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80"/>
  </p:notesMasterIdLst>
  <p:handoutMasterIdLst>
    <p:handoutMasterId r:id="rId81"/>
  </p:handoutMasterIdLst>
  <p:sldIdLst>
    <p:sldId id="6281" r:id="rId6"/>
    <p:sldId id="345" r:id="rId7"/>
    <p:sldId id="297" r:id="rId8"/>
    <p:sldId id="6157" r:id="rId9"/>
    <p:sldId id="6167" r:id="rId10"/>
    <p:sldId id="6437" r:id="rId11"/>
    <p:sldId id="6170" r:id="rId12"/>
    <p:sldId id="1358" r:id="rId13"/>
    <p:sldId id="6298" r:id="rId14"/>
    <p:sldId id="6299" r:id="rId15"/>
    <p:sldId id="1379" r:id="rId16"/>
    <p:sldId id="304" r:id="rId17"/>
    <p:sldId id="6476" r:id="rId18"/>
    <p:sldId id="6477" r:id="rId19"/>
    <p:sldId id="6478" r:id="rId20"/>
    <p:sldId id="6479" r:id="rId21"/>
    <p:sldId id="6480" r:id="rId22"/>
    <p:sldId id="6481" r:id="rId23"/>
    <p:sldId id="6482" r:id="rId24"/>
    <p:sldId id="757" r:id="rId25"/>
    <p:sldId id="1290" r:id="rId26"/>
    <p:sldId id="1292" r:id="rId27"/>
    <p:sldId id="3203" r:id="rId28"/>
    <p:sldId id="6346" r:id="rId29"/>
    <p:sldId id="6425" r:id="rId30"/>
    <p:sldId id="6475" r:id="rId31"/>
    <p:sldId id="6395" r:id="rId32"/>
    <p:sldId id="6133" r:id="rId33"/>
    <p:sldId id="318" r:id="rId34"/>
    <p:sldId id="6287" r:id="rId35"/>
    <p:sldId id="6314" r:id="rId36"/>
    <p:sldId id="6326" r:id="rId37"/>
    <p:sldId id="6340" r:id="rId38"/>
    <p:sldId id="6358" r:id="rId39"/>
    <p:sldId id="6375" r:id="rId40"/>
    <p:sldId id="6392" r:id="rId41"/>
    <p:sldId id="6406" r:id="rId42"/>
    <p:sldId id="6423" r:id="rId43"/>
    <p:sldId id="6448" r:id="rId44"/>
    <p:sldId id="6457" r:id="rId45"/>
    <p:sldId id="6471" r:id="rId46"/>
    <p:sldId id="6467" r:id="rId47"/>
    <p:sldId id="6484" r:id="rId48"/>
    <p:sldId id="6302" r:id="rId49"/>
    <p:sldId id="5398" r:id="rId50"/>
    <p:sldId id="364" r:id="rId51"/>
    <p:sldId id="365" r:id="rId52"/>
    <p:sldId id="366" r:id="rId53"/>
    <p:sldId id="6439" r:id="rId54"/>
    <p:sldId id="6438" r:id="rId55"/>
    <p:sldId id="6366" r:id="rId56"/>
    <p:sldId id="6468" r:id="rId57"/>
    <p:sldId id="6163" r:id="rId58"/>
    <p:sldId id="6485" r:id="rId59"/>
    <p:sldId id="6469" r:id="rId60"/>
    <p:sldId id="6451" r:id="rId61"/>
    <p:sldId id="6307" r:id="rId62"/>
    <p:sldId id="6181" r:id="rId63"/>
    <p:sldId id="6458" r:id="rId64"/>
    <p:sldId id="6472" r:id="rId65"/>
    <p:sldId id="6474" r:id="rId66"/>
    <p:sldId id="6409" r:id="rId67"/>
    <p:sldId id="6473" r:id="rId68"/>
    <p:sldId id="6311" r:id="rId69"/>
    <p:sldId id="6286" r:id="rId70"/>
    <p:sldId id="6312" r:id="rId71"/>
    <p:sldId id="6252" r:id="rId72"/>
    <p:sldId id="334" r:id="rId73"/>
    <p:sldId id="6483" r:id="rId74"/>
    <p:sldId id="4267" r:id="rId75"/>
    <p:sldId id="6134" r:id="rId76"/>
    <p:sldId id="6208" r:id="rId77"/>
    <p:sldId id="3748" r:id="rId78"/>
    <p:sldId id="1039" r:id="rId79"/>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B35C"/>
    <a:srgbClr val="C5D79F"/>
    <a:srgbClr val="F57837"/>
    <a:srgbClr val="C7DEAC"/>
    <a:srgbClr val="C5D9A1"/>
    <a:srgbClr val="00B050"/>
    <a:srgbClr val="0A3B59"/>
    <a:srgbClr val="546583"/>
    <a:srgbClr val="604A7B"/>
    <a:srgbClr val="E6E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3" autoAdjust="0"/>
    <p:restoredTop sz="88212" autoAdjust="0"/>
  </p:normalViewPr>
  <p:slideViewPr>
    <p:cSldViewPr>
      <p:cViewPr varScale="1">
        <p:scale>
          <a:sx n="97" d="100"/>
          <a:sy n="97" d="100"/>
        </p:scale>
        <p:origin x="1752" y="96"/>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viewProps" Target="view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5.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handoutMaster" Target="handoutMasters/handoutMaster1.xml"/><Relationship Id="rId86"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61" Type="http://schemas.openxmlformats.org/officeDocument/2006/relationships/slide" Target="slides/slide56.xml"/><Relationship Id="rId8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11/06/2026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11/06/2026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BFF6B-3BD9-6052-76E9-ABE7A84A211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D0F9859-6EEC-9264-3625-006F27FEC1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BE38DF4-1773-00F0-4657-D131C23B45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C29F17A4-DC6B-C4B4-7869-D7A7467046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344642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12</a:t>
            </a:fld>
            <a:endParaRPr lang="pt-BR" altLang="pt-BR">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20</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0D8D-319D-AF5E-A9F4-AD8433A7774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8BF1B752-8CC9-B967-28A4-3342AEADE053}"/>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19847BA-5983-6E56-C533-4A0D2BC169D4}"/>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677BA0F-1E4D-A8EA-564B-C6082B12D724}"/>
              </a:ext>
            </a:extLst>
          </p:cNvPr>
          <p:cNvSpPr>
            <a:spLocks noGrp="1"/>
          </p:cNvSpPr>
          <p:nvPr>
            <p:ph type="sldNum" sz="quarter" idx="5"/>
          </p:nvPr>
        </p:nvSpPr>
        <p:spPr/>
        <p:txBody>
          <a:bodyPr/>
          <a:lstStyle/>
          <a:p>
            <a:pPr>
              <a:defRPr/>
            </a:pPr>
            <a:fld id="{3B1B0580-6D6E-4344-BCCA-BAC4785C84D8}" type="slidenum">
              <a:rPr lang="pt-BR" altLang="pt-BR" smtClean="0"/>
              <a:pPr>
                <a:defRPr/>
              </a:pPr>
              <a:t>44</a:t>
            </a:fld>
            <a:endParaRPr lang="pt-BR" altLang="pt-BR"/>
          </a:p>
        </p:txBody>
      </p:sp>
    </p:spTree>
    <p:extLst>
      <p:ext uri="{BB962C8B-B14F-4D97-AF65-F5344CB8AC3E}">
        <p14:creationId xmlns:p14="http://schemas.microsoft.com/office/powerpoint/2010/main" val="543595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45</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48</a:t>
            </a:fld>
            <a:endParaRPr lang="pt-BR" altLang="pt-BR"/>
          </a:p>
        </p:txBody>
      </p:sp>
    </p:spTree>
    <p:extLst>
      <p:ext uri="{BB962C8B-B14F-4D97-AF65-F5344CB8AC3E}">
        <p14:creationId xmlns:p14="http://schemas.microsoft.com/office/powerpoint/2010/main" val="3053569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E0B7F-70C2-1A23-792E-4ABF44C8EEC2}"/>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3576953-8985-E3D3-DEC0-04387D3F40EB}"/>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2C9035F4-55C8-7849-2C17-42101CD331F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B4336D77-C1B5-9362-0457-5463BEBC6F6F}"/>
              </a:ext>
            </a:extLst>
          </p:cNvPr>
          <p:cNvSpPr>
            <a:spLocks noGrp="1"/>
          </p:cNvSpPr>
          <p:nvPr>
            <p:ph type="sldNum" sz="quarter" idx="5"/>
          </p:nvPr>
        </p:nvSpPr>
        <p:spPr/>
        <p:txBody>
          <a:bodyPr/>
          <a:lstStyle/>
          <a:p>
            <a:pPr>
              <a:defRPr/>
            </a:pPr>
            <a:fld id="{3B1B0580-6D6E-4344-BCCA-BAC4785C84D8}" type="slidenum">
              <a:rPr lang="pt-BR" altLang="pt-BR" smtClean="0"/>
              <a:pPr>
                <a:defRPr/>
              </a:pPr>
              <a:t>49</a:t>
            </a:fld>
            <a:endParaRPr lang="pt-BR" altLang="pt-BR"/>
          </a:p>
        </p:txBody>
      </p:sp>
    </p:spTree>
    <p:extLst>
      <p:ext uri="{BB962C8B-B14F-4D97-AF65-F5344CB8AC3E}">
        <p14:creationId xmlns:p14="http://schemas.microsoft.com/office/powerpoint/2010/main" val="4189284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8359A-785A-976B-CFBA-651C4FC1A43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7B3A596-F564-AABF-88D2-268B795E93CD}"/>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ABC68E26-EAAD-F7A3-C40A-9A330737AB95}"/>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728645-483A-8FB6-882B-0939C3D4BFC2}"/>
              </a:ext>
            </a:extLst>
          </p:cNvPr>
          <p:cNvSpPr>
            <a:spLocks noGrp="1"/>
          </p:cNvSpPr>
          <p:nvPr>
            <p:ph type="sldNum" sz="quarter" idx="5"/>
          </p:nvPr>
        </p:nvSpPr>
        <p:spPr/>
        <p:txBody>
          <a:bodyPr/>
          <a:lstStyle/>
          <a:p>
            <a:pPr>
              <a:defRPr/>
            </a:pPr>
            <a:fld id="{3B1B0580-6D6E-4344-BCCA-BAC4785C84D8}" type="slidenum">
              <a:rPr lang="pt-BR" altLang="pt-BR" smtClean="0"/>
              <a:pPr>
                <a:defRPr/>
              </a:pPr>
              <a:t>50</a:t>
            </a:fld>
            <a:endParaRPr lang="pt-BR" altLang="pt-BR"/>
          </a:p>
        </p:txBody>
      </p:sp>
    </p:spTree>
    <p:extLst>
      <p:ext uri="{BB962C8B-B14F-4D97-AF65-F5344CB8AC3E}">
        <p14:creationId xmlns:p14="http://schemas.microsoft.com/office/powerpoint/2010/main" val="903464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53</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AB54A-0B47-6FD3-0DBD-43B25815400C}"/>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B27698CD-A468-3751-E4A9-95BF392F398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D7A3856F-794C-8EAC-9DF6-AD8D622F46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F1CD7172-7611-D411-3210-EA5D388E1C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54</a:t>
            </a:fld>
            <a:endParaRPr lang="pt-BR" altLang="pt-BR">
              <a:latin typeface="Arial" panose="020B0604020202020204" pitchFamily="34" charset="0"/>
            </a:endParaRPr>
          </a:p>
        </p:txBody>
      </p:sp>
    </p:spTree>
    <p:extLst>
      <p:ext uri="{BB962C8B-B14F-4D97-AF65-F5344CB8AC3E}">
        <p14:creationId xmlns:p14="http://schemas.microsoft.com/office/powerpoint/2010/main" val="4283335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28840-2AF0-48D2-CB4B-A7F75C797A8C}"/>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750E5A74-6B89-60AB-AA03-ACEC8CFE6291}"/>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BFFCE2B2-0E60-7D7F-AF5F-19D7618E4FAE}"/>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D0281515-87D8-E395-AD91-A572D640CDCD}"/>
              </a:ext>
            </a:extLst>
          </p:cNvPr>
          <p:cNvSpPr>
            <a:spLocks noGrp="1"/>
          </p:cNvSpPr>
          <p:nvPr>
            <p:ph type="sldNum" sz="quarter" idx="5"/>
          </p:nvPr>
        </p:nvSpPr>
        <p:spPr/>
        <p:txBody>
          <a:bodyPr/>
          <a:lstStyle/>
          <a:p>
            <a:pPr>
              <a:defRPr/>
            </a:pPr>
            <a:fld id="{3B1B0580-6D6E-4344-BCCA-BAC4785C84D8}" type="slidenum">
              <a:rPr lang="pt-BR" altLang="pt-BR" smtClean="0"/>
              <a:pPr>
                <a:defRPr/>
              </a:pPr>
              <a:t>56</a:t>
            </a:fld>
            <a:endParaRPr lang="pt-BR" altLang="pt-BR"/>
          </a:p>
        </p:txBody>
      </p:sp>
    </p:spTree>
    <p:extLst>
      <p:ext uri="{BB962C8B-B14F-4D97-AF65-F5344CB8AC3E}">
        <p14:creationId xmlns:p14="http://schemas.microsoft.com/office/powerpoint/2010/main" val="1644721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E0CBC-A16B-BA8C-DB7C-27F523F2530C}"/>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8FF9A92-D88F-108D-A102-EC52C0C95EBC}"/>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B318266-436D-0D7D-A716-47CFE9B4DA8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47E21FA1-FBBD-525B-8CAD-AFF1A7F1FDF3}"/>
              </a:ext>
            </a:extLst>
          </p:cNvPr>
          <p:cNvSpPr>
            <a:spLocks noGrp="1"/>
          </p:cNvSpPr>
          <p:nvPr>
            <p:ph type="sldNum" sz="quarter" idx="5"/>
          </p:nvPr>
        </p:nvSpPr>
        <p:spPr/>
        <p:txBody>
          <a:bodyPr/>
          <a:lstStyle/>
          <a:p>
            <a:pPr>
              <a:defRPr/>
            </a:pPr>
            <a:fld id="{3B1B0580-6D6E-4344-BCCA-BAC4785C84D8}" type="slidenum">
              <a:rPr lang="pt-BR" altLang="pt-BR" smtClean="0"/>
              <a:pPr>
                <a:defRPr/>
              </a:pPr>
              <a:t>59</a:t>
            </a:fld>
            <a:endParaRPr lang="pt-BR" altLang="pt-BR"/>
          </a:p>
        </p:txBody>
      </p:sp>
    </p:spTree>
    <p:extLst>
      <p:ext uri="{BB962C8B-B14F-4D97-AF65-F5344CB8AC3E}">
        <p14:creationId xmlns:p14="http://schemas.microsoft.com/office/powerpoint/2010/main" val="630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328F9-09BD-BB0D-F6D6-73AAFF1A995E}"/>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6BA089F-84AD-A38D-3C75-AD86F383AEDE}"/>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B862A83D-A438-5A6E-29DE-0CD11942E52F}"/>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F279D7A8-146B-8508-EEFD-7D1E85D11AC4}"/>
              </a:ext>
            </a:extLst>
          </p:cNvPr>
          <p:cNvSpPr>
            <a:spLocks noGrp="1"/>
          </p:cNvSpPr>
          <p:nvPr>
            <p:ph type="sldNum" sz="quarter" idx="5"/>
          </p:nvPr>
        </p:nvSpPr>
        <p:spPr/>
        <p:txBody>
          <a:bodyPr/>
          <a:lstStyle/>
          <a:p>
            <a:pPr>
              <a:defRPr/>
            </a:pPr>
            <a:fld id="{3B1B0580-6D6E-4344-BCCA-BAC4785C84D8}" type="slidenum">
              <a:rPr lang="pt-BR" altLang="pt-BR" smtClean="0"/>
              <a:pPr>
                <a:defRPr/>
              </a:pPr>
              <a:t>60</a:t>
            </a:fld>
            <a:endParaRPr lang="pt-BR" altLang="pt-BR"/>
          </a:p>
        </p:txBody>
      </p:sp>
    </p:spTree>
    <p:extLst>
      <p:ext uri="{BB962C8B-B14F-4D97-AF65-F5344CB8AC3E}">
        <p14:creationId xmlns:p14="http://schemas.microsoft.com/office/powerpoint/2010/main" val="2415334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97266-21B4-DE29-9C48-45FDA7D0DC8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3D2431ED-16B1-7ECB-7E68-2554472671AA}"/>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A702C376-0ED1-339E-45F6-D1429DC934DC}"/>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06ADD436-0156-B553-7F4B-A50FEADAAB5F}"/>
              </a:ext>
            </a:extLst>
          </p:cNvPr>
          <p:cNvSpPr>
            <a:spLocks noGrp="1"/>
          </p:cNvSpPr>
          <p:nvPr>
            <p:ph type="sldNum" sz="quarter" idx="5"/>
          </p:nvPr>
        </p:nvSpPr>
        <p:spPr/>
        <p:txBody>
          <a:bodyPr/>
          <a:lstStyle/>
          <a:p>
            <a:pPr>
              <a:defRPr/>
            </a:pPr>
            <a:fld id="{3B1B0580-6D6E-4344-BCCA-BAC4785C84D8}" type="slidenum">
              <a:rPr lang="pt-BR" altLang="pt-BR" smtClean="0"/>
              <a:pPr>
                <a:defRPr/>
              </a:pPr>
              <a:t>61</a:t>
            </a:fld>
            <a:endParaRPr lang="pt-BR" altLang="pt-BR"/>
          </a:p>
        </p:txBody>
      </p:sp>
    </p:spTree>
    <p:extLst>
      <p:ext uri="{BB962C8B-B14F-4D97-AF65-F5344CB8AC3E}">
        <p14:creationId xmlns:p14="http://schemas.microsoft.com/office/powerpoint/2010/main" val="27130395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F15AB-8362-ADBA-B56C-6F319F242D8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E290E72-F052-28AB-A4D2-F2FE3517F37B}"/>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17191306-196C-4BC0-B4F4-0DAF4CADCAD8}"/>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694224D-BB27-D061-C596-DF67BF8AC1FF}"/>
              </a:ext>
            </a:extLst>
          </p:cNvPr>
          <p:cNvSpPr>
            <a:spLocks noGrp="1"/>
          </p:cNvSpPr>
          <p:nvPr>
            <p:ph type="sldNum" sz="quarter" idx="5"/>
          </p:nvPr>
        </p:nvSpPr>
        <p:spPr/>
        <p:txBody>
          <a:bodyPr/>
          <a:lstStyle/>
          <a:p>
            <a:pPr>
              <a:defRPr/>
            </a:pPr>
            <a:fld id="{3B1B0580-6D6E-4344-BCCA-BAC4785C84D8}" type="slidenum">
              <a:rPr lang="pt-BR" altLang="pt-BR" smtClean="0"/>
              <a:pPr>
                <a:defRPr/>
              </a:pPr>
              <a:t>62</a:t>
            </a:fld>
            <a:endParaRPr lang="pt-BR" altLang="pt-BR"/>
          </a:p>
        </p:txBody>
      </p:sp>
    </p:spTree>
    <p:extLst>
      <p:ext uri="{BB962C8B-B14F-4D97-AF65-F5344CB8AC3E}">
        <p14:creationId xmlns:p14="http://schemas.microsoft.com/office/powerpoint/2010/main" val="2964123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C9CD9-7A27-6B0E-562F-7257EF1646A9}"/>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DFFC85A8-5770-CD77-0196-9951823DE045}"/>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F2734BF-1CD1-3304-D5C0-39019CC7860B}"/>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7AB4C6F-4A0B-E67F-223C-562525D6DB0C}"/>
              </a:ext>
            </a:extLst>
          </p:cNvPr>
          <p:cNvSpPr>
            <a:spLocks noGrp="1"/>
          </p:cNvSpPr>
          <p:nvPr>
            <p:ph type="sldNum" sz="quarter" idx="5"/>
          </p:nvPr>
        </p:nvSpPr>
        <p:spPr/>
        <p:txBody>
          <a:bodyPr/>
          <a:lstStyle/>
          <a:p>
            <a:pPr>
              <a:defRPr/>
            </a:pPr>
            <a:fld id="{3B1B0580-6D6E-4344-BCCA-BAC4785C84D8}" type="slidenum">
              <a:rPr lang="pt-BR" altLang="pt-BR" smtClean="0"/>
              <a:pPr>
                <a:defRPr/>
              </a:pPr>
              <a:t>63</a:t>
            </a:fld>
            <a:endParaRPr lang="pt-BR" altLang="pt-BR"/>
          </a:p>
        </p:txBody>
      </p:sp>
    </p:spTree>
    <p:extLst>
      <p:ext uri="{BB962C8B-B14F-4D97-AF65-F5344CB8AC3E}">
        <p14:creationId xmlns:p14="http://schemas.microsoft.com/office/powerpoint/2010/main" val="25374279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4B282-5FC3-3088-8B17-EAFEC3261B3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C59639B9-2626-928A-C98E-2E55A91751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B5F4D26A-54F5-E61A-C01E-182F92BB74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6EEB88AA-B997-390B-525E-0658F6BAC8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65</a:t>
            </a:fld>
            <a:endParaRPr lang="pt-BR" altLang="pt-BR">
              <a:latin typeface="Arial" panose="020B0604020202020204" pitchFamily="34" charset="0"/>
            </a:endParaRPr>
          </a:p>
        </p:txBody>
      </p:sp>
    </p:spTree>
    <p:extLst>
      <p:ext uri="{BB962C8B-B14F-4D97-AF65-F5344CB8AC3E}">
        <p14:creationId xmlns:p14="http://schemas.microsoft.com/office/powerpoint/2010/main" val="2867524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187D-6125-58A5-FEE3-C9E3451872DB}"/>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7571344B-C289-0050-A951-B7C07770F2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Espaço Reservado para Anotações 2">
            <a:extLst>
              <a:ext uri="{FF2B5EF4-FFF2-40B4-BE49-F238E27FC236}">
                <a16:creationId xmlns:a16="http://schemas.microsoft.com/office/drawing/2014/main" id="{B4FA729C-625B-0BFF-E4FE-CF074C6C06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7AEB1758-5673-8FE2-FFA2-8BE26BA9D6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66</a:t>
            </a:fld>
            <a:endParaRPr lang="pt-BR" altLang="pt-BR">
              <a:latin typeface="Arial" panose="020B0604020202020204" pitchFamily="34" charset="0"/>
            </a:endParaRPr>
          </a:p>
        </p:txBody>
      </p:sp>
    </p:spTree>
    <p:extLst>
      <p:ext uri="{BB962C8B-B14F-4D97-AF65-F5344CB8AC3E}">
        <p14:creationId xmlns:p14="http://schemas.microsoft.com/office/powerpoint/2010/main" val="27847665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70</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71</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2.jpe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 Amarelo">
    <p:spTree>
      <p:nvGrpSpPr>
        <p:cNvPr id="1" name=""/>
        <p:cNvGrpSpPr/>
        <p:nvPr/>
      </p:nvGrpSpPr>
      <p:grpSpPr>
        <a:xfrm>
          <a:off x="0" y="0"/>
          <a:ext cx="0" cy="0"/>
          <a:chOff x="0" y="0"/>
          <a:chExt cx="0" cy="0"/>
        </a:xfrm>
      </p:grpSpPr>
      <p:pic>
        <p:nvPicPr>
          <p:cNvPr id="3" name="Imagem 1">
            <a:extLst>
              <a:ext uri="{FF2B5EF4-FFF2-40B4-BE49-F238E27FC236}">
                <a16:creationId xmlns:a16="http://schemas.microsoft.com/office/drawing/2014/main" id="{7A23E9BE-9A20-463C-BF16-F9E7BED9B5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39850" y="1962150"/>
            <a:ext cx="4240213"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4">
            <a:extLst>
              <a:ext uri="{FF2B5EF4-FFF2-40B4-BE49-F238E27FC236}">
                <a16:creationId xmlns:a16="http://schemas.microsoft.com/office/drawing/2014/main" id="{A20B9B91-50DB-4D28-88E8-E9D96DB727E9}"/>
              </a:ext>
            </a:extLst>
          </p:cNvPr>
          <p:cNvSpPr txBox="1">
            <a:spLocks noChangeArrowheads="1"/>
          </p:cNvSpPr>
          <p:nvPr userDrawn="1"/>
        </p:nvSpPr>
        <p:spPr bwMode="auto">
          <a:xfrm>
            <a:off x="1979613" y="6488113"/>
            <a:ext cx="6121400" cy="3079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1400" dirty="0"/>
              <a:t>Teclando &lt;ENTER&gt; todos os slides serão mostrados em sequência</a:t>
            </a:r>
          </a:p>
        </p:txBody>
      </p:sp>
      <p:sp>
        <p:nvSpPr>
          <p:cNvPr id="5" name="Retângulo 4">
            <a:extLst>
              <a:ext uri="{FF2B5EF4-FFF2-40B4-BE49-F238E27FC236}">
                <a16:creationId xmlns:a16="http://schemas.microsoft.com/office/drawing/2014/main" id="{F090D175-1355-457B-8C9B-55BD364AAA7C}"/>
              </a:ext>
            </a:extLst>
          </p:cNvPr>
          <p:cNvSpPr>
            <a:spLocks noChangeArrowheads="1"/>
          </p:cNvSpPr>
          <p:nvPr userDrawn="1"/>
        </p:nvSpPr>
        <p:spPr bwMode="auto">
          <a:xfrm>
            <a:off x="6011863" y="679450"/>
            <a:ext cx="3024187" cy="17557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3200" dirty="0">
                <a:latin typeface="Calibri" pitchFamily="34" charset="0"/>
                <a:cs typeface="+mn-cs"/>
              </a:rPr>
              <a:t>Escola </a:t>
            </a:r>
          </a:p>
          <a:p>
            <a:pPr algn="ctr" eaLnBrk="1" hangingPunct="1">
              <a:defRPr/>
            </a:pPr>
            <a:r>
              <a:rPr lang="pt-BR" altLang="pt-BR" sz="3200" dirty="0">
                <a:latin typeface="Calibri" pitchFamily="34" charset="0"/>
                <a:cs typeface="+mn-cs"/>
              </a:rPr>
              <a:t>Sabatina</a:t>
            </a:r>
          </a:p>
          <a:p>
            <a:pPr algn="ctr" eaLnBrk="1" hangingPunct="1">
              <a:defRPr/>
            </a:pPr>
            <a:r>
              <a:rPr lang="pt-BR" altLang="pt-BR" sz="4400" b="1" dirty="0">
                <a:latin typeface="Calibri" pitchFamily="34" charset="0"/>
                <a:cs typeface="+mn-cs"/>
              </a:rPr>
              <a:t>Primários</a:t>
            </a:r>
            <a:endParaRPr lang="pt-BR" altLang="pt-BR" sz="3200" dirty="0">
              <a:latin typeface="Calibri" pitchFamily="34" charset="0"/>
              <a:cs typeface="+mn-cs"/>
            </a:endParaRPr>
          </a:p>
        </p:txBody>
      </p:sp>
      <p:sp>
        <p:nvSpPr>
          <p:cNvPr id="14" name="Espaço Reservado para Texto 21"/>
          <p:cNvSpPr>
            <a:spLocks noGrp="1"/>
          </p:cNvSpPr>
          <p:nvPr>
            <p:ph type="body" sz="quarter" idx="13"/>
          </p:nvPr>
        </p:nvSpPr>
        <p:spPr>
          <a:xfrm>
            <a:off x="5580063" y="2420888"/>
            <a:ext cx="3563937" cy="2879725"/>
          </a:xfrm>
          <a:prstGeom prst="rect">
            <a:avLst/>
          </a:prstGeom>
          <a:solidFill>
            <a:srgbClr val="FFC000"/>
          </a:solidFill>
        </p:spPr>
        <p:txBody>
          <a:bodyPr/>
          <a:lstStyle>
            <a:lvl1pPr>
              <a:buNone/>
              <a:defRPr sz="1600"/>
            </a:lvl1pPr>
          </a:lstStyle>
          <a:p>
            <a:pPr lvl="0"/>
            <a:r>
              <a:rPr lang="pt-BR" dirty="0"/>
              <a:t>Clique para editar os estilos do texto mestre</a:t>
            </a:r>
          </a:p>
        </p:txBody>
      </p:sp>
    </p:spTree>
    <p:extLst>
      <p:ext uri="{BB962C8B-B14F-4D97-AF65-F5344CB8AC3E}">
        <p14:creationId xmlns:p14="http://schemas.microsoft.com/office/powerpoint/2010/main" val="29960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Palavra da Semana</a:t>
            </a:r>
          </a:p>
        </p:txBody>
      </p:sp>
    </p:spTree>
    <p:extLst>
      <p:ext uri="{BB962C8B-B14F-4D97-AF65-F5344CB8AC3E}">
        <p14:creationId xmlns:p14="http://schemas.microsoft.com/office/powerpoint/2010/main" val="262887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Geral pequeno">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0" y="113664"/>
            <a:ext cx="9144000"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ferta">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5220072" y="113664"/>
            <a:ext cx="3923928"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Ofertas</a:t>
            </a:r>
          </a:p>
        </p:txBody>
      </p:sp>
    </p:spTree>
    <p:extLst>
      <p:ext uri="{BB962C8B-B14F-4D97-AF65-F5344CB8AC3E}">
        <p14:creationId xmlns:p14="http://schemas.microsoft.com/office/powerpoint/2010/main" val="1681588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rocando Ide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Trocando Ideias</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237060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ora de Refletir">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Hora de Refletir</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706233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marelo Vazio">
    <p:spTree>
      <p:nvGrpSpPr>
        <p:cNvPr id="1" name=""/>
        <p:cNvGrpSpPr/>
        <p:nvPr/>
      </p:nvGrpSpPr>
      <p:grpSpPr>
        <a:xfrm>
          <a:off x="0" y="0"/>
          <a:ext cx="0" cy="0"/>
          <a:chOff x="0" y="0"/>
          <a:chExt cx="0" cy="0"/>
        </a:xfrm>
      </p:grpSpPr>
      <p:pic>
        <p:nvPicPr>
          <p:cNvPr id="6" name="12 Imagen">
            <a:extLst>
              <a:ext uri="{FF2B5EF4-FFF2-40B4-BE49-F238E27FC236}">
                <a16:creationId xmlns:a16="http://schemas.microsoft.com/office/drawing/2014/main" id="{C99877E7-F7D4-4CE2-8F44-45C64F0508CC}"/>
              </a:ext>
            </a:extLst>
          </p:cNvPr>
          <p:cNvPicPr preferRelativeResize="0">
            <a:picLocks/>
          </p:cNvPicPr>
          <p:nvPr userDrawn="1"/>
        </p:nvPicPr>
        <p:blipFill>
          <a:blip r:embed="rId2">
            <a:extLst>
              <a:ext uri="{28A0092B-C50C-407E-A947-70E740481C1C}">
                <a14:useLocalDpi xmlns:a14="http://schemas.microsoft.com/office/drawing/2010/main" val="0"/>
              </a:ext>
            </a:extLst>
          </a:blip>
          <a:srcRect b="22063"/>
          <a:stretch>
            <a:fillRect/>
          </a:stretch>
        </p:blipFill>
        <p:spPr bwMode="auto">
          <a:xfrm>
            <a:off x="53975" y="5475288"/>
            <a:ext cx="1206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16:creationId xmlns:a16="http://schemas.microsoft.com/office/drawing/2014/main" id="{4A2696F8-F7BF-4D79-871B-B9035DC11DB0}"/>
              </a:ext>
            </a:extLst>
          </p:cNvPr>
          <p:cNvSpPr/>
          <p:nvPr userDrawn="1"/>
        </p:nvSpPr>
        <p:spPr>
          <a:xfrm>
            <a:off x="0" y="0"/>
            <a:ext cx="9144000" cy="6858000"/>
          </a:xfrm>
          <a:prstGeom prst="rect">
            <a:avLst/>
          </a:prstGeom>
          <a:gradFill>
            <a:gsLst>
              <a:gs pos="0">
                <a:srgbClr val="FFFFCC"/>
              </a:gs>
              <a:gs pos="32000">
                <a:srgbClr val="FFFFCC"/>
              </a:gs>
              <a:gs pos="68000">
                <a:srgbClr val="FFFF99"/>
              </a:gs>
              <a:gs pos="100000">
                <a:srgbClr val="FFFF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939267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erso Áureo">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spTree>
    <p:extLst>
      <p:ext uri="{BB962C8B-B14F-4D97-AF65-F5344CB8AC3E}">
        <p14:creationId xmlns:p14="http://schemas.microsoft.com/office/powerpoint/2010/main" val="13774065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4" name="Espaço Reservado para Texto 31"/>
          <p:cNvSpPr>
            <a:spLocks noGrp="1"/>
          </p:cNvSpPr>
          <p:nvPr>
            <p:ph type="body" sz="quarter" idx="14"/>
          </p:nvPr>
        </p:nvSpPr>
        <p:spPr>
          <a:xfrm>
            <a:off x="3995936" y="190169"/>
            <a:ext cx="1151582" cy="377284"/>
          </a:xfrm>
          <a:prstGeom prst="rect">
            <a:avLst/>
          </a:prstGeom>
        </p:spPr>
        <p:txBody>
          <a:bodyPr anchor="ctr"/>
          <a:lstStyle>
            <a:lvl1pPr algn="ctr">
              <a:buNone/>
              <a:defRPr sz="2800" b="1" baseline="0">
                <a:solidFill>
                  <a:schemeClr val="bg1"/>
                </a:solidFill>
              </a:defRPr>
            </a:lvl1pPr>
          </a:lstStyle>
          <a:p>
            <a:pPr lvl="0"/>
            <a:r>
              <a:rPr lang="pt-BR" dirty="0"/>
              <a:t>Clique</a:t>
            </a:r>
          </a:p>
        </p:txBody>
      </p:sp>
      <p:sp>
        <p:nvSpPr>
          <p:cNvPr id="15" name="Espaço Reservado para Texto 14"/>
          <p:cNvSpPr>
            <a:spLocks noGrp="1"/>
          </p:cNvSpPr>
          <p:nvPr>
            <p:ph type="body" sz="quarter" idx="17" hasCustomPrompt="1"/>
          </p:nvPr>
        </p:nvSpPr>
        <p:spPr>
          <a:xfrm>
            <a:off x="1331913" y="5843197"/>
            <a:ext cx="7812087" cy="986081"/>
          </a:xfrm>
          <a:prstGeom prst="rect">
            <a:avLst/>
          </a:prstGeom>
          <a:solidFill>
            <a:srgbClr val="1A35A6"/>
          </a:solidFill>
          <a:ln>
            <a:solidFill>
              <a:schemeClr val="accent1"/>
            </a:solidFill>
          </a:ln>
        </p:spPr>
        <p:txBody>
          <a:bodyPr wrap="square">
            <a:noAutofit/>
          </a:bodyPr>
          <a:lstStyle>
            <a:lvl1pPr marL="0" indent="0" algn="ctr">
              <a:spcBef>
                <a:spcPts val="0"/>
              </a:spcBef>
              <a:buFontTx/>
              <a:buNone/>
              <a:defRPr lang="pt-BR" sz="2800" b="1" i="1" dirty="0" smtClean="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defRPr>
            </a:lvl1pPr>
          </a:lstStyle>
          <a:p>
            <a:pPr lvl="0"/>
            <a:r>
              <a:rPr lang="pt-BR" dirty="0"/>
              <a:t>Editar Mensagem</a:t>
            </a:r>
          </a:p>
        </p:txBody>
      </p:sp>
      <p:sp>
        <p:nvSpPr>
          <p:cNvPr id="11" name="Espaço Reservado para Imagem 11">
            <a:extLst>
              <a:ext uri="{FF2B5EF4-FFF2-40B4-BE49-F238E27FC236}">
                <a16:creationId xmlns:a16="http://schemas.microsoft.com/office/drawing/2014/main" id="{97813D6F-CB82-43A6-9227-C84DEBF9C568}"/>
              </a:ext>
            </a:extLst>
          </p:cNvPr>
          <p:cNvSpPr>
            <a:spLocks noGrp="1" noChangeAspect="1"/>
          </p:cNvSpPr>
          <p:nvPr>
            <p:ph type="pic" sz="quarter" idx="18"/>
          </p:nvPr>
        </p:nvSpPr>
        <p:spPr>
          <a:xfrm>
            <a:off x="1353600" y="709025"/>
            <a:ext cx="7740000" cy="5126400"/>
          </a:xfrm>
          <a:prstGeom prst="rect">
            <a:avLst/>
          </a:prstGeom>
        </p:spPr>
        <p:txBody>
          <a:bodyPr/>
          <a:lstStyle>
            <a:lvl1pPr>
              <a:buNone/>
              <a:defRPr/>
            </a:lvl1pPr>
          </a:lstStyle>
          <a:p>
            <a:pPr lvl="0"/>
            <a:endParaRPr lang="pt-BR" noProof="0" dirty="0"/>
          </a:p>
        </p:txBody>
      </p:sp>
    </p:spTree>
    <p:extLst>
      <p:ext uri="{BB962C8B-B14F-4D97-AF65-F5344CB8AC3E}">
        <p14:creationId xmlns:p14="http://schemas.microsoft.com/office/powerpoint/2010/main" val="8540774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zul - Geral pequeno">
    <p:spTree>
      <p:nvGrpSpPr>
        <p:cNvPr id="1" name=""/>
        <p:cNvGrpSpPr/>
        <p:nvPr/>
      </p:nvGrpSpPr>
      <p:grpSpPr>
        <a:xfrm>
          <a:off x="0" y="0"/>
          <a:ext cx="0" cy="0"/>
          <a:chOff x="0" y="0"/>
          <a:chExt cx="0" cy="0"/>
        </a:xfrm>
      </p:grpSpPr>
      <p:sp>
        <p:nvSpPr>
          <p:cNvPr id="10" name="Espaço Reservado para Texto 31"/>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a:t>Clique para editar os estilos do texto mestre</a:t>
            </a:r>
          </a:p>
        </p:txBody>
      </p:sp>
      <p:sp>
        <p:nvSpPr>
          <p:cNvPr id="3" name="Espaço Reservado para Texto 2"/>
          <p:cNvSpPr>
            <a:spLocks noGrp="1"/>
          </p:cNvSpPr>
          <p:nvPr>
            <p:ph type="body" sz="quarter" idx="13"/>
          </p:nvPr>
        </p:nvSpPr>
        <p:spPr>
          <a:xfrm>
            <a:off x="2627313" y="115888"/>
            <a:ext cx="6481762"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estilos de texto Mestre</a:t>
            </a:r>
          </a:p>
        </p:txBody>
      </p:sp>
      <p:sp>
        <p:nvSpPr>
          <p:cNvPr id="4" name="Espaço Reservado para Imagem 8">
            <a:extLst>
              <a:ext uri="{FF2B5EF4-FFF2-40B4-BE49-F238E27FC236}">
                <a16:creationId xmlns:a16="http://schemas.microsoft.com/office/drawing/2014/main" id="{E2B804A1-EE56-4F19-8D55-69C986ABF83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3944311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75656" y="1772816"/>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acao_Text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spTree>
    <p:extLst>
      <p:ext uri="{BB962C8B-B14F-4D97-AF65-F5344CB8AC3E}">
        <p14:creationId xmlns:p14="http://schemas.microsoft.com/office/powerpoint/2010/main" val="4116358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Orac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Oração</a:t>
            </a:r>
          </a:p>
        </p:txBody>
      </p:sp>
    </p:spTree>
    <p:extLst>
      <p:ext uri="{BB962C8B-B14F-4D97-AF65-F5344CB8AC3E}">
        <p14:creationId xmlns:p14="http://schemas.microsoft.com/office/powerpoint/2010/main" val="14778276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spTree>
    <p:extLst>
      <p:ext uri="{BB962C8B-B14F-4D97-AF65-F5344CB8AC3E}">
        <p14:creationId xmlns:p14="http://schemas.microsoft.com/office/powerpoint/2010/main" val="37866422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Faç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Faça</a:t>
            </a:r>
          </a:p>
        </p:txBody>
      </p:sp>
    </p:spTree>
    <p:extLst>
      <p:ext uri="{BB962C8B-B14F-4D97-AF65-F5344CB8AC3E}">
        <p14:creationId xmlns:p14="http://schemas.microsoft.com/office/powerpoint/2010/main" val="17346309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8" name="Espaço Reservado para Imagem 7">
            <a:extLst>
              <a:ext uri="{FF2B5EF4-FFF2-40B4-BE49-F238E27FC236}">
                <a16:creationId xmlns:a16="http://schemas.microsoft.com/office/drawing/2014/main" id="{126F78A8-4736-4FBA-A5DB-998591E4514D}"/>
              </a:ext>
            </a:extLst>
          </p:cNvPr>
          <p:cNvSpPr>
            <a:spLocks noGrp="1"/>
          </p:cNvSpPr>
          <p:nvPr>
            <p:ph type="pic" sz="quarter" idx="16"/>
          </p:nvPr>
        </p:nvSpPr>
        <p:spPr>
          <a:xfrm>
            <a:off x="2333625" y="800100"/>
            <a:ext cx="5773738" cy="4140200"/>
          </a:xfrm>
          <a:prstGeom prst="rect">
            <a:avLst/>
          </a:prstGeom>
        </p:spPr>
        <p:txBody>
          <a:bodyPr/>
          <a:lstStyle/>
          <a:p>
            <a:endParaRPr lang="pt-BR"/>
          </a:p>
        </p:txBody>
      </p:sp>
      <p:sp>
        <p:nvSpPr>
          <p:cNvPr id="7" name="Line 36">
            <a:extLst>
              <a:ext uri="{FF2B5EF4-FFF2-40B4-BE49-F238E27FC236}">
                <a16:creationId xmlns:a16="http://schemas.microsoft.com/office/drawing/2014/main" id="{929EE6C6-C199-4153-A9C0-2C02DE4B79BD}"/>
              </a:ext>
            </a:extLst>
          </p:cNvPr>
          <p:cNvSpPr>
            <a:spLocks noChangeShapeType="1"/>
          </p:cNvSpPr>
          <p:nvPr userDrawn="1"/>
        </p:nvSpPr>
        <p:spPr bwMode="auto">
          <a:xfrm>
            <a:off x="1476375" y="62373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35" name="Espaço Reservado para Texto 34"/>
          <p:cNvSpPr>
            <a:spLocks noGrp="1"/>
          </p:cNvSpPr>
          <p:nvPr>
            <p:ph type="body" sz="quarter" idx="13" hasCustomPrompt="1"/>
          </p:nvPr>
        </p:nvSpPr>
        <p:spPr>
          <a:xfrm>
            <a:off x="1475631" y="6309320"/>
            <a:ext cx="7488858" cy="432047"/>
          </a:xfrm>
          <a:prstGeom prst="rect">
            <a:avLst/>
          </a:prstGeom>
        </p:spPr>
        <p:txBody>
          <a:bodyPr anchor="ctr" anchorCtr="1"/>
          <a:lstStyle>
            <a:lvl1pPr algn="ctr">
              <a:buNone/>
              <a:defRPr sz="2000" b="1"/>
            </a:lvl1pPr>
            <a:lvl2pPr>
              <a:defRPr sz="1800"/>
            </a:lvl2pPr>
            <a:lvl3pPr>
              <a:defRPr sz="1600"/>
            </a:lvl3pPr>
            <a:lvl4pPr>
              <a:defRPr sz="1400"/>
            </a:lvl4pPr>
            <a:lvl5pPr>
              <a:defRPr sz="1400"/>
            </a:lvl5pPr>
          </a:lstStyle>
          <a:p>
            <a:pPr lvl="0"/>
            <a:r>
              <a:rPr lang="pt-BR" dirty="0"/>
              <a:t>Editar </a:t>
            </a:r>
          </a:p>
        </p:txBody>
      </p:sp>
      <p:sp>
        <p:nvSpPr>
          <p:cNvPr id="24" name="Espaço Reservado para Texto 34"/>
          <p:cNvSpPr>
            <a:spLocks noGrp="1"/>
          </p:cNvSpPr>
          <p:nvPr>
            <p:ph type="body" sz="quarter" idx="14" hasCustomPrompt="1"/>
          </p:nvPr>
        </p:nvSpPr>
        <p:spPr>
          <a:xfrm>
            <a:off x="1331640" y="5011595"/>
            <a:ext cx="7780610" cy="1153709"/>
          </a:xfrm>
          <a:prstGeom prst="rect">
            <a:avLst/>
          </a:prstGeom>
        </p:spPr>
        <p:txBody>
          <a:bodyPr anchor="b" anchorCtr="1"/>
          <a:lstStyle>
            <a:lvl1pPr marL="0" indent="0">
              <a:buNone/>
              <a:defRPr lang="pt-BR" sz="3200" b="1" dirty="0">
                <a:ln>
                  <a:solidFill>
                    <a:schemeClr val="tx1"/>
                  </a:solidFill>
                </a:ln>
                <a:solidFill>
                  <a:srgbClr val="FF0000"/>
                </a:solidFill>
              </a:defRPr>
            </a:lvl1pPr>
          </a:lstStyle>
          <a:p>
            <a:pPr lvl="0"/>
            <a:r>
              <a:rPr lang="pt-BR" dirty="0"/>
              <a:t>Editar </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visã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4582952"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Revisão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7622600" y="39189"/>
            <a:ext cx="1495923"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Revisão</a:t>
            </a:r>
            <a:endParaRPr lang="pt-BR" altLang="pt-BR" sz="3200" dirty="0"/>
          </a:p>
        </p:txBody>
      </p:sp>
    </p:spTree>
    <p:extLst>
      <p:ext uri="{BB962C8B-B14F-4D97-AF65-F5344CB8AC3E}">
        <p14:creationId xmlns:p14="http://schemas.microsoft.com/office/powerpoint/2010/main" val="22825521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algn="l"/>
            <a:endParaRPr lang="pt-BR" dirty="0"/>
          </a:p>
        </p:txBody>
      </p:sp>
      <p:sp>
        <p:nvSpPr>
          <p:cNvPr id="2" name="Retângulo 1">
            <a:extLst>
              <a:ext uri="{FF2B5EF4-FFF2-40B4-BE49-F238E27FC236}">
                <a16:creationId xmlns:a16="http://schemas.microsoft.com/office/drawing/2014/main" id="{1B78B434-828C-455F-94EB-9C26D24F0752}"/>
              </a:ext>
            </a:extLst>
          </p:cNvPr>
          <p:cNvSpPr/>
          <p:nvPr userDrawn="1"/>
        </p:nvSpPr>
        <p:spPr>
          <a:xfrm>
            <a:off x="5726697" y="39189"/>
            <a:ext cx="3391826"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Palavra da Semana</a:t>
            </a:r>
            <a:endParaRPr lang="pt-BR" altLang="pt-BR" sz="3200" dirty="0"/>
          </a:p>
        </p:txBody>
      </p:sp>
    </p:spTree>
    <p:extLst>
      <p:ext uri="{BB962C8B-B14F-4D97-AF65-F5344CB8AC3E}">
        <p14:creationId xmlns:p14="http://schemas.microsoft.com/office/powerpoint/2010/main" val="37720357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6/11/2026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7" name="CaixaDeTexto 6">
            <a:extLst>
              <a:ext uri="{FF2B5EF4-FFF2-40B4-BE49-F238E27FC236}">
                <a16:creationId xmlns:a16="http://schemas.microsoft.com/office/drawing/2014/main" id="{615F7444-F420-489F-A196-6F8EAF5E3D0A}"/>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Centro-Leste Africana</a:t>
            </a:r>
            <a:endParaRPr lang="pt-BR" sz="2800" b="1" dirty="0">
              <a:ln>
                <a:solidFill>
                  <a:schemeClr val="tx1"/>
                </a:solidFill>
              </a:ln>
              <a:solidFill>
                <a:srgbClr val="FF0000"/>
              </a:solidFill>
            </a:endParaRPr>
          </a:p>
        </p:txBody>
      </p:sp>
      <p:pic>
        <p:nvPicPr>
          <p:cNvPr id="33" name="Imagem 32">
            <a:extLst>
              <a:ext uri="{FF2B5EF4-FFF2-40B4-BE49-F238E27FC236}">
                <a16:creationId xmlns:a16="http://schemas.microsoft.com/office/drawing/2014/main" id="{C1CB3DBA-AB4A-06F5-B74E-D505A3B1D74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31640" y="666750"/>
            <a:ext cx="7795195" cy="6131223"/>
          </a:xfrm>
          <a:prstGeom prst="rect">
            <a:avLst/>
          </a:prstGeom>
        </p:spPr>
      </p:pic>
    </p:spTree>
    <p:extLst>
      <p:ext uri="{BB962C8B-B14F-4D97-AF65-F5344CB8AC3E}">
        <p14:creationId xmlns:p14="http://schemas.microsoft.com/office/powerpoint/2010/main" val="28958332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F3571216-90C6-0FE8-5633-9413CDCFCE22}"/>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3" name="Retângulo 2">
            <a:extLst>
              <a:ext uri="{FF2B5EF4-FFF2-40B4-BE49-F238E27FC236}">
                <a16:creationId xmlns:a16="http://schemas.microsoft.com/office/drawing/2014/main" id="{E2C316CB-6CC5-2280-FEC1-1CDCECDD3C02}"/>
              </a:ext>
            </a:extLst>
          </p:cNvPr>
          <p:cNvSpPr/>
          <p:nvPr userDrawn="1"/>
        </p:nvSpPr>
        <p:spPr>
          <a:xfrm>
            <a:off x="23812" y="640624"/>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
        <p:nvSpPr>
          <p:cNvPr id="4" name="Retângulo 3">
            <a:extLst>
              <a:ext uri="{FF2B5EF4-FFF2-40B4-BE49-F238E27FC236}">
                <a16:creationId xmlns:a16="http://schemas.microsoft.com/office/drawing/2014/main" id="{F1F557BA-9096-B4F9-20BF-58E0746C6DFA}"/>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Espaço Reservado para Texto 8">
            <a:extLst>
              <a:ext uri="{FF2B5EF4-FFF2-40B4-BE49-F238E27FC236}">
                <a16:creationId xmlns:a16="http://schemas.microsoft.com/office/drawing/2014/main" id="{85F1E070-11F9-59AF-B61F-B54A36A3AB62}"/>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6" name="Espaço Reservado para Texto 2">
            <a:extLst>
              <a:ext uri="{FF2B5EF4-FFF2-40B4-BE49-F238E27FC236}">
                <a16:creationId xmlns:a16="http://schemas.microsoft.com/office/drawing/2014/main" id="{C52E25AB-C7BA-6503-9FFB-1C2A732E309C}"/>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7" name="Espaço Reservado para Imagem 17">
            <a:extLst>
              <a:ext uri="{FF2B5EF4-FFF2-40B4-BE49-F238E27FC236}">
                <a16:creationId xmlns:a16="http://schemas.microsoft.com/office/drawing/2014/main" id="{4E82F056-07B9-83B0-74A7-87AD40B2ECF4}"/>
              </a:ext>
            </a:extLst>
          </p:cNvPr>
          <p:cNvSpPr>
            <a:spLocks noGrp="1"/>
          </p:cNvSpPr>
          <p:nvPr>
            <p:ph type="pic" sz="quarter" idx="13" hasCustomPrompt="1"/>
          </p:nvPr>
        </p:nvSpPr>
        <p:spPr>
          <a:xfrm>
            <a:off x="3602639"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8" name="Espaço Reservado para Imagem 19">
            <a:extLst>
              <a:ext uri="{FF2B5EF4-FFF2-40B4-BE49-F238E27FC236}">
                <a16:creationId xmlns:a16="http://schemas.microsoft.com/office/drawing/2014/main" id="{42802AE3-0A39-A184-4474-FC2A66A2C5B2}"/>
              </a:ext>
            </a:extLst>
          </p:cNvPr>
          <p:cNvSpPr>
            <a:spLocks noGrp="1"/>
          </p:cNvSpPr>
          <p:nvPr>
            <p:ph type="pic" sz="quarter" idx="14" hasCustomPrompt="1"/>
          </p:nvPr>
        </p:nvSpPr>
        <p:spPr>
          <a:xfrm>
            <a:off x="323033"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9" name="Espaço Reservado para Texto 21">
            <a:extLst>
              <a:ext uri="{FF2B5EF4-FFF2-40B4-BE49-F238E27FC236}">
                <a16:creationId xmlns:a16="http://schemas.microsoft.com/office/drawing/2014/main" id="{422882AA-AAE2-E8A3-A796-D1A744B20985}"/>
              </a:ext>
            </a:extLst>
          </p:cNvPr>
          <p:cNvSpPr>
            <a:spLocks noGrp="1"/>
          </p:cNvSpPr>
          <p:nvPr>
            <p:ph type="body" sz="quarter" idx="15" hasCustomPrompt="1"/>
          </p:nvPr>
        </p:nvSpPr>
        <p:spPr>
          <a:xfrm>
            <a:off x="323033"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10" name="Espaço Reservado para Texto 23">
            <a:extLst>
              <a:ext uri="{FF2B5EF4-FFF2-40B4-BE49-F238E27FC236}">
                <a16:creationId xmlns:a16="http://schemas.microsoft.com/office/drawing/2014/main" id="{B0D5FD99-1FB3-7291-3FC0-14AEF156065D}"/>
              </a:ext>
            </a:extLst>
          </p:cNvPr>
          <p:cNvSpPr>
            <a:spLocks noGrp="1"/>
          </p:cNvSpPr>
          <p:nvPr>
            <p:ph type="body" sz="quarter" idx="16" hasCustomPrompt="1"/>
          </p:nvPr>
        </p:nvSpPr>
        <p:spPr>
          <a:xfrm>
            <a:off x="5531856" y="6203691"/>
            <a:ext cx="3216608" cy="459601"/>
          </a:xfrm>
          <a:prstGeom prst="rect">
            <a:avLst/>
          </a:prstGeom>
        </p:spPr>
        <p:txBody>
          <a:bodyPr wrap="none" lIns="90000" anchor="ctr" anchorCtr="0">
            <a:noAutofit/>
          </a:bodyPr>
          <a:lstStyle>
            <a:lvl1pPr marL="0" indent="0" algn="l">
              <a:buNone/>
              <a:defRPr sz="2400" b="1"/>
            </a:lvl1pPr>
          </a:lstStyle>
          <a:p>
            <a:pPr lvl="0"/>
            <a:r>
              <a:rPr lang="pt-BR" dirty="0"/>
              <a:t>Editar País</a:t>
            </a:r>
          </a:p>
        </p:txBody>
      </p:sp>
      <p:sp>
        <p:nvSpPr>
          <p:cNvPr id="11" name="Retângulo 10">
            <a:extLst>
              <a:ext uri="{FF2B5EF4-FFF2-40B4-BE49-F238E27FC236}">
                <a16:creationId xmlns:a16="http://schemas.microsoft.com/office/drawing/2014/main" id="{3D8216F9-22C3-2682-A5CC-F291C6FE4517}"/>
              </a:ext>
            </a:extLst>
          </p:cNvPr>
          <p:cNvSpPr/>
          <p:nvPr userDrawn="1"/>
        </p:nvSpPr>
        <p:spPr>
          <a:xfrm>
            <a:off x="4454970" y="4564908"/>
            <a:ext cx="4410596"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fontAlgn="auto">
              <a:spcBef>
                <a:spcPts val="0"/>
              </a:spcBef>
              <a:spcAft>
                <a:spcPts val="0"/>
              </a:spcAft>
              <a:buNone/>
            </a:pPr>
            <a:r>
              <a:rPr lang="pt-BR" sz="1400" b="1" dirty="0">
                <a:solidFill>
                  <a:schemeClr val="tx1"/>
                </a:solidFill>
              </a:rPr>
              <a:t>Megacentro de multimídia com Hope Channel, Congo Faculdade de Enfermagem, Congo</a:t>
            </a:r>
          </a:p>
          <a:p>
            <a:pPr marL="180000" indent="0" algn="l" fontAlgn="auto">
              <a:spcBef>
                <a:spcPts val="0"/>
              </a:spcBef>
              <a:spcAft>
                <a:spcPts val="0"/>
              </a:spcAft>
              <a:buNone/>
            </a:pPr>
            <a:r>
              <a:rPr lang="pt-BR" sz="1400" b="1" dirty="0">
                <a:solidFill>
                  <a:schemeClr val="tx1"/>
                </a:solidFill>
              </a:rPr>
              <a:t>Centro Adventista de Saúde em </a:t>
            </a:r>
            <a:r>
              <a:rPr lang="pt-BR" sz="1400" b="1" dirty="0" err="1">
                <a:solidFill>
                  <a:schemeClr val="tx1"/>
                </a:solidFill>
              </a:rPr>
              <a:t>Buganda</a:t>
            </a:r>
            <a:r>
              <a:rPr lang="pt-BR" sz="1400" b="1" dirty="0">
                <a:solidFill>
                  <a:schemeClr val="tx1"/>
                </a:solidFill>
              </a:rPr>
              <a:t>, Burundi</a:t>
            </a:r>
          </a:p>
          <a:p>
            <a:pPr marL="180000" indent="0" algn="l" fontAlgn="auto">
              <a:spcBef>
                <a:spcPts val="0"/>
              </a:spcBef>
              <a:spcAft>
                <a:spcPts val="0"/>
              </a:spcAft>
              <a:buNone/>
            </a:pPr>
            <a:r>
              <a:rPr lang="pt-BR" sz="1400" b="1" dirty="0">
                <a:solidFill>
                  <a:schemeClr val="tx1"/>
                </a:solidFill>
              </a:rPr>
              <a:t>Escola de Educação Infantil Adventista, Quênia</a:t>
            </a:r>
          </a:p>
          <a:p>
            <a:pPr marL="180000" indent="0" algn="l" fontAlgn="auto">
              <a:spcBef>
                <a:spcPts val="0"/>
              </a:spcBef>
              <a:spcAft>
                <a:spcPts val="0"/>
              </a:spcAft>
              <a:buNone/>
            </a:pPr>
            <a:r>
              <a:rPr lang="pt-BR" sz="1400" b="1" dirty="0">
                <a:solidFill>
                  <a:schemeClr val="tx1"/>
                </a:solidFill>
              </a:rPr>
              <a:t>Centro Adventista de Saúde em Zanzibar, Tanzânia</a:t>
            </a:r>
          </a:p>
        </p:txBody>
      </p:sp>
      <p:sp>
        <p:nvSpPr>
          <p:cNvPr id="12" name="Elipse 11">
            <a:extLst>
              <a:ext uri="{FF2B5EF4-FFF2-40B4-BE49-F238E27FC236}">
                <a16:creationId xmlns:a16="http://schemas.microsoft.com/office/drawing/2014/main" id="{0E908090-866B-50C1-487F-9CC44AF49B3D}"/>
              </a:ext>
            </a:extLst>
          </p:cNvPr>
          <p:cNvSpPr/>
          <p:nvPr userDrawn="1"/>
        </p:nvSpPr>
        <p:spPr>
          <a:xfrm flipH="1">
            <a:off x="4524902"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3" name="Elipse 12">
            <a:extLst>
              <a:ext uri="{FF2B5EF4-FFF2-40B4-BE49-F238E27FC236}">
                <a16:creationId xmlns:a16="http://schemas.microsoft.com/office/drawing/2014/main" id="{71C560D1-66D1-CEA6-06B9-5C9D4AAFA295}"/>
              </a:ext>
            </a:extLst>
          </p:cNvPr>
          <p:cNvSpPr/>
          <p:nvPr userDrawn="1"/>
        </p:nvSpPr>
        <p:spPr>
          <a:xfrm flipH="1">
            <a:off x="4524902" y="48362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4" name="Elipse 13">
            <a:extLst>
              <a:ext uri="{FF2B5EF4-FFF2-40B4-BE49-F238E27FC236}">
                <a16:creationId xmlns:a16="http://schemas.microsoft.com/office/drawing/2014/main" id="{271DE2F0-9A0C-E1AF-6428-DF2FCE015F37}"/>
              </a:ext>
            </a:extLst>
          </p:cNvPr>
          <p:cNvSpPr/>
          <p:nvPr userDrawn="1"/>
        </p:nvSpPr>
        <p:spPr>
          <a:xfrm flipH="1">
            <a:off x="4524902" y="504219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5" name="CaixaDeTexto 14">
            <a:extLst>
              <a:ext uri="{FF2B5EF4-FFF2-40B4-BE49-F238E27FC236}">
                <a16:creationId xmlns:a16="http://schemas.microsoft.com/office/drawing/2014/main" id="{3A1B8241-C91F-100D-74D3-3D4DBEC1FF44}"/>
              </a:ext>
            </a:extLst>
          </p:cNvPr>
          <p:cNvSpPr txBox="1"/>
          <p:nvPr userDrawn="1"/>
        </p:nvSpPr>
        <p:spPr>
          <a:xfrm>
            <a:off x="4427984"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2° trimestre 2026</a:t>
            </a:r>
            <a:endParaRPr lang="pt-BR" sz="1000" b="1" dirty="0">
              <a:solidFill>
                <a:schemeClr val="tx1"/>
              </a:solidFill>
            </a:endParaRPr>
          </a:p>
        </p:txBody>
      </p:sp>
      <p:sp>
        <p:nvSpPr>
          <p:cNvPr id="16" name="CaixaDeTexto 15">
            <a:extLst>
              <a:ext uri="{FF2B5EF4-FFF2-40B4-BE49-F238E27FC236}">
                <a16:creationId xmlns:a16="http://schemas.microsoft.com/office/drawing/2014/main" id="{2C9EA44A-6D3A-36E9-BD1B-9DA55952EA71}"/>
              </a:ext>
            </a:extLst>
          </p:cNvPr>
          <p:cNvSpPr txBox="1"/>
          <p:nvPr userDrawn="1"/>
        </p:nvSpPr>
        <p:spPr>
          <a:xfrm>
            <a:off x="550005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PT" altLang="pt-BR" sz="1100" b="1" dirty="0">
                <a:solidFill>
                  <a:schemeClr val="tx1"/>
                </a:solidFill>
                <a:latin typeface="Noto Serif Light"/>
              </a:rPr>
              <a:t>Divisão Centro Leste Africana</a:t>
            </a:r>
            <a:endParaRPr lang="pt-BR" sz="800" b="1" dirty="0">
              <a:solidFill>
                <a:schemeClr val="tx1"/>
              </a:solidFill>
            </a:endParaRPr>
          </a:p>
        </p:txBody>
      </p:sp>
      <p:sp>
        <p:nvSpPr>
          <p:cNvPr id="17" name="Elipse 16">
            <a:extLst>
              <a:ext uri="{FF2B5EF4-FFF2-40B4-BE49-F238E27FC236}">
                <a16:creationId xmlns:a16="http://schemas.microsoft.com/office/drawing/2014/main" id="{8C97C64D-94BE-DF3B-244C-981CB9ABEFD1}"/>
              </a:ext>
            </a:extLst>
          </p:cNvPr>
          <p:cNvSpPr/>
          <p:nvPr userDrawn="1"/>
        </p:nvSpPr>
        <p:spPr>
          <a:xfrm flipH="1">
            <a:off x="4524902" y="5256552"/>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pic>
        <p:nvPicPr>
          <p:cNvPr id="18" name="Imagem 17">
            <a:extLst>
              <a:ext uri="{FF2B5EF4-FFF2-40B4-BE49-F238E27FC236}">
                <a16:creationId xmlns:a16="http://schemas.microsoft.com/office/drawing/2014/main" id="{AA3FBBAF-14F0-61C2-B163-FCCE5CDEFD7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04902" y="1865158"/>
            <a:ext cx="3925716" cy="2682573"/>
          </a:xfrm>
          <a:prstGeom prst="rect">
            <a:avLst/>
          </a:prstGeom>
        </p:spPr>
      </p:pic>
      <p:sp>
        <p:nvSpPr>
          <p:cNvPr id="19" name="Elipse 18">
            <a:extLst>
              <a:ext uri="{FF2B5EF4-FFF2-40B4-BE49-F238E27FC236}">
                <a16:creationId xmlns:a16="http://schemas.microsoft.com/office/drawing/2014/main" id="{C1C8FF45-6892-9494-511B-CA9B6CC945F9}"/>
              </a:ext>
            </a:extLst>
          </p:cNvPr>
          <p:cNvSpPr/>
          <p:nvPr userDrawn="1"/>
        </p:nvSpPr>
        <p:spPr>
          <a:xfrm flipH="1">
            <a:off x="4524902" y="54762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Tree>
    <p:extLst>
      <p:ext uri="{BB962C8B-B14F-4D97-AF65-F5344CB8AC3E}">
        <p14:creationId xmlns:p14="http://schemas.microsoft.com/office/powerpoint/2010/main" val="76608124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descr="Mapa&#10;&#10;O conteúdo gerado por IA pode estar incorreto.">
            <a:extLst>
              <a:ext uri="{FF2B5EF4-FFF2-40B4-BE49-F238E27FC236}">
                <a16:creationId xmlns:a16="http://schemas.microsoft.com/office/drawing/2014/main" id="{8B698DB8-C742-2213-01C9-D86A75ACE7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51279" y="1650479"/>
            <a:ext cx="8258175" cy="5172075"/>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8" name="Imagem 7">
            <a:extLst>
              <a:ext uri="{FF2B5EF4-FFF2-40B4-BE49-F238E27FC236}">
                <a16:creationId xmlns:a16="http://schemas.microsoft.com/office/drawing/2014/main" id="{4DC395C0-3E2B-A312-C0D0-10CD92BDCF1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995" y="666750"/>
            <a:ext cx="9056130" cy="6191250"/>
          </a:xfrm>
          <a:prstGeom prst="rect">
            <a:avLst/>
          </a:prstGeom>
        </p:spPr>
      </p:pic>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6258037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pic>
        <p:nvPicPr>
          <p:cNvPr id="2" name="Imagem 1">
            <a:extLst>
              <a:ext uri="{FF2B5EF4-FFF2-40B4-BE49-F238E27FC236}">
                <a16:creationId xmlns:a16="http://schemas.microsoft.com/office/drawing/2014/main" id="{5A8EE8B7-D563-1D97-A0E5-B57EB017D608}"/>
              </a:ext>
            </a:extLst>
          </p:cNvPr>
          <p:cNvPicPr>
            <a:picLocks noChangeAspect="1"/>
          </p:cNvPicPr>
          <p:nvPr userDrawn="1"/>
        </p:nvPicPr>
        <p:blipFill>
          <a:blip r:embed="rId2">
            <a:extLst>
              <a:ext uri="{28A0092B-C50C-407E-A947-70E740481C1C}">
                <a14:useLocalDpi xmlns:a14="http://schemas.microsoft.com/office/drawing/2010/main" val="0"/>
              </a:ext>
            </a:extLst>
          </a:blip>
          <a:srcRect l="35263" t="332" r="124" b="-332"/>
          <a:stretch>
            <a:fillRect/>
          </a:stretch>
        </p:blipFill>
        <p:spPr>
          <a:xfrm>
            <a:off x="6494817" y="666750"/>
            <a:ext cx="2633308" cy="3356992"/>
          </a:xfrm>
          <a:prstGeom prst="rect">
            <a:avLst/>
          </a:prstGeom>
        </p:spPr>
      </p:pic>
    </p:spTree>
    <p:extLst>
      <p:ext uri="{BB962C8B-B14F-4D97-AF65-F5344CB8AC3E}">
        <p14:creationId xmlns:p14="http://schemas.microsoft.com/office/powerpoint/2010/main" val="2441966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Centro-Leste Africana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11/06/2026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UmMomentoTranquilo">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10A87BE5-9222-4681-BBF3-C44E151A508D}"/>
              </a:ext>
            </a:extLst>
          </p:cNvPr>
          <p:cNvSpPr/>
          <p:nvPr userDrawn="1"/>
        </p:nvSpPr>
        <p:spPr>
          <a:xfrm>
            <a:off x="4528437" y="51759"/>
            <a:ext cx="4598310"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Um Momento Tranquilo...</a:t>
            </a:r>
          </a:p>
        </p:txBody>
      </p:sp>
    </p:spTree>
    <p:extLst>
      <p:ext uri="{BB962C8B-B14F-4D97-AF65-F5344CB8AC3E}">
        <p14:creationId xmlns:p14="http://schemas.microsoft.com/office/powerpoint/2010/main" val="27858447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Verde - Geral pequeno">
    <p:spTree>
      <p:nvGrpSpPr>
        <p:cNvPr id="1" name=""/>
        <p:cNvGrpSpPr/>
        <p:nvPr/>
      </p:nvGrpSpPr>
      <p:grpSpPr>
        <a:xfrm>
          <a:off x="0" y="0"/>
          <a:ext cx="0" cy="0"/>
          <a:chOff x="0" y="0"/>
          <a:chExt cx="0" cy="0"/>
        </a:xfrm>
      </p:grpSpPr>
      <p:sp>
        <p:nvSpPr>
          <p:cNvPr id="3" name="Espaço Reservado para Texto 2"/>
          <p:cNvSpPr>
            <a:spLocks noGrp="1"/>
          </p:cNvSpPr>
          <p:nvPr>
            <p:ph type="body" sz="quarter" idx="13" hasCustomPrompt="1"/>
          </p:nvPr>
        </p:nvSpPr>
        <p:spPr>
          <a:xfrm>
            <a:off x="1331641" y="115888"/>
            <a:ext cx="7777434" cy="431800"/>
          </a:xfrm>
          <a:prstGeom prst="rect">
            <a:avLst/>
          </a:prstGeom>
        </p:spPr>
        <p:txBody>
          <a:bodyPr/>
          <a:lstStyle>
            <a:lvl1pPr marL="0" indent="0" algn="r">
              <a:buNone/>
              <a:defRPr b="1">
                <a:latin typeface="Arial" panose="020B0604020202020204" pitchFamily="34" charset="0"/>
                <a:cs typeface="Arial" panose="020B0604020202020204" pitchFamily="34" charset="0"/>
              </a:defRPr>
            </a:lvl1pPr>
          </a:lstStyle>
          <a:p>
            <a:pPr lvl="0"/>
            <a:r>
              <a:rPr lang="pt-BR" dirty="0"/>
              <a:t>Editar </a:t>
            </a:r>
          </a:p>
        </p:txBody>
      </p:sp>
      <p:sp>
        <p:nvSpPr>
          <p:cNvPr id="8" name="Espaço Reservado para Texto 31">
            <a:extLst>
              <a:ext uri="{FF2B5EF4-FFF2-40B4-BE49-F238E27FC236}">
                <a16:creationId xmlns:a16="http://schemas.microsoft.com/office/drawing/2014/main" id="{8F8CDF3F-051C-49C9-8DDF-7E79BAC99355}"/>
              </a:ext>
            </a:extLst>
          </p:cNvPr>
          <p:cNvSpPr>
            <a:spLocks noGrp="1"/>
          </p:cNvSpPr>
          <p:nvPr>
            <p:ph type="body" sz="quarter" idx="12"/>
          </p:nvPr>
        </p:nvSpPr>
        <p:spPr>
          <a:xfrm>
            <a:off x="1331640" y="692696"/>
            <a:ext cx="7776864" cy="431800"/>
          </a:xfrm>
          <a:prstGeom prst="rect">
            <a:avLst/>
          </a:prstGeom>
          <a:noFill/>
        </p:spPr>
        <p:txBody>
          <a:bodyPr/>
          <a:lstStyle>
            <a:lvl1pPr algn="ctr">
              <a:buNone/>
              <a:defRPr sz="2800" baseline="0">
                <a:solidFill>
                  <a:schemeClr val="tx1"/>
                </a:solidFill>
                <a:latin typeface="Arial" panose="020B0604020202020204" pitchFamily="34" charset="0"/>
                <a:cs typeface="Arial" panose="020B0604020202020204" pitchFamily="34" charset="0"/>
              </a:defRPr>
            </a:lvl1pPr>
          </a:lstStyle>
          <a:p>
            <a:pPr lvl="0"/>
            <a:r>
              <a:rPr lang="pt-BR" dirty="0"/>
              <a:t>Clique para editar os estilos do texto mestre</a:t>
            </a:r>
          </a:p>
        </p:txBody>
      </p:sp>
      <p:sp>
        <p:nvSpPr>
          <p:cNvPr id="4" name="Espaço Reservado para Imagem 8">
            <a:extLst>
              <a:ext uri="{FF2B5EF4-FFF2-40B4-BE49-F238E27FC236}">
                <a16:creationId xmlns:a16="http://schemas.microsoft.com/office/drawing/2014/main" id="{67E5111D-8949-4EF7-99FA-6B271DBF8DC0}"/>
              </a:ext>
            </a:extLst>
          </p:cNvPr>
          <p:cNvSpPr>
            <a:spLocks noGrp="1"/>
          </p:cNvSpPr>
          <p:nvPr>
            <p:ph type="pic" sz="quarter" idx="14"/>
          </p:nvPr>
        </p:nvSpPr>
        <p:spPr>
          <a:xfrm>
            <a:off x="1357200" y="673200"/>
            <a:ext cx="7750800" cy="6120000"/>
          </a:xfrm>
          <a:prstGeom prst="rect">
            <a:avLst/>
          </a:prstGeom>
        </p:spPr>
        <p:txBody>
          <a:bodyPr/>
          <a:lstStyle/>
          <a:p>
            <a:endParaRPr lang="pt-BR"/>
          </a:p>
        </p:txBody>
      </p:sp>
    </p:spTree>
    <p:extLst>
      <p:ext uri="{BB962C8B-B14F-4D97-AF65-F5344CB8AC3E}">
        <p14:creationId xmlns:p14="http://schemas.microsoft.com/office/powerpoint/2010/main" val="174598374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Verde Bibli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Foco na Bíblia</a:t>
            </a:r>
          </a:p>
        </p:txBody>
      </p:sp>
    </p:spTree>
    <p:extLst>
      <p:ext uri="{BB962C8B-B14F-4D97-AF65-F5344CB8AC3E}">
        <p14:creationId xmlns:p14="http://schemas.microsoft.com/office/powerpoint/2010/main" val="31194944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400" b="1" kern="1200" dirty="0">
                <a:ln>
                  <a:solidFill>
                    <a:schemeClr val="tx1"/>
                  </a:solidFill>
                </a:ln>
                <a:solidFill>
                  <a:srgbClr val="FFFF00"/>
                </a:solidFill>
                <a:latin typeface="+mn-lt"/>
                <a:ea typeface="+mn-ea"/>
                <a:cs typeface="+mn-cs"/>
              </a:rPr>
              <a:t>Curiosidade Missionária </a:t>
            </a:r>
            <a:r>
              <a:rPr lang="pt-BR" sz="3600" b="1" kern="1200" dirty="0">
                <a:ln>
                  <a:solidFill>
                    <a:schemeClr val="tx1"/>
                  </a:solidFill>
                </a:ln>
                <a:solidFill>
                  <a:srgbClr val="FF0000"/>
                </a:solidFill>
                <a:latin typeface="+mn-lt"/>
                <a:ea typeface="+mn-ea"/>
                <a:cs typeface="+mn-cs"/>
              </a:rPr>
              <a:t>Divisão Centro-Leste Africana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24126270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
        <p:nvSpPr>
          <p:cNvPr id="14" name="Espaço Reservado para Imagem 11"/>
          <p:cNvSpPr>
            <a:spLocks noGrp="1"/>
          </p:cNvSpPr>
          <p:nvPr>
            <p:ph type="pic" sz="quarter" idx="14"/>
          </p:nvPr>
        </p:nvSpPr>
        <p:spPr>
          <a:xfrm>
            <a:off x="0" y="920726"/>
            <a:ext cx="9144000" cy="5937273"/>
          </a:xfrm>
          <a:prstGeom prst="rect">
            <a:avLst/>
          </a:prstGeom>
        </p:spPr>
        <p:txBody>
          <a:bodyPr/>
          <a:lstStyle>
            <a:lvl1pPr>
              <a:buNone/>
              <a:defRPr/>
            </a:lvl1pPr>
          </a:lstStyle>
          <a:p>
            <a:pPr lvl="0"/>
            <a:endParaRPr lang="pt-BR" noProof="0" dirty="0"/>
          </a:p>
        </p:txBody>
      </p:sp>
      <p:sp>
        <p:nvSpPr>
          <p:cNvPr id="3" name="Elipse 2">
            <a:extLst>
              <a:ext uri="{FF2B5EF4-FFF2-40B4-BE49-F238E27FC236}">
                <a16:creationId xmlns:a16="http://schemas.microsoft.com/office/drawing/2014/main" id="{6C3E69EC-A931-3EDE-5761-B0C48A554CA8}"/>
              </a:ext>
            </a:extLst>
          </p:cNvPr>
          <p:cNvSpPr/>
          <p:nvPr userDrawn="1"/>
        </p:nvSpPr>
        <p:spPr>
          <a:xfrm>
            <a:off x="3312864" y="54733"/>
            <a:ext cx="2520280" cy="720080"/>
          </a:xfrm>
          <a:prstGeom prst="ellipse">
            <a:avLst/>
          </a:prstGeom>
          <a:solidFill>
            <a:srgbClr val="F5783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b="1" dirty="0"/>
          </a:p>
        </p:txBody>
      </p:sp>
      <p:sp>
        <p:nvSpPr>
          <p:cNvPr id="9" name="Espaço Reservado para Texto 8">
            <a:extLst>
              <a:ext uri="{FF2B5EF4-FFF2-40B4-BE49-F238E27FC236}">
                <a16:creationId xmlns:a16="http://schemas.microsoft.com/office/drawing/2014/main" id="{67746DFE-8365-6374-95E6-D0D1F47D058A}"/>
              </a:ext>
            </a:extLst>
          </p:cNvPr>
          <p:cNvSpPr>
            <a:spLocks noGrp="1"/>
          </p:cNvSpPr>
          <p:nvPr>
            <p:ph type="body" sz="quarter" idx="16" hasCustomPrompt="1"/>
          </p:nvPr>
        </p:nvSpPr>
        <p:spPr>
          <a:xfrm rot="1748950">
            <a:off x="4013679" y="1640408"/>
            <a:ext cx="5083175" cy="2735262"/>
          </a:xfrm>
          <a:prstGeom prst="rect">
            <a:avLst/>
          </a:prstGeom>
        </p:spPr>
        <p:txBody>
          <a:bodyPr/>
          <a:lstStyle>
            <a:lvl1pPr algn="ctr">
              <a:buNone/>
              <a:defRPr lang="pt-BR" sz="4800" kern="1200" dirty="0" smtClean="0">
                <a:ln>
                  <a:solidFill>
                    <a:schemeClr val="tx1"/>
                  </a:solidFill>
                </a:ln>
                <a:solidFill>
                  <a:schemeClr val="bg1"/>
                </a:solidFill>
                <a:latin typeface="Amasis MT Pro Black" panose="020F0502020204030204" pitchFamily="18" charset="0"/>
                <a:ea typeface="+mn-ea"/>
                <a:cs typeface="+mn-cs"/>
              </a:defRPr>
            </a:lvl1pPr>
            <a:lvl2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2pPr>
            <a:lvl3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3pPr>
            <a:lvl4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4pPr>
            <a:lvl5pPr>
              <a:buNone/>
              <a:defRPr lang="pt-BR" sz="5400" kern="1200" dirty="0">
                <a:ln>
                  <a:solidFill>
                    <a:schemeClr val="tx1"/>
                  </a:solidFill>
                </a:ln>
                <a:solidFill>
                  <a:schemeClr val="bg1"/>
                </a:solidFill>
                <a:latin typeface="Amasis MT Pro Black" panose="020F0502020204030204" pitchFamily="18" charset="0"/>
                <a:ea typeface="+mn-ea"/>
                <a:cs typeface="+mn-cs"/>
              </a:defRPr>
            </a:lvl5pPr>
          </a:lstStyle>
          <a:p>
            <a:pPr lvl="0"/>
            <a:r>
              <a:rPr lang="pt-BR" dirty="0"/>
              <a:t>Título</a:t>
            </a:r>
          </a:p>
        </p:txBody>
      </p:sp>
      <p:sp>
        <p:nvSpPr>
          <p:cNvPr id="16" name="Espaço Reservado para Texto 15">
            <a:extLst>
              <a:ext uri="{FF2B5EF4-FFF2-40B4-BE49-F238E27FC236}">
                <a16:creationId xmlns:a16="http://schemas.microsoft.com/office/drawing/2014/main" id="{51C8EADC-81CB-2CB6-873A-C8976A22DD39}"/>
              </a:ext>
            </a:extLst>
          </p:cNvPr>
          <p:cNvSpPr>
            <a:spLocks noGrp="1"/>
          </p:cNvSpPr>
          <p:nvPr>
            <p:ph type="body" sz="quarter" idx="17" hasCustomPrompt="1"/>
          </p:nvPr>
        </p:nvSpPr>
        <p:spPr>
          <a:xfrm>
            <a:off x="5228392" y="5350752"/>
            <a:ext cx="3887788" cy="1500188"/>
          </a:xfrm>
          <a:prstGeom prst="rect">
            <a:avLst/>
          </a:prstGeom>
        </p:spPr>
        <p:txBody>
          <a:bodyPr anchor="ctr"/>
          <a:lstStyle>
            <a:lvl1pPr marL="0" indent="0" algn="ctr">
              <a:spcBef>
                <a:spcPts val="0"/>
              </a:spcBef>
              <a:buNone/>
              <a:defRPr lang="pt-BR" sz="2800" b="1" kern="1200" dirty="0" smtClean="0">
                <a:solidFill>
                  <a:schemeClr val="tx1"/>
                </a:solidFill>
                <a:latin typeface="+mn-lt"/>
                <a:ea typeface="+mn-ea"/>
                <a:cs typeface="+mn-cs"/>
              </a:defRPr>
            </a:lvl1pPr>
            <a:lvl2pPr>
              <a:buNone/>
              <a:defRPr lang="pt-BR" sz="2800" b="1" kern="1200" dirty="0" smtClean="0">
                <a:solidFill>
                  <a:schemeClr val="tx1"/>
                </a:solidFill>
                <a:latin typeface="+mn-lt"/>
                <a:ea typeface="+mn-ea"/>
                <a:cs typeface="+mn-cs"/>
              </a:defRPr>
            </a:lvl2pPr>
            <a:lvl3pPr>
              <a:buNone/>
              <a:defRPr lang="pt-BR" sz="2800" b="1" kern="1200" dirty="0" smtClean="0">
                <a:solidFill>
                  <a:schemeClr val="tx1"/>
                </a:solidFill>
                <a:latin typeface="+mn-lt"/>
                <a:ea typeface="+mn-ea"/>
                <a:cs typeface="+mn-cs"/>
              </a:defRPr>
            </a:lvl3pPr>
            <a:lvl4pPr>
              <a:buNone/>
              <a:defRPr lang="pt-BR" sz="2800" b="1" kern="1200" dirty="0" smtClean="0">
                <a:solidFill>
                  <a:schemeClr val="tx1"/>
                </a:solidFill>
                <a:latin typeface="+mn-lt"/>
                <a:ea typeface="+mn-ea"/>
                <a:cs typeface="+mn-cs"/>
              </a:defRPr>
            </a:lvl4pPr>
            <a:lvl5pPr>
              <a:buNone/>
              <a:defRPr lang="pt-BR" sz="2800" b="1" kern="1200" dirty="0">
                <a:solidFill>
                  <a:schemeClr val="tx1"/>
                </a:solidFill>
                <a:latin typeface="+mn-lt"/>
                <a:ea typeface="+mn-ea"/>
                <a:cs typeface="+mn-cs"/>
              </a:defRPr>
            </a:lvl5pPr>
          </a:lstStyle>
          <a:p>
            <a:pPr lvl="0"/>
            <a:r>
              <a:rPr lang="pt-BR" dirty="0"/>
              <a:t>Ideia central</a:t>
            </a:r>
          </a:p>
        </p:txBody>
      </p:sp>
      <p:pic>
        <p:nvPicPr>
          <p:cNvPr id="4" name="Imagem 3">
            <a:extLst>
              <a:ext uri="{FF2B5EF4-FFF2-40B4-BE49-F238E27FC236}">
                <a16:creationId xmlns:a16="http://schemas.microsoft.com/office/drawing/2014/main" id="{C4CC3CD3-657F-4C0A-0946-7528E227C3F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676275" cy="895350"/>
          </a:xfrm>
          <a:prstGeom prst="rect">
            <a:avLst/>
          </a:prstGeom>
        </p:spPr>
      </p:pic>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2.jp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image" Target="../media/image2.jpg"/><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slideLayout" Target="../slideLayouts/slideLayout55.xml"/><Relationship Id="rId3" Type="http://schemas.openxmlformats.org/officeDocument/2006/relationships/slideLayout" Target="../slideLayouts/slideLayout40.xml"/><Relationship Id="rId21" Type="http://schemas.openxmlformats.org/officeDocument/2006/relationships/theme" Target="../theme/theme4.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slideLayout" Target="../slideLayouts/slideLayout54.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20" Type="http://schemas.openxmlformats.org/officeDocument/2006/relationships/slideLayout" Target="../slideLayouts/slideLayout57.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23" Type="http://schemas.openxmlformats.org/officeDocument/2006/relationships/image" Target="../media/image1.jpg"/><Relationship Id="rId10" Type="http://schemas.openxmlformats.org/officeDocument/2006/relationships/slideLayout" Target="../slideLayouts/slideLayout47.xml"/><Relationship Id="rId19" Type="http://schemas.openxmlformats.org/officeDocument/2006/relationships/slideLayout" Target="../slideLayouts/slideLayout5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 Id="rId22" Type="http://schemas.openxmlformats.org/officeDocument/2006/relationships/image" Target="../media/image16.pn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44" r:id="rId2"/>
    <p:sldLayoutId id="2147517183" r:id="rId3"/>
    <p:sldLayoutId id="2147517211" r:id="rId4"/>
    <p:sldLayoutId id="2147517414" r:id="rId5"/>
    <p:sldLayoutId id="2147517117" r:id="rId6"/>
    <p:sldLayoutId id="2147517413" r:id="rId7"/>
    <p:sldLayoutId id="2147517420" r:id="rId8"/>
    <p:sldLayoutId id="2147517418" r:id="rId9"/>
    <p:sldLayoutId id="2147517421" r:id="rId10"/>
    <p:sldLayoutId id="2147517433" r:id="rId11"/>
    <p:sldLayoutId id="2147517437" r:id="rId12"/>
    <p:sldLayoutId id="2147517379"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8" r:id="rId3"/>
    <p:sldLayoutId id="2147517238" r:id="rId4"/>
    <p:sldLayoutId id="2147517250" r:id="rId5"/>
    <p:sldLayoutId id="2147517242" r:id="rId6"/>
    <p:sldLayoutId id="2147517246" r:id="rId7"/>
    <p:sldLayoutId id="2147517390" r:id="rId8"/>
    <p:sldLayoutId id="2147517415" r:id="rId9"/>
    <p:sldLayoutId id="2147517252" r:id="rId10"/>
    <p:sldLayoutId id="2147517411" r:id="rId11"/>
    <p:sldLayoutId id="2147517444" r:id="rId12"/>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408" r:id="rId3"/>
    <p:sldLayoutId id="2147517409" r:id="rId4"/>
    <p:sldLayoutId id="2147517436" r:id="rId5"/>
    <p:sldLayoutId id="2147517281" r:id="rId6"/>
    <p:sldLayoutId id="2147517273" r:id="rId7"/>
    <p:sldLayoutId id="2147517279" r:id="rId8"/>
    <p:sldLayoutId id="2147517445" r:id="rId9"/>
    <p:sldLayoutId id="2147517407" r:id="rId10"/>
    <p:sldLayoutId id="2147517283" r:id="rId11"/>
    <p:sldLayoutId id="214751742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22"/>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393" r:id="rId3"/>
    <p:sldLayoutId id="2147517441" r:id="rId4"/>
    <p:sldLayoutId id="2147517401" r:id="rId5"/>
    <p:sldLayoutId id="2147517416" r:id="rId6"/>
    <p:sldLayoutId id="2147517439" r:id="rId7"/>
    <p:sldLayoutId id="2147517443" r:id="rId8"/>
    <p:sldLayoutId id="2147517403" r:id="rId9"/>
    <p:sldLayoutId id="2147517404" r:id="rId10"/>
    <p:sldLayoutId id="2147517332" r:id="rId11"/>
    <p:sldLayoutId id="2147517342" r:id="rId12"/>
    <p:sldLayoutId id="2147517446" r:id="rId13"/>
    <p:sldLayoutId id="2147517334" r:id="rId14"/>
    <p:sldLayoutId id="2147517336" r:id="rId15"/>
    <p:sldLayoutId id="2147517346" r:id="rId16"/>
    <p:sldLayoutId id="2147517412" r:id="rId17"/>
    <p:sldLayoutId id="2147517435" r:id="rId18"/>
    <p:sldLayoutId id="2147517419" r:id="rId19"/>
    <p:sldLayoutId id="2147517438" r:id="rId20"/>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reig6vn7t5E&amp;list=PLBlAWz7xVDz3jUGW2fhP6-mfWvtfdgdXD&amp;index=68" TargetMode="External"/><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VIVOS-EM-JESUS.mp3"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HhBJqRqCvmQ&amp;list=PLBlAWz7xVDz3jUGW2fhP6-mfWvtfdgdXD&amp;index=16"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Sabbath-Song-NESTE-DIA-ESPECIAL.mp3"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SvldM2KunBA&amp;list=PLBlAWz7xVDz3jUGW2fhP6-mfWvtfdgdXD&amp;index=15" TargetMode="External"/><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What-Can-I-Give-To-the-Lord-QUE-POSSO-DAR-PARA-DEUS.mp3"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55.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eg"/><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7" Type="http://schemas.openxmlformats.org/officeDocument/2006/relationships/image" Target="../media/image33.jp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slide" Target="slide20.xml"/><Relationship Id="rId5" Type="http://schemas.openxmlformats.org/officeDocument/2006/relationships/image" Target="../media/image32.jpg"/><Relationship Id="rId4" Type="http://schemas.openxmlformats.org/officeDocument/2006/relationships/slide" Target="slide2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32.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10.xml"/><Relationship Id="rId1" Type="http://schemas.openxmlformats.org/officeDocument/2006/relationships/slideLayout" Target="../slideLayouts/slideLayout58.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1.xml"/><Relationship Id="rId1" Type="http://schemas.openxmlformats.org/officeDocument/2006/relationships/slideLayout" Target="../slideLayouts/slideLayout37.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2.xml"/><Relationship Id="rId1" Type="http://schemas.openxmlformats.org/officeDocument/2006/relationships/slideLayout" Target="../slideLayouts/slideLayout37.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3.xml"/><Relationship Id="rId1" Type="http://schemas.openxmlformats.org/officeDocument/2006/relationships/slideLayout" Target="../slideLayouts/slideLayout3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6.xml"/></Relationships>
</file>

<file path=ppt/slides/_rels/slide5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49.xml"/></Relationships>
</file>

<file path=ppt/slides/_rels/slide58.xml.rels><?xml version="1.0" encoding="UTF-8" standalone="yes"?>
<Relationships xmlns="http://schemas.openxmlformats.org/package/2006/relationships"><Relationship Id="rId3" Type="http://schemas.openxmlformats.org/officeDocument/2006/relationships/hyperlink" Target="PRI-2T-VERSOS-12-SALMO-147-3-PORTUGUES.mp3" TargetMode="External"/><Relationship Id="rId2" Type="http://schemas.openxmlformats.org/officeDocument/2006/relationships/hyperlink" Target="https://www.youtube.com/watch?v=D7aYuCMPX9k&amp;list=PLBlAWz7xVDz3jUGW2fhP6-mfWvtfdgdXD&amp;index=2" TargetMode="External"/><Relationship Id="rId1" Type="http://schemas.openxmlformats.org/officeDocument/2006/relationships/slideLayout" Target="../slideLayouts/slideLayout12.xml"/><Relationship Id="rId4" Type="http://schemas.openxmlformats.org/officeDocument/2006/relationships/image" Target="../media/image26.sv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4.xml"/></Relationships>
</file>

<file path=ppt/slides/_rels/slide6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19.xml"/><Relationship Id="rId1" Type="http://schemas.openxmlformats.org/officeDocument/2006/relationships/slideLayout" Target="../slideLayouts/slideLayout44.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4.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3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3" Type="http://schemas.openxmlformats.org/officeDocument/2006/relationships/hyperlink" Target="https://www.youtube.com/watch?v=z3NLa9mYbDw&amp;list=PLBlAWz7xVDz3jUGW2fhP6-mfWvtfdgdXD&amp;index=21" TargetMode="External"/><Relationship Id="rId2" Type="http://schemas.openxmlformats.org/officeDocument/2006/relationships/notesSlide" Target="../notesSlides/notesSlide23.xml"/><Relationship Id="rId1" Type="http://schemas.openxmlformats.org/officeDocument/2006/relationships/slideLayout" Target="../slideLayouts/slideLayout11.xml"/><Relationship Id="rId5" Type="http://schemas.openxmlformats.org/officeDocument/2006/relationships/image" Target="../media/image26.svg"/><Relationship Id="rId4" Type="http://schemas.openxmlformats.org/officeDocument/2006/relationships/hyperlink" Target="PRI-2T-God-Be-With-You-QUE-O-BOM-DEUS-NOS-ACOMPANHE.mp3" TargetMode="Externa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20.xml"/></Relationships>
</file>

<file path=ppt/slides/_rels/slide73.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51.xml"/></Relationships>
</file>

<file path=ppt/slides/_rels/slide7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12</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dirty="0"/>
              <a:t>20</a:t>
            </a:r>
            <a:r>
              <a:rPr lang="pt-BR" altLang="pt-BR" sz="1900" b="1" dirty="0"/>
              <a:t>/</a:t>
            </a:r>
            <a:r>
              <a:rPr lang="pt-BR" altLang="pt-BR" sz="1900" b="1" dirty="0" err="1"/>
              <a:t>jun</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Texto 3">
            <a:extLst>
              <a:ext uri="{FF2B5EF4-FFF2-40B4-BE49-F238E27FC236}">
                <a16:creationId xmlns:a16="http://schemas.microsoft.com/office/drawing/2014/main" id="{06EFC799-65E7-476B-A8D0-30156E656A5C}"/>
              </a:ext>
            </a:extLst>
          </p:cNvPr>
          <p:cNvSpPr>
            <a:spLocks noGrp="1"/>
          </p:cNvSpPr>
          <p:nvPr>
            <p:ph type="body" sz="quarter" idx="4294967295"/>
          </p:nvPr>
        </p:nvSpPr>
        <p:spPr bwMode="auto">
          <a:xfrm>
            <a:off x="5580063" y="2420938"/>
            <a:ext cx="3563937" cy="3168650"/>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defRPr/>
            </a:pPr>
            <a:endParaRPr lang="pt-BR" altLang="pt-BR" sz="2800" b="1" dirty="0"/>
          </a:p>
          <a:p>
            <a:pPr algn="ctr">
              <a:defRPr/>
            </a:pPr>
            <a:endParaRPr lang="pt-BR" altLang="pt-BR" sz="2800" b="1" dirty="0"/>
          </a:p>
          <a:p>
            <a:pPr algn="ctr">
              <a:defRPr/>
            </a:pPr>
            <a:r>
              <a:rPr lang="pt-BR" altLang="pt-BR" sz="3600" b="1" dirty="0"/>
              <a:t>Vivos em Jesus</a:t>
            </a:r>
          </a:p>
        </p:txBody>
      </p:sp>
      <p:sp>
        <p:nvSpPr>
          <p:cNvPr id="4" name="Retângulo 3">
            <a:extLst>
              <a:ext uri="{FF2B5EF4-FFF2-40B4-BE49-F238E27FC236}">
                <a16:creationId xmlns:a16="http://schemas.microsoft.com/office/drawing/2014/main" id="{C4177428-1BD0-C89F-3A6D-B99C63885F9A}"/>
              </a:ext>
            </a:extLst>
          </p:cNvPr>
          <p:cNvSpPr/>
          <p:nvPr/>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TextBox 1">
            <a:extLst>
              <a:ext uri="{FF2B5EF4-FFF2-40B4-BE49-F238E27FC236}">
                <a16:creationId xmlns:a16="http://schemas.microsoft.com/office/drawing/2014/main" id="{AB154716-AA2D-B010-AF1D-22031DDE16C5}"/>
              </a:ext>
            </a:extLst>
          </p:cNvPr>
          <p:cNvSpPr txBox="1"/>
          <p:nvPr/>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a:t>
            </a:r>
            <a:r>
              <a:rPr lang="en-US" sz="4800" b="1" dirty="0">
                <a:solidFill>
                  <a:schemeClr val="accent4"/>
                </a:solidFill>
                <a:latin typeface="Century Gothic" panose="020B0502020202020204" pitchFamily="34" charset="0"/>
              </a:rPr>
              <a:t> à Escola Sabatina</a:t>
            </a:r>
          </a:p>
        </p:txBody>
      </p:sp>
      <p:pic>
        <p:nvPicPr>
          <p:cNvPr id="6" name="Imagem 5">
            <a:extLst>
              <a:ext uri="{FF2B5EF4-FFF2-40B4-BE49-F238E27FC236}">
                <a16:creationId xmlns:a16="http://schemas.microsoft.com/office/drawing/2014/main" id="{4FAB368C-6D78-0911-03EA-D580D68F8E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445224"/>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Rute e Noemi</a:t>
            </a:r>
          </a:p>
        </p:txBody>
      </p:sp>
      <p:pic>
        <p:nvPicPr>
          <p:cNvPr id="8" name="Espaço Reservado para Imagem 7">
            <a:extLst>
              <a:ext uri="{FF2B5EF4-FFF2-40B4-BE49-F238E27FC236}">
                <a16:creationId xmlns:a16="http://schemas.microsoft.com/office/drawing/2014/main" id="{62DA4594-B98F-3BA5-FECA-BD1BCAF072BE}"/>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9" name="Retângulo 8">
            <a:hlinkClick r:id="rId3"/>
            <a:extLst>
              <a:ext uri="{FF2B5EF4-FFF2-40B4-BE49-F238E27FC236}">
                <a16:creationId xmlns:a16="http://schemas.microsoft.com/office/drawing/2014/main" id="{B31D9B1A-1F13-F41F-F596-28EC8AC67B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Vivos em Jesus</a:t>
            </a:r>
          </a:p>
        </p:txBody>
      </p:sp>
      <p:sp>
        <p:nvSpPr>
          <p:cNvPr id="11" name="Retângulo 10">
            <a:extLst>
              <a:ext uri="{FF2B5EF4-FFF2-40B4-BE49-F238E27FC236}">
                <a16:creationId xmlns:a16="http://schemas.microsoft.com/office/drawing/2014/main" id="{FFBCF13F-7744-A7BF-5748-D47A27ED6D0E}"/>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pic>
        <p:nvPicPr>
          <p:cNvPr id="13" name="Gráfico 12" descr="Clave de sol com preenchimento sólido">
            <a:hlinkClick r:id="rId4" action="ppaction://hlinkfile"/>
            <a:extLst>
              <a:ext uri="{FF2B5EF4-FFF2-40B4-BE49-F238E27FC236}">
                <a16:creationId xmlns:a16="http://schemas.microsoft.com/office/drawing/2014/main" id="{D27DF8EA-44B0-2380-60EF-70D8DABBCFA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403827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23FFA-843D-3422-90C1-048A890180D5}"/>
            </a:ext>
          </a:extLst>
        </p:cNvPr>
        <p:cNvGrpSpPr/>
        <p:nvPr/>
      </p:nvGrpSpPr>
      <p:grpSpPr>
        <a:xfrm>
          <a:off x="0" y="0"/>
          <a:ext cx="0" cy="0"/>
          <a:chOff x="0" y="0"/>
          <a:chExt cx="0" cy="0"/>
        </a:xfrm>
      </p:grpSpPr>
      <p:sp>
        <p:nvSpPr>
          <p:cNvPr id="9" name="Retângulo 8">
            <a:hlinkClick r:id="rId3"/>
            <a:extLst>
              <a:ext uri="{FF2B5EF4-FFF2-40B4-BE49-F238E27FC236}">
                <a16:creationId xmlns:a16="http://schemas.microsoft.com/office/drawing/2014/main" id="{4E3F572B-FDC3-8EF2-BB34-0A44DF9F0742}"/>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6. Neste Dia Especial</a:t>
            </a:r>
          </a:p>
        </p:txBody>
      </p:sp>
      <p:sp>
        <p:nvSpPr>
          <p:cNvPr id="11" name="Retângulo 10">
            <a:extLst>
              <a:ext uri="{FF2B5EF4-FFF2-40B4-BE49-F238E27FC236}">
                <a16:creationId xmlns:a16="http://schemas.microsoft.com/office/drawing/2014/main" id="{9E523C81-89F8-58D1-B0C9-A5FFC46CC2B4}"/>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Deus nos fez, nos salvou</a:t>
            </a:r>
          </a:p>
          <a:p>
            <a:r>
              <a:rPr lang="pt-BR" sz="2400" b="1" dirty="0">
                <a:solidFill>
                  <a:schemeClr val="tx1"/>
                </a:solidFill>
              </a:rPr>
              <a:t>E vai levar-nos para o lar.                         3X</a:t>
            </a:r>
          </a:p>
          <a:p>
            <a:endParaRPr lang="pt-BR" sz="2400" b="1" dirty="0">
              <a:solidFill>
                <a:schemeClr val="tx1"/>
              </a:solidFill>
            </a:endParaRP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endParaRPr lang="pt-BR" sz="2400" b="1" dirty="0">
              <a:solidFill>
                <a:schemeClr val="tx1"/>
              </a:solidFill>
            </a:endParaRPr>
          </a:p>
          <a:p>
            <a:r>
              <a:rPr lang="pt-BR" sz="2400" b="1" dirty="0">
                <a:solidFill>
                  <a:schemeClr val="tx1"/>
                </a:solidFill>
              </a:rPr>
              <a:t>Neste dia especial.</a:t>
            </a:r>
          </a:p>
          <a:p>
            <a:endParaRPr lang="pt-BR" sz="2400" b="1" dirty="0">
              <a:solidFill>
                <a:schemeClr val="tx1"/>
              </a:solidFill>
            </a:endParaRPr>
          </a:p>
          <a:p>
            <a:r>
              <a:rPr lang="pt-BR" sz="2400" b="1" dirty="0">
                <a:solidFill>
                  <a:schemeClr val="tx1"/>
                </a:solidFill>
              </a:rPr>
              <a:t>Lá, lá, lá, lá. </a:t>
            </a:r>
          </a:p>
          <a:p>
            <a:r>
              <a:rPr lang="pt-BR" sz="2400" b="1" dirty="0">
                <a:solidFill>
                  <a:schemeClr val="tx1"/>
                </a:solidFill>
              </a:rPr>
              <a:t>Lá </a:t>
            </a:r>
            <a:r>
              <a:rPr lang="pt-BR" sz="2400" b="1" dirty="0" err="1">
                <a:solidFill>
                  <a:schemeClr val="tx1"/>
                </a:solidFill>
              </a:rPr>
              <a:t>lá</a:t>
            </a:r>
            <a:r>
              <a:rPr lang="pt-BR" sz="2400" b="1" dirty="0">
                <a:solidFill>
                  <a:schemeClr val="tx1"/>
                </a:solidFill>
              </a:rPr>
              <a:t>, lá, lá.                                                    3X</a:t>
            </a:r>
          </a:p>
          <a:p>
            <a:r>
              <a:rPr lang="pt-BR" sz="2400" b="1" dirty="0">
                <a:solidFill>
                  <a:schemeClr val="tx1"/>
                </a:solidFill>
              </a:rPr>
              <a:t>Lá, lá, lá, lá, lá, lá.</a:t>
            </a:r>
          </a:p>
        </p:txBody>
      </p:sp>
      <p:pic>
        <p:nvPicPr>
          <p:cNvPr id="13" name="Gráfico 12" descr="Clave de sol com preenchimento sólido">
            <a:hlinkClick r:id="rId4" action="ppaction://hlinkfile"/>
            <a:extLst>
              <a:ext uri="{FF2B5EF4-FFF2-40B4-BE49-F238E27FC236}">
                <a16:creationId xmlns:a16="http://schemas.microsoft.com/office/drawing/2014/main" id="{73FF8D9A-F1DB-77DE-11B1-BAE17CDF774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15" name="Chave Direita 14">
            <a:extLst>
              <a:ext uri="{FF2B5EF4-FFF2-40B4-BE49-F238E27FC236}">
                <a16:creationId xmlns:a16="http://schemas.microsoft.com/office/drawing/2014/main" id="{DA678CB6-4057-052F-7F0B-C3B0490376A4}"/>
              </a:ext>
            </a:extLst>
          </p:cNvPr>
          <p:cNvSpPr/>
          <p:nvPr/>
        </p:nvSpPr>
        <p:spPr>
          <a:xfrm>
            <a:off x="5958154" y="1844824"/>
            <a:ext cx="216024" cy="79208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7" name="Chave Direita 16">
            <a:extLst>
              <a:ext uri="{FF2B5EF4-FFF2-40B4-BE49-F238E27FC236}">
                <a16:creationId xmlns:a16="http://schemas.microsoft.com/office/drawing/2014/main" id="{277C50D9-9956-079B-0FD5-A7E43731437A}"/>
              </a:ext>
            </a:extLst>
          </p:cNvPr>
          <p:cNvSpPr/>
          <p:nvPr/>
        </p:nvSpPr>
        <p:spPr>
          <a:xfrm>
            <a:off x="5958154" y="2924943"/>
            <a:ext cx="216024" cy="143596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9" name="Chave Direita 18">
            <a:extLst>
              <a:ext uri="{FF2B5EF4-FFF2-40B4-BE49-F238E27FC236}">
                <a16:creationId xmlns:a16="http://schemas.microsoft.com/office/drawing/2014/main" id="{EC200564-33F5-CF56-E8D4-3C2666512603}"/>
              </a:ext>
            </a:extLst>
          </p:cNvPr>
          <p:cNvSpPr/>
          <p:nvPr/>
        </p:nvSpPr>
        <p:spPr>
          <a:xfrm>
            <a:off x="5958154" y="5373216"/>
            <a:ext cx="216024" cy="1075928"/>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914538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96F2BCA8-2EB9-87B0-D2E9-E523532CCBB0}"/>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Que posso dar para Deus?</a:t>
            </a:r>
          </a:p>
        </p:txBody>
      </p:sp>
      <p:sp>
        <p:nvSpPr>
          <p:cNvPr id="2" name="Retângulo 1">
            <a:extLst>
              <a:ext uri="{FF2B5EF4-FFF2-40B4-BE49-F238E27FC236}">
                <a16:creationId xmlns:a16="http://schemas.microsoft.com/office/drawing/2014/main" id="{E2634377-E6F0-8F24-315A-5D120B1A884F}"/>
              </a:ext>
            </a:extLst>
          </p:cNvPr>
          <p:cNvSpPr/>
          <p:nvPr/>
        </p:nvSpPr>
        <p:spPr>
          <a:xfrm>
            <a:off x="1547912" y="1700807"/>
            <a:ext cx="5616376" cy="453650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Que posso dar para Deus </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a:p>
            <a:r>
              <a:rPr lang="pt-BR" sz="2400" b="1" dirty="0">
                <a:solidFill>
                  <a:schemeClr val="tx1"/>
                </a:solidFill>
              </a:rPr>
              <a:t>Possa ela assim bem cumprir </a:t>
            </a:r>
          </a:p>
          <a:p>
            <a:r>
              <a:rPr lang="pt-BR" sz="2400" b="1" dirty="0">
                <a:solidFill>
                  <a:schemeClr val="tx1"/>
                </a:solidFill>
              </a:rPr>
              <a:t>A vontade do Senhor.</a:t>
            </a:r>
          </a:p>
          <a:p>
            <a:r>
              <a:rPr lang="pt-BR" sz="2400" b="1" dirty="0">
                <a:solidFill>
                  <a:schemeClr val="tx1"/>
                </a:solidFill>
              </a:rPr>
              <a:t>Multiplicada seja então</a:t>
            </a:r>
          </a:p>
          <a:p>
            <a:r>
              <a:rPr lang="pt-BR" sz="2400" b="1" dirty="0">
                <a:solidFill>
                  <a:schemeClr val="tx1"/>
                </a:solidFill>
              </a:rPr>
              <a:t>Pra revelar Cristo e Seu amor.</a:t>
            </a:r>
          </a:p>
          <a:p>
            <a:r>
              <a:rPr lang="pt-BR" sz="2400" b="1" dirty="0">
                <a:solidFill>
                  <a:schemeClr val="tx1"/>
                </a:solidFill>
              </a:rPr>
              <a:t>Que posso dar para Deus</a:t>
            </a:r>
          </a:p>
          <a:p>
            <a:r>
              <a:rPr lang="pt-BR" sz="2400" b="1" dirty="0">
                <a:solidFill>
                  <a:schemeClr val="tx1"/>
                </a:solidFill>
              </a:rPr>
              <a:t>Que para mim sempre abre a mão?</a:t>
            </a:r>
          </a:p>
          <a:p>
            <a:r>
              <a:rPr lang="pt-BR" sz="2400" b="1" dirty="0">
                <a:solidFill>
                  <a:schemeClr val="tx1"/>
                </a:solidFill>
              </a:rPr>
              <a:t>Vou dar a vida, o louvor,</a:t>
            </a:r>
          </a:p>
          <a:p>
            <a:r>
              <a:rPr lang="pt-BR" sz="2400" b="1" dirty="0">
                <a:solidFill>
                  <a:schemeClr val="tx1"/>
                </a:solidFill>
              </a:rPr>
              <a:t>E esta oferta em gratidão.</a:t>
            </a:r>
          </a:p>
        </p:txBody>
      </p:sp>
      <p:pic>
        <p:nvPicPr>
          <p:cNvPr id="5" name="Gráfico 4" descr="Clave de sol com preenchimento sólido">
            <a:hlinkClick r:id="rId4" action="ppaction://hlinkfile"/>
            <a:extLst>
              <a:ext uri="{FF2B5EF4-FFF2-40B4-BE49-F238E27FC236}">
                <a16:creationId xmlns:a16="http://schemas.microsoft.com/office/drawing/2014/main" id="{A82C0EE7-B04B-CF88-89F4-EF7D9E2DC7B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3182287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DB993941-678C-6688-7E60-54C0950F7A72}"/>
              </a:ext>
            </a:extLst>
          </p:cNvPr>
          <p:cNvPicPr preferRelativeResize="0">
            <a:picLocks/>
          </p:cNvPicPr>
          <p:nvPr/>
        </p:nvPicPr>
        <p:blipFill>
          <a:blip r:embed="rId2">
            <a:extLst>
              <a:ext uri="{28A0092B-C50C-407E-A947-70E740481C1C}">
                <a14:useLocalDpi xmlns:a14="http://schemas.microsoft.com/office/drawing/2010/main" val="0"/>
              </a:ext>
            </a:extLst>
          </a:blip>
          <a:stretch>
            <a:fillRect/>
          </a:stretch>
        </p:blipFill>
        <p:spPr>
          <a:xfrm>
            <a:off x="19665" y="677320"/>
            <a:ext cx="9144000" cy="6199200"/>
          </a:xfrm>
          <a:prstGeom prst="rect">
            <a:avLst/>
          </a:prstGeom>
        </p:spPr>
      </p:pic>
      <p:cxnSp>
        <p:nvCxnSpPr>
          <p:cNvPr id="7" name="Conector reto 6">
            <a:extLst>
              <a:ext uri="{FF2B5EF4-FFF2-40B4-BE49-F238E27FC236}">
                <a16:creationId xmlns:a16="http://schemas.microsoft.com/office/drawing/2014/main" id="{74A748B7-7031-1912-5CC5-16BAB2CE86C7}"/>
              </a:ext>
            </a:extLst>
          </p:cNvPr>
          <p:cNvCxnSpPr/>
          <p:nvPr/>
        </p:nvCxnSpPr>
        <p:spPr>
          <a:xfrm>
            <a:off x="2816864"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to 7">
            <a:extLst>
              <a:ext uri="{FF2B5EF4-FFF2-40B4-BE49-F238E27FC236}">
                <a16:creationId xmlns:a16="http://schemas.microsoft.com/office/drawing/2014/main" id="{8B4587F4-A048-6751-0006-3A055FD2C303}"/>
              </a:ext>
            </a:extLst>
          </p:cNvPr>
          <p:cNvCxnSpPr/>
          <p:nvPr/>
        </p:nvCxnSpPr>
        <p:spPr>
          <a:xfrm>
            <a:off x="4405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Conector reto 8">
            <a:extLst>
              <a:ext uri="{FF2B5EF4-FFF2-40B4-BE49-F238E27FC236}">
                <a16:creationId xmlns:a16="http://schemas.microsoft.com/office/drawing/2014/main" id="{AFD8FD34-A6D8-E5CA-6EA5-FAAC0D6EF0EE}"/>
              </a:ext>
            </a:extLst>
          </p:cNvPr>
          <p:cNvCxnSpPr/>
          <p:nvPr/>
        </p:nvCxnSpPr>
        <p:spPr>
          <a:xfrm>
            <a:off x="5796136"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 name="Conector reto 1">
            <a:extLst>
              <a:ext uri="{FF2B5EF4-FFF2-40B4-BE49-F238E27FC236}">
                <a16:creationId xmlns:a16="http://schemas.microsoft.com/office/drawing/2014/main" id="{75378BAD-2DC7-9701-2188-70BCED7C9567}"/>
              </a:ext>
            </a:extLst>
          </p:cNvPr>
          <p:cNvCxnSpPr/>
          <p:nvPr/>
        </p:nvCxnSpPr>
        <p:spPr>
          <a:xfrm>
            <a:off x="7170747"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16:creationId xmlns:a16="http://schemas.microsoft.com/office/drawing/2014/main" id="{D55E0FC5-394C-86D7-53FF-F3C7B95A346B}"/>
              </a:ext>
            </a:extLst>
          </p:cNvPr>
          <p:cNvCxnSpPr/>
          <p:nvPr/>
        </p:nvCxnSpPr>
        <p:spPr>
          <a:xfrm>
            <a:off x="8252355" y="676800"/>
            <a:ext cx="0" cy="61997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6022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543355EF-2494-7471-60A5-701EF3F8BF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200775"/>
          </a:xfrm>
          <a:prstGeom prst="rect">
            <a:avLst/>
          </a:prstGeom>
        </p:spPr>
      </p:pic>
      <p:pic>
        <p:nvPicPr>
          <p:cNvPr id="8" name="Imagem 7">
            <a:extLst>
              <a:ext uri="{FF2B5EF4-FFF2-40B4-BE49-F238E27FC236}">
                <a16:creationId xmlns:a16="http://schemas.microsoft.com/office/drawing/2014/main" id="{76D86075-1A59-8068-FDBA-62C3B9938863}"/>
              </a:ext>
            </a:extLst>
          </p:cNvPr>
          <p:cNvPicPr>
            <a:picLocks noChangeAspect="1"/>
          </p:cNvPicPr>
          <p:nvPr/>
        </p:nvPicPr>
        <p:blipFill>
          <a:blip r:embed="rId3">
            <a:extLst>
              <a:ext uri="{28A0092B-C50C-407E-A947-70E740481C1C}">
                <a14:useLocalDpi xmlns:a14="http://schemas.microsoft.com/office/drawing/2010/main" val="0"/>
              </a:ext>
            </a:extLst>
          </a:blip>
          <a:srcRect l="79554" r="-1"/>
          <a:stretch>
            <a:fillRect/>
          </a:stretch>
        </p:blipFill>
        <p:spPr>
          <a:xfrm>
            <a:off x="7281520" y="676800"/>
            <a:ext cx="1869566" cy="6199200"/>
          </a:xfrm>
          <a:prstGeom prst="rect">
            <a:avLst/>
          </a:prstGeom>
        </p:spPr>
      </p:pic>
      <p:pic>
        <p:nvPicPr>
          <p:cNvPr id="9" name="Imagem 8">
            <a:extLst>
              <a:ext uri="{FF2B5EF4-FFF2-40B4-BE49-F238E27FC236}">
                <a16:creationId xmlns:a16="http://schemas.microsoft.com/office/drawing/2014/main" id="{4B623EB6-D710-FD4A-ED28-A750E3534B9A}"/>
              </a:ext>
            </a:extLst>
          </p:cNvPr>
          <p:cNvPicPr>
            <a:picLocks noChangeAspect="1"/>
          </p:cNvPicPr>
          <p:nvPr/>
        </p:nvPicPr>
        <p:blipFill>
          <a:blip r:embed="rId3">
            <a:extLst>
              <a:ext uri="{28A0092B-C50C-407E-A947-70E740481C1C}">
                <a14:useLocalDpi xmlns:a14="http://schemas.microsoft.com/office/drawing/2010/main" val="0"/>
              </a:ext>
            </a:extLst>
          </a:blip>
          <a:srcRect l="65122" r="-1"/>
          <a:stretch>
            <a:fillRect/>
          </a:stretch>
        </p:blipFill>
        <p:spPr>
          <a:xfrm>
            <a:off x="5962423" y="678040"/>
            <a:ext cx="3189299" cy="6199200"/>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985375"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443632" y="119675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2">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ço Reservado para Texto 1">
            <a:extLst>
              <a:ext uri="{FF2B5EF4-FFF2-40B4-BE49-F238E27FC236}">
                <a16:creationId xmlns:a16="http://schemas.microsoft.com/office/drawing/2014/main" id="{4426DC79-6F3E-7EB0-E905-EC3485C9CE91}"/>
              </a:ext>
            </a:extLst>
          </p:cNvPr>
          <p:cNvSpPr>
            <a:spLocks noGrp="1"/>
          </p:cNvSpPr>
          <p:nvPr>
            <p:ph type="body" sz="quarter" idx="10"/>
          </p:nvPr>
        </p:nvSpPr>
        <p:spPr>
          <a:xfrm>
            <a:off x="71996" y="679578"/>
            <a:ext cx="2959200" cy="5197694"/>
          </a:xfrm>
        </p:spPr>
        <p:txBody>
          <a:bodyPr/>
          <a:lstStyle/>
          <a:p>
            <a:pPr marL="285750" indent="-285750">
              <a:buFont typeface="Wingdings" panose="05000000000000000000" pitchFamily="2" charset="2"/>
              <a:buChar char="Ø"/>
            </a:pPr>
            <a:r>
              <a:rPr lang="pt-BR" dirty="0">
                <a:solidFill>
                  <a:srgbClr val="1F1F1F"/>
                </a:solidFill>
                <a:latin typeface="inherit"/>
              </a:rPr>
              <a:t>No Burundi, há muitas pessoas que precisam saber mais sobre Jesus. Este país teve um passado conturbado, com períodos em que todas as igrejas adventistas foram forçadas a fechar e várias guerras que fizeram com que muitas pessoas deixassem o país como refugiadas.</a:t>
            </a:r>
          </a:p>
          <a:p>
            <a:pPr marL="285750" indent="-285750">
              <a:buFont typeface="Wingdings" panose="05000000000000000000" pitchFamily="2" charset="2"/>
              <a:buChar char="Ø"/>
            </a:pPr>
            <a:r>
              <a:rPr lang="pt-BR" dirty="0">
                <a:solidFill>
                  <a:srgbClr val="1F1F1F"/>
                </a:solidFill>
                <a:latin typeface="inherit"/>
              </a:rPr>
              <a:t>Os adventistas do Burundi veem uma grande oportunidade de crescimento, com a ajuda da nossa igreja mundial. Eles querem compartilhar que Jesus ama, salva e traz paz.</a:t>
            </a:r>
          </a:p>
          <a:p>
            <a:pPr marL="285750" indent="-285750">
              <a:buFont typeface="Wingdings" panose="05000000000000000000" pitchFamily="2" charset="2"/>
              <a:buChar char="Ø"/>
            </a:pPr>
            <a:endParaRPr lang="pt-BR" dirty="0"/>
          </a:p>
        </p:txBody>
      </p:sp>
      <p:pic>
        <p:nvPicPr>
          <p:cNvPr id="9" name="Picture 2">
            <a:extLst>
              <a:ext uri="{FF2B5EF4-FFF2-40B4-BE49-F238E27FC236}">
                <a16:creationId xmlns:a16="http://schemas.microsoft.com/office/drawing/2014/main" id="{43A48454-6389-E712-4955-63425386AA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764704"/>
            <a:ext cx="3385939" cy="3385939"/>
          </a:xfrm>
          <a:prstGeom prst="rect">
            <a:avLst/>
          </a:prstGeom>
          <a:noFill/>
          <a:extLst>
            <a:ext uri="{909E8E84-426E-40DD-AFC4-6F175D3DCCD1}">
              <a14:hiddenFill xmlns:a14="http://schemas.microsoft.com/office/drawing/2010/main">
                <a:solidFill>
                  <a:srgbClr val="FFFFFF"/>
                </a:solidFill>
              </a14:hiddenFill>
            </a:ext>
          </a:extLst>
        </p:spPr>
      </p:pic>
      <p:sp>
        <p:nvSpPr>
          <p:cNvPr id="12" name="CaixaDeTexto 11">
            <a:extLst>
              <a:ext uri="{FF2B5EF4-FFF2-40B4-BE49-F238E27FC236}">
                <a16:creationId xmlns:a16="http://schemas.microsoft.com/office/drawing/2014/main" id="{0BA4A9A1-F6C3-875B-6C3F-1399C010BCB8}"/>
              </a:ext>
            </a:extLst>
          </p:cNvPr>
          <p:cNvSpPr txBox="1"/>
          <p:nvPr/>
        </p:nvSpPr>
        <p:spPr>
          <a:xfrm>
            <a:off x="3203848" y="3767705"/>
            <a:ext cx="3385939" cy="369332"/>
          </a:xfrm>
          <a:prstGeom prst="rect">
            <a:avLst/>
          </a:prstGeom>
          <a:solidFill>
            <a:schemeClr val="bg1">
              <a:alpha val="47000"/>
            </a:schemeClr>
          </a:solidFill>
        </p:spPr>
        <p:txBody>
          <a:bodyPr wrap="square">
            <a:spAutoFit/>
          </a:bodyPr>
          <a:lstStyle/>
          <a:p>
            <a:pPr algn="ctr"/>
            <a:r>
              <a:rPr lang="pt-BR" b="1" dirty="0">
                <a:solidFill>
                  <a:srgbClr val="1F1F1F"/>
                </a:solidFill>
                <a:latin typeface="inherit"/>
              </a:rPr>
              <a:t>Igreja Adventista no Burundi </a:t>
            </a:r>
            <a:endParaRPr lang="pt-BR" b="1" dirty="0"/>
          </a:p>
        </p:txBody>
      </p:sp>
      <p:pic>
        <p:nvPicPr>
          <p:cNvPr id="14" name="Imagem 13">
            <a:extLst>
              <a:ext uri="{FF2B5EF4-FFF2-40B4-BE49-F238E27FC236}">
                <a16:creationId xmlns:a16="http://schemas.microsoft.com/office/drawing/2014/main" id="{553ADC59-0D2B-0307-98DE-924F322486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7112" y="4293096"/>
            <a:ext cx="4705350" cy="2419350"/>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a:extLst>
              <a:ext uri="{FF2B5EF4-FFF2-40B4-BE49-F238E27FC236}">
                <a16:creationId xmlns:a16="http://schemas.microsoft.com/office/drawing/2014/main" id="{0684B4D6-B173-2F69-7C51-1E16B785AA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6573" y="1980899"/>
            <a:ext cx="7730735" cy="4396182"/>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11/06/2026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66536" y="6334780"/>
            <a:ext cx="781543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800" dirty="0">
                <a:solidFill>
                  <a:schemeClr val="bg1"/>
                </a:solidFill>
                <a:cs typeface="Arial" charset="0"/>
              </a:rPr>
              <a:t>Família novamente junta</a:t>
            </a: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6E803-475C-3EDF-0D96-0EC53EAFE04B}"/>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5A8F7C74-77D8-6B17-6AE9-A74CFAB315BA}"/>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B0327A6D-A3A0-A976-BAA1-0491D963FCC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A1CED2AE-5106-BC96-A881-5DA3C57F51E0}"/>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e Seus Irmãos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Reunião de Família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Noemi</a:t>
            </a:r>
          </a:p>
        </p:txBody>
      </p:sp>
    </p:spTree>
    <p:extLst>
      <p:ext uri="{BB962C8B-B14F-4D97-AF65-F5344CB8AC3E}">
        <p14:creationId xmlns:p14="http://schemas.microsoft.com/office/powerpoint/2010/main" val="2213728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B9E6D-F2AE-0D2C-422E-4E730D05A2B1}"/>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B19C475F-E1CC-B4AC-E9E0-6B665C19698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B98A9444-98E6-BA88-35D1-0310DEA8BFDA}"/>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ama a todos e deseja que todas as pessoas tenham a oportunidade de conhecê-Lo.</a:t>
            </a:r>
          </a:p>
          <a:p>
            <a:r>
              <a:rPr lang="pt-BR" dirty="0">
                <a:effectLst>
                  <a:outerShdw blurRad="38100" dist="38100" dir="2700000" algn="tl">
                    <a:srgbClr val="000000">
                      <a:alpha val="43137"/>
                    </a:srgbClr>
                  </a:outerShdw>
                </a:effectLst>
              </a:rPr>
              <a:t>Deus vê o fim desde o princípio e pode transformar experiências difíceis em bênção</a:t>
            </a:r>
          </a:p>
          <a:p>
            <a:r>
              <a:rPr lang="pt-BR" dirty="0">
                <a:effectLst>
                  <a:outerShdw blurRad="38100" dist="38100" dir="2700000" algn="tl">
                    <a:srgbClr val="000000">
                      <a:alpha val="43137"/>
                    </a:srgbClr>
                  </a:outerShdw>
                </a:effectLst>
              </a:rPr>
              <a:t>Deus pode curar corações partidos</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DF4B7CC0-0676-112B-E68C-93DBE4B4527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6099639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E188B-3BA7-4878-D9AC-0349101D2F9F}"/>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20B6F19D-E19B-9E0A-7666-E58374DF5F96}"/>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1ECBA3D9-147D-C357-A614-F3B8A7744E6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147:3</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Filipenses 4:19</a:t>
            </a:r>
          </a:p>
        </p:txBody>
      </p:sp>
      <p:sp>
        <p:nvSpPr>
          <p:cNvPr id="63492" name="Espaço Reservado para Texto 1">
            <a:extLst>
              <a:ext uri="{FF2B5EF4-FFF2-40B4-BE49-F238E27FC236}">
                <a16:creationId xmlns:a16="http://schemas.microsoft.com/office/drawing/2014/main" id="{1ADA0450-8B4F-DABC-4E61-4F029A5D7D6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AF206B2B-4DE0-7120-ACAD-4194DEDE1C55}"/>
              </a:ext>
            </a:extLst>
          </p:cNvPr>
          <p:cNvSpPr/>
          <p:nvPr/>
        </p:nvSpPr>
        <p:spPr>
          <a:xfrm>
            <a:off x="1259632" y="4044536"/>
            <a:ext cx="7834167" cy="2185214"/>
          </a:xfrm>
          <a:prstGeom prst="rect">
            <a:avLst/>
          </a:prstGeom>
        </p:spPr>
        <p:txBody>
          <a:bodyPr wrap="square">
            <a:spAutoFit/>
          </a:bodyPr>
          <a:lstStyle/>
          <a:p>
            <a:pPr algn="ctr"/>
            <a:r>
              <a:rPr lang="pt-BR" sz="3600" b="1" dirty="0">
                <a:ln w="10541" cmpd="sng">
                  <a:solidFill>
                    <a:schemeClr val="tx1"/>
                  </a:solidFill>
                  <a:prstDash val="solid"/>
                </a:ln>
                <a:solidFill>
                  <a:srgbClr val="FF0000"/>
                </a:solidFill>
                <a:latin typeface="Arial" charset="0"/>
              </a:rPr>
              <a:t>“Ele cura os de coração quebrantado e enfaixa suas feridas”</a:t>
            </a:r>
          </a:p>
          <a:p>
            <a:pPr algn="r"/>
            <a:r>
              <a:rPr lang="pt-BR" sz="2800" b="1" dirty="0">
                <a:ln w="10541" cmpd="sng">
                  <a:solidFill>
                    <a:schemeClr val="tx1"/>
                  </a:solidFill>
                  <a:prstDash val="solid"/>
                </a:ln>
                <a:solidFill>
                  <a:srgbClr val="FF0000"/>
                </a:solidFill>
                <a:latin typeface="Arial" charset="0"/>
              </a:rPr>
              <a:t>Salmo 147:3</a:t>
            </a:r>
          </a:p>
        </p:txBody>
      </p:sp>
    </p:spTree>
    <p:extLst>
      <p:ext uri="{BB962C8B-B14F-4D97-AF65-F5344CB8AC3E}">
        <p14:creationId xmlns:p14="http://schemas.microsoft.com/office/powerpoint/2010/main" val="2117716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000" fill="hold"/>
                                        <p:tgtEl>
                                          <p:spTgt spid="8"/>
                                        </p:tgtEl>
                                        <p:attrNameLst>
                                          <p:attrName>ppt_x</p:attrName>
                                        </p:attrNameLst>
                                      </p:cBhvr>
                                      <p:tavLst>
                                        <p:tav tm="0">
                                          <p:val>
                                            <p:strVal val="0-#ppt_w/2"/>
                                          </p:val>
                                        </p:tav>
                                        <p:tav tm="100000">
                                          <p:val>
                                            <p:strVal val="#ppt_x"/>
                                          </p:val>
                                        </p:tav>
                                      </p:tavLst>
                                    </p:anim>
                                    <p:anim calcmode="lin" valueType="num">
                                      <p:cBhvr additive="base">
                                        <p:cTn id="8"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905DD-F34A-A92A-22D6-8926EA9243DC}"/>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4913289-493E-9704-17C4-9090313BF444}"/>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Noemi seu marido e seus filhos foram para Moabe?</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129D471F-6535-BE76-8FCC-4DD754973CBF}"/>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Havia fome em Israel</a:t>
            </a:r>
          </a:p>
          <a:p>
            <a:pPr eaLnBrk="1" hangingPunct="1">
              <a:buFont typeface="Arial" charset="0"/>
              <a:buAutoNum type="alphaLcPeriod"/>
              <a:defRPr/>
            </a:pPr>
            <a:r>
              <a:rPr lang="pt-BR" altLang="pt-BR" dirty="0"/>
              <a:t>Foram em busca de trabalho</a:t>
            </a:r>
          </a:p>
          <a:p>
            <a:pPr eaLnBrk="1" hangingPunct="1">
              <a:buFont typeface="Arial" charset="0"/>
              <a:buAutoNum type="alphaLcPeriod"/>
              <a:defRPr/>
            </a:pPr>
            <a:r>
              <a:rPr lang="pt-BR" altLang="pt-BR" dirty="0"/>
              <a:t>Quiseram descansar durante algum tempo</a:t>
            </a:r>
          </a:p>
        </p:txBody>
      </p:sp>
      <p:sp>
        <p:nvSpPr>
          <p:cNvPr id="63492" name="Espaço Reservado para Texto 1">
            <a:extLst>
              <a:ext uri="{FF2B5EF4-FFF2-40B4-BE49-F238E27FC236}">
                <a16:creationId xmlns:a16="http://schemas.microsoft.com/office/drawing/2014/main" id="{E8F8EFC5-57BB-9479-D0CC-A3F9E7A1C4B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1927453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BDF6B-5FBC-DDEF-89E0-F00C70BFF9E4}"/>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D7E2516-8A38-1038-E7FD-E6430FAC792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 marido de Noemi?</a:t>
            </a:r>
          </a:p>
        </p:txBody>
      </p:sp>
      <p:sp>
        <p:nvSpPr>
          <p:cNvPr id="3" name="Espaço Reservado para Texto 2">
            <a:extLst>
              <a:ext uri="{FF2B5EF4-FFF2-40B4-BE49-F238E27FC236}">
                <a16:creationId xmlns:a16="http://schemas.microsoft.com/office/drawing/2014/main" id="{81F6B3D5-3380-4E08-C332-4B82749E4F4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Melquisedeque</a:t>
            </a:r>
          </a:p>
          <a:p>
            <a:pPr eaLnBrk="1" hangingPunct="1">
              <a:buFont typeface="Arial" charset="0"/>
              <a:buAutoNum type="alphaLcPeriod"/>
              <a:defRPr/>
            </a:pPr>
            <a:r>
              <a:rPr lang="pt-BR" altLang="pt-BR" dirty="0" err="1">
                <a:effectLst>
                  <a:outerShdw blurRad="38100" dist="38100" dir="2700000" algn="tl">
                    <a:srgbClr val="000000">
                      <a:alpha val="43137"/>
                    </a:srgbClr>
                  </a:outerShdw>
                </a:effectLst>
              </a:rPr>
              <a:t>Abimeleque</a:t>
            </a:r>
            <a:endParaRPr lang="pt-BR" altLang="pt-BR" dirty="0">
              <a:effectLst>
                <a:outerShdw blurRad="38100" dist="38100" dir="2700000" algn="tl">
                  <a:srgbClr val="000000">
                    <a:alpha val="43137"/>
                  </a:srgbClr>
                </a:outerShdw>
              </a:effectLst>
            </a:endParaRPr>
          </a:p>
          <a:p>
            <a:pPr eaLnBrk="1" hangingPunct="1">
              <a:buFont typeface="Arial" charset="0"/>
              <a:buAutoNum type="alphaLcPeriod"/>
              <a:defRPr/>
            </a:pPr>
            <a:r>
              <a:rPr lang="pt-BR" altLang="pt-BR" dirty="0" err="1">
                <a:effectLst>
                  <a:outerShdw blurRad="38100" dist="38100" dir="2700000" algn="tl">
                    <a:srgbClr val="000000">
                      <a:alpha val="43137"/>
                    </a:srgbClr>
                  </a:outerShdw>
                </a:effectLst>
              </a:rPr>
              <a:t>Elimeleque</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01B22858-E47B-2155-2BED-CACDEE39CCC4}"/>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173943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907A2-E945-F2F3-EC9E-30E16CF29ED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8C658273-A568-9336-7B5A-E5BB6AD5BD22}"/>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dos filhos de Noemi?</a:t>
            </a:r>
          </a:p>
        </p:txBody>
      </p:sp>
      <p:sp>
        <p:nvSpPr>
          <p:cNvPr id="3" name="Espaço Reservado para Texto 2">
            <a:extLst>
              <a:ext uri="{FF2B5EF4-FFF2-40B4-BE49-F238E27FC236}">
                <a16:creationId xmlns:a16="http://schemas.microsoft.com/office/drawing/2014/main" id="{977CDCA2-B21C-BB5B-AD0F-F796C8BDE40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Esaú e Jacó</a:t>
            </a:r>
          </a:p>
          <a:p>
            <a:pPr eaLnBrk="1" hangingPunct="1">
              <a:buFont typeface="Arial" charset="0"/>
              <a:buAutoNum type="alphaLcPeriod"/>
              <a:defRPr/>
            </a:pPr>
            <a:r>
              <a:rPr lang="pt-BR" altLang="pt-BR" dirty="0" err="1"/>
              <a:t>Malom</a:t>
            </a:r>
            <a:r>
              <a:rPr lang="pt-BR" altLang="pt-BR" dirty="0"/>
              <a:t> e </a:t>
            </a:r>
            <a:r>
              <a:rPr lang="pt-BR" altLang="pt-BR" dirty="0" err="1"/>
              <a:t>Quiliom</a:t>
            </a:r>
            <a:endParaRPr lang="pt-BR" altLang="pt-BR" dirty="0"/>
          </a:p>
          <a:p>
            <a:pPr eaLnBrk="1" hangingPunct="1">
              <a:buFont typeface="Arial" charset="0"/>
              <a:buAutoNum type="alphaLcPeriod"/>
              <a:defRPr/>
            </a:pPr>
            <a:r>
              <a:rPr lang="pt-BR" altLang="pt-BR" dirty="0" err="1"/>
              <a:t>Nadabe</a:t>
            </a:r>
            <a:r>
              <a:rPr lang="pt-BR" altLang="pt-BR" dirty="0"/>
              <a:t> e </a:t>
            </a:r>
            <a:r>
              <a:rPr lang="pt-BR" altLang="pt-BR" dirty="0" err="1"/>
              <a:t>Abiú</a:t>
            </a:r>
            <a:endParaRPr lang="pt-BR" altLang="pt-BR" dirty="0"/>
          </a:p>
        </p:txBody>
      </p:sp>
      <p:sp>
        <p:nvSpPr>
          <p:cNvPr id="63492" name="Espaço Reservado para Texto 1">
            <a:extLst>
              <a:ext uri="{FF2B5EF4-FFF2-40B4-BE49-F238E27FC236}">
                <a16:creationId xmlns:a16="http://schemas.microsoft.com/office/drawing/2014/main" id="{45A22CAB-773D-D728-7E17-18A0218AFB1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369849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566053-1396-2E58-C4A7-6D5F6D18639C}"/>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43E36FFF-2F20-8FBC-4FE1-8574582A493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Noemi voltou para Israel junto com Rute. Para que cidade elas foram?</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6DF4A0C6-17F0-BA43-8B45-BA6A47072C7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Jerusalém	</a:t>
            </a:r>
          </a:p>
          <a:p>
            <a:pPr eaLnBrk="1" hangingPunct="1">
              <a:buFont typeface="Arial" charset="0"/>
              <a:buAutoNum type="alphaLcPeriod"/>
              <a:defRPr/>
            </a:pPr>
            <a:r>
              <a:rPr lang="pt-BR" altLang="pt-BR" dirty="0"/>
              <a:t>Belém</a:t>
            </a:r>
          </a:p>
          <a:p>
            <a:pPr eaLnBrk="1" hangingPunct="1">
              <a:buFont typeface="Arial" charset="0"/>
              <a:buAutoNum type="alphaLcPeriod"/>
              <a:defRPr/>
            </a:pPr>
            <a:r>
              <a:rPr lang="pt-BR" altLang="pt-BR" dirty="0"/>
              <a:t>Jericó</a:t>
            </a:r>
          </a:p>
        </p:txBody>
      </p:sp>
      <p:sp>
        <p:nvSpPr>
          <p:cNvPr id="63492" name="Espaço Reservado para Texto 1">
            <a:extLst>
              <a:ext uri="{FF2B5EF4-FFF2-40B4-BE49-F238E27FC236}">
                <a16:creationId xmlns:a16="http://schemas.microsoft.com/office/drawing/2014/main" id="{076EB532-D3F6-C1A7-B136-A2E8889D513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722169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F67CCA49-1432-4A1F-3A6F-E9A2A1805B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6573" y="1980899"/>
            <a:ext cx="7730735" cy="4396182"/>
          </a:xfrm>
          <a:prstGeom prst="rect">
            <a:avLst/>
          </a:prstGeom>
        </p:spPr>
      </p:pic>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11/06/2026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José e Seus Irmãos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Reunião de Família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Rute e Noemi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2" end="2"/>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ama a todos e deseja que todas as pessoas tenham a oportunidade de conhecê-Lo.</a:t>
            </a:r>
          </a:p>
          <a:p>
            <a:r>
              <a:rPr lang="pt-BR" dirty="0">
                <a:effectLst>
                  <a:outerShdw blurRad="38100" dist="38100" dir="2700000" algn="tl">
                    <a:srgbClr val="000000">
                      <a:alpha val="43137"/>
                    </a:srgbClr>
                  </a:outerShdw>
                </a:effectLst>
              </a:rPr>
              <a:t>Deus vê o fim desde o princípio e pode transformar experiências difíceis em bênção</a:t>
            </a:r>
          </a:p>
          <a:p>
            <a:r>
              <a:rPr lang="pt-BR" dirty="0">
                <a:effectLst>
                  <a:outerShdw blurRad="38100" dist="38100" dir="2700000" algn="tl">
                    <a:srgbClr val="000000">
                      <a:alpha val="43137"/>
                    </a:srgbClr>
                  </a:outerShdw>
                </a:effectLst>
              </a:rPr>
              <a:t>Deus pode curar corações partidos</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2" end="2"/>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Êxodo 34:6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147:3</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Filipenses 4:19</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2185214"/>
          </a:xfrm>
          <a:prstGeom prst="rect">
            <a:avLst/>
          </a:prstGeom>
        </p:spPr>
        <p:txBody>
          <a:bodyPr wrap="square">
            <a:spAutoFit/>
          </a:bodyPr>
          <a:lstStyle/>
          <a:p>
            <a:pPr algn="ctr"/>
            <a:r>
              <a:rPr lang="pt-BR" sz="3600" b="1" dirty="0">
                <a:ln w="10541" cmpd="sng">
                  <a:solidFill>
                    <a:schemeClr val="tx1"/>
                  </a:solidFill>
                  <a:prstDash val="solid"/>
                </a:ln>
                <a:solidFill>
                  <a:srgbClr val="FF0000"/>
                </a:solidFill>
                <a:latin typeface="Arial" charset="0"/>
              </a:rPr>
              <a:t>“Ele cura os de coração quebrantado e enfaixa suas feridas”</a:t>
            </a:r>
          </a:p>
          <a:p>
            <a:pPr algn="r"/>
            <a:r>
              <a:rPr lang="pt-BR" sz="2800" b="1" dirty="0">
                <a:ln w="10541" cmpd="sng">
                  <a:solidFill>
                    <a:schemeClr val="tx1"/>
                  </a:solidFill>
                  <a:prstDash val="solid"/>
                </a:ln>
                <a:solidFill>
                  <a:srgbClr val="FF0000"/>
                </a:solidFill>
                <a:latin typeface="Arial" charset="0"/>
              </a:rPr>
              <a:t>Salmo 147:3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Porque Noemi seu marido e seus filhos foram para Moabe?</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Havia fome em Israel</a:t>
            </a:r>
          </a:p>
          <a:p>
            <a:pPr eaLnBrk="1" hangingPunct="1">
              <a:buFont typeface="Arial" charset="0"/>
              <a:buAutoNum type="alphaLcPeriod"/>
              <a:defRPr/>
            </a:pPr>
            <a:r>
              <a:rPr lang="pt-BR" altLang="pt-BR" dirty="0"/>
              <a:t>Foram em busca de trabalho</a:t>
            </a:r>
          </a:p>
          <a:p>
            <a:pPr eaLnBrk="1" hangingPunct="1">
              <a:buFont typeface="Arial" charset="0"/>
              <a:buAutoNum type="alphaLcPeriod"/>
              <a:defRPr/>
            </a:pPr>
            <a:r>
              <a:rPr lang="pt-BR" altLang="pt-BR" dirty="0"/>
              <a:t>Quiseram descansar durante algum tempo</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 marido de Noemi?</a:t>
            </a:r>
          </a:p>
        </p:txBody>
      </p:sp>
      <p:sp>
        <p:nvSpPr>
          <p:cNvPr id="3" name="Espaço Reservado para Texto 2">
            <a:extLst>
              <a:ext uri="{FF2B5EF4-FFF2-40B4-BE49-F238E27FC236}">
                <a16:creationId xmlns:a16="http://schemas.microsoft.com/office/drawing/2014/main" id="{C3831919-C0BB-B9F0-5F4E-2F29CF8E88EE}"/>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Melquisedeque</a:t>
            </a:r>
          </a:p>
          <a:p>
            <a:pPr eaLnBrk="1" hangingPunct="1">
              <a:buFont typeface="Arial" charset="0"/>
              <a:buAutoNum type="alphaLcPeriod"/>
              <a:defRPr/>
            </a:pPr>
            <a:r>
              <a:rPr lang="pt-BR" altLang="pt-BR" dirty="0" err="1">
                <a:effectLst>
                  <a:outerShdw blurRad="38100" dist="38100" dir="2700000" algn="tl">
                    <a:srgbClr val="000000">
                      <a:alpha val="43137"/>
                    </a:srgbClr>
                  </a:outerShdw>
                </a:effectLst>
              </a:rPr>
              <a:t>Abimeleque</a:t>
            </a:r>
            <a:endParaRPr lang="pt-BR" altLang="pt-BR" dirty="0">
              <a:effectLst>
                <a:outerShdw blurRad="38100" dist="38100" dir="2700000" algn="tl">
                  <a:srgbClr val="000000">
                    <a:alpha val="43137"/>
                  </a:srgbClr>
                </a:outerShdw>
              </a:effectLst>
            </a:endParaRPr>
          </a:p>
          <a:p>
            <a:pPr eaLnBrk="1" hangingPunct="1">
              <a:buFont typeface="Arial" charset="0"/>
              <a:buAutoNum type="alphaLcPeriod"/>
              <a:defRPr/>
            </a:pPr>
            <a:r>
              <a:rPr lang="pt-BR" altLang="pt-BR" dirty="0" err="1">
                <a:effectLst>
                  <a:outerShdw blurRad="38100" dist="38100" dir="2700000" algn="tl">
                    <a:srgbClr val="000000">
                      <a:alpha val="43137"/>
                    </a:srgbClr>
                  </a:outerShdw>
                </a:effectLst>
              </a:rPr>
              <a:t>Elimeleque</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BB74E-54E2-146A-7659-F33BB7DC9FE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D3A541F7-8ECF-543F-6789-0403ECFB1E6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Qual o nome dos filhos de Noemi?</a:t>
            </a:r>
          </a:p>
        </p:txBody>
      </p:sp>
      <p:sp>
        <p:nvSpPr>
          <p:cNvPr id="3" name="Espaço Reservado para Texto 2">
            <a:extLst>
              <a:ext uri="{FF2B5EF4-FFF2-40B4-BE49-F238E27FC236}">
                <a16:creationId xmlns:a16="http://schemas.microsoft.com/office/drawing/2014/main" id="{31275372-AD91-6B95-B982-72F9141EC4C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Esaú e Jacó</a:t>
            </a:r>
          </a:p>
          <a:p>
            <a:pPr eaLnBrk="1" hangingPunct="1">
              <a:buFont typeface="Arial" charset="0"/>
              <a:buAutoNum type="alphaLcPeriod"/>
              <a:defRPr/>
            </a:pPr>
            <a:r>
              <a:rPr lang="pt-BR" altLang="pt-BR" dirty="0" err="1"/>
              <a:t>Malom</a:t>
            </a:r>
            <a:r>
              <a:rPr lang="pt-BR" altLang="pt-BR" dirty="0"/>
              <a:t> e </a:t>
            </a:r>
            <a:r>
              <a:rPr lang="pt-BR" altLang="pt-BR" dirty="0" err="1"/>
              <a:t>Quiliom</a:t>
            </a:r>
            <a:endParaRPr lang="pt-BR" altLang="pt-BR" dirty="0"/>
          </a:p>
          <a:p>
            <a:pPr eaLnBrk="1" hangingPunct="1">
              <a:buFont typeface="Arial" charset="0"/>
              <a:buAutoNum type="alphaLcPeriod"/>
              <a:defRPr/>
            </a:pPr>
            <a:r>
              <a:rPr lang="pt-BR" altLang="pt-BR" dirty="0" err="1"/>
              <a:t>Nadabe</a:t>
            </a:r>
            <a:r>
              <a:rPr lang="pt-BR" altLang="pt-BR" dirty="0"/>
              <a:t> e </a:t>
            </a:r>
            <a:r>
              <a:rPr lang="pt-BR" altLang="pt-BR" dirty="0" err="1"/>
              <a:t>Abiú</a:t>
            </a:r>
            <a:endParaRPr lang="pt-BR" altLang="pt-BR" dirty="0"/>
          </a:p>
        </p:txBody>
      </p:sp>
      <p:sp>
        <p:nvSpPr>
          <p:cNvPr id="63492" name="Espaço Reservado para Texto 1">
            <a:extLst>
              <a:ext uri="{FF2B5EF4-FFF2-40B4-BE49-F238E27FC236}">
                <a16:creationId xmlns:a16="http://schemas.microsoft.com/office/drawing/2014/main" id="{56A410BB-BFF1-3A8C-751A-CB3224FD4054}"/>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266310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Noemi voltou para Israel junto com Rute. Para que cidade elas foram?</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Jerusalém	</a:t>
            </a:r>
          </a:p>
          <a:p>
            <a:pPr eaLnBrk="1" hangingPunct="1">
              <a:buFont typeface="Arial" charset="0"/>
              <a:buAutoNum type="alphaLcPeriod"/>
              <a:defRPr/>
            </a:pPr>
            <a:r>
              <a:rPr lang="pt-BR" altLang="pt-BR" dirty="0"/>
              <a:t>Belém</a:t>
            </a:r>
          </a:p>
          <a:p>
            <a:pPr eaLnBrk="1" hangingPunct="1">
              <a:buFont typeface="Arial" charset="0"/>
              <a:buAutoNum type="alphaLcPeriod"/>
              <a:defRPr/>
            </a:pPr>
            <a:r>
              <a:rPr lang="pt-BR" altLang="pt-BR" dirty="0"/>
              <a:t>Jericó</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Imagem 23">
            <a:extLst>
              <a:ext uri="{FF2B5EF4-FFF2-40B4-BE49-F238E27FC236}">
                <a16:creationId xmlns:a16="http://schemas.microsoft.com/office/drawing/2014/main" id="{6085552F-FB87-9A4F-3C00-6E73F5F563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1898" y="870332"/>
            <a:ext cx="5419725" cy="5895975"/>
          </a:xfrm>
          <a:prstGeom prst="rect">
            <a:avLst/>
          </a:prstGeom>
        </p:spPr>
      </p:pic>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dirty="0"/>
              <a:t>12</a:t>
            </a:r>
          </a:p>
        </p:txBody>
      </p:sp>
      <p:sp>
        <p:nvSpPr>
          <p:cNvPr id="6" name="CaixaDeTexto 12">
            <a:extLst>
              <a:ext uri="{FF2B5EF4-FFF2-40B4-BE49-F238E27FC236}">
                <a16:creationId xmlns:a16="http://schemas.microsoft.com/office/drawing/2014/main" id="{80BEE9FE-0C8E-DEDD-0B64-0D54679AA638}"/>
              </a:ext>
            </a:extLst>
          </p:cNvPr>
          <p:cNvSpPr txBox="1">
            <a:spLocks noChangeArrowheads="1"/>
          </p:cNvSpPr>
          <p:nvPr/>
        </p:nvSpPr>
        <p:spPr bwMode="auto">
          <a:xfrm>
            <a:off x="1299668" y="1665040"/>
            <a:ext cx="306045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1. Pedra atrás de  Noemi </a:t>
            </a:r>
          </a:p>
          <a:p>
            <a:pPr eaLnBrk="1" hangingPunct="1">
              <a:buFont typeface="Wingdings" panose="05000000000000000000" pitchFamily="2" charset="2"/>
              <a:buChar char="Ø"/>
            </a:pPr>
            <a:r>
              <a:rPr lang="pt-BR" altLang="pt-BR" dirty="0"/>
              <a:t>2 .Roupa de Noemi</a:t>
            </a:r>
          </a:p>
          <a:p>
            <a:pPr eaLnBrk="1" hangingPunct="1">
              <a:buFont typeface="Wingdings" panose="05000000000000000000" pitchFamily="2" charset="2"/>
              <a:buChar char="Ø"/>
            </a:pPr>
            <a:r>
              <a:rPr lang="pt-BR" altLang="pt-BR" dirty="0"/>
              <a:t>3. Pedra na base da placa</a:t>
            </a:r>
          </a:p>
          <a:p>
            <a:pPr eaLnBrk="1" hangingPunct="1">
              <a:buFont typeface="Wingdings" panose="05000000000000000000" pitchFamily="2" charset="2"/>
              <a:buChar char="Ø"/>
            </a:pPr>
            <a:r>
              <a:rPr lang="pt-BR" altLang="pt-BR" dirty="0"/>
              <a:t>4. Poste da placa</a:t>
            </a:r>
          </a:p>
          <a:p>
            <a:pPr eaLnBrk="1" hangingPunct="1">
              <a:buFont typeface="Wingdings" panose="05000000000000000000" pitchFamily="2" charset="2"/>
              <a:buChar char="Ø"/>
            </a:pPr>
            <a:r>
              <a:rPr lang="pt-BR" altLang="pt-BR" dirty="0"/>
              <a:t>5. Pedras no chão,</a:t>
            </a:r>
          </a:p>
          <a:p>
            <a:pPr eaLnBrk="1" hangingPunct="1"/>
            <a:r>
              <a:rPr lang="pt-BR" altLang="pt-BR" dirty="0"/>
              <a:t>	mais para  trás</a:t>
            </a:r>
          </a:p>
          <a:p>
            <a:pPr eaLnBrk="1" hangingPunct="1">
              <a:buFont typeface="Wingdings" panose="05000000000000000000" pitchFamily="2" charset="2"/>
              <a:buChar char="Ø"/>
            </a:pPr>
            <a:r>
              <a:rPr lang="pt-BR" altLang="pt-BR" dirty="0"/>
              <a:t>6. Planta sumiu</a:t>
            </a:r>
          </a:p>
          <a:p>
            <a:pPr eaLnBrk="1" hangingPunct="1">
              <a:buFont typeface="Wingdings" panose="05000000000000000000" pitchFamily="2" charset="2"/>
              <a:buChar char="Ø"/>
            </a:pPr>
            <a:r>
              <a:rPr lang="pt-BR" altLang="pt-BR" dirty="0"/>
              <a:t>7. Cinto de Rute</a:t>
            </a:r>
          </a:p>
        </p:txBody>
      </p:sp>
      <p:sp>
        <p:nvSpPr>
          <p:cNvPr id="7" name="Elipse 6">
            <a:extLst>
              <a:ext uri="{FF2B5EF4-FFF2-40B4-BE49-F238E27FC236}">
                <a16:creationId xmlns:a16="http://schemas.microsoft.com/office/drawing/2014/main" id="{00694469-75F8-9639-69EC-14C145C05D9F}"/>
              </a:ext>
            </a:extLst>
          </p:cNvPr>
          <p:cNvSpPr/>
          <p:nvPr/>
        </p:nvSpPr>
        <p:spPr>
          <a:xfrm>
            <a:off x="5912138" y="4074213"/>
            <a:ext cx="792163" cy="46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7</a:t>
            </a:r>
          </a:p>
        </p:txBody>
      </p:sp>
      <p:sp>
        <p:nvSpPr>
          <p:cNvPr id="8" name="Elipse 7">
            <a:extLst>
              <a:ext uri="{FF2B5EF4-FFF2-40B4-BE49-F238E27FC236}">
                <a16:creationId xmlns:a16="http://schemas.microsoft.com/office/drawing/2014/main" id="{E62D69D9-865F-9D31-1092-E559DBE58C16}"/>
              </a:ext>
            </a:extLst>
          </p:cNvPr>
          <p:cNvSpPr/>
          <p:nvPr/>
        </p:nvSpPr>
        <p:spPr>
          <a:xfrm>
            <a:off x="5041855" y="4157439"/>
            <a:ext cx="395288"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6</a:t>
            </a:r>
          </a:p>
        </p:txBody>
      </p:sp>
      <p:sp>
        <p:nvSpPr>
          <p:cNvPr id="9" name="Elipse 8">
            <a:extLst>
              <a:ext uri="{FF2B5EF4-FFF2-40B4-BE49-F238E27FC236}">
                <a16:creationId xmlns:a16="http://schemas.microsoft.com/office/drawing/2014/main" id="{1E5B0586-5E7C-B90E-E831-C838CFA1C03D}"/>
              </a:ext>
            </a:extLst>
          </p:cNvPr>
          <p:cNvSpPr/>
          <p:nvPr/>
        </p:nvSpPr>
        <p:spPr>
          <a:xfrm>
            <a:off x="6516505" y="5114908"/>
            <a:ext cx="1216536" cy="762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5</a:t>
            </a:r>
          </a:p>
        </p:txBody>
      </p:sp>
      <p:sp>
        <p:nvSpPr>
          <p:cNvPr id="10" name="Elipse 9">
            <a:extLst>
              <a:ext uri="{FF2B5EF4-FFF2-40B4-BE49-F238E27FC236}">
                <a16:creationId xmlns:a16="http://schemas.microsoft.com/office/drawing/2014/main" id="{53094B06-7F88-12C1-FC4E-ECFB56EB43E9}"/>
              </a:ext>
            </a:extLst>
          </p:cNvPr>
          <p:cNvSpPr/>
          <p:nvPr/>
        </p:nvSpPr>
        <p:spPr>
          <a:xfrm>
            <a:off x="6520061" y="3433850"/>
            <a:ext cx="718328" cy="42920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4</a:t>
            </a:r>
          </a:p>
        </p:txBody>
      </p:sp>
      <p:sp>
        <p:nvSpPr>
          <p:cNvPr id="11" name="Elipse 10">
            <a:extLst>
              <a:ext uri="{FF2B5EF4-FFF2-40B4-BE49-F238E27FC236}">
                <a16:creationId xmlns:a16="http://schemas.microsoft.com/office/drawing/2014/main" id="{3060644D-73D4-47F0-1AB2-9CBF85EE78B2}"/>
              </a:ext>
            </a:extLst>
          </p:cNvPr>
          <p:cNvSpPr/>
          <p:nvPr/>
        </p:nvSpPr>
        <p:spPr>
          <a:xfrm>
            <a:off x="7238389" y="4463033"/>
            <a:ext cx="494652"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3</a:t>
            </a:r>
          </a:p>
        </p:txBody>
      </p:sp>
      <p:sp>
        <p:nvSpPr>
          <p:cNvPr id="12" name="Elipse 11">
            <a:extLst>
              <a:ext uri="{FF2B5EF4-FFF2-40B4-BE49-F238E27FC236}">
                <a16:creationId xmlns:a16="http://schemas.microsoft.com/office/drawing/2014/main" id="{ACF2B85D-CC3A-6DD8-59C8-E748FAABB509}"/>
              </a:ext>
            </a:extLst>
          </p:cNvPr>
          <p:cNvSpPr/>
          <p:nvPr/>
        </p:nvSpPr>
        <p:spPr>
          <a:xfrm>
            <a:off x="4783881" y="3214396"/>
            <a:ext cx="323849" cy="42920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2</a:t>
            </a:r>
          </a:p>
        </p:txBody>
      </p:sp>
      <p:sp>
        <p:nvSpPr>
          <p:cNvPr id="13" name="Elipse 12">
            <a:extLst>
              <a:ext uri="{FF2B5EF4-FFF2-40B4-BE49-F238E27FC236}">
                <a16:creationId xmlns:a16="http://schemas.microsoft.com/office/drawing/2014/main" id="{88BA4764-E704-15AA-6F30-1A78EF60A33D}"/>
              </a:ext>
            </a:extLst>
          </p:cNvPr>
          <p:cNvSpPr/>
          <p:nvPr/>
        </p:nvSpPr>
        <p:spPr>
          <a:xfrm>
            <a:off x="3717731" y="4606060"/>
            <a:ext cx="344559" cy="32513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1</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1+#ppt_w/2"/>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0-#ppt_w/2"/>
                                          </p:val>
                                        </p:tav>
                                        <p:tav tm="100000">
                                          <p:val>
                                            <p:strVal val="#ppt_x"/>
                                          </p:val>
                                        </p:tav>
                                      </p:tavLst>
                                    </p:anim>
                                    <p:anim calcmode="lin" valueType="num">
                                      <p:cBhvr additive="base">
                                        <p:cTn id="12" dur="1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1+#ppt_w/2"/>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1+#ppt_w/2"/>
                                          </p:val>
                                        </p:tav>
                                        <p:tav tm="100000">
                                          <p:val>
                                            <p:strVal val="#ppt_x"/>
                                          </p:val>
                                        </p:tav>
                                      </p:tavLst>
                                    </p:anim>
                                    <p:anim calcmode="lin" valueType="num">
                                      <p:cBhvr additive="base">
                                        <p:cTn id="20" dur="2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0-#ppt_w/2"/>
                                          </p:val>
                                        </p:tav>
                                        <p:tav tm="100000">
                                          <p:val>
                                            <p:strVal val="#ppt_x"/>
                                          </p:val>
                                        </p:tav>
                                      </p:tavLst>
                                    </p:anim>
                                    <p:anim calcmode="lin" valueType="num">
                                      <p:cBhvr additive="base">
                                        <p:cTn id="24" dur="1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000" fill="hold"/>
                                        <p:tgtEl>
                                          <p:spTgt spid="12"/>
                                        </p:tgtEl>
                                        <p:attrNameLst>
                                          <p:attrName>ppt_x</p:attrName>
                                        </p:attrNameLst>
                                      </p:cBhvr>
                                      <p:tavLst>
                                        <p:tav tm="0">
                                          <p:val>
                                            <p:strVal val="1+#ppt_w/2"/>
                                          </p:val>
                                        </p:tav>
                                        <p:tav tm="100000">
                                          <p:val>
                                            <p:strVal val="#ppt_x"/>
                                          </p:val>
                                        </p:tav>
                                      </p:tavLst>
                                    </p:anim>
                                    <p:anim calcmode="lin" valueType="num">
                                      <p:cBhvr additive="base">
                                        <p:cTn id="28" dur="2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1+#ppt_w/2"/>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A3D5467A-E258-DCAF-44B6-3DF3C9FD0BB8}"/>
              </a:ext>
            </a:extLst>
          </p:cNvPr>
          <p:cNvSpPr>
            <a:spLocks noGrp="1"/>
          </p:cNvSpPr>
          <p:nvPr>
            <p:ph type="body" sz="quarter" idx="13"/>
          </p:nvPr>
        </p:nvSpPr>
        <p:spPr/>
        <p:txBody>
          <a:bodyPr/>
          <a:lstStyle/>
          <a:p>
            <a:r>
              <a:rPr lang="pt-BR" dirty="0"/>
              <a:t>Esaú vende a sua primogenitura</a:t>
            </a:r>
          </a:p>
        </p:txBody>
      </p:sp>
      <p:sp>
        <p:nvSpPr>
          <p:cNvPr id="4" name="Espaço Reservado para Texto 3">
            <a:extLst>
              <a:ext uri="{FF2B5EF4-FFF2-40B4-BE49-F238E27FC236}">
                <a16:creationId xmlns:a16="http://schemas.microsoft.com/office/drawing/2014/main" id="{0F629EA7-09C8-866A-E56E-A5015E61AC2A}"/>
              </a:ext>
            </a:extLst>
          </p:cNvPr>
          <p:cNvSpPr>
            <a:spLocks noGrp="1"/>
          </p:cNvSpPr>
          <p:nvPr>
            <p:ph type="body" sz="quarter" idx="14"/>
          </p:nvPr>
        </p:nvSpPr>
        <p:spPr/>
        <p:txBody>
          <a:bodyPr/>
          <a:lstStyle/>
          <a:p>
            <a:pPr algn="ctr"/>
            <a:r>
              <a:rPr lang="pt-BR" dirty="0"/>
              <a:t>Podemos confiar em Deus para nos guiar</a:t>
            </a:r>
          </a:p>
        </p:txBody>
      </p:sp>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p:txBody>
          <a:bodyPr/>
          <a:lstStyle/>
          <a:p>
            <a:r>
              <a:rPr lang="pt-BR" dirty="0"/>
              <a:t>01</a:t>
            </a:r>
          </a:p>
        </p:txBody>
      </p:sp>
      <p:pic>
        <p:nvPicPr>
          <p:cNvPr id="8" name="Espaço Reservado para Imagem 7">
            <a:extLst>
              <a:ext uri="{FF2B5EF4-FFF2-40B4-BE49-F238E27FC236}">
                <a16:creationId xmlns:a16="http://schemas.microsoft.com/office/drawing/2014/main" id="{EEE6214D-7911-FEE8-624E-07AE3686171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162" r="2162"/>
          <a:stretch>
            <a:fillRect/>
          </a:stretch>
        </p:blipFill>
        <p:spPr>
          <a:prstGeom prst="rect">
            <a:avLst/>
          </a:prstGeom>
        </p:spPr>
      </p:pic>
    </p:spTree>
    <p:extLst>
      <p:ext uri="{BB962C8B-B14F-4D97-AF65-F5344CB8AC3E}">
        <p14:creationId xmlns:p14="http://schemas.microsoft.com/office/powerpoint/2010/main" val="29949029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26D93-F67C-DC69-F771-494FD0B3D9F4}"/>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F96D7C70-4CC4-A4F7-A1F1-4286313CCCD6}"/>
              </a:ext>
            </a:extLst>
          </p:cNvPr>
          <p:cNvSpPr>
            <a:spLocks noGrp="1"/>
          </p:cNvSpPr>
          <p:nvPr>
            <p:ph type="body" sz="quarter" idx="13"/>
          </p:nvPr>
        </p:nvSpPr>
        <p:spPr/>
        <p:txBody>
          <a:bodyPr/>
          <a:lstStyle/>
          <a:p>
            <a:r>
              <a:rPr lang="pt-BR" dirty="0"/>
              <a:t>Jacó Engana a seu Pai</a:t>
            </a:r>
          </a:p>
        </p:txBody>
      </p:sp>
      <p:sp>
        <p:nvSpPr>
          <p:cNvPr id="4" name="Espaço Reservado para Texto 3">
            <a:extLst>
              <a:ext uri="{FF2B5EF4-FFF2-40B4-BE49-F238E27FC236}">
                <a16:creationId xmlns:a16="http://schemas.microsoft.com/office/drawing/2014/main" id="{E271D49E-7CB0-405B-9FDE-01C3A9B62D67}"/>
              </a:ext>
            </a:extLst>
          </p:cNvPr>
          <p:cNvSpPr>
            <a:spLocks noGrp="1"/>
          </p:cNvSpPr>
          <p:nvPr>
            <p:ph type="body" sz="quarter" idx="14"/>
          </p:nvPr>
        </p:nvSpPr>
        <p:spPr/>
        <p:txBody>
          <a:bodyPr/>
          <a:lstStyle/>
          <a:p>
            <a:pPr algn="ctr"/>
            <a:r>
              <a:rPr lang="pt-BR" dirty="0"/>
              <a:t>Deus Se alegra quando nossas palavras e ações são verdadeiras</a:t>
            </a:r>
            <a:r>
              <a:rPr lang="pt-BR" b="0" dirty="0"/>
              <a:t>.</a:t>
            </a:r>
            <a:endParaRPr lang="pt-BR" dirty="0"/>
          </a:p>
        </p:txBody>
      </p:sp>
      <p:sp>
        <p:nvSpPr>
          <p:cNvPr id="5" name="Espaço Reservado para Texto 4">
            <a:extLst>
              <a:ext uri="{FF2B5EF4-FFF2-40B4-BE49-F238E27FC236}">
                <a16:creationId xmlns:a16="http://schemas.microsoft.com/office/drawing/2014/main" id="{E70C61F9-29AC-8E86-6A65-864EA0B82011}"/>
              </a:ext>
            </a:extLst>
          </p:cNvPr>
          <p:cNvSpPr>
            <a:spLocks noGrp="1"/>
          </p:cNvSpPr>
          <p:nvPr>
            <p:ph type="body" sz="quarter" idx="12"/>
          </p:nvPr>
        </p:nvSpPr>
        <p:spPr/>
        <p:txBody>
          <a:bodyPr/>
          <a:lstStyle/>
          <a:p>
            <a:r>
              <a:rPr lang="pt-BR" dirty="0"/>
              <a:t>02</a:t>
            </a:r>
          </a:p>
        </p:txBody>
      </p:sp>
      <p:pic>
        <p:nvPicPr>
          <p:cNvPr id="9" name="Espaço Reservado para Imagem 8">
            <a:extLst>
              <a:ext uri="{FF2B5EF4-FFF2-40B4-BE49-F238E27FC236}">
                <a16:creationId xmlns:a16="http://schemas.microsoft.com/office/drawing/2014/main" id="{FEE668D2-2AF5-BE2F-704D-2D080F7F73D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2089" r="2089"/>
          <a:stretch>
            <a:fillRect/>
          </a:stretch>
        </p:blipFill>
        <p:spPr>
          <a:prstGeom prst="rect">
            <a:avLst/>
          </a:prstGeom>
        </p:spPr>
      </p:pic>
    </p:spTree>
    <p:extLst>
      <p:ext uri="{BB962C8B-B14F-4D97-AF65-F5344CB8AC3E}">
        <p14:creationId xmlns:p14="http://schemas.microsoft.com/office/powerpoint/2010/main" val="16908999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DA33E-E749-4CC8-E2F6-08717729DC37}"/>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CD4B310C-ED71-A9E6-9BCE-5B09D102979E}"/>
              </a:ext>
            </a:extLst>
          </p:cNvPr>
          <p:cNvSpPr>
            <a:spLocks noGrp="1"/>
          </p:cNvSpPr>
          <p:nvPr>
            <p:ph type="body" sz="quarter" idx="13"/>
          </p:nvPr>
        </p:nvSpPr>
        <p:spPr/>
        <p:txBody>
          <a:bodyPr/>
          <a:lstStyle/>
          <a:p>
            <a:r>
              <a:rPr lang="pt-BR" dirty="0"/>
              <a:t>O sonho de Jacó</a:t>
            </a:r>
          </a:p>
        </p:txBody>
      </p:sp>
      <p:sp>
        <p:nvSpPr>
          <p:cNvPr id="4" name="Espaço Reservado para Texto 3">
            <a:extLst>
              <a:ext uri="{FF2B5EF4-FFF2-40B4-BE49-F238E27FC236}">
                <a16:creationId xmlns:a16="http://schemas.microsoft.com/office/drawing/2014/main" id="{08BB392A-3C03-AB27-942B-5D96B0FE354F}"/>
              </a:ext>
            </a:extLst>
          </p:cNvPr>
          <p:cNvSpPr>
            <a:spLocks noGrp="1"/>
          </p:cNvSpPr>
          <p:nvPr>
            <p:ph type="body" sz="quarter" idx="14"/>
          </p:nvPr>
        </p:nvSpPr>
        <p:spPr/>
        <p:txBody>
          <a:bodyPr/>
          <a:lstStyle/>
          <a:p>
            <a:pPr algn="ctr"/>
            <a:r>
              <a:rPr lang="pt-BR" dirty="0"/>
              <a:t>Deus me perdoa e está sempre comigo</a:t>
            </a:r>
          </a:p>
        </p:txBody>
      </p:sp>
      <p:sp>
        <p:nvSpPr>
          <p:cNvPr id="5" name="Espaço Reservado para Texto 4">
            <a:extLst>
              <a:ext uri="{FF2B5EF4-FFF2-40B4-BE49-F238E27FC236}">
                <a16:creationId xmlns:a16="http://schemas.microsoft.com/office/drawing/2014/main" id="{4D22B8F0-498B-F02B-0969-D7208CC4919C}"/>
              </a:ext>
            </a:extLst>
          </p:cNvPr>
          <p:cNvSpPr>
            <a:spLocks noGrp="1"/>
          </p:cNvSpPr>
          <p:nvPr>
            <p:ph type="body" sz="quarter" idx="12"/>
          </p:nvPr>
        </p:nvSpPr>
        <p:spPr/>
        <p:txBody>
          <a:bodyPr/>
          <a:lstStyle/>
          <a:p>
            <a:r>
              <a:rPr lang="pt-BR" dirty="0"/>
              <a:t>03</a:t>
            </a:r>
          </a:p>
        </p:txBody>
      </p:sp>
      <p:pic>
        <p:nvPicPr>
          <p:cNvPr id="8" name="Espaço Reservado para Imagem 7">
            <a:extLst>
              <a:ext uri="{FF2B5EF4-FFF2-40B4-BE49-F238E27FC236}">
                <a16:creationId xmlns:a16="http://schemas.microsoft.com/office/drawing/2014/main" id="{39CB2736-4323-0296-4B57-82EA44F41B6E}"/>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917" r="1917"/>
          <a:stretch>
            <a:fillRect/>
          </a:stretch>
        </p:blipFill>
        <p:spPr>
          <a:prstGeom prst="rect">
            <a:avLst/>
          </a:prstGeom>
        </p:spPr>
      </p:pic>
    </p:spTree>
    <p:extLst>
      <p:ext uri="{BB962C8B-B14F-4D97-AF65-F5344CB8AC3E}">
        <p14:creationId xmlns:p14="http://schemas.microsoft.com/office/powerpoint/2010/main" val="290923488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120EC-CFF5-8A7F-3FCA-BF2493554DF6}"/>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BADC96A8-7A40-4EB9-C240-71D23260E6C4}"/>
              </a:ext>
            </a:extLst>
          </p:cNvPr>
          <p:cNvSpPr>
            <a:spLocks noGrp="1"/>
          </p:cNvSpPr>
          <p:nvPr>
            <p:ph type="body" sz="quarter" idx="13"/>
          </p:nvPr>
        </p:nvSpPr>
        <p:spPr/>
        <p:txBody>
          <a:bodyPr/>
          <a:lstStyle/>
          <a:p>
            <a:r>
              <a:rPr lang="pt-BR" dirty="0"/>
              <a:t>Jacó trabalha para seu Tio Labão</a:t>
            </a:r>
          </a:p>
        </p:txBody>
      </p:sp>
      <p:sp>
        <p:nvSpPr>
          <p:cNvPr id="4" name="Espaço Reservado para Texto 3">
            <a:extLst>
              <a:ext uri="{FF2B5EF4-FFF2-40B4-BE49-F238E27FC236}">
                <a16:creationId xmlns:a16="http://schemas.microsoft.com/office/drawing/2014/main" id="{A641F9FB-9ACD-1A0A-4310-0647E4F11F60}"/>
              </a:ext>
            </a:extLst>
          </p:cNvPr>
          <p:cNvSpPr>
            <a:spLocks noGrp="1"/>
          </p:cNvSpPr>
          <p:nvPr>
            <p:ph type="body" sz="quarter" idx="14"/>
          </p:nvPr>
        </p:nvSpPr>
        <p:spPr/>
        <p:txBody>
          <a:bodyPr/>
          <a:lstStyle/>
          <a:p>
            <a:pPr algn="ctr"/>
            <a:r>
              <a:rPr lang="pt-BR" dirty="0"/>
              <a:t>Porque Deus me perdoa, </a:t>
            </a:r>
          </a:p>
          <a:p>
            <a:pPr algn="ctr"/>
            <a:r>
              <a:rPr lang="pt-BR" dirty="0"/>
              <a:t>posso aprender a perdoar aos outros</a:t>
            </a:r>
          </a:p>
        </p:txBody>
      </p:sp>
      <p:sp>
        <p:nvSpPr>
          <p:cNvPr id="5" name="Espaço Reservado para Texto 4">
            <a:extLst>
              <a:ext uri="{FF2B5EF4-FFF2-40B4-BE49-F238E27FC236}">
                <a16:creationId xmlns:a16="http://schemas.microsoft.com/office/drawing/2014/main" id="{D889078A-8163-DF7C-01F4-D19EEFF5D92C}"/>
              </a:ext>
            </a:extLst>
          </p:cNvPr>
          <p:cNvSpPr>
            <a:spLocks noGrp="1"/>
          </p:cNvSpPr>
          <p:nvPr>
            <p:ph type="body" sz="quarter" idx="12"/>
          </p:nvPr>
        </p:nvSpPr>
        <p:spPr/>
        <p:txBody>
          <a:bodyPr/>
          <a:lstStyle/>
          <a:p>
            <a:r>
              <a:rPr lang="pt-BR" dirty="0"/>
              <a:t>04</a:t>
            </a:r>
          </a:p>
        </p:txBody>
      </p:sp>
      <p:pic>
        <p:nvPicPr>
          <p:cNvPr id="8" name="Espaço Reservado para Imagem 7">
            <a:extLst>
              <a:ext uri="{FF2B5EF4-FFF2-40B4-BE49-F238E27FC236}">
                <a16:creationId xmlns:a16="http://schemas.microsoft.com/office/drawing/2014/main" id="{D52F41F9-0DA3-1B35-407D-F6CAF3589E2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99" r="1799"/>
          <a:stretch>
            <a:fillRect/>
          </a:stretch>
        </p:blipFill>
        <p:spPr>
          <a:prstGeom prst="rect">
            <a:avLst/>
          </a:prstGeom>
        </p:spPr>
      </p:pic>
    </p:spTree>
    <p:extLst>
      <p:ext uri="{BB962C8B-B14F-4D97-AF65-F5344CB8AC3E}">
        <p14:creationId xmlns:p14="http://schemas.microsoft.com/office/powerpoint/2010/main" val="18371185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8BDEF-34D8-0D32-A8D4-119806E2832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824CFEC6-44BE-825D-1148-129F971925EE}"/>
              </a:ext>
            </a:extLst>
          </p:cNvPr>
          <p:cNvSpPr>
            <a:spLocks noGrp="1"/>
          </p:cNvSpPr>
          <p:nvPr>
            <p:ph type="body" sz="quarter" idx="13"/>
          </p:nvPr>
        </p:nvSpPr>
        <p:spPr/>
        <p:txBody>
          <a:bodyPr/>
          <a:lstStyle/>
          <a:p>
            <a:r>
              <a:rPr lang="pt-BR" dirty="0"/>
              <a:t>Jacó se reencontra com seu irmão Esaú</a:t>
            </a:r>
          </a:p>
        </p:txBody>
      </p:sp>
      <p:sp>
        <p:nvSpPr>
          <p:cNvPr id="4" name="Espaço Reservado para Texto 3">
            <a:extLst>
              <a:ext uri="{FF2B5EF4-FFF2-40B4-BE49-F238E27FC236}">
                <a16:creationId xmlns:a16="http://schemas.microsoft.com/office/drawing/2014/main" id="{89187C2E-43FE-9B91-0791-8D6D23465CE5}"/>
              </a:ext>
            </a:extLst>
          </p:cNvPr>
          <p:cNvSpPr>
            <a:spLocks noGrp="1"/>
          </p:cNvSpPr>
          <p:nvPr>
            <p:ph type="body" sz="quarter" idx="14"/>
          </p:nvPr>
        </p:nvSpPr>
        <p:spPr/>
        <p:txBody>
          <a:bodyPr/>
          <a:lstStyle/>
          <a:p>
            <a:pPr algn="ctr"/>
            <a:r>
              <a:rPr lang="pt-BR" dirty="0"/>
              <a:t>Deus me dá paz e me ajuda </a:t>
            </a:r>
          </a:p>
          <a:p>
            <a:pPr algn="ctr"/>
            <a:r>
              <a:rPr lang="pt-BR" dirty="0"/>
              <a:t>a ser um pacificador</a:t>
            </a:r>
          </a:p>
        </p:txBody>
      </p:sp>
      <p:sp>
        <p:nvSpPr>
          <p:cNvPr id="5" name="Espaço Reservado para Texto 4">
            <a:extLst>
              <a:ext uri="{FF2B5EF4-FFF2-40B4-BE49-F238E27FC236}">
                <a16:creationId xmlns:a16="http://schemas.microsoft.com/office/drawing/2014/main" id="{C91AFEDA-138F-3798-C7C3-25AC4C851276}"/>
              </a:ext>
            </a:extLst>
          </p:cNvPr>
          <p:cNvSpPr>
            <a:spLocks noGrp="1"/>
          </p:cNvSpPr>
          <p:nvPr>
            <p:ph type="body" sz="quarter" idx="12"/>
          </p:nvPr>
        </p:nvSpPr>
        <p:spPr/>
        <p:txBody>
          <a:bodyPr/>
          <a:lstStyle/>
          <a:p>
            <a:r>
              <a:rPr lang="pt-BR" dirty="0"/>
              <a:t>05</a:t>
            </a:r>
          </a:p>
        </p:txBody>
      </p:sp>
      <p:pic>
        <p:nvPicPr>
          <p:cNvPr id="8" name="Espaço Reservado para Imagem 7">
            <a:extLst>
              <a:ext uri="{FF2B5EF4-FFF2-40B4-BE49-F238E27FC236}">
                <a16:creationId xmlns:a16="http://schemas.microsoft.com/office/drawing/2014/main" id="{CB742B9E-1C5D-9BBE-CA7C-5CFFCF88716C}"/>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27" r="1727"/>
          <a:stretch>
            <a:fillRect/>
          </a:stretch>
        </p:blipFill>
        <p:spPr>
          <a:prstGeom prst="rect">
            <a:avLst/>
          </a:prstGeom>
        </p:spPr>
      </p:pic>
    </p:spTree>
    <p:extLst>
      <p:ext uri="{BB962C8B-B14F-4D97-AF65-F5344CB8AC3E}">
        <p14:creationId xmlns:p14="http://schemas.microsoft.com/office/powerpoint/2010/main" val="97148678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4E43D-E55A-6A0F-9FB7-BE5A4301B9B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5A9A1D0-A3A9-1FF4-1006-1FFD5B57AE43}"/>
              </a:ext>
            </a:extLst>
          </p:cNvPr>
          <p:cNvSpPr>
            <a:spLocks noGrp="1"/>
          </p:cNvSpPr>
          <p:nvPr>
            <p:ph type="body" sz="quarter" idx="13"/>
          </p:nvPr>
        </p:nvSpPr>
        <p:spPr/>
        <p:txBody>
          <a:bodyPr/>
          <a:lstStyle/>
          <a:p>
            <a:r>
              <a:rPr lang="pt-BR" dirty="0"/>
              <a:t>José tem alguns sonhos</a:t>
            </a:r>
          </a:p>
        </p:txBody>
      </p:sp>
      <p:sp>
        <p:nvSpPr>
          <p:cNvPr id="4" name="Espaço Reservado para Texto 3">
            <a:extLst>
              <a:ext uri="{FF2B5EF4-FFF2-40B4-BE49-F238E27FC236}">
                <a16:creationId xmlns:a16="http://schemas.microsoft.com/office/drawing/2014/main" id="{CA43B04C-071A-C0E1-2161-821C66B0D945}"/>
              </a:ext>
            </a:extLst>
          </p:cNvPr>
          <p:cNvSpPr>
            <a:spLocks noGrp="1"/>
          </p:cNvSpPr>
          <p:nvPr>
            <p:ph type="body" sz="quarter" idx="14"/>
          </p:nvPr>
        </p:nvSpPr>
        <p:spPr/>
        <p:txBody>
          <a:bodyPr/>
          <a:lstStyle/>
          <a:p>
            <a:pPr algn="ctr"/>
            <a:r>
              <a:rPr lang="pt-BR" dirty="0"/>
              <a:t>Deus cuida de mim</a:t>
            </a:r>
          </a:p>
        </p:txBody>
      </p:sp>
      <p:sp>
        <p:nvSpPr>
          <p:cNvPr id="5" name="Espaço Reservado para Texto 4">
            <a:extLst>
              <a:ext uri="{FF2B5EF4-FFF2-40B4-BE49-F238E27FC236}">
                <a16:creationId xmlns:a16="http://schemas.microsoft.com/office/drawing/2014/main" id="{24389D1B-0798-A59C-BBF6-AE37B9D1216D}"/>
              </a:ext>
            </a:extLst>
          </p:cNvPr>
          <p:cNvSpPr>
            <a:spLocks noGrp="1"/>
          </p:cNvSpPr>
          <p:nvPr>
            <p:ph type="body" sz="quarter" idx="12"/>
          </p:nvPr>
        </p:nvSpPr>
        <p:spPr/>
        <p:txBody>
          <a:bodyPr/>
          <a:lstStyle/>
          <a:p>
            <a:r>
              <a:rPr lang="pt-BR" dirty="0"/>
              <a:t>06</a:t>
            </a:r>
          </a:p>
        </p:txBody>
      </p:sp>
      <p:pic>
        <p:nvPicPr>
          <p:cNvPr id="9" name="Espaço Reservado para Imagem 8">
            <a:extLst>
              <a:ext uri="{FF2B5EF4-FFF2-40B4-BE49-F238E27FC236}">
                <a16:creationId xmlns:a16="http://schemas.microsoft.com/office/drawing/2014/main" id="{55F71179-52E4-7B42-B816-AA764CE47FA0}"/>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49" r="1749"/>
          <a:stretch>
            <a:fillRect/>
          </a:stretch>
        </p:blipFill>
        <p:spPr>
          <a:prstGeom prst="rect">
            <a:avLst/>
          </a:prstGeom>
        </p:spPr>
      </p:pic>
    </p:spTree>
    <p:extLst>
      <p:ext uri="{BB962C8B-B14F-4D97-AF65-F5344CB8AC3E}">
        <p14:creationId xmlns:p14="http://schemas.microsoft.com/office/powerpoint/2010/main" val="51235404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2A1E7-F5E3-AC82-2950-F63E89F9EA7A}"/>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62C1E4D4-E7D6-8C69-364F-05F71299F861}"/>
              </a:ext>
            </a:extLst>
          </p:cNvPr>
          <p:cNvSpPr>
            <a:spLocks noGrp="1"/>
          </p:cNvSpPr>
          <p:nvPr>
            <p:ph type="body" sz="quarter" idx="13"/>
          </p:nvPr>
        </p:nvSpPr>
        <p:spPr/>
        <p:txBody>
          <a:bodyPr/>
          <a:lstStyle/>
          <a:p>
            <a:r>
              <a:rPr lang="pt-BR" dirty="0"/>
              <a:t>José é vendido como escravo</a:t>
            </a:r>
          </a:p>
        </p:txBody>
      </p:sp>
      <p:sp>
        <p:nvSpPr>
          <p:cNvPr id="4" name="Espaço Reservado para Texto 3">
            <a:extLst>
              <a:ext uri="{FF2B5EF4-FFF2-40B4-BE49-F238E27FC236}">
                <a16:creationId xmlns:a16="http://schemas.microsoft.com/office/drawing/2014/main" id="{841F29EA-BAEE-67E8-7326-29A0323DA8FE}"/>
              </a:ext>
            </a:extLst>
          </p:cNvPr>
          <p:cNvSpPr>
            <a:spLocks noGrp="1"/>
          </p:cNvSpPr>
          <p:nvPr>
            <p:ph type="body" sz="quarter" idx="14"/>
          </p:nvPr>
        </p:nvSpPr>
        <p:spPr/>
        <p:txBody>
          <a:bodyPr/>
          <a:lstStyle/>
          <a:p>
            <a:pPr algn="ctr"/>
            <a:r>
              <a:rPr lang="pt-BR" dirty="0"/>
              <a:t>Posso confiar que Deus está comigo</a:t>
            </a:r>
          </a:p>
        </p:txBody>
      </p:sp>
      <p:sp>
        <p:nvSpPr>
          <p:cNvPr id="5" name="Espaço Reservado para Texto 4">
            <a:extLst>
              <a:ext uri="{FF2B5EF4-FFF2-40B4-BE49-F238E27FC236}">
                <a16:creationId xmlns:a16="http://schemas.microsoft.com/office/drawing/2014/main" id="{82070C5F-E003-676E-E96F-28B047862073}"/>
              </a:ext>
            </a:extLst>
          </p:cNvPr>
          <p:cNvSpPr>
            <a:spLocks noGrp="1"/>
          </p:cNvSpPr>
          <p:nvPr>
            <p:ph type="body" sz="quarter" idx="12"/>
          </p:nvPr>
        </p:nvSpPr>
        <p:spPr/>
        <p:txBody>
          <a:bodyPr/>
          <a:lstStyle/>
          <a:p>
            <a:r>
              <a:rPr lang="pt-BR" dirty="0"/>
              <a:t>07</a:t>
            </a:r>
          </a:p>
        </p:txBody>
      </p:sp>
      <p:pic>
        <p:nvPicPr>
          <p:cNvPr id="8" name="Espaço Reservado para Imagem 7">
            <a:extLst>
              <a:ext uri="{FF2B5EF4-FFF2-40B4-BE49-F238E27FC236}">
                <a16:creationId xmlns:a16="http://schemas.microsoft.com/office/drawing/2014/main" id="{972B9121-33E1-E85B-DA1F-BA9C3BC3F59B}"/>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772" r="1772"/>
          <a:stretch>
            <a:fillRect/>
          </a:stretch>
        </p:blipFill>
        <p:spPr>
          <a:prstGeom prst="rect">
            <a:avLst/>
          </a:prstGeom>
        </p:spPr>
      </p:pic>
    </p:spTree>
    <p:extLst>
      <p:ext uri="{BB962C8B-B14F-4D97-AF65-F5344CB8AC3E}">
        <p14:creationId xmlns:p14="http://schemas.microsoft.com/office/powerpoint/2010/main" val="4944766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0A25C-4CBB-81FE-F8B5-5322A0D5A8A2}"/>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5BD70E0-11D8-20B0-F2AF-40406AB60805}"/>
              </a:ext>
            </a:extLst>
          </p:cNvPr>
          <p:cNvSpPr>
            <a:spLocks noGrp="1"/>
          </p:cNvSpPr>
          <p:nvPr>
            <p:ph type="body" sz="quarter" idx="13"/>
          </p:nvPr>
        </p:nvSpPr>
        <p:spPr/>
        <p:txBody>
          <a:bodyPr/>
          <a:lstStyle/>
          <a:p>
            <a:r>
              <a:rPr lang="pt-BR" dirty="0"/>
              <a:t>José é colocado na prisão</a:t>
            </a:r>
          </a:p>
        </p:txBody>
      </p:sp>
      <p:sp>
        <p:nvSpPr>
          <p:cNvPr id="4" name="Espaço Reservado para Texto 3">
            <a:extLst>
              <a:ext uri="{FF2B5EF4-FFF2-40B4-BE49-F238E27FC236}">
                <a16:creationId xmlns:a16="http://schemas.microsoft.com/office/drawing/2014/main" id="{4A1C6267-D020-DBC2-BC2F-758B54424332}"/>
              </a:ext>
            </a:extLst>
          </p:cNvPr>
          <p:cNvSpPr>
            <a:spLocks noGrp="1"/>
          </p:cNvSpPr>
          <p:nvPr>
            <p:ph type="body" sz="quarter" idx="14"/>
          </p:nvPr>
        </p:nvSpPr>
        <p:spPr/>
        <p:txBody>
          <a:bodyPr/>
          <a:lstStyle/>
          <a:p>
            <a:pPr algn="ctr"/>
            <a:r>
              <a:rPr lang="pt-BR" dirty="0"/>
              <a:t>Os outros podem ver que Deus está comigo</a:t>
            </a:r>
          </a:p>
          <a:p>
            <a:pPr algn="ctr"/>
            <a:r>
              <a:rPr lang="pt-BR" dirty="0"/>
              <a:t>quando vivo para honrá-Lo.</a:t>
            </a:r>
          </a:p>
        </p:txBody>
      </p:sp>
      <p:sp>
        <p:nvSpPr>
          <p:cNvPr id="5" name="Espaço Reservado para Texto 4">
            <a:extLst>
              <a:ext uri="{FF2B5EF4-FFF2-40B4-BE49-F238E27FC236}">
                <a16:creationId xmlns:a16="http://schemas.microsoft.com/office/drawing/2014/main" id="{AEC49527-A530-FB67-CA4C-A5A42CD59F75}"/>
              </a:ext>
            </a:extLst>
          </p:cNvPr>
          <p:cNvSpPr>
            <a:spLocks noGrp="1"/>
          </p:cNvSpPr>
          <p:nvPr>
            <p:ph type="body" sz="quarter" idx="12"/>
          </p:nvPr>
        </p:nvSpPr>
        <p:spPr/>
        <p:txBody>
          <a:bodyPr/>
          <a:lstStyle/>
          <a:p>
            <a:r>
              <a:rPr lang="pt-BR" dirty="0"/>
              <a:t>08</a:t>
            </a:r>
          </a:p>
        </p:txBody>
      </p:sp>
      <p:pic>
        <p:nvPicPr>
          <p:cNvPr id="9" name="Espaço Reservado para Imagem 8">
            <a:extLst>
              <a:ext uri="{FF2B5EF4-FFF2-40B4-BE49-F238E27FC236}">
                <a16:creationId xmlns:a16="http://schemas.microsoft.com/office/drawing/2014/main" id="{2B0592CC-A727-C497-7544-713F78FA7544}"/>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22" r="1822"/>
          <a:stretch>
            <a:fillRect/>
          </a:stretch>
        </p:blipFill>
        <p:spPr>
          <a:prstGeom prst="rect">
            <a:avLst/>
          </a:prstGeom>
        </p:spPr>
      </p:pic>
    </p:spTree>
    <p:extLst>
      <p:ext uri="{BB962C8B-B14F-4D97-AF65-F5344CB8AC3E}">
        <p14:creationId xmlns:p14="http://schemas.microsoft.com/office/powerpoint/2010/main" val="428871482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9D057-ABE7-EE75-3BF7-21753899E9E3}"/>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0B559685-68DC-A24A-600C-0953BF3E6226}"/>
              </a:ext>
            </a:extLst>
          </p:cNvPr>
          <p:cNvSpPr>
            <a:spLocks noGrp="1"/>
          </p:cNvSpPr>
          <p:nvPr>
            <p:ph type="body" sz="quarter" idx="13"/>
          </p:nvPr>
        </p:nvSpPr>
        <p:spPr/>
        <p:txBody>
          <a:bodyPr/>
          <a:lstStyle/>
          <a:p>
            <a:r>
              <a:rPr lang="pt-BR" dirty="0"/>
              <a:t>José é colocado no palácio</a:t>
            </a:r>
          </a:p>
        </p:txBody>
      </p:sp>
      <p:sp>
        <p:nvSpPr>
          <p:cNvPr id="4" name="Espaço Reservado para Texto 3">
            <a:extLst>
              <a:ext uri="{FF2B5EF4-FFF2-40B4-BE49-F238E27FC236}">
                <a16:creationId xmlns:a16="http://schemas.microsoft.com/office/drawing/2014/main" id="{3F35FAE0-95B0-DFF5-9C78-09CEC06DB573}"/>
              </a:ext>
            </a:extLst>
          </p:cNvPr>
          <p:cNvSpPr>
            <a:spLocks noGrp="1"/>
          </p:cNvSpPr>
          <p:nvPr>
            <p:ph type="body" sz="quarter" idx="14"/>
          </p:nvPr>
        </p:nvSpPr>
        <p:spPr/>
        <p:txBody>
          <a:bodyPr/>
          <a:lstStyle/>
          <a:p>
            <a:pPr algn="ctr"/>
            <a:r>
              <a:rPr lang="pt-BR" dirty="0"/>
              <a:t>Deus é real e trabalha em minha vida </a:t>
            </a:r>
          </a:p>
          <a:p>
            <a:pPr algn="ctr"/>
            <a:r>
              <a:rPr lang="pt-BR" dirty="0"/>
              <a:t>para Se revelar a outros</a:t>
            </a:r>
          </a:p>
        </p:txBody>
      </p:sp>
      <p:sp>
        <p:nvSpPr>
          <p:cNvPr id="5" name="Espaço Reservado para Texto 4">
            <a:extLst>
              <a:ext uri="{FF2B5EF4-FFF2-40B4-BE49-F238E27FC236}">
                <a16:creationId xmlns:a16="http://schemas.microsoft.com/office/drawing/2014/main" id="{8F6902FD-F84F-33B9-AAD3-0134089EBC54}"/>
              </a:ext>
            </a:extLst>
          </p:cNvPr>
          <p:cNvSpPr>
            <a:spLocks noGrp="1"/>
          </p:cNvSpPr>
          <p:nvPr>
            <p:ph type="body" sz="quarter" idx="12"/>
          </p:nvPr>
        </p:nvSpPr>
        <p:spPr/>
        <p:txBody>
          <a:bodyPr/>
          <a:lstStyle/>
          <a:p>
            <a:r>
              <a:rPr lang="pt-BR" dirty="0"/>
              <a:t>09</a:t>
            </a:r>
          </a:p>
        </p:txBody>
      </p:sp>
      <p:pic>
        <p:nvPicPr>
          <p:cNvPr id="7" name="Espaço Reservado para Imagem 6">
            <a:extLst>
              <a:ext uri="{FF2B5EF4-FFF2-40B4-BE49-F238E27FC236}">
                <a16:creationId xmlns:a16="http://schemas.microsoft.com/office/drawing/2014/main" id="{261FA0DF-4219-0DC7-D0D7-949B842F0C76}"/>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554" r="1554"/>
          <a:stretch>
            <a:fillRect/>
          </a:stretch>
        </p:blipFill>
        <p:spPr>
          <a:prstGeom prst="rect">
            <a:avLst/>
          </a:prstGeom>
        </p:spPr>
      </p:pic>
    </p:spTree>
    <p:extLst>
      <p:ext uri="{BB962C8B-B14F-4D97-AF65-F5344CB8AC3E}">
        <p14:creationId xmlns:p14="http://schemas.microsoft.com/office/powerpoint/2010/main" val="26656705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36F24-73F9-B888-32D5-483BB21A2C0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2DC20B77-1641-3ED7-22A1-5235E0B49B88}"/>
              </a:ext>
            </a:extLst>
          </p:cNvPr>
          <p:cNvSpPr>
            <a:spLocks noGrp="1"/>
          </p:cNvSpPr>
          <p:nvPr>
            <p:ph type="body" sz="quarter" idx="13"/>
          </p:nvPr>
        </p:nvSpPr>
        <p:spPr/>
        <p:txBody>
          <a:bodyPr/>
          <a:lstStyle/>
          <a:p>
            <a:r>
              <a:rPr lang="pt-BR" dirty="0"/>
              <a:t>José como Governador</a:t>
            </a:r>
          </a:p>
        </p:txBody>
      </p:sp>
      <p:sp>
        <p:nvSpPr>
          <p:cNvPr id="4" name="Espaço Reservado para Texto 3">
            <a:extLst>
              <a:ext uri="{FF2B5EF4-FFF2-40B4-BE49-F238E27FC236}">
                <a16:creationId xmlns:a16="http://schemas.microsoft.com/office/drawing/2014/main" id="{77CFCF40-6A7B-3E4A-951D-C4EB0BBBC879}"/>
              </a:ext>
            </a:extLst>
          </p:cNvPr>
          <p:cNvSpPr>
            <a:spLocks noGrp="1"/>
          </p:cNvSpPr>
          <p:nvPr>
            <p:ph type="body" sz="quarter" idx="14"/>
          </p:nvPr>
        </p:nvSpPr>
        <p:spPr/>
        <p:txBody>
          <a:bodyPr/>
          <a:lstStyle/>
          <a:p>
            <a:pPr algn="ctr"/>
            <a:r>
              <a:rPr lang="pt-BR" sz="2800" dirty="0"/>
              <a:t>Deus ama a todos e deseja que todas as pessoas tenham a oportunidade de conhecê-Lo.</a:t>
            </a:r>
          </a:p>
        </p:txBody>
      </p:sp>
      <p:sp>
        <p:nvSpPr>
          <p:cNvPr id="5" name="Espaço Reservado para Texto 4">
            <a:extLst>
              <a:ext uri="{FF2B5EF4-FFF2-40B4-BE49-F238E27FC236}">
                <a16:creationId xmlns:a16="http://schemas.microsoft.com/office/drawing/2014/main" id="{8AD513B8-ECF3-267A-0897-493610389425}"/>
              </a:ext>
            </a:extLst>
          </p:cNvPr>
          <p:cNvSpPr>
            <a:spLocks noGrp="1"/>
          </p:cNvSpPr>
          <p:nvPr>
            <p:ph type="body" sz="quarter" idx="12"/>
          </p:nvPr>
        </p:nvSpPr>
        <p:spPr/>
        <p:txBody>
          <a:bodyPr/>
          <a:lstStyle/>
          <a:p>
            <a:r>
              <a:rPr lang="pt-BR" dirty="0"/>
              <a:t>10</a:t>
            </a:r>
          </a:p>
        </p:txBody>
      </p:sp>
      <p:pic>
        <p:nvPicPr>
          <p:cNvPr id="7" name="Espaço Reservado para Imagem 6">
            <a:extLst>
              <a:ext uri="{FF2B5EF4-FFF2-40B4-BE49-F238E27FC236}">
                <a16:creationId xmlns:a16="http://schemas.microsoft.com/office/drawing/2014/main" id="{87EFA062-FB3D-C219-FD68-4E12B92DBB7F}"/>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22" r="1822"/>
          <a:stretch>
            <a:fillRect/>
          </a:stretch>
        </p:blipFill>
        <p:spPr>
          <a:prstGeom prst="rect">
            <a:avLst/>
          </a:prstGeom>
        </p:spPr>
      </p:pic>
    </p:spTree>
    <p:extLst>
      <p:ext uri="{BB962C8B-B14F-4D97-AF65-F5344CB8AC3E}">
        <p14:creationId xmlns:p14="http://schemas.microsoft.com/office/powerpoint/2010/main" val="8470918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7662-268C-0480-A777-AA010959A6A1}"/>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DEDB6F98-8AB7-BD7B-E5C6-DD27CBC6798E}"/>
              </a:ext>
            </a:extLst>
          </p:cNvPr>
          <p:cNvSpPr>
            <a:spLocks noGrp="1"/>
          </p:cNvSpPr>
          <p:nvPr>
            <p:ph type="body" sz="quarter" idx="13"/>
          </p:nvPr>
        </p:nvSpPr>
        <p:spPr/>
        <p:txBody>
          <a:bodyPr/>
          <a:lstStyle/>
          <a:p>
            <a:r>
              <a:rPr lang="pt-BR" dirty="0"/>
              <a:t>A Família de José se reúne </a:t>
            </a:r>
          </a:p>
        </p:txBody>
      </p:sp>
      <p:sp>
        <p:nvSpPr>
          <p:cNvPr id="4" name="Espaço Reservado para Texto 3">
            <a:extLst>
              <a:ext uri="{FF2B5EF4-FFF2-40B4-BE49-F238E27FC236}">
                <a16:creationId xmlns:a16="http://schemas.microsoft.com/office/drawing/2014/main" id="{50DC4043-EFAF-C23F-682C-32A777F3CBB7}"/>
              </a:ext>
            </a:extLst>
          </p:cNvPr>
          <p:cNvSpPr>
            <a:spLocks noGrp="1"/>
          </p:cNvSpPr>
          <p:nvPr>
            <p:ph type="body" sz="quarter" idx="14"/>
          </p:nvPr>
        </p:nvSpPr>
        <p:spPr/>
        <p:txBody>
          <a:bodyPr/>
          <a:lstStyle/>
          <a:p>
            <a:pPr algn="ctr"/>
            <a:r>
              <a:rPr lang="pt-BR" dirty="0"/>
              <a:t>Deus vê o fim desde o princípio e pode</a:t>
            </a:r>
          </a:p>
          <a:p>
            <a:pPr algn="ctr"/>
            <a:r>
              <a:rPr lang="pt-BR" dirty="0"/>
              <a:t>transformar experiências difíceis em bênção</a:t>
            </a:r>
            <a:endParaRPr lang="pt-BR" sz="2800" dirty="0"/>
          </a:p>
        </p:txBody>
      </p:sp>
      <p:sp>
        <p:nvSpPr>
          <p:cNvPr id="5" name="Espaço Reservado para Texto 4">
            <a:extLst>
              <a:ext uri="{FF2B5EF4-FFF2-40B4-BE49-F238E27FC236}">
                <a16:creationId xmlns:a16="http://schemas.microsoft.com/office/drawing/2014/main" id="{953538ED-D788-785D-D678-7236C07DC5E4}"/>
              </a:ext>
            </a:extLst>
          </p:cNvPr>
          <p:cNvSpPr>
            <a:spLocks noGrp="1"/>
          </p:cNvSpPr>
          <p:nvPr>
            <p:ph type="body" sz="quarter" idx="12"/>
          </p:nvPr>
        </p:nvSpPr>
        <p:spPr/>
        <p:txBody>
          <a:bodyPr/>
          <a:lstStyle/>
          <a:p>
            <a:r>
              <a:rPr lang="pt-BR" dirty="0"/>
              <a:t>11</a:t>
            </a:r>
          </a:p>
        </p:txBody>
      </p:sp>
      <p:pic>
        <p:nvPicPr>
          <p:cNvPr id="9" name="Espaço Reservado para Imagem 8">
            <a:extLst>
              <a:ext uri="{FF2B5EF4-FFF2-40B4-BE49-F238E27FC236}">
                <a16:creationId xmlns:a16="http://schemas.microsoft.com/office/drawing/2014/main" id="{A347E306-C4E3-D667-2E6B-F0E698A2CCA1}"/>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872" r="1872"/>
          <a:stretch>
            <a:fillRect/>
          </a:stretch>
        </p:blipFill>
        <p:spPr>
          <a:prstGeom prst="rect">
            <a:avLst/>
          </a:prstGeom>
        </p:spPr>
      </p:pic>
    </p:spTree>
    <p:extLst>
      <p:ext uri="{BB962C8B-B14F-4D97-AF65-F5344CB8AC3E}">
        <p14:creationId xmlns:p14="http://schemas.microsoft.com/office/powerpoint/2010/main" val="15516985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7E1B3-57EC-14F0-B42F-215502BC825C}"/>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2FA85986-0E3A-39CC-891D-C017AEB3CFFC}"/>
              </a:ext>
            </a:extLst>
          </p:cNvPr>
          <p:cNvSpPr>
            <a:spLocks noGrp="1"/>
          </p:cNvSpPr>
          <p:nvPr>
            <p:ph type="body" sz="quarter" idx="13"/>
          </p:nvPr>
        </p:nvSpPr>
        <p:spPr/>
        <p:txBody>
          <a:bodyPr/>
          <a:lstStyle/>
          <a:p>
            <a:r>
              <a:rPr lang="pt-BR" dirty="0"/>
              <a:t>Noemi e Rute</a:t>
            </a:r>
          </a:p>
        </p:txBody>
      </p:sp>
      <p:sp>
        <p:nvSpPr>
          <p:cNvPr id="4" name="Espaço Reservado para Texto 3">
            <a:extLst>
              <a:ext uri="{FF2B5EF4-FFF2-40B4-BE49-F238E27FC236}">
                <a16:creationId xmlns:a16="http://schemas.microsoft.com/office/drawing/2014/main" id="{8768EDC4-A51E-8022-D039-DEB0D488E96C}"/>
              </a:ext>
            </a:extLst>
          </p:cNvPr>
          <p:cNvSpPr>
            <a:spLocks noGrp="1"/>
          </p:cNvSpPr>
          <p:nvPr>
            <p:ph type="body" sz="quarter" idx="14"/>
          </p:nvPr>
        </p:nvSpPr>
        <p:spPr/>
        <p:txBody>
          <a:bodyPr/>
          <a:lstStyle/>
          <a:p>
            <a:pPr algn="ctr"/>
            <a:r>
              <a:rPr lang="pt-BR" dirty="0"/>
              <a:t>Deus pode curar corações partidos</a:t>
            </a:r>
            <a:endParaRPr lang="pt-BR" sz="2800" dirty="0"/>
          </a:p>
        </p:txBody>
      </p:sp>
      <p:sp>
        <p:nvSpPr>
          <p:cNvPr id="5" name="Espaço Reservado para Texto 4">
            <a:extLst>
              <a:ext uri="{FF2B5EF4-FFF2-40B4-BE49-F238E27FC236}">
                <a16:creationId xmlns:a16="http://schemas.microsoft.com/office/drawing/2014/main" id="{0D4F92C0-B327-F3D2-A845-89DDD0F91079}"/>
              </a:ext>
            </a:extLst>
          </p:cNvPr>
          <p:cNvSpPr>
            <a:spLocks noGrp="1"/>
          </p:cNvSpPr>
          <p:nvPr>
            <p:ph type="body" sz="quarter" idx="12"/>
          </p:nvPr>
        </p:nvSpPr>
        <p:spPr/>
        <p:txBody>
          <a:bodyPr/>
          <a:lstStyle/>
          <a:p>
            <a:r>
              <a:rPr lang="pt-BR" dirty="0"/>
              <a:t>12</a:t>
            </a:r>
          </a:p>
        </p:txBody>
      </p:sp>
      <p:pic>
        <p:nvPicPr>
          <p:cNvPr id="11" name="Espaço Reservado para Imagem 10">
            <a:extLst>
              <a:ext uri="{FF2B5EF4-FFF2-40B4-BE49-F238E27FC236}">
                <a16:creationId xmlns:a16="http://schemas.microsoft.com/office/drawing/2014/main" id="{E729C04B-905D-3167-838E-AE8EE6CF81D9}"/>
              </a:ext>
            </a:extLst>
          </p:cNvPr>
          <p:cNvPicPr>
            <a:picLocks noGrp="1" noChangeAspect="1"/>
          </p:cNvPicPr>
          <p:nvPr>
            <p:ph type="pic" sz="quarter" idx="16"/>
          </p:nvPr>
        </p:nvPicPr>
        <p:blipFill>
          <a:blip r:embed="rId2">
            <a:extLst>
              <a:ext uri="{28A0092B-C50C-407E-A947-70E740481C1C}">
                <a14:useLocalDpi xmlns:a14="http://schemas.microsoft.com/office/drawing/2010/main" val="0"/>
              </a:ext>
            </a:extLst>
          </a:blip>
          <a:srcRect l="1967" r="1967"/>
          <a:stretch>
            <a:fillRect/>
          </a:stretch>
        </p:blipFill>
        <p:spPr>
          <a:prstGeom prst="rect">
            <a:avLst/>
          </a:prstGeom>
        </p:spPr>
      </p:pic>
    </p:spTree>
    <p:extLst>
      <p:ext uri="{BB962C8B-B14F-4D97-AF65-F5344CB8AC3E}">
        <p14:creationId xmlns:p14="http://schemas.microsoft.com/office/powerpoint/2010/main" val="18177640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m 12">
            <a:extLst>
              <a:ext uri="{FF2B5EF4-FFF2-40B4-BE49-F238E27FC236}">
                <a16:creationId xmlns:a16="http://schemas.microsoft.com/office/drawing/2014/main" id="{DC32F71D-68C7-B611-77C2-F32D89A27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3808" y="1412776"/>
            <a:ext cx="4762500" cy="4343400"/>
          </a:xfrm>
          <a:prstGeom prst="rect">
            <a:avLst/>
          </a:prstGeom>
        </p:spPr>
      </p:pic>
      <p:sp>
        <p:nvSpPr>
          <p:cNvPr id="14" name="Retângulo 13">
            <a:extLst>
              <a:ext uri="{FF2B5EF4-FFF2-40B4-BE49-F238E27FC236}">
                <a16:creationId xmlns:a16="http://schemas.microsoft.com/office/drawing/2014/main" id="{E2CCF813-554F-4167-49ED-8440848A7ED7}"/>
              </a:ext>
            </a:extLst>
          </p:cNvPr>
          <p:cNvSpPr/>
          <p:nvPr/>
        </p:nvSpPr>
        <p:spPr>
          <a:xfrm>
            <a:off x="2267744" y="836712"/>
            <a:ext cx="6264696" cy="576064"/>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solidFill>
                  <a:schemeClr val="tx1"/>
                </a:solidFill>
              </a:rPr>
              <a:t>Kit de Primeiros Socorros</a:t>
            </a:r>
          </a:p>
        </p:txBody>
      </p:sp>
    </p:spTree>
    <p:extLst>
      <p:ext uri="{BB962C8B-B14F-4D97-AF65-F5344CB8AC3E}">
        <p14:creationId xmlns:p14="http://schemas.microsoft.com/office/powerpoint/2010/main" val="27946139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9D3A9-ABF0-D839-6528-0FF7BE7E22EE}"/>
            </a:ext>
          </a:extLst>
        </p:cNvPr>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92999C2D-E3CB-E68A-40CF-A77E5F0188AF}"/>
              </a:ext>
            </a:extLst>
          </p:cNvPr>
          <p:cNvSpPr>
            <a:spLocks noGrp="1"/>
          </p:cNvSpPr>
          <p:nvPr>
            <p:ph type="body" sz="quarter" idx="11"/>
          </p:nvPr>
        </p:nvSpPr>
        <p:spPr/>
        <p:txBody>
          <a:bodyPr/>
          <a:lstStyle/>
          <a:p>
            <a:r>
              <a:rPr lang="pt-BR" i="0" dirty="0"/>
              <a:t>Em um mundo cheio de pecado, coisas ruins podem acontecer conosco e nos machucar. </a:t>
            </a:r>
          </a:p>
          <a:p>
            <a:endParaRPr lang="pt-BR" i="0" dirty="0"/>
          </a:p>
          <a:p>
            <a:r>
              <a:rPr lang="pt-BR" i="0" dirty="0"/>
              <a:t>Os itens do kit ajudam a resolver problemas físicos, mas...</a:t>
            </a:r>
          </a:p>
          <a:p>
            <a:endParaRPr lang="pt-BR" i="0" dirty="0"/>
          </a:p>
          <a:p>
            <a:r>
              <a:rPr lang="pt-BR" dirty="0"/>
              <a:t>• Algum desses itens pode curar um coração partido? </a:t>
            </a:r>
          </a:p>
          <a:p>
            <a:endParaRPr lang="pt-BR" b="0" i="0" dirty="0"/>
          </a:p>
          <a:p>
            <a:r>
              <a:rPr lang="pt-BR" dirty="0"/>
              <a:t>• O que significa ter o coração partido? </a:t>
            </a:r>
          </a:p>
        </p:txBody>
      </p:sp>
    </p:spTree>
    <p:extLst>
      <p:ext uri="{BB962C8B-B14F-4D97-AF65-F5344CB8AC3E}">
        <p14:creationId xmlns:p14="http://schemas.microsoft.com/office/powerpoint/2010/main" val="1867329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E6E85-A1AE-1013-EC2E-05DF97FFBEA5}"/>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7D5D1792-4279-D726-5CBE-B205D1CC9CC2}"/>
              </a:ext>
            </a:extLst>
          </p:cNvPr>
          <p:cNvSpPr>
            <a:spLocks noGrp="1"/>
          </p:cNvSpPr>
          <p:nvPr>
            <p:ph type="body" sz="quarter" idx="14"/>
          </p:nvPr>
        </p:nvSpPr>
        <p:spPr/>
        <p:txBody>
          <a:bodyPr/>
          <a:lstStyle/>
          <a:p>
            <a:r>
              <a:rPr lang="pt-BR" dirty="0"/>
              <a:t>12</a:t>
            </a:r>
          </a:p>
        </p:txBody>
      </p:sp>
      <p:sp>
        <p:nvSpPr>
          <p:cNvPr id="8" name="Espaço Reservado para Texto 7">
            <a:extLst>
              <a:ext uri="{FF2B5EF4-FFF2-40B4-BE49-F238E27FC236}">
                <a16:creationId xmlns:a16="http://schemas.microsoft.com/office/drawing/2014/main" id="{B77473EB-97EE-4CF3-C7F0-B652265AACF0}"/>
              </a:ext>
            </a:extLst>
          </p:cNvPr>
          <p:cNvSpPr>
            <a:spLocks noGrp="1"/>
          </p:cNvSpPr>
          <p:nvPr>
            <p:ph type="body" sz="quarter" idx="17"/>
          </p:nvPr>
        </p:nvSpPr>
        <p:spPr/>
        <p:txBody>
          <a:bodyPr anchor="ctr"/>
          <a:lstStyle/>
          <a:p>
            <a:r>
              <a:rPr lang="pt-BR" i="0" dirty="0"/>
              <a:t>Deus pode curar corações partidos</a:t>
            </a:r>
            <a:endParaRPr lang="pt-BR" sz="2400" i="0" dirty="0"/>
          </a:p>
        </p:txBody>
      </p:sp>
      <p:pic>
        <p:nvPicPr>
          <p:cNvPr id="11" name="Espaço Reservado para Imagem 10">
            <a:extLst>
              <a:ext uri="{FF2B5EF4-FFF2-40B4-BE49-F238E27FC236}">
                <a16:creationId xmlns:a16="http://schemas.microsoft.com/office/drawing/2014/main" id="{3D15AC9A-E605-33AD-840B-79B77FF2719E}"/>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Tree>
    <p:extLst>
      <p:ext uri="{BB962C8B-B14F-4D97-AF65-F5344CB8AC3E}">
        <p14:creationId xmlns:p14="http://schemas.microsoft.com/office/powerpoint/2010/main" val="23700608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F7006A06-FB3E-8C7C-4BA2-180EC42C53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m 10">
            <a:extLst>
              <a:ext uri="{FF2B5EF4-FFF2-40B4-BE49-F238E27FC236}">
                <a16:creationId xmlns:a16="http://schemas.microsoft.com/office/drawing/2014/main" id="{87DCDC0D-EB36-11C1-5010-E52FFD4982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9832" y="709368"/>
            <a:ext cx="4032448" cy="6089267"/>
          </a:xfrm>
          <a:prstGeom prst="rect">
            <a:avLst/>
          </a:prstGeom>
        </p:spPr>
      </p:pic>
      <p:sp>
        <p:nvSpPr>
          <p:cNvPr id="5" name="CaixaDeTexto 4">
            <a:extLst>
              <a:ext uri="{FF2B5EF4-FFF2-40B4-BE49-F238E27FC236}">
                <a16:creationId xmlns:a16="http://schemas.microsoft.com/office/drawing/2014/main" id="{9BC330B2-D2CA-DB80-7B53-D9787D845ECC}"/>
              </a:ext>
            </a:extLst>
          </p:cNvPr>
          <p:cNvSpPr txBox="1">
            <a:spLocks noChangeAspect="1"/>
          </p:cNvSpPr>
          <p:nvPr/>
        </p:nvSpPr>
        <p:spPr>
          <a:xfrm>
            <a:off x="1337073" y="694452"/>
            <a:ext cx="7762350" cy="6177600"/>
          </a:xfrm>
          <a:prstGeom prst="rect">
            <a:avLst/>
          </a:prstGeom>
          <a:solidFill>
            <a:schemeClr val="bg1">
              <a:alpha val="51000"/>
            </a:schemeClr>
          </a:solidFill>
          <a:ln>
            <a:noFill/>
          </a:ln>
        </p:spPr>
        <p:txBody>
          <a:bodyPr wrap="square">
            <a:noAutofit/>
          </a:bodyPr>
          <a:lstStyle/>
          <a:p>
            <a:pPr algn="ctr"/>
            <a:r>
              <a:rPr lang="pt-BR" sz="2400" b="1" dirty="0"/>
              <a:t>Rute 1:1</a:t>
            </a:r>
          </a:p>
          <a:p>
            <a:endParaRPr lang="pt-BR" sz="2400" b="1" dirty="0"/>
          </a:p>
          <a:p>
            <a:r>
              <a:rPr lang="pt-BR" sz="2400" b="1" dirty="0"/>
              <a:t>¹ E sucedeu que, nos dias em que os juízes julgavam, houve uma fome na terra; por isso um homem de Belém de Judá saiu a peregrinar nos campos de Moabe, ele e sua mulher, e seus dois filhos;</a:t>
            </a:r>
          </a:p>
          <a:p>
            <a:endParaRPr lang="pt-BR" sz="2400" b="1" dirty="0"/>
          </a:p>
        </p:txBody>
      </p:sp>
    </p:spTree>
    <p:extLst>
      <p:ext uri="{BB962C8B-B14F-4D97-AF65-F5344CB8AC3E}">
        <p14:creationId xmlns:p14="http://schemas.microsoft.com/office/powerpoint/2010/main" val="326971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alpha val="48000"/>
          </a:schemeClr>
        </a:solid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56C76C97-4471-F6AF-45D2-FDEEAE574D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4511" y="1196752"/>
            <a:ext cx="7671013" cy="4803998"/>
          </a:xfrm>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400" b="1" dirty="0"/>
              <a:t>Rute 1:3</a:t>
            </a:r>
          </a:p>
          <a:p>
            <a:endParaRPr lang="pt-BR" sz="2400" b="1" dirty="0"/>
          </a:p>
          <a:p>
            <a:r>
              <a:rPr lang="pt-BR" sz="2400" b="1" dirty="0"/>
              <a:t>³ E morreu </a:t>
            </a:r>
            <a:r>
              <a:rPr lang="pt-BR" sz="2400" b="1" dirty="0" err="1"/>
              <a:t>Elimeleque</a:t>
            </a:r>
            <a:r>
              <a:rPr lang="pt-BR" sz="2400" b="1" dirty="0"/>
              <a:t>, marido de Noemi; e ficou ela com os seus dois filhos,</a:t>
            </a:r>
          </a:p>
          <a:p>
            <a:endParaRPr lang="pt-BR" sz="2400" b="1" dirty="0"/>
          </a:p>
          <a:p>
            <a:pPr algn="ctr"/>
            <a:r>
              <a:rPr lang="pt-BR" sz="2400" b="1" dirty="0"/>
              <a:t>O que deu a Noemi força e coragem para continuar depois da morte de </a:t>
            </a:r>
            <a:r>
              <a:rPr lang="pt-BR" sz="2400" b="1" dirty="0" err="1"/>
              <a:t>Elimeleque</a:t>
            </a:r>
            <a:r>
              <a:rPr lang="pt-BR" sz="2400" b="1" dirty="0"/>
              <a:t>?</a:t>
            </a:r>
          </a:p>
          <a:p>
            <a:pPr algn="ctr"/>
            <a:endParaRPr lang="pt-BR" sz="2400" b="1" dirty="0"/>
          </a:p>
          <a:p>
            <a:pPr algn="ctr"/>
            <a:r>
              <a:rPr lang="pt-BR" sz="2400" b="1" dirty="0"/>
              <a:t>Salmos 34:18</a:t>
            </a:r>
          </a:p>
          <a:p>
            <a:endParaRPr lang="pt-BR" sz="2400" b="1" dirty="0"/>
          </a:p>
          <a:p>
            <a:r>
              <a:rPr lang="pt-BR" sz="2400" b="1" dirty="0"/>
              <a:t>¹⁸ Perto está o Senhor dos que têm o coração quebrantado, e salva os contritos de espírito.</a:t>
            </a:r>
          </a:p>
          <a:p>
            <a:endParaRPr lang="pt-BR" sz="2400" b="1" dirty="0"/>
          </a:p>
          <a:p>
            <a:endParaRPr lang="pt-BR" sz="2400" b="1" dirty="0"/>
          </a:p>
          <a:p>
            <a:endParaRPr lang="pt-BR" sz="2400" b="1" dirty="0"/>
          </a:p>
          <a:p>
            <a:endParaRPr lang="pt-BR" sz="2400" b="1" dirty="0"/>
          </a:p>
        </p:txBody>
      </p:sp>
    </p:spTree>
    <p:extLst>
      <p:ext uri="{BB962C8B-B14F-4D97-AF65-F5344CB8AC3E}">
        <p14:creationId xmlns:p14="http://schemas.microsoft.com/office/powerpoint/2010/main" val="402303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grpId="0" nodeType="withEffect">
                                  <p:stCondLst>
                                    <p:cond delay="100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EA1851CF-BADE-A23B-8D6B-6E98FF9A5D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3546" y="1524906"/>
            <a:ext cx="7644342" cy="4299942"/>
          </a:xfrm>
          <a:prstGeom prst="rect">
            <a:avLst/>
          </a:prstGeom>
        </p:spPr>
      </p:pic>
      <p:sp>
        <p:nvSpPr>
          <p:cNvPr id="3" name="CaixaDeTexto 2">
            <a:extLst>
              <a:ext uri="{FF2B5EF4-FFF2-40B4-BE49-F238E27FC236}">
                <a16:creationId xmlns:a16="http://schemas.microsoft.com/office/drawing/2014/main" id="{C0F9CC99-B17A-5546-045B-BACD888392D1}"/>
              </a:ext>
            </a:extLst>
          </p:cNvPr>
          <p:cNvSpPr txBox="1">
            <a:spLocks noChangeAspect="1"/>
          </p:cNvSpPr>
          <p:nvPr/>
        </p:nvSpPr>
        <p:spPr>
          <a:xfrm>
            <a:off x="1331640" y="691417"/>
            <a:ext cx="7712195" cy="6177600"/>
          </a:xfrm>
          <a:prstGeom prst="rect">
            <a:avLst/>
          </a:prstGeom>
          <a:solidFill>
            <a:schemeClr val="bg1">
              <a:alpha val="48000"/>
            </a:schemeClr>
          </a:solidFill>
          <a:ln>
            <a:noFill/>
          </a:ln>
        </p:spPr>
        <p:txBody>
          <a:bodyPr wrap="square">
            <a:noAutofit/>
          </a:bodyPr>
          <a:lstStyle/>
          <a:p>
            <a:pPr algn="ctr"/>
            <a:r>
              <a:rPr lang="pt-BR" sz="2000" b="1" dirty="0"/>
              <a:t>Os filhos de Noemi se casaram... Mas o que aconteceu?</a:t>
            </a:r>
          </a:p>
          <a:p>
            <a:pPr algn="ctr"/>
            <a:r>
              <a:rPr lang="pt-BR" sz="2000" b="1" dirty="0"/>
              <a:t>Rute 1:5</a:t>
            </a:r>
          </a:p>
          <a:p>
            <a:endParaRPr lang="pt-BR" sz="2000" b="1" dirty="0"/>
          </a:p>
          <a:p>
            <a:r>
              <a:rPr lang="pt-BR" sz="2000" b="1" dirty="0"/>
              <a:t>⁵ E morreram também ambos, </a:t>
            </a:r>
            <a:r>
              <a:rPr lang="pt-BR" sz="2000" b="1" dirty="0" err="1"/>
              <a:t>Malom</a:t>
            </a:r>
            <a:r>
              <a:rPr lang="pt-BR" sz="2000" b="1" dirty="0"/>
              <a:t> e </a:t>
            </a:r>
            <a:r>
              <a:rPr lang="pt-BR" sz="2000" b="1" dirty="0" err="1"/>
              <a:t>Quiliom</a:t>
            </a:r>
            <a:r>
              <a:rPr lang="pt-BR" sz="2000" b="1" dirty="0"/>
              <a:t>, ficando assim a mulher desamparada dos seus dois filhos e de seu marido.</a:t>
            </a:r>
          </a:p>
          <a:p>
            <a:endParaRPr lang="pt-BR" sz="2000" b="1" dirty="0"/>
          </a:p>
          <a:p>
            <a:pPr algn="ctr"/>
            <a:r>
              <a:rPr lang="pt-BR" sz="2000" b="1" dirty="0"/>
              <a:t>As três viúvas choraram juntas, mas sabiam: </a:t>
            </a:r>
          </a:p>
          <a:p>
            <a:pPr algn="ctr"/>
            <a:endParaRPr lang="pt-BR" sz="2000" b="1" dirty="0"/>
          </a:p>
          <a:p>
            <a:pPr algn="ctr"/>
            <a:r>
              <a:rPr lang="pt-BR" sz="2000" b="1" dirty="0"/>
              <a:t>Salmos 147:3</a:t>
            </a:r>
          </a:p>
          <a:p>
            <a:endParaRPr lang="pt-BR" sz="2000" b="1" dirty="0"/>
          </a:p>
          <a:p>
            <a:r>
              <a:rPr lang="pt-BR" sz="2000" b="1" dirty="0"/>
              <a:t>³ </a:t>
            </a:r>
            <a:r>
              <a:rPr lang="pt-BR" dirty="0"/>
              <a:t>“</a:t>
            </a:r>
            <a:r>
              <a:rPr lang="pt-BR" sz="2000" b="1" dirty="0"/>
              <a:t>Ele cura os de coração quebrantado e enfaixa suas feridas”</a:t>
            </a:r>
          </a:p>
          <a:p>
            <a:endParaRPr lang="pt-BR" sz="2000" b="1" dirty="0"/>
          </a:p>
        </p:txBody>
      </p:sp>
    </p:spTree>
    <p:extLst>
      <p:ext uri="{BB962C8B-B14F-4D97-AF65-F5344CB8AC3E}">
        <p14:creationId xmlns:p14="http://schemas.microsoft.com/office/powerpoint/2010/main" val="4252056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3975-3607-F3A4-39BC-0B0E05205A0E}"/>
            </a:ext>
          </a:extLst>
        </p:cNvPr>
        <p:cNvGrpSpPr/>
        <p:nvPr/>
      </p:nvGrpSpPr>
      <p:grpSpPr>
        <a:xfrm>
          <a:off x="0" y="0"/>
          <a:ext cx="0" cy="0"/>
          <a:chOff x="0" y="0"/>
          <a:chExt cx="0" cy="0"/>
        </a:xfrm>
      </p:grpSpPr>
      <p:pic>
        <p:nvPicPr>
          <p:cNvPr id="7" name="Imagem 6">
            <a:extLst>
              <a:ext uri="{FF2B5EF4-FFF2-40B4-BE49-F238E27FC236}">
                <a16:creationId xmlns:a16="http://schemas.microsoft.com/office/drawing/2014/main" id="{ED439746-C002-0748-DD8A-C1D86CC882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2306462"/>
            <a:ext cx="7744048" cy="3457560"/>
          </a:xfrm>
          <a:prstGeom prst="rect">
            <a:avLst/>
          </a:prstGeom>
        </p:spPr>
      </p:pic>
      <p:sp>
        <p:nvSpPr>
          <p:cNvPr id="3" name="CaixaDeTexto 2">
            <a:extLst>
              <a:ext uri="{FF2B5EF4-FFF2-40B4-BE49-F238E27FC236}">
                <a16:creationId xmlns:a16="http://schemas.microsoft.com/office/drawing/2014/main" id="{26D5669A-BB82-D0DA-000D-1669656E651E}"/>
              </a:ext>
            </a:extLst>
          </p:cNvPr>
          <p:cNvSpPr txBox="1">
            <a:spLocks noChangeAspect="1"/>
          </p:cNvSpPr>
          <p:nvPr/>
        </p:nvSpPr>
        <p:spPr>
          <a:xfrm>
            <a:off x="1331640" y="691417"/>
            <a:ext cx="7712195" cy="6177600"/>
          </a:xfrm>
          <a:prstGeom prst="rect">
            <a:avLst/>
          </a:prstGeom>
          <a:solidFill>
            <a:schemeClr val="bg1">
              <a:alpha val="48000"/>
            </a:schemeClr>
          </a:solidFill>
          <a:ln>
            <a:noFill/>
          </a:ln>
        </p:spPr>
        <p:txBody>
          <a:bodyPr wrap="square">
            <a:noAutofit/>
          </a:bodyPr>
          <a:lstStyle/>
          <a:p>
            <a:pPr algn="ctr"/>
            <a:r>
              <a:rPr lang="pt-BR" sz="2200" b="1" dirty="0"/>
              <a:t>Salmo 6:5</a:t>
            </a:r>
          </a:p>
          <a:p>
            <a:endParaRPr lang="pt-BR" sz="2200" b="1" dirty="0"/>
          </a:p>
          <a:p>
            <a:r>
              <a:rPr lang="pt-BR" sz="2200" b="1" dirty="0"/>
              <a:t>⁵ Porque na morte não há lembrança de ti; no sepulcro quem te louvará?</a:t>
            </a:r>
          </a:p>
          <a:p>
            <a:endParaRPr lang="pt-BR" sz="2200" b="1" dirty="0"/>
          </a:p>
          <a:p>
            <a:pPr algn="ctr"/>
            <a:r>
              <a:rPr lang="pt-BR" sz="2200" b="1" dirty="0"/>
              <a:t>Salmos 115:17</a:t>
            </a:r>
          </a:p>
          <a:p>
            <a:endParaRPr lang="pt-BR" sz="2200" b="1" dirty="0"/>
          </a:p>
          <a:p>
            <a:r>
              <a:rPr lang="pt-BR" sz="2200" b="1" dirty="0"/>
              <a:t>¹⁷ Os mortos não louvam ao Senhor, nem os que descem ao silêncio.</a:t>
            </a:r>
          </a:p>
          <a:p>
            <a:endParaRPr lang="pt-BR" sz="2200" b="1" dirty="0"/>
          </a:p>
          <a:p>
            <a:pPr algn="ctr"/>
            <a:r>
              <a:rPr lang="pt-BR" sz="2200" b="1" dirty="0"/>
              <a:t>1 Tessalonicenses 4:16</a:t>
            </a:r>
          </a:p>
          <a:p>
            <a:endParaRPr lang="pt-BR" sz="2200" b="1" dirty="0"/>
          </a:p>
          <a:p>
            <a:r>
              <a:rPr lang="pt-BR" sz="2200" b="1" dirty="0"/>
              <a:t>¹⁶ Porque o mesmo Senhor descerá do céu com alarido, e com voz de arcanjo, e com a trombeta de Deus; e os que morreram em Cristo ressuscitarão primeiro.</a:t>
            </a:r>
          </a:p>
          <a:p>
            <a:endParaRPr lang="pt-BR" sz="2200" b="1" dirty="0"/>
          </a:p>
          <a:p>
            <a:endParaRPr lang="pt-BR" sz="2200" b="1" dirty="0"/>
          </a:p>
          <a:p>
            <a:endParaRPr lang="pt-BR" sz="2200" b="1" dirty="0"/>
          </a:p>
        </p:txBody>
      </p:sp>
    </p:spTree>
    <p:extLst>
      <p:ext uri="{BB962C8B-B14F-4D97-AF65-F5344CB8AC3E}">
        <p14:creationId xmlns:p14="http://schemas.microsoft.com/office/powerpoint/2010/main" val="502417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100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75D06-93A0-E083-026E-B289F95196BC}"/>
            </a:ext>
          </a:extLst>
        </p:cNvPr>
        <p:cNvGrpSpPr/>
        <p:nvPr/>
      </p:nvGrpSpPr>
      <p:grpSpPr>
        <a:xfrm>
          <a:off x="0" y="0"/>
          <a:ext cx="0" cy="0"/>
          <a:chOff x="0" y="0"/>
          <a:chExt cx="0" cy="0"/>
        </a:xfrm>
      </p:grpSpPr>
      <p:pic>
        <p:nvPicPr>
          <p:cNvPr id="7" name="Imagem 6">
            <a:extLst>
              <a:ext uri="{FF2B5EF4-FFF2-40B4-BE49-F238E27FC236}">
                <a16:creationId xmlns:a16="http://schemas.microsoft.com/office/drawing/2014/main" id="{0B14C842-C870-52FA-9707-1153AEEE7A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9234" y="1299785"/>
            <a:ext cx="7712195" cy="4338110"/>
          </a:xfrm>
          <a:prstGeom prst="rect">
            <a:avLst/>
          </a:prstGeom>
        </p:spPr>
      </p:pic>
      <p:sp>
        <p:nvSpPr>
          <p:cNvPr id="3" name="CaixaDeTexto 2">
            <a:extLst>
              <a:ext uri="{FF2B5EF4-FFF2-40B4-BE49-F238E27FC236}">
                <a16:creationId xmlns:a16="http://schemas.microsoft.com/office/drawing/2014/main" id="{EC6BFF73-16B3-6930-24FB-CFCEEAD64B3E}"/>
              </a:ext>
            </a:extLst>
          </p:cNvPr>
          <p:cNvSpPr txBox="1">
            <a:spLocks noChangeAspect="1"/>
          </p:cNvSpPr>
          <p:nvPr/>
        </p:nvSpPr>
        <p:spPr>
          <a:xfrm>
            <a:off x="1357058" y="691200"/>
            <a:ext cx="7712195" cy="6177600"/>
          </a:xfrm>
          <a:prstGeom prst="rect">
            <a:avLst/>
          </a:prstGeom>
          <a:solidFill>
            <a:schemeClr val="bg1">
              <a:alpha val="48000"/>
            </a:schemeClr>
          </a:solidFill>
          <a:ln>
            <a:noFill/>
          </a:ln>
        </p:spPr>
        <p:txBody>
          <a:bodyPr wrap="square">
            <a:noAutofit/>
          </a:bodyPr>
          <a:lstStyle/>
          <a:p>
            <a:pPr algn="ctr"/>
            <a:r>
              <a:rPr lang="pt-BR" sz="2000" b="1" dirty="0"/>
              <a:t>Rute 1:8</a:t>
            </a:r>
            <a:endParaRPr lang="pt-BR" sz="2200" b="1" dirty="0"/>
          </a:p>
          <a:p>
            <a:endParaRPr lang="pt-BR" sz="2000" b="1" dirty="0"/>
          </a:p>
          <a:p>
            <a:r>
              <a:rPr lang="pt-BR" sz="2000" b="1" dirty="0"/>
              <a:t>⁸ Disse Noemi às suas noras: Ide, voltai cada uma à casa de sua mãe; e o Senhor use convosco de benevolência, como vós usastes com os falecidos e comigo.</a:t>
            </a:r>
          </a:p>
          <a:p>
            <a:endParaRPr lang="pt-BR" sz="2000" b="1" dirty="0"/>
          </a:p>
          <a:p>
            <a:pPr algn="ctr"/>
            <a:r>
              <a:rPr lang="pt-BR" sz="2000" b="1" dirty="0"/>
              <a:t>Rute 1:16</a:t>
            </a:r>
          </a:p>
          <a:p>
            <a:pPr algn="ctr"/>
            <a:endParaRPr lang="pt-BR" sz="2000" b="1" dirty="0"/>
          </a:p>
          <a:p>
            <a:r>
              <a:rPr lang="pt-BR" sz="2000" b="1" dirty="0"/>
              <a:t>¹⁶ Disse, porém, Rute: Não me instes para que te abandone, e deixe de seguir-te; porque aonde quer que tu fores irei eu, e onde quer que pousares, ali pousarei eu; o teu povo é o meu povo, o teu Deus é o meu Deus;</a:t>
            </a:r>
          </a:p>
          <a:p>
            <a:endParaRPr lang="pt-BR" sz="2000" b="1" dirty="0"/>
          </a:p>
        </p:txBody>
      </p:sp>
    </p:spTree>
    <p:extLst>
      <p:ext uri="{BB962C8B-B14F-4D97-AF65-F5344CB8AC3E}">
        <p14:creationId xmlns:p14="http://schemas.microsoft.com/office/powerpoint/2010/main" val="35009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uiExpand="1"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78C71-A61D-D5F2-899E-BD25CE871A94}"/>
            </a:ext>
          </a:extLst>
        </p:cNvPr>
        <p:cNvGrpSpPr/>
        <p:nvPr/>
      </p:nvGrpSpPr>
      <p:grpSpPr>
        <a:xfrm>
          <a:off x="0" y="0"/>
          <a:ext cx="0" cy="0"/>
          <a:chOff x="0" y="0"/>
          <a:chExt cx="0" cy="0"/>
        </a:xfrm>
      </p:grpSpPr>
      <p:pic>
        <p:nvPicPr>
          <p:cNvPr id="7" name="Imagem 6">
            <a:extLst>
              <a:ext uri="{FF2B5EF4-FFF2-40B4-BE49-F238E27FC236}">
                <a16:creationId xmlns:a16="http://schemas.microsoft.com/office/drawing/2014/main" id="{8660BD51-4BF1-F5E4-D7B1-F072291C2E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2155" y="1505322"/>
            <a:ext cx="7644341" cy="4299942"/>
          </a:xfrm>
          <a:prstGeom prst="rect">
            <a:avLst/>
          </a:prstGeom>
        </p:spPr>
      </p:pic>
      <p:sp>
        <p:nvSpPr>
          <p:cNvPr id="5" name="CaixaDeTexto 4">
            <a:extLst>
              <a:ext uri="{FF2B5EF4-FFF2-40B4-BE49-F238E27FC236}">
                <a16:creationId xmlns:a16="http://schemas.microsoft.com/office/drawing/2014/main" id="{8795B565-ED5F-BA6F-CD95-D4D14CDED894}"/>
              </a:ext>
            </a:extLst>
          </p:cNvPr>
          <p:cNvSpPr txBox="1">
            <a:spLocks noChangeAspect="1"/>
          </p:cNvSpPr>
          <p:nvPr/>
        </p:nvSpPr>
        <p:spPr>
          <a:xfrm>
            <a:off x="1332000" y="691200"/>
            <a:ext cx="7746798" cy="6177600"/>
          </a:xfrm>
          <a:prstGeom prst="rect">
            <a:avLst/>
          </a:prstGeom>
          <a:solidFill>
            <a:schemeClr val="bg1">
              <a:alpha val="40000"/>
            </a:schemeClr>
          </a:solidFill>
          <a:ln>
            <a:noFill/>
          </a:ln>
        </p:spPr>
        <p:txBody>
          <a:bodyPr wrap="square">
            <a:noAutofit/>
          </a:bodyPr>
          <a:lstStyle/>
          <a:p>
            <a:pPr algn="ctr"/>
            <a:r>
              <a:rPr lang="pt-BR" sz="2400" b="1" dirty="0"/>
              <a:t>Rute 1:21</a:t>
            </a:r>
          </a:p>
          <a:p>
            <a:pPr algn="ctr"/>
            <a:endParaRPr lang="pt-BR" sz="2400" b="1" dirty="0"/>
          </a:p>
          <a:p>
            <a:r>
              <a:rPr lang="pt-BR" sz="2400" b="1" dirty="0"/>
              <a:t>²¹ Quando saí daqui, eu tinha tudo, mas o Senhor me fez voltar sem nada.</a:t>
            </a:r>
          </a:p>
          <a:p>
            <a:endParaRPr lang="pt-BR" sz="2400" b="1" dirty="0" err="1"/>
          </a:p>
        </p:txBody>
      </p:sp>
    </p:spTree>
    <p:extLst>
      <p:ext uri="{BB962C8B-B14F-4D97-AF65-F5344CB8AC3E}">
        <p14:creationId xmlns:p14="http://schemas.microsoft.com/office/powerpoint/2010/main" val="3721591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AD2AB-DAE5-4A3D-5584-FB44CF1FB1C5}"/>
            </a:ext>
          </a:extLst>
        </p:cNvPr>
        <p:cNvGrpSpPr/>
        <p:nvPr/>
      </p:nvGrpSpPr>
      <p:grpSpPr>
        <a:xfrm>
          <a:off x="0" y="0"/>
          <a:ext cx="0" cy="0"/>
          <a:chOff x="0" y="0"/>
          <a:chExt cx="0" cy="0"/>
        </a:xfrm>
      </p:grpSpPr>
      <p:sp>
        <p:nvSpPr>
          <p:cNvPr id="5" name="CaixaDeTexto 4">
            <a:extLst>
              <a:ext uri="{FF2B5EF4-FFF2-40B4-BE49-F238E27FC236}">
                <a16:creationId xmlns:a16="http://schemas.microsoft.com/office/drawing/2014/main" id="{70F09ADD-84FF-942D-E169-CC82E64EFFE0}"/>
              </a:ext>
            </a:extLst>
          </p:cNvPr>
          <p:cNvSpPr txBox="1">
            <a:spLocks noChangeAspect="1"/>
          </p:cNvSpPr>
          <p:nvPr/>
        </p:nvSpPr>
        <p:spPr>
          <a:xfrm>
            <a:off x="1332000" y="691200"/>
            <a:ext cx="7746798" cy="6177600"/>
          </a:xfrm>
          <a:prstGeom prst="rect">
            <a:avLst/>
          </a:prstGeom>
          <a:solidFill>
            <a:schemeClr val="bg1">
              <a:alpha val="49000"/>
            </a:schemeClr>
          </a:solidFill>
          <a:ln>
            <a:noFill/>
          </a:ln>
        </p:spPr>
        <p:txBody>
          <a:bodyPr wrap="square">
            <a:noAutofit/>
          </a:bodyPr>
          <a:lstStyle/>
          <a:p>
            <a:r>
              <a:rPr lang="pt-BR" sz="3200" b="1" i="1" dirty="0"/>
              <a:t>Para que servem os botões?</a:t>
            </a:r>
          </a:p>
        </p:txBody>
      </p:sp>
      <p:pic>
        <p:nvPicPr>
          <p:cNvPr id="6" name="Imagem 5" descr="Casa Assuf: tipos de botões que você precisa conhecer">
            <a:extLst>
              <a:ext uri="{FF2B5EF4-FFF2-40B4-BE49-F238E27FC236}">
                <a16:creationId xmlns:a16="http://schemas.microsoft.com/office/drawing/2014/main" id="{5B98451E-33D5-161B-FC75-5971155E2A93}"/>
              </a:ext>
            </a:extLst>
          </p:cNvPr>
          <p:cNvPicPr>
            <a:picLocks noChangeAspect="1"/>
          </p:cNvPicPr>
          <p:nvPr/>
        </p:nvPicPr>
        <p:blipFill>
          <a:blip r:embed="rId2"/>
          <a:stretch>
            <a:fillRect/>
          </a:stretch>
        </p:blipFill>
        <p:spPr>
          <a:xfrm>
            <a:off x="1763688" y="1571924"/>
            <a:ext cx="6624228" cy="4416152"/>
          </a:xfrm>
          <a:prstGeom prst="rect">
            <a:avLst/>
          </a:prstGeom>
        </p:spPr>
      </p:pic>
    </p:spTree>
    <p:extLst>
      <p:ext uri="{BB962C8B-B14F-4D97-AF65-F5344CB8AC3E}">
        <p14:creationId xmlns:p14="http://schemas.microsoft.com/office/powerpoint/2010/main" val="32147234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r>
              <a:rPr lang="pt-BR" sz="6000" dirty="0">
                <a:latin typeface="Arial Black" panose="020B0A04020102020204" pitchFamily="34" charset="0"/>
              </a:rPr>
              <a:t>Compromisso:</a:t>
            </a:r>
          </a:p>
          <a:p>
            <a:pPr marL="0" indent="0">
              <a:buNone/>
            </a:pPr>
            <a:endParaRPr lang="pt-BR" sz="2800" b="1" dirty="0"/>
          </a:p>
          <a:p>
            <a:pPr marL="0" indent="0">
              <a:buNone/>
            </a:pPr>
            <a:r>
              <a:rPr lang="pt-BR" dirty="0"/>
              <a:t>Entregar-se totalmente a alguém ou a algo, mesmo quando for difícil.</a:t>
            </a:r>
          </a:p>
          <a:p>
            <a:pPr marL="0" indent="0">
              <a:buNone/>
            </a:pPr>
            <a:endParaRPr lang="pt-BR" dirty="0"/>
          </a:p>
          <a:p>
            <a:pPr marL="0" indent="0">
              <a:buNone/>
            </a:pPr>
            <a:endParaRPr lang="pt-BR" dirty="0"/>
          </a:p>
          <a:p>
            <a:pPr marL="0" indent="0">
              <a:buNone/>
            </a:pPr>
            <a:r>
              <a:rPr lang="pt-BR" b="1" i="1" dirty="0"/>
              <a:t>O comprometimento é um pouco como os botões: ele nos une e nos mantém unidos.</a:t>
            </a:r>
            <a:endParaRPr lang="pt-BR" dirty="0"/>
          </a:p>
        </p:txBody>
      </p:sp>
    </p:spTree>
    <p:extLst>
      <p:ext uri="{BB962C8B-B14F-4D97-AF65-F5344CB8AC3E}">
        <p14:creationId xmlns:p14="http://schemas.microsoft.com/office/powerpoint/2010/main" val="363339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D72D-5B8E-E796-8175-CDB4D5D7804E}"/>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69AD4326-9A01-E62E-9033-49DA61DB3C35}"/>
              </a:ext>
            </a:extLst>
          </p:cNvPr>
          <p:cNvSpPr>
            <a:spLocks noGrp="1"/>
          </p:cNvSpPr>
          <p:nvPr>
            <p:ph type="body" sz="quarter" idx="4294967295"/>
          </p:nvPr>
        </p:nvSpPr>
        <p:spPr>
          <a:xfrm>
            <a:off x="1393825" y="687388"/>
            <a:ext cx="7750175" cy="6119812"/>
          </a:xfrm>
          <a:prstGeom prst="rect">
            <a:avLst/>
          </a:prstGeom>
        </p:spPr>
        <p:txBody>
          <a:bodyPr/>
          <a:lstStyle/>
          <a:p>
            <a:pPr marL="0" indent="0">
              <a:buNone/>
            </a:pPr>
            <a:r>
              <a:rPr lang="pt-BR" dirty="0"/>
              <a:t>Promessa de Deus na Bíblia:</a:t>
            </a:r>
          </a:p>
          <a:p>
            <a:pPr marL="0" indent="0">
              <a:buNone/>
            </a:pPr>
            <a:endParaRPr lang="pt-BR" dirty="0"/>
          </a:p>
          <a:p>
            <a:pPr marL="0" indent="0">
              <a:buNone/>
            </a:pPr>
            <a:r>
              <a:rPr lang="pt-BR" dirty="0"/>
              <a:t>“O Senhor está perto dos que têm o coração quebrantado e resgata os de espírito oprimido.”</a:t>
            </a:r>
          </a:p>
          <a:p>
            <a:pPr marL="0" indent="0" algn="r">
              <a:buNone/>
            </a:pPr>
            <a:r>
              <a:rPr lang="pt-BR" dirty="0"/>
              <a:t>Salmo 34:18</a:t>
            </a:r>
          </a:p>
          <a:p>
            <a:pPr marL="0" indent="0">
              <a:buNone/>
            </a:pPr>
            <a:endParaRPr lang="pt-BR" dirty="0"/>
          </a:p>
          <a:p>
            <a:pPr marL="0" indent="0">
              <a:buNone/>
            </a:pPr>
            <a:r>
              <a:rPr lang="pt-BR" dirty="0"/>
              <a:t>Vamos agora jogar um jogo para descobrir algumas promessas de encorajamento.... </a:t>
            </a:r>
          </a:p>
          <a:p>
            <a:pPr marL="0" indent="0">
              <a:buNone/>
            </a:pPr>
            <a:r>
              <a:rPr lang="pt-BR" dirty="0"/>
              <a:t>De Deus para nós.</a:t>
            </a:r>
          </a:p>
          <a:p>
            <a:pPr marL="0" indent="0">
              <a:buNone/>
            </a:pPr>
            <a:endParaRPr lang="pt-BR" dirty="0"/>
          </a:p>
        </p:txBody>
      </p:sp>
    </p:spTree>
    <p:extLst>
      <p:ext uri="{BB962C8B-B14F-4D97-AF65-F5344CB8AC3E}">
        <p14:creationId xmlns:p14="http://schemas.microsoft.com/office/powerpoint/2010/main" val="243281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6E4BA-4937-5FE7-B2A7-F3BA4864E645}"/>
            </a:ext>
          </a:extLst>
        </p:cNvPr>
        <p:cNvGrpSpPr/>
        <p:nvPr/>
      </p:nvGrpSpPr>
      <p:grpSpPr>
        <a:xfrm>
          <a:off x="0" y="0"/>
          <a:ext cx="0" cy="0"/>
          <a:chOff x="0" y="0"/>
          <a:chExt cx="0" cy="0"/>
        </a:xfrm>
      </p:grpSpPr>
      <p:sp>
        <p:nvSpPr>
          <p:cNvPr id="5" name="CaixaDeTexto 4">
            <a:extLst>
              <a:ext uri="{FF2B5EF4-FFF2-40B4-BE49-F238E27FC236}">
                <a16:creationId xmlns:a16="http://schemas.microsoft.com/office/drawing/2014/main" id="{81F70061-FC48-8170-B8CF-E459334CCBB3}"/>
              </a:ext>
            </a:extLst>
          </p:cNvPr>
          <p:cNvSpPr txBox="1">
            <a:spLocks noChangeAspect="1"/>
          </p:cNvSpPr>
          <p:nvPr/>
        </p:nvSpPr>
        <p:spPr>
          <a:xfrm>
            <a:off x="1332000" y="691200"/>
            <a:ext cx="7746798" cy="6177600"/>
          </a:xfrm>
          <a:prstGeom prst="rect">
            <a:avLst/>
          </a:prstGeom>
          <a:solidFill>
            <a:schemeClr val="bg1">
              <a:alpha val="49000"/>
            </a:schemeClr>
          </a:solidFill>
          <a:ln>
            <a:noFill/>
          </a:ln>
        </p:spPr>
        <p:txBody>
          <a:bodyPr wrap="square">
            <a:noAutofit/>
          </a:bodyPr>
          <a:lstStyle/>
          <a:p>
            <a:r>
              <a:rPr lang="pt-BR" sz="2800" b="1" dirty="0"/>
              <a:t>Pensando na história de Rute e Noemi respondam:</a:t>
            </a:r>
          </a:p>
          <a:p>
            <a:endParaRPr lang="pt-BR" sz="2800" b="1" dirty="0"/>
          </a:p>
          <a:p>
            <a:r>
              <a:rPr lang="pt-BR" sz="2800" b="1" dirty="0"/>
              <a:t>• Qual promessa vocês compartilhariam com elas?</a:t>
            </a:r>
          </a:p>
          <a:p>
            <a:r>
              <a:rPr lang="pt-BR" sz="2800" b="1" dirty="0"/>
              <a:t>• Como um coração partido pode ser curado? </a:t>
            </a:r>
          </a:p>
          <a:p>
            <a:r>
              <a:rPr lang="pt-BR" sz="2800" b="1" dirty="0"/>
              <a:t>• Como podemos tratar os outros quando percebermos que estão tristes? </a:t>
            </a:r>
          </a:p>
          <a:p>
            <a:r>
              <a:rPr lang="pt-BR" sz="2800" b="1" dirty="0"/>
              <a:t>• E como gostaríamos de ser tratados quando estivermos tristes? </a:t>
            </a:r>
          </a:p>
        </p:txBody>
      </p:sp>
    </p:spTree>
    <p:extLst>
      <p:ext uri="{BB962C8B-B14F-4D97-AF65-F5344CB8AC3E}">
        <p14:creationId xmlns:p14="http://schemas.microsoft.com/office/powerpoint/2010/main" val="70079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782B9-8EAE-F591-D773-A2A97DC09091}"/>
            </a:ext>
          </a:extLst>
        </p:cNvPr>
        <p:cNvGrpSpPr/>
        <p:nvPr/>
      </p:nvGrpSpPr>
      <p:grpSpPr>
        <a:xfrm>
          <a:off x="0" y="0"/>
          <a:ext cx="0" cy="0"/>
          <a:chOff x="0" y="0"/>
          <a:chExt cx="0" cy="0"/>
        </a:xfrm>
      </p:grpSpPr>
      <p:sp>
        <p:nvSpPr>
          <p:cNvPr id="9" name="CaixaDeTexto 8">
            <a:extLst>
              <a:ext uri="{FF2B5EF4-FFF2-40B4-BE49-F238E27FC236}">
                <a16:creationId xmlns:a16="http://schemas.microsoft.com/office/drawing/2014/main" id="{976ED43F-FE96-2E8C-F671-DE9E1A796061}"/>
              </a:ext>
            </a:extLst>
          </p:cNvPr>
          <p:cNvSpPr txBox="1"/>
          <p:nvPr/>
        </p:nvSpPr>
        <p:spPr>
          <a:xfrm>
            <a:off x="1338608" y="672981"/>
            <a:ext cx="7746797" cy="6001643"/>
          </a:xfrm>
          <a:prstGeom prst="rect">
            <a:avLst/>
          </a:prstGeom>
          <a:solidFill>
            <a:schemeClr val="bg1">
              <a:alpha val="43000"/>
            </a:schemeClr>
          </a:solidFill>
        </p:spPr>
        <p:txBody>
          <a:bodyPr wrap="square">
            <a:spAutoFit/>
          </a:bodyPr>
          <a:lstStyle/>
          <a:p>
            <a:r>
              <a:rPr lang="pt-BR" sz="3200" b="1" dirty="0">
                <a:solidFill>
                  <a:srgbClr val="00B050"/>
                </a:solidFill>
                <a:latin typeface="CenturyGothic"/>
              </a:rPr>
              <a:t>Deus vê o nosso coração e sabe quando ele está machucado. </a:t>
            </a:r>
          </a:p>
          <a:p>
            <a:r>
              <a:rPr lang="pt-BR" sz="3200" b="1" dirty="0">
                <a:solidFill>
                  <a:srgbClr val="00B050"/>
                </a:solidFill>
                <a:latin typeface="CenturyGothic"/>
              </a:rPr>
              <a:t>Ele entende e quer curar nossa dor. Assim como Ele nos consola, também podemos orar pelos outros e oferecer encorajamento.</a:t>
            </a:r>
          </a:p>
          <a:p>
            <a:endParaRPr lang="pt-BR" sz="32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1600" b="1" i="1" dirty="0">
              <a:solidFill>
                <a:srgbClr val="00B050"/>
              </a:solidFill>
              <a:latin typeface="CenturyGothic"/>
            </a:endParaRPr>
          </a:p>
          <a:p>
            <a:endParaRPr lang="pt-BR" sz="3200" b="1" i="1" dirty="0">
              <a:solidFill>
                <a:srgbClr val="00B050"/>
              </a:solidFill>
              <a:latin typeface="CenturyGothic"/>
            </a:endParaRPr>
          </a:p>
        </p:txBody>
      </p:sp>
    </p:spTree>
    <p:extLst>
      <p:ext uri="{BB962C8B-B14F-4D97-AF65-F5344CB8AC3E}">
        <p14:creationId xmlns:p14="http://schemas.microsoft.com/office/powerpoint/2010/main" val="42458639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DE44-FE9B-5AF4-B02B-26EA56F9641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E20E5E62-C63C-E8E9-14B3-8D62AE62D73A}"/>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8" name="Retângulo 7">
            <a:extLst>
              <a:ext uri="{FF2B5EF4-FFF2-40B4-BE49-F238E27FC236}">
                <a16:creationId xmlns:a16="http://schemas.microsoft.com/office/drawing/2014/main" id="{7AFFED69-3A12-6A92-8CF8-F524300925DA}"/>
              </a:ext>
            </a:extLst>
          </p:cNvPr>
          <p:cNvSpPr/>
          <p:nvPr/>
        </p:nvSpPr>
        <p:spPr>
          <a:xfrm>
            <a:off x="1547813" y="6344444"/>
            <a:ext cx="7391400" cy="513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2000" b="1" dirty="0">
                <a:solidFill>
                  <a:schemeClr val="tx1"/>
                </a:solidFill>
              </a:rPr>
              <a:t>Noemi e Rute</a:t>
            </a:r>
          </a:p>
        </p:txBody>
      </p:sp>
      <p:pic>
        <p:nvPicPr>
          <p:cNvPr id="9" name="Espaço Reservado para Imagem 8">
            <a:extLst>
              <a:ext uri="{FF2B5EF4-FFF2-40B4-BE49-F238E27FC236}">
                <a16:creationId xmlns:a16="http://schemas.microsoft.com/office/drawing/2014/main" id="{7933CBCA-994F-9656-4A34-8758AFD27F9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226" r="1226"/>
          <a:stretch>
            <a:fillRect/>
          </a:stretch>
        </p:blipFill>
        <p:spPr>
          <a:prstGeom prst="rect">
            <a:avLst/>
          </a:prstGeom>
        </p:spPr>
      </p:pic>
    </p:spTree>
    <p:extLst>
      <p:ext uri="{BB962C8B-B14F-4D97-AF65-F5344CB8AC3E}">
        <p14:creationId xmlns:p14="http://schemas.microsoft.com/office/powerpoint/2010/main" val="17225067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8336-9F94-8E72-0435-68169AB04510}"/>
            </a:ext>
          </a:extLst>
        </p:cNvPr>
        <p:cNvGrpSpPr/>
        <p:nvPr/>
      </p:nvGrpSpPr>
      <p:grpSpPr>
        <a:xfrm>
          <a:off x="0" y="0"/>
          <a:ext cx="0" cy="0"/>
          <a:chOff x="0" y="0"/>
          <a:chExt cx="0" cy="0"/>
        </a:xfrm>
      </p:grpSpPr>
      <p:sp>
        <p:nvSpPr>
          <p:cNvPr id="11" name="Espaço Reservado para Texto 1">
            <a:extLst>
              <a:ext uri="{FF2B5EF4-FFF2-40B4-BE49-F238E27FC236}">
                <a16:creationId xmlns:a16="http://schemas.microsoft.com/office/drawing/2014/main" id="{3AA198C5-5857-3D72-C496-4B697A20DA78}"/>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12</a:t>
            </a:r>
            <a:endParaRPr lang="pt-BR" dirty="0">
              <a:ln w="10541" cmpd="sng">
                <a:solidFill>
                  <a:schemeClr val="tx1"/>
                </a:solidFill>
                <a:prstDash val="solid"/>
              </a:ln>
            </a:endParaRPr>
          </a:p>
        </p:txBody>
      </p:sp>
      <p:sp>
        <p:nvSpPr>
          <p:cNvPr id="12" name="Espaço Reservado para Texto 3">
            <a:extLst>
              <a:ext uri="{FF2B5EF4-FFF2-40B4-BE49-F238E27FC236}">
                <a16:creationId xmlns:a16="http://schemas.microsoft.com/office/drawing/2014/main" id="{1910931F-C017-9DD9-DE68-C964E10F905A}"/>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ts val="0"/>
              </a:spcBef>
            </a:pPr>
            <a:r>
              <a:rPr lang="pt-BR" dirty="0"/>
              <a:t>“Ele cura os de coração quebrantado </a:t>
            </a:r>
          </a:p>
          <a:p>
            <a:pPr marL="0" indent="0">
              <a:spcBef>
                <a:spcPts val="0"/>
              </a:spcBef>
            </a:pPr>
            <a:r>
              <a:rPr lang="pt-BR" dirty="0"/>
              <a:t>e enfaixa suas feridas”</a:t>
            </a:r>
          </a:p>
          <a:p>
            <a:pPr marL="0" indent="0" algn="r">
              <a:spcBef>
                <a:spcPts val="0"/>
              </a:spcBef>
            </a:pPr>
            <a:r>
              <a:rPr lang="pt-BR" sz="2800" dirty="0"/>
              <a:t>Salmo 147:3</a:t>
            </a:r>
          </a:p>
        </p:txBody>
      </p:sp>
      <p:sp>
        <p:nvSpPr>
          <p:cNvPr id="13" name="Espaço Reservado para Texto 5">
            <a:extLst>
              <a:ext uri="{FF2B5EF4-FFF2-40B4-BE49-F238E27FC236}">
                <a16:creationId xmlns:a16="http://schemas.microsoft.com/office/drawing/2014/main" id="{D0049A54-C13B-C473-40C9-534C44F85A3D}"/>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“Ele cura os corações partidos </a:t>
            </a:r>
          </a:p>
          <a:p>
            <a:pPr marL="0" indent="0">
              <a:spcBef>
                <a:spcPts val="0"/>
              </a:spcBef>
            </a:pPr>
            <a:r>
              <a:rPr lang="pt-BR" sz="2800"/>
              <a:t>e trata das feridas”</a:t>
            </a:r>
          </a:p>
          <a:p>
            <a:pPr marL="0" indent="0" algn="r">
              <a:spcBef>
                <a:spcPts val="0"/>
              </a:spcBef>
            </a:pPr>
            <a:r>
              <a:rPr lang="pt-BR" sz="2800"/>
              <a:t>Salmo 147:3</a:t>
            </a:r>
            <a:endParaRPr lang="pt-BR" sz="2800" dirty="0"/>
          </a:p>
        </p:txBody>
      </p:sp>
      <p:sp>
        <p:nvSpPr>
          <p:cNvPr id="14" name="Retângulo 13">
            <a:hlinkClick r:id="rId2"/>
            <a:extLst>
              <a:ext uri="{FF2B5EF4-FFF2-40B4-BE49-F238E27FC236}">
                <a16:creationId xmlns:a16="http://schemas.microsoft.com/office/drawing/2014/main" id="{F1BB3559-87AF-15E9-45DF-128B083D6929}"/>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Salmo 147:3</a:t>
            </a:r>
          </a:p>
        </p:txBody>
      </p:sp>
      <p:pic>
        <p:nvPicPr>
          <p:cNvPr id="15" name="Gráfico 14" descr="Clave de sol com preenchimento sólido">
            <a:hlinkClick r:id="rId3" action="ppaction://hlinkfile"/>
            <a:extLst>
              <a:ext uri="{FF2B5EF4-FFF2-40B4-BE49-F238E27FC236}">
                <a16:creationId xmlns:a16="http://schemas.microsoft.com/office/drawing/2014/main" id="{34D1155E-CD52-EB89-A8D0-02B30AF0A07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9632" y="4427537"/>
            <a:ext cx="914400" cy="914400"/>
          </a:xfrm>
          <a:prstGeom prst="rect">
            <a:avLst/>
          </a:prstGeom>
        </p:spPr>
      </p:pic>
    </p:spTree>
    <p:extLst>
      <p:ext uri="{BB962C8B-B14F-4D97-AF65-F5344CB8AC3E}">
        <p14:creationId xmlns:p14="http://schemas.microsoft.com/office/powerpoint/2010/main" val="40014801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0E3D2-8C7F-86DD-B775-57A494EE5C7A}"/>
            </a:ext>
          </a:extLst>
        </p:cNvPr>
        <p:cNvGrpSpPr/>
        <p:nvPr/>
      </p:nvGrpSpPr>
      <p:grpSpPr>
        <a:xfrm>
          <a:off x="0" y="0"/>
          <a:ext cx="0" cy="0"/>
          <a:chOff x="0" y="0"/>
          <a:chExt cx="0" cy="0"/>
        </a:xfrm>
      </p:grpSpPr>
      <p:sp>
        <p:nvSpPr>
          <p:cNvPr id="11" name="CaixaDeTexto 10">
            <a:extLst>
              <a:ext uri="{FF2B5EF4-FFF2-40B4-BE49-F238E27FC236}">
                <a16:creationId xmlns:a16="http://schemas.microsoft.com/office/drawing/2014/main" id="{20AE568D-8407-1FCD-FBF2-F0C5145BAC7F}"/>
              </a:ext>
            </a:extLst>
          </p:cNvPr>
          <p:cNvSpPr txBox="1"/>
          <p:nvPr/>
        </p:nvSpPr>
        <p:spPr>
          <a:xfrm>
            <a:off x="0" y="548680"/>
            <a:ext cx="6300192" cy="1569660"/>
          </a:xfrm>
          <a:prstGeom prst="rect">
            <a:avLst/>
          </a:prstGeom>
          <a:noFill/>
        </p:spPr>
        <p:txBody>
          <a:bodyPr wrap="square">
            <a:spAutoFit/>
          </a:bodyPr>
          <a:lstStyle/>
          <a:p>
            <a:pPr algn="ctr"/>
            <a:r>
              <a:rPr lang="pt-BR" sz="4800" b="1" i="0" u="none" strike="noStrike" baseline="0" dirty="0">
                <a:solidFill>
                  <a:srgbClr val="FF5A26"/>
                </a:solidFill>
                <a:latin typeface="CenturyGothic-Bold"/>
              </a:rPr>
              <a:t>O Compromisso da Águia-careca</a:t>
            </a:r>
          </a:p>
        </p:txBody>
      </p:sp>
      <p:sp>
        <p:nvSpPr>
          <p:cNvPr id="14" name="CaixaDeTexto 13">
            <a:extLst>
              <a:ext uri="{FF2B5EF4-FFF2-40B4-BE49-F238E27FC236}">
                <a16:creationId xmlns:a16="http://schemas.microsoft.com/office/drawing/2014/main" id="{19A5257A-245E-633F-F080-2101B214C874}"/>
              </a:ext>
            </a:extLst>
          </p:cNvPr>
          <p:cNvSpPr txBox="1"/>
          <p:nvPr/>
        </p:nvSpPr>
        <p:spPr>
          <a:xfrm>
            <a:off x="179512" y="1916832"/>
            <a:ext cx="3816424" cy="1569660"/>
          </a:xfrm>
          <a:prstGeom prst="rect">
            <a:avLst/>
          </a:prstGeom>
          <a:noFill/>
        </p:spPr>
        <p:txBody>
          <a:bodyPr wrap="square">
            <a:spAutoFit/>
          </a:bodyPr>
          <a:lstStyle/>
          <a:p>
            <a:pPr algn="ctr"/>
            <a:r>
              <a:rPr lang="pt-BR" sz="2400" b="1" i="0" u="none" strike="noStrike" baseline="0" dirty="0">
                <a:solidFill>
                  <a:srgbClr val="FF5A26"/>
                </a:solidFill>
                <a:latin typeface="CenturyGothic-Bold"/>
              </a:rPr>
              <a:t>Ponto central: </a:t>
            </a:r>
          </a:p>
          <a:p>
            <a:pPr algn="ctr"/>
            <a:r>
              <a:rPr lang="pt-BR" sz="2400" b="0" i="0" u="none" strike="noStrike" baseline="0" dirty="0">
                <a:solidFill>
                  <a:srgbClr val="FF5A26"/>
                </a:solidFill>
                <a:latin typeface="CenturyGothic"/>
              </a:rPr>
              <a:t>Deus está comprometido com Seus filhos e quer que dediquemos nossa vida a Ele.</a:t>
            </a:r>
            <a:endParaRPr lang="pt-BR" sz="2400" dirty="0"/>
          </a:p>
        </p:txBody>
      </p:sp>
      <p:sp>
        <p:nvSpPr>
          <p:cNvPr id="23" name="CaixaDeTexto 22">
            <a:extLst>
              <a:ext uri="{FF2B5EF4-FFF2-40B4-BE49-F238E27FC236}">
                <a16:creationId xmlns:a16="http://schemas.microsoft.com/office/drawing/2014/main" id="{FCE98CD3-CE02-9E21-CFD8-30E3AEECB363}"/>
              </a:ext>
            </a:extLst>
          </p:cNvPr>
          <p:cNvSpPr txBox="1"/>
          <p:nvPr/>
        </p:nvSpPr>
        <p:spPr>
          <a:xfrm>
            <a:off x="179512" y="3486492"/>
            <a:ext cx="3672408" cy="3416320"/>
          </a:xfrm>
          <a:prstGeom prst="rect">
            <a:avLst/>
          </a:prstGeom>
          <a:noFill/>
        </p:spPr>
        <p:txBody>
          <a:bodyPr wrap="square">
            <a:spAutoFit/>
          </a:bodyPr>
          <a:lstStyle/>
          <a:p>
            <a:pPr indent="457200" algn="l"/>
            <a:r>
              <a:rPr lang="pt-BR" sz="2400" b="0" i="0" u="none" strike="noStrike" baseline="0" dirty="0">
                <a:latin typeface="CenturyGothic"/>
              </a:rPr>
              <a:t>A águia-careca é uma ave de rapina magnífica que vive na América do Norte, perto de mares, rios, grandes lagos e oceanos. É uma ave de grande porte, com uma envergadura enorme, que lhe permite voar rapidamente.</a:t>
            </a:r>
            <a:endParaRPr lang="pt-BR" sz="2400" dirty="0"/>
          </a:p>
        </p:txBody>
      </p:sp>
    </p:spTree>
    <p:extLst>
      <p:ext uri="{BB962C8B-B14F-4D97-AF65-F5344CB8AC3E}">
        <p14:creationId xmlns:p14="http://schemas.microsoft.com/office/powerpoint/2010/main" val="50365810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84A74-581F-36C8-4B4C-F9047A5366CA}"/>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335DB2C2-66D4-17BF-C33F-C7F2FF80F378}"/>
              </a:ext>
            </a:extLst>
          </p:cNvPr>
          <p:cNvSpPr>
            <a:spLocks noGrp="1"/>
          </p:cNvSpPr>
          <p:nvPr>
            <p:ph type="body" sz="quarter" idx="10"/>
          </p:nvPr>
        </p:nvSpPr>
        <p:spPr/>
        <p:txBody>
          <a:bodyPr/>
          <a:lstStyle/>
          <a:p>
            <a:pPr marL="0" indent="457200">
              <a:buNone/>
            </a:pPr>
            <a:r>
              <a:rPr lang="pt-BR" sz="2800" dirty="0">
                <a:latin typeface="CenturyGothic"/>
              </a:rPr>
              <a:t>Ela pode atingir velocidades de 56 a 70 quilômetros por hora!</a:t>
            </a:r>
          </a:p>
          <a:p>
            <a:pPr marL="0" indent="457200">
              <a:buNone/>
            </a:pPr>
            <a:r>
              <a:rPr lang="pt-BR" sz="2800" dirty="0">
                <a:latin typeface="CenturyGothic"/>
              </a:rPr>
              <a:t>Apesar do nome, a águia-careca não é realmente careca. Ela recebeu esse nome porque sua cabeça e seu pescoço são brancos, enquanto o corpo é marrom. Possui um bico amarelo curvado, perfeito para capturar peixes, e garras grandes e afiadas em seus pés amarelos.</a:t>
            </a:r>
          </a:p>
          <a:p>
            <a:pPr marL="0" indent="457200">
              <a:buNone/>
            </a:pPr>
            <a:r>
              <a:rPr lang="pt-BR" sz="2800" dirty="0">
                <a:latin typeface="CenturyGothic"/>
              </a:rPr>
              <a:t>Ao caçar, a águia-careca mergulha rapidamente e usa suas poderosas garras para tirar o peixe da água. Ela tem estruturas especiais nos dedos chamadas espículas, que ajudam a segurar o peixe com firmeza.</a:t>
            </a:r>
          </a:p>
          <a:p>
            <a:pPr marL="0" indent="457200">
              <a:buNone/>
            </a:pPr>
            <a:endParaRPr lang="pt-BR" sz="2800" dirty="0"/>
          </a:p>
        </p:txBody>
      </p:sp>
    </p:spTree>
    <p:extLst>
      <p:ext uri="{BB962C8B-B14F-4D97-AF65-F5344CB8AC3E}">
        <p14:creationId xmlns:p14="http://schemas.microsoft.com/office/powerpoint/2010/main" val="2004385889"/>
      </p:ext>
    </p:extLst>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1CC3B-A8D2-45B0-2574-6ACBD8F93F18}"/>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823D9032-1184-C152-1735-FDBD382A42DB}"/>
              </a:ext>
            </a:extLst>
          </p:cNvPr>
          <p:cNvSpPr>
            <a:spLocks noGrp="1"/>
          </p:cNvSpPr>
          <p:nvPr>
            <p:ph type="body" sz="quarter" idx="10"/>
          </p:nvPr>
        </p:nvSpPr>
        <p:spPr/>
        <p:txBody>
          <a:bodyPr/>
          <a:lstStyle/>
          <a:p>
            <a:pPr marL="0" indent="0">
              <a:buNone/>
            </a:pPr>
            <a:endParaRPr lang="pt-BR" sz="2800" dirty="0"/>
          </a:p>
        </p:txBody>
      </p:sp>
      <p:pic>
        <p:nvPicPr>
          <p:cNvPr id="8" name="Imagem 7">
            <a:extLst>
              <a:ext uri="{FF2B5EF4-FFF2-40B4-BE49-F238E27FC236}">
                <a16:creationId xmlns:a16="http://schemas.microsoft.com/office/drawing/2014/main" id="{314A2D95-2B1D-8811-583B-B0E3BB3B64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79" y="597247"/>
            <a:ext cx="9118242" cy="6245157"/>
          </a:xfrm>
          <a:prstGeom prst="rect">
            <a:avLst/>
          </a:prstGeom>
        </p:spPr>
      </p:pic>
      <p:sp>
        <p:nvSpPr>
          <p:cNvPr id="6" name="CaixaDeTexto 5">
            <a:extLst>
              <a:ext uri="{FF2B5EF4-FFF2-40B4-BE49-F238E27FC236}">
                <a16:creationId xmlns:a16="http://schemas.microsoft.com/office/drawing/2014/main" id="{7F6D321A-4F63-1361-539C-60269BA417BA}"/>
              </a:ext>
            </a:extLst>
          </p:cNvPr>
          <p:cNvSpPr txBox="1"/>
          <p:nvPr/>
        </p:nvSpPr>
        <p:spPr>
          <a:xfrm>
            <a:off x="179512" y="980728"/>
            <a:ext cx="4392488" cy="646331"/>
          </a:xfrm>
          <a:prstGeom prst="rect">
            <a:avLst/>
          </a:prstGeom>
          <a:noFill/>
        </p:spPr>
        <p:txBody>
          <a:bodyPr wrap="square">
            <a:spAutoFit/>
          </a:bodyPr>
          <a:lstStyle/>
          <a:p>
            <a:pPr algn="ctr"/>
            <a:r>
              <a:rPr lang="pt-BR" sz="3600" b="1" i="0" u="none" strike="noStrike" baseline="0" dirty="0">
                <a:solidFill>
                  <a:srgbClr val="FF5A26"/>
                </a:solidFill>
                <a:latin typeface="CenturyGothic-Bold"/>
              </a:rPr>
              <a:t>Águia-careca</a:t>
            </a:r>
            <a:endParaRPr lang="pt-BR" sz="3600" dirty="0"/>
          </a:p>
        </p:txBody>
      </p:sp>
    </p:spTree>
    <p:extLst>
      <p:ext uri="{BB962C8B-B14F-4D97-AF65-F5344CB8AC3E}">
        <p14:creationId xmlns:p14="http://schemas.microsoft.com/office/powerpoint/2010/main" val="1044350225"/>
      </p:ext>
    </p:extLst>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BF5F4-A75E-E896-CAD1-3C584F1A35A6}"/>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723D6EBB-73F4-6C90-51C0-0CF1F845E59A}"/>
              </a:ext>
            </a:extLst>
          </p:cNvPr>
          <p:cNvSpPr>
            <a:spLocks noGrp="1"/>
          </p:cNvSpPr>
          <p:nvPr>
            <p:ph type="body" sz="quarter" idx="10"/>
          </p:nvPr>
        </p:nvSpPr>
        <p:spPr/>
        <p:txBody>
          <a:bodyPr/>
          <a:lstStyle/>
          <a:p>
            <a:pPr marL="0" indent="457200">
              <a:spcBef>
                <a:spcPts val="0"/>
              </a:spcBef>
              <a:buNone/>
            </a:pPr>
            <a:r>
              <a:rPr lang="pt-BR" sz="2800" dirty="0">
                <a:latin typeface="CenturyGothic"/>
              </a:rPr>
              <a:t>Essas aves são belíssimas de se observar quando planam no céu ou mergulham na água. Mas o que torna a águia-careca realmente especial é seu comprometimento com a família. Quando atinge cerca de 4 ou 5 anos de idade, escolhe um parceiro e forma uma família. E, uma vez juntos, permanecem unidos por toda a vida. São dedicados um ao outro e ao cuidado dos filhotes. A mãe águia costuma pôr até três ovos por ano, e ambos os pais se revezam para mantê-los aquecidos. A mãe passa a maior parte do tempo com os filhotes, enquanto o pai traz alimento para ela e para os bebês. Nas três primeiras semanas, os filhotes nunca ficam sozinhos. Mais uma vez, vemos o compromisso e o cuidado dos pais entre si e com os pequenos.</a:t>
            </a:r>
            <a:endParaRPr lang="pt-BR" sz="2800" dirty="0"/>
          </a:p>
        </p:txBody>
      </p:sp>
    </p:spTree>
    <p:extLst>
      <p:ext uri="{BB962C8B-B14F-4D97-AF65-F5344CB8AC3E}">
        <p14:creationId xmlns:p14="http://schemas.microsoft.com/office/powerpoint/2010/main" val="4097714237"/>
      </p:ext>
    </p:extLst>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68C5C-BA67-FAED-AFD1-DF13A1862772}"/>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09A7C5AB-D95E-009A-9F23-2F6FA0CDD6F0}"/>
              </a:ext>
            </a:extLst>
          </p:cNvPr>
          <p:cNvSpPr>
            <a:spLocks noGrp="1"/>
          </p:cNvSpPr>
          <p:nvPr>
            <p:ph type="body" sz="quarter" idx="10"/>
          </p:nvPr>
        </p:nvSpPr>
        <p:spPr/>
        <p:txBody>
          <a:bodyPr/>
          <a:lstStyle/>
          <a:p>
            <a:pPr marL="0" indent="457200">
              <a:buNone/>
            </a:pPr>
            <a:r>
              <a:rPr lang="pt-BR" sz="2800" dirty="0">
                <a:latin typeface="CenturyGothic"/>
              </a:rPr>
              <a:t>Assim como a águia-careca é fiel ao seu companheiro e à sua família, Deus também é comprometido conosco, Seus filhos. Ele Se dedica a nos amar e cuidar de nós. E, do mesmo modo, Ele deseja que nós também entreguemos nossa vida a Ele com fidelidade.</a:t>
            </a:r>
          </a:p>
          <a:p>
            <a:pPr marL="0" indent="457200">
              <a:buNone/>
            </a:pPr>
            <a:endParaRPr lang="pt-BR" sz="2800" dirty="0">
              <a:latin typeface="CenturyGothic"/>
            </a:endParaRPr>
          </a:p>
          <a:p>
            <a:pPr marL="0" indent="457200">
              <a:buNone/>
            </a:pPr>
            <a:endParaRPr lang="pt-BR" sz="2800" dirty="0">
              <a:latin typeface="CenturyGothic"/>
            </a:endParaRPr>
          </a:p>
          <a:p>
            <a:pPr marL="0" indent="457200">
              <a:buNone/>
            </a:pPr>
            <a:r>
              <a:rPr lang="pt-BR" sz="2800" b="1" dirty="0">
                <a:latin typeface="CenturyGothic-Bold"/>
              </a:rPr>
              <a:t>• De que forma essa lição da natureza se parece com a história de hoje?</a:t>
            </a:r>
          </a:p>
          <a:p>
            <a:pPr marL="0" indent="457200">
              <a:buNone/>
            </a:pPr>
            <a:r>
              <a:rPr lang="pt-BR" sz="2800" b="1" dirty="0">
                <a:latin typeface="CenturyGothic-Bold"/>
              </a:rPr>
              <a:t>• Como você pode demonstrar seu compromisso com Deus, mesmo nos momentos difíceis?</a:t>
            </a:r>
            <a:endParaRPr lang="pt-BR" sz="2800" dirty="0"/>
          </a:p>
          <a:p>
            <a:pPr marL="0" indent="0">
              <a:buNone/>
            </a:pPr>
            <a:endParaRPr lang="pt-BR" sz="2800" dirty="0"/>
          </a:p>
        </p:txBody>
      </p:sp>
    </p:spTree>
    <p:extLst>
      <p:ext uri="{BB962C8B-B14F-4D97-AF65-F5344CB8AC3E}">
        <p14:creationId xmlns:p14="http://schemas.microsoft.com/office/powerpoint/2010/main" val="5979205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CFFDA-876A-EBF6-5642-63FA09AAAF83}"/>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C5C622BB-BF1F-8DF9-2BB7-44A588036D16}"/>
              </a:ext>
            </a:extLst>
          </p:cNvPr>
          <p:cNvSpPr txBox="1"/>
          <p:nvPr/>
        </p:nvSpPr>
        <p:spPr>
          <a:xfrm>
            <a:off x="1348166" y="980728"/>
            <a:ext cx="7795834" cy="2308324"/>
          </a:xfrm>
          <a:prstGeom prst="rect">
            <a:avLst/>
          </a:prstGeom>
          <a:noFill/>
        </p:spPr>
        <p:txBody>
          <a:bodyPr wrap="square">
            <a:spAutoFit/>
          </a:bodyPr>
          <a:lstStyle/>
          <a:p>
            <a:r>
              <a:rPr lang="pt-BR" b="1" dirty="0"/>
              <a:t>Materiais:</a:t>
            </a:r>
          </a:p>
          <a:p>
            <a:r>
              <a:rPr lang="pt-BR" dirty="0"/>
              <a:t>Modelo da arte da semana 12, lápis de cor ou giz de cera, tesoura sem ponta, cola e um curativo adesivo (opcional) (1).</a:t>
            </a:r>
          </a:p>
          <a:p>
            <a:r>
              <a:rPr lang="pt-BR" b="1" dirty="0"/>
              <a:t>Instruções:</a:t>
            </a:r>
          </a:p>
          <a:p>
            <a:r>
              <a:rPr lang="pt-BR" dirty="0"/>
              <a:t>• Recorte a maleta seguindo as linhas e dobre-a ao meio (2).</a:t>
            </a:r>
          </a:p>
          <a:p>
            <a:r>
              <a:rPr lang="pt-BR" dirty="0"/>
              <a:t>• Pinte e recorte as figuras dos materiais médicos (3).</a:t>
            </a:r>
          </a:p>
          <a:p>
            <a:r>
              <a:rPr lang="pt-BR" dirty="0"/>
              <a:t>• Cole as figuras e o curativo adesivo (opcional) dentro da maleta (4).</a:t>
            </a:r>
          </a:p>
          <a:p>
            <a:r>
              <a:rPr lang="pt-BR" dirty="0"/>
              <a:t>• Escreva o Verso para Decorar na parte de dentro da maleta (5). </a:t>
            </a:r>
          </a:p>
        </p:txBody>
      </p:sp>
      <p:sp>
        <p:nvSpPr>
          <p:cNvPr id="3" name="CaixaDeTexto 2">
            <a:extLst>
              <a:ext uri="{FF2B5EF4-FFF2-40B4-BE49-F238E27FC236}">
                <a16:creationId xmlns:a16="http://schemas.microsoft.com/office/drawing/2014/main" id="{58AEC541-B89F-1D0C-1BAC-85C49881A86A}"/>
              </a:ext>
            </a:extLst>
          </p:cNvPr>
          <p:cNvSpPr txBox="1"/>
          <p:nvPr/>
        </p:nvSpPr>
        <p:spPr>
          <a:xfrm>
            <a:off x="1331640" y="535624"/>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Maleta de Primeiros Socorros</a:t>
            </a:r>
          </a:p>
        </p:txBody>
      </p:sp>
      <p:pic>
        <p:nvPicPr>
          <p:cNvPr id="21" name="Imagem 20">
            <a:extLst>
              <a:ext uri="{FF2B5EF4-FFF2-40B4-BE49-F238E27FC236}">
                <a16:creationId xmlns:a16="http://schemas.microsoft.com/office/drawing/2014/main" id="{35F23CC0-747C-3C80-C658-F9C477B493C0}"/>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13018" y="3429000"/>
            <a:ext cx="6176356" cy="3352800"/>
          </a:xfrm>
          <a:prstGeom prst="rect">
            <a:avLst/>
          </a:prstGeom>
        </p:spPr>
      </p:pic>
    </p:spTree>
    <p:extLst>
      <p:ext uri="{BB962C8B-B14F-4D97-AF65-F5344CB8AC3E}">
        <p14:creationId xmlns:p14="http://schemas.microsoft.com/office/powerpoint/2010/main" val="43527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7F498-2919-07D6-13ED-7D4A8012C598}"/>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0152D8C-4F92-0494-E4CE-344B3A5F32F8}"/>
              </a:ext>
            </a:extLst>
          </p:cNvPr>
          <p:cNvSpPr>
            <a:spLocks noGrp="1"/>
          </p:cNvSpPr>
          <p:nvPr>
            <p:ph type="body" sz="quarter" idx="4294967295"/>
          </p:nvPr>
        </p:nvSpPr>
        <p:spPr>
          <a:xfrm>
            <a:off x="4572001" y="738188"/>
            <a:ext cx="4572000" cy="6119812"/>
          </a:xfrm>
          <a:prstGeom prst="rect">
            <a:avLst/>
          </a:prstGeom>
        </p:spPr>
        <p:txBody>
          <a:bodyPr/>
          <a:lstStyle/>
          <a:p>
            <a:pPr marL="0" indent="0">
              <a:buNone/>
            </a:pPr>
            <a:r>
              <a:rPr lang="pt-BR" dirty="0"/>
              <a:t>O desafio é: </a:t>
            </a:r>
          </a:p>
          <a:p>
            <a:pPr marL="0" indent="0">
              <a:buNone/>
            </a:pPr>
            <a:endParaRPr lang="pt-BR" b="1" i="1" dirty="0"/>
          </a:p>
          <a:p>
            <a:pPr marL="0" indent="0">
              <a:buNone/>
            </a:pPr>
            <a:r>
              <a:rPr lang="pt-BR" b="1" i="1" dirty="0"/>
              <a:t>Convide seu amigo para vir novamente à Escola Sabatina ou participar de um culto em família.</a:t>
            </a:r>
          </a:p>
          <a:p>
            <a:endParaRPr lang="pt-BR" b="1" i="1" dirty="0"/>
          </a:p>
        </p:txBody>
      </p:sp>
    </p:spTree>
    <p:extLst>
      <p:ext uri="{BB962C8B-B14F-4D97-AF65-F5344CB8AC3E}">
        <p14:creationId xmlns:p14="http://schemas.microsoft.com/office/powerpoint/2010/main" val="23875167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88D86-5A3B-14A7-0C8B-7BAF51D44AF3}"/>
            </a:ext>
          </a:extLst>
        </p:cNvPr>
        <p:cNvGrpSpPr/>
        <p:nvPr/>
      </p:nvGrpSpPr>
      <p:grpSpPr>
        <a:xfrm>
          <a:off x="0" y="0"/>
          <a:ext cx="0" cy="0"/>
          <a:chOff x="0" y="0"/>
          <a:chExt cx="0" cy="0"/>
        </a:xfrm>
      </p:grpSpPr>
      <p:sp>
        <p:nvSpPr>
          <p:cNvPr id="4" name="Retângulo 3">
            <a:hlinkClick r:id="rId3"/>
            <a:extLst>
              <a:ext uri="{FF2B5EF4-FFF2-40B4-BE49-F238E27FC236}">
                <a16:creationId xmlns:a16="http://schemas.microsoft.com/office/drawing/2014/main" id="{EC002721-36D7-B8D3-B47F-DE1C2E1CE09A}"/>
              </a:ext>
            </a:extLst>
          </p:cNvPr>
          <p:cNvSpPr/>
          <p:nvPr/>
        </p:nvSpPr>
        <p:spPr>
          <a:xfrm>
            <a:off x="2340000" y="980728"/>
            <a:ext cx="576039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8. Que o Bom Deus nos Acompanhe</a:t>
            </a:r>
          </a:p>
        </p:txBody>
      </p:sp>
      <p:sp>
        <p:nvSpPr>
          <p:cNvPr id="5" name="Retângulo 4">
            <a:extLst>
              <a:ext uri="{FF2B5EF4-FFF2-40B4-BE49-F238E27FC236}">
                <a16:creationId xmlns:a16="http://schemas.microsoft.com/office/drawing/2014/main" id="{3D8F3EAB-CAAC-0482-08F4-DC710D6CAA9C}"/>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pic>
        <p:nvPicPr>
          <p:cNvPr id="6" name="Gráfico 5" descr="Clave de sol com preenchimento sólido">
            <a:hlinkClick r:id="rId4" action="ppaction://hlinkfile"/>
            <a:extLst>
              <a:ext uri="{FF2B5EF4-FFF2-40B4-BE49-F238E27FC236}">
                <a16:creationId xmlns:a16="http://schemas.microsoft.com/office/drawing/2014/main" id="{46FADF93-52F7-783F-8DD6-EEF9910FAF9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714401"/>
            <a:ext cx="914400" cy="914400"/>
          </a:xfrm>
          <a:prstGeom prst="rect">
            <a:avLst/>
          </a:prstGeom>
        </p:spPr>
      </p:pic>
    </p:spTree>
    <p:extLst>
      <p:ext uri="{BB962C8B-B14F-4D97-AF65-F5344CB8AC3E}">
        <p14:creationId xmlns:p14="http://schemas.microsoft.com/office/powerpoint/2010/main" val="234669819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3" name="CaixaDeTexto 2">
            <a:extLst>
              <a:ext uri="{FF2B5EF4-FFF2-40B4-BE49-F238E27FC236}">
                <a16:creationId xmlns:a16="http://schemas.microsoft.com/office/drawing/2014/main" id="{F7D3F21D-80ED-B455-774A-D7B969C7175D}"/>
              </a:ext>
            </a:extLst>
          </p:cNvPr>
          <p:cNvSpPr txBox="1"/>
          <p:nvPr/>
        </p:nvSpPr>
        <p:spPr>
          <a:xfrm>
            <a:off x="1331639" y="636534"/>
            <a:ext cx="7795107" cy="461665"/>
          </a:xfrm>
          <a:prstGeom prst="rect">
            <a:avLst/>
          </a:prstGeom>
          <a:noFill/>
        </p:spPr>
        <p:txBody>
          <a:bodyPr wrap="square">
            <a:spAutoFit/>
          </a:bodyPr>
          <a:lstStyle/>
          <a:p>
            <a:r>
              <a:rPr lang="pt-BR" sz="2400" b="1" i="0" u="none" strike="noStrike" baseline="0" dirty="0">
                <a:solidFill>
                  <a:srgbClr val="00B050"/>
                </a:solidFill>
                <a:latin typeface="CenturyGothic-Bold"/>
              </a:rPr>
              <a:t>Querido professor da Escola Sabatina,</a:t>
            </a:r>
            <a:endParaRPr lang="pt-BR" sz="2400" dirty="0">
              <a:solidFill>
                <a:srgbClr val="00B050"/>
              </a:solidFill>
            </a:endParaRPr>
          </a:p>
        </p:txBody>
      </p:sp>
      <p:sp>
        <p:nvSpPr>
          <p:cNvPr id="5" name="CaixaDeTexto 4">
            <a:extLst>
              <a:ext uri="{FF2B5EF4-FFF2-40B4-BE49-F238E27FC236}">
                <a16:creationId xmlns:a16="http://schemas.microsoft.com/office/drawing/2014/main" id="{79B0609B-82B7-5114-FF39-8D4AB163164D}"/>
              </a:ext>
            </a:extLst>
          </p:cNvPr>
          <p:cNvSpPr txBox="1"/>
          <p:nvPr/>
        </p:nvSpPr>
        <p:spPr>
          <a:xfrm>
            <a:off x="1331638" y="998140"/>
            <a:ext cx="7795106" cy="4524315"/>
          </a:xfrm>
          <a:prstGeom prst="rect">
            <a:avLst/>
          </a:prstGeom>
          <a:noFill/>
        </p:spPr>
        <p:txBody>
          <a:bodyPr wrap="square">
            <a:spAutoFit/>
          </a:bodyPr>
          <a:lstStyle/>
          <a:p>
            <a:pPr indent="457200" algn="l"/>
            <a:r>
              <a:rPr lang="pt-BR" sz="1800" b="1" i="0" u="none" strike="noStrike" baseline="0" dirty="0">
                <a:solidFill>
                  <a:schemeClr val="tx1"/>
                </a:solidFill>
                <a:latin typeface="CenturyGothic"/>
              </a:rPr>
              <a:t>Você já passou por um momento na vida em que se sentiu em um poço profundo de dor, sem saída aparente? Talvez você tenha vivido o luto pela perda de uma pessoa querida ou se sentido ferido por alguém que ama.</a:t>
            </a:r>
          </a:p>
          <a:p>
            <a:pPr indent="457200" algn="l"/>
            <a:r>
              <a:rPr lang="pt-BR" sz="1800" b="1" i="0" u="none" strike="noStrike" baseline="0" dirty="0">
                <a:solidFill>
                  <a:schemeClr val="tx1"/>
                </a:solidFill>
                <a:latin typeface="CenturyGothic"/>
              </a:rPr>
              <a:t>Noemi conhecia bem esse tipo de sofrimento. Por causa de uma fome em sua terra natal, ela, seu marido e seus dois filhos deixaram sua casa e seu povo. Dez anos depois, ela voltou como viúva, sem marido ou filhos. Mesmo nesse período doloroso, Deus estava com ela. Ele proporcionou um consolo especial por meio de sua nora Rute, que permaneceu ao seu lado, aceitando o povo e o Deus de Noemi.</a:t>
            </a:r>
          </a:p>
          <a:p>
            <a:pPr indent="457200" algn="l"/>
            <a:r>
              <a:rPr lang="pt-BR" sz="1800" b="1" i="0" u="none" strike="noStrike" baseline="0" dirty="0">
                <a:solidFill>
                  <a:schemeClr val="tx1"/>
                </a:solidFill>
                <a:latin typeface="CenturyGothic"/>
              </a:rPr>
              <a:t>Assim como Noemi, é possível encontrar esperança em qualquer situação difícil que você esteja enfrentando. A Palavra de Deus oferece lindas verdades cheias de esperança. Deus está com você (Isaías 41:10), e seu Pai celestial Se importa com cada detalhe de sua vida. Ele Se entristece com você e promete curar os corações partidos (Salmo 147:3).</a:t>
            </a:r>
          </a:p>
          <a:p>
            <a:pPr indent="457200" algn="l"/>
            <a:r>
              <a:rPr lang="pt-BR" sz="1800" b="1" i="0" u="none" strike="noStrike" baseline="0" dirty="0">
                <a:solidFill>
                  <a:schemeClr val="tx1"/>
                </a:solidFill>
                <a:latin typeface="CenturyGothic"/>
              </a:rPr>
              <a:t>Ao explorar a história de Noemi e Rute com as crianças na Escola Sabatina desta semana, sinta-se confortado ao saber que Deus ainda cura corações hoje.</a:t>
            </a:r>
            <a:endParaRPr lang="pt-BR" sz="1800" b="1" dirty="0">
              <a:solidFill>
                <a:schemeClr val="tx1"/>
              </a:solidFill>
            </a:endParaRPr>
          </a:p>
        </p:txBody>
      </p:sp>
    </p:spTree>
    <p:extLst>
      <p:ext uri="{BB962C8B-B14F-4D97-AF65-F5344CB8AC3E}">
        <p14:creationId xmlns:p14="http://schemas.microsoft.com/office/powerpoint/2010/main" val="30587170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sz="3200" dirty="0"/>
              <a:t>“Ele cura os de coração quebrantado </a:t>
            </a:r>
          </a:p>
          <a:p>
            <a:pPr algn="ctr"/>
            <a:r>
              <a:rPr lang="pt-BR" sz="3200" dirty="0"/>
              <a:t>e enfaixa suas feridas”</a:t>
            </a:r>
          </a:p>
          <a:p>
            <a:pPr algn="r"/>
            <a:r>
              <a:rPr lang="pt-BR" dirty="0"/>
              <a:t>Salmo 147:3</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Deus pode curar corações partidos.</a:t>
            </a:r>
          </a:p>
          <a:p>
            <a:r>
              <a:rPr lang="pt-BR" b="1" dirty="0">
                <a:solidFill>
                  <a:srgbClr val="FF0000"/>
                </a:solidFill>
              </a:rPr>
              <a:t>Sentir</a:t>
            </a:r>
            <a:r>
              <a:rPr lang="pt-BR" b="1" dirty="0"/>
              <a:t> </a:t>
            </a:r>
            <a:r>
              <a:rPr lang="pt-BR" dirty="0"/>
              <a:t>o conforto de saber que Deus nos compreende quando passamos por momentos difíceis.</a:t>
            </a:r>
          </a:p>
          <a:p>
            <a:r>
              <a:rPr lang="pt-BR" b="1" dirty="0">
                <a:solidFill>
                  <a:srgbClr val="FF0000"/>
                </a:solidFill>
              </a:rPr>
              <a:t>Responder</a:t>
            </a:r>
            <a:r>
              <a:rPr lang="pt-BR" b="1" dirty="0"/>
              <a:t> </a:t>
            </a:r>
            <a:r>
              <a:rPr lang="pt-BR" dirty="0"/>
              <a:t>comprometendo-se a desenvolver amizade com Deus.</a:t>
            </a:r>
            <a:endParaRPr lang="pt-BR" b="1" dirty="0"/>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139936" y="6076678"/>
            <a:ext cx="6864127" cy="781322"/>
          </a:xfrm>
        </p:spPr>
        <p:txBody>
          <a:bodyPr anchor="ctr"/>
          <a:lstStyle/>
          <a:p>
            <a:pPr algn="ctr"/>
            <a:r>
              <a:rPr lang="pt-BR" dirty="0"/>
              <a:t>Deus pode curar corações partidos</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12. Rute e Noemi</a:t>
            </a:r>
          </a:p>
        </p:txBody>
      </p:sp>
    </p:spTree>
    <p:extLst>
      <p:ext uri="{BB962C8B-B14F-4D97-AF65-F5344CB8AC3E}">
        <p14:creationId xmlns:p14="http://schemas.microsoft.com/office/powerpoint/2010/main" val="25610437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12. Rute e Noemi</a:t>
            </a:r>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3. O Pai</a:t>
            </a:r>
          </a:p>
          <a:p>
            <a:r>
              <a:rPr lang="pt-BR" b="0" dirty="0"/>
              <a:t>8.O Grande Conflito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r>
              <a:rPr lang="pt-BR" b="0" dirty="0"/>
              <a:t>23. O Casamento e a Família</a:t>
            </a:r>
          </a:p>
          <a:p>
            <a:r>
              <a:rPr lang="pt-BR" b="0" dirty="0"/>
              <a:t>26. Morte e Ressurreição.</a:t>
            </a:r>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r>
              <a:rPr lang="pt-BR" sz="1800" dirty="0"/>
              <a:t>Depois de viajar para Moabe quando Israel foi devastada pela fome, Noemi perdeu o marido e os dois filhos. No entanto, ela era amiga de Deus. Noemi também tinha duas noras, Rute e </a:t>
            </a:r>
            <a:r>
              <a:rPr lang="pt-BR" sz="1800" dirty="0" err="1"/>
              <a:t>Orfa</a:t>
            </a:r>
            <a:r>
              <a:rPr lang="pt-BR" sz="1800" dirty="0"/>
              <a:t>, que a amavam. Quando Noemi decidiu voltar para sua casa em Belém, Rute decidiu acompanhá-la, dizendo: “Aonde você for, irei; [...] Seu povo será o meu povo, e seu Deus, o meu Deus” (Rute 1:16). Rute estava comprometida tanto com Noemi quanto com o Deus de sua sogra. Deus pôde consolar ambas </a:t>
            </a:r>
            <a:r>
              <a:rPr lang="pt-BR" sz="1700" dirty="0"/>
              <a:t>por meio do amor e da amizade entre elas.</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2195735" y="6021288"/>
            <a:ext cx="6864127" cy="781322"/>
          </a:xfrm>
        </p:spPr>
        <p:txBody>
          <a:bodyPr anchor="ctr"/>
          <a:lstStyle/>
          <a:p>
            <a:pPr algn="ctr"/>
            <a:r>
              <a:rPr lang="pt-BR" sz="2000" dirty="0"/>
              <a:t>Deus pode curar corações partidos</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br>
              <a:rPr lang="pt-BR" sz="2000" b="1" dirty="0"/>
            </a:br>
            <a:endParaRPr lang="pt-BR" sz="2000" b="1" dirty="0"/>
          </a:p>
          <a:p>
            <a:r>
              <a:rPr lang="pt-BR" sz="2000" dirty="0"/>
              <a:t>Não esqueça de fazer a arte da semana antes de levar à classe...</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16944</TotalTime>
  <Words>2767</Words>
  <Application>Microsoft Office PowerPoint</Application>
  <PresentationFormat>Apresentação na tela (4:3)</PresentationFormat>
  <Paragraphs>376</Paragraphs>
  <Slides>74</Slides>
  <Notes>25</Notes>
  <HiddenSlides>0</HiddenSlides>
  <MMClips>0</MMClips>
  <ScaleCrop>false</ScaleCrop>
  <HeadingPairs>
    <vt:vector size="6" baseType="variant">
      <vt:variant>
        <vt:lpstr>Fontes usadas</vt:lpstr>
      </vt:variant>
      <vt:variant>
        <vt:i4>12</vt:i4>
      </vt:variant>
      <vt:variant>
        <vt:lpstr>Tema</vt:lpstr>
      </vt:variant>
      <vt:variant>
        <vt:i4>5</vt:i4>
      </vt:variant>
      <vt:variant>
        <vt:lpstr>Títulos de slides</vt:lpstr>
      </vt:variant>
      <vt:variant>
        <vt:i4>74</vt:i4>
      </vt:variant>
    </vt:vector>
  </HeadingPairs>
  <TitlesOfParts>
    <vt:vector size="91" baseType="lpstr">
      <vt:lpstr>Amasis MT Pro Black</vt:lpstr>
      <vt:lpstr>Arial</vt:lpstr>
      <vt:lpstr>Arial Black</vt:lpstr>
      <vt:lpstr>Calibri</vt:lpstr>
      <vt:lpstr>Century Gothic</vt:lpstr>
      <vt:lpstr>CenturyGothic</vt:lpstr>
      <vt:lpstr>CenturyGothic-Bold</vt:lpstr>
      <vt:lpstr>Comic Sans MS</vt:lpstr>
      <vt:lpstr>inherit</vt:lpstr>
      <vt:lpstr>Noto Serif Light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1320</cp:revision>
  <dcterms:created xsi:type="dcterms:W3CDTF">2020-09-23T20:21:33Z</dcterms:created>
  <dcterms:modified xsi:type="dcterms:W3CDTF">2026-06-11T14:02:31Z</dcterms:modified>
</cp:coreProperties>
</file>