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 id="2147483711" r:id="rId2"/>
  </p:sldMasterIdLst>
  <p:notesMasterIdLst>
    <p:notesMasterId r:id="rId17"/>
  </p:notesMasterIdLst>
  <p:sldIdLst>
    <p:sldId id="727" r:id="rId3"/>
    <p:sldId id="1002" r:id="rId4"/>
    <p:sldId id="902" r:id="rId5"/>
    <p:sldId id="958" r:id="rId6"/>
    <p:sldId id="1194" r:id="rId7"/>
    <p:sldId id="1387" r:id="rId8"/>
    <p:sldId id="1390" r:id="rId9"/>
    <p:sldId id="1391" r:id="rId10"/>
    <p:sldId id="1018" r:id="rId11"/>
    <p:sldId id="1379" r:id="rId12"/>
    <p:sldId id="1389" r:id="rId13"/>
    <p:sldId id="1365" r:id="rId14"/>
    <p:sldId id="1072" r:id="rId15"/>
    <p:sldId id="936" r:id="rId16"/>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29" userDrawn="1">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00FF"/>
    <a:srgbClr val="63331C"/>
    <a:srgbClr val="C82C4E"/>
    <a:srgbClr val="EBF1DE"/>
    <a:srgbClr val="2B351C"/>
    <a:srgbClr val="75D4E8"/>
    <a:srgbClr val="FF0000"/>
    <a:srgbClr val="5BC9D4"/>
    <a:srgbClr val="9BBE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84" autoAdjust="0"/>
    <p:restoredTop sz="94434" autoAdjust="0"/>
  </p:normalViewPr>
  <p:slideViewPr>
    <p:cSldViewPr>
      <p:cViewPr varScale="1">
        <p:scale>
          <a:sx n="77" d="100"/>
          <a:sy n="77" d="100"/>
        </p:scale>
        <p:origin x="108" y="810"/>
      </p:cViewPr>
      <p:guideLst>
        <p:guide orient="horz" pos="3929"/>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commentAuthors" Target="commentAuthors.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B916FD-12B9-4956-BC5B-247E394B5456}" type="datetimeFigureOut">
              <a:rPr lang="pt-BR" smtClean="0"/>
              <a:t>13/06/2026</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FAE884-63DC-4790-85F0-B80EAB01F3D8}" type="slidenum">
              <a:rPr lang="pt-BR" smtClean="0"/>
              <a:t>‹nº›</a:t>
            </a:fld>
            <a:endParaRPr lang="pt-BR"/>
          </a:p>
        </p:txBody>
      </p:sp>
    </p:spTree>
    <p:extLst>
      <p:ext uri="{BB962C8B-B14F-4D97-AF65-F5344CB8AC3E}">
        <p14:creationId xmlns:p14="http://schemas.microsoft.com/office/powerpoint/2010/main" val="768659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ADFAE884-63DC-4790-85F0-B80EAB01F3D8}" type="slidenum">
              <a:rPr lang="pt-BR" smtClean="0"/>
              <a:t>4</a:t>
            </a:fld>
            <a:endParaRPr lang="pt-BR"/>
          </a:p>
        </p:txBody>
      </p:sp>
    </p:spTree>
    <p:extLst>
      <p:ext uri="{BB962C8B-B14F-4D97-AF65-F5344CB8AC3E}">
        <p14:creationId xmlns:p14="http://schemas.microsoft.com/office/powerpoint/2010/main" val="317276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a:p>
        </p:txBody>
      </p:sp>
      <p:sp>
        <p:nvSpPr>
          <p:cNvPr id="8704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75F5B90A-FA3C-4E9E-8D1C-F7BB4EE37AF9}" type="slidenum">
              <a:rPr lang="pt-BR" altLang="pt-BR" smtClean="0">
                <a:latin typeface="Arial" charset="0"/>
                <a:cs typeface="Arial" charset="0"/>
              </a:rPr>
              <a:pPr>
                <a:spcBef>
                  <a:spcPct val="0"/>
                </a:spcBef>
              </a:pPr>
              <a:t>12</a:t>
            </a:fld>
            <a:endParaRPr lang="pt-BR" altLang="pt-BR">
              <a:latin typeface="Arial" charset="0"/>
              <a:cs typeface="Arial" charset="0"/>
            </a:endParaRPr>
          </a:p>
        </p:txBody>
      </p:sp>
    </p:spTree>
    <p:extLst>
      <p:ext uri="{BB962C8B-B14F-4D97-AF65-F5344CB8AC3E}">
        <p14:creationId xmlns:p14="http://schemas.microsoft.com/office/powerpoint/2010/main" val="24591104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eg"/><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15.jpg"/><Relationship Id="rId13" Type="http://schemas.openxmlformats.org/officeDocument/2006/relationships/image" Target="../media/image20.jpg"/><Relationship Id="rId3" Type="http://schemas.openxmlformats.org/officeDocument/2006/relationships/image" Target="../media/image10.jpg"/><Relationship Id="rId7" Type="http://schemas.openxmlformats.org/officeDocument/2006/relationships/image" Target="../media/image14.jpg"/><Relationship Id="rId12" Type="http://schemas.openxmlformats.org/officeDocument/2006/relationships/image" Target="../media/image19.jpg"/><Relationship Id="rId2" Type="http://schemas.openxmlformats.org/officeDocument/2006/relationships/image" Target="../media/image9.jpg"/><Relationship Id="rId1" Type="http://schemas.openxmlformats.org/officeDocument/2006/relationships/slideMaster" Target="../slideMasters/slideMaster1.xml"/><Relationship Id="rId6" Type="http://schemas.openxmlformats.org/officeDocument/2006/relationships/image" Target="../media/image13.jpg"/><Relationship Id="rId11" Type="http://schemas.openxmlformats.org/officeDocument/2006/relationships/image" Target="../media/image18.jpg"/><Relationship Id="rId5" Type="http://schemas.openxmlformats.org/officeDocument/2006/relationships/image" Target="../media/image12.jpg"/><Relationship Id="rId10" Type="http://schemas.openxmlformats.org/officeDocument/2006/relationships/image" Target="../media/image17.jpg"/><Relationship Id="rId4" Type="http://schemas.openxmlformats.org/officeDocument/2006/relationships/image" Target="../media/image11.jpg"/><Relationship Id="rId9" Type="http://schemas.openxmlformats.org/officeDocument/2006/relationships/image" Target="../media/image16.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Semanal">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929C4F9F-7164-4A88-8186-F2EC86C7B03B}"/>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8" name="Retângulo 7">
            <a:extLst>
              <a:ext uri="{FF2B5EF4-FFF2-40B4-BE49-F238E27FC236}">
                <a16:creationId xmlns:a16="http://schemas.microsoft.com/office/drawing/2014/main" id="{87D53788-D976-41CE-802E-EB4B8F1547D9}"/>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F18B633A-5599-49C4-9110-6CDC02E04815}"/>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AD9D429E-CB15-4015-B86F-76F9FB74F8BF}"/>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BB4757FE-40FD-4D22-A6FB-5F1A6A3ACE55}"/>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20A24CF0-7EA8-4C2F-B85C-F557DC02C7D1}"/>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1E811989-F229-4558-A06D-EC63EFF9D44C}"/>
              </a:ext>
            </a:extLst>
          </p:cNvPr>
          <p:cNvSpPr txBox="1">
            <a:spLocks noChangeArrowheads="1"/>
          </p:cNvSpPr>
          <p:nvPr userDrawn="1"/>
        </p:nvSpPr>
        <p:spPr bwMode="auto">
          <a:xfrm>
            <a:off x="12700" y="1243013"/>
            <a:ext cx="13223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1200" dirty="0">
                <a:solidFill>
                  <a:schemeClr val="bg1"/>
                </a:solidFill>
              </a:rPr>
              <a:t>HISTÓRIAS</a:t>
            </a:r>
          </a:p>
          <a:p>
            <a:pPr algn="ctr">
              <a:defRPr/>
            </a:pPr>
            <a:r>
              <a:rPr lang="pt-BR" altLang="pt-BR" sz="1200" dirty="0">
                <a:solidFill>
                  <a:schemeClr val="bg1"/>
                </a:solidFill>
              </a:rPr>
              <a:t>DOS CAMPOS</a:t>
            </a:r>
          </a:p>
          <a:p>
            <a:pPr algn="ctr">
              <a:defRPr/>
            </a:pPr>
            <a:r>
              <a:rPr lang="pt-BR" altLang="pt-BR" sz="1200" dirty="0">
                <a:solidFill>
                  <a:schemeClr val="bg1"/>
                </a:solidFill>
              </a:rPr>
              <a:t>MISSIONÁRIOS</a:t>
            </a:r>
          </a:p>
        </p:txBody>
      </p:sp>
      <p:sp>
        <p:nvSpPr>
          <p:cNvPr id="23" name="Retângulo 22">
            <a:extLst>
              <a:ext uri="{FF2B5EF4-FFF2-40B4-BE49-F238E27FC236}">
                <a16:creationId xmlns:a16="http://schemas.microsoft.com/office/drawing/2014/main" id="{3B87E281-8C6B-4F06-86F2-32D2DD4F0B4B}"/>
              </a:ext>
            </a:extLst>
          </p:cNvPr>
          <p:cNvSpPr>
            <a:spLocks noChangeArrowheads="1"/>
          </p:cNvSpPr>
          <p:nvPr userDrawn="1"/>
        </p:nvSpPr>
        <p:spPr bwMode="auto">
          <a:xfrm>
            <a:off x="1369194" y="610612"/>
            <a:ext cx="423863"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800" b="1" dirty="0">
                <a:solidFill>
                  <a:schemeClr val="bg1"/>
                </a:solidFill>
                <a:cs typeface="+mn-cs"/>
              </a:rPr>
              <a:t>REPÓRTER </a:t>
            </a:r>
            <a:endParaRPr lang="pt-BR" altLang="pt-BR" sz="2800" b="1" dirty="0">
              <a:cs typeface="+mn-cs"/>
            </a:endParaRPr>
          </a:p>
        </p:txBody>
      </p:sp>
      <p:sp>
        <p:nvSpPr>
          <p:cNvPr id="25" name="CaixaDeTexto 24">
            <a:extLst>
              <a:ext uri="{FF2B5EF4-FFF2-40B4-BE49-F238E27FC236}">
                <a16:creationId xmlns:a16="http://schemas.microsoft.com/office/drawing/2014/main" id="{C53F16FD-8A4E-4357-BC73-A688F80EEFE2}"/>
              </a:ext>
            </a:extLst>
          </p:cNvPr>
          <p:cNvSpPr txBox="1">
            <a:spLocks noChangeArrowheads="1"/>
          </p:cNvSpPr>
          <p:nvPr userDrawn="1"/>
        </p:nvSpPr>
        <p:spPr bwMode="auto">
          <a:xfrm>
            <a:off x="2569903" y="4576544"/>
            <a:ext cx="12684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dirty="0">
                <a:cs typeface="+mn-cs"/>
              </a:rPr>
              <a:t>TRIMESTRE</a:t>
            </a:r>
          </a:p>
          <a:p>
            <a:pPr algn="ctr">
              <a:defRPr/>
            </a:pPr>
            <a:r>
              <a:rPr lang="pt-BR" altLang="pt-BR" b="1" dirty="0">
                <a:cs typeface="+mn-cs"/>
              </a:rPr>
              <a:t>2026</a:t>
            </a:r>
          </a:p>
        </p:txBody>
      </p:sp>
      <p:sp>
        <p:nvSpPr>
          <p:cNvPr id="26" name="CaixaDeTexto 25">
            <a:extLst>
              <a:ext uri="{FF2B5EF4-FFF2-40B4-BE49-F238E27FC236}">
                <a16:creationId xmlns:a16="http://schemas.microsoft.com/office/drawing/2014/main" id="{70E871F9-C59B-4534-AF03-EB9B6618371B}"/>
              </a:ext>
            </a:extLst>
          </p:cNvPr>
          <p:cNvSpPr txBox="1">
            <a:spLocks noChangeArrowheads="1"/>
          </p:cNvSpPr>
          <p:nvPr userDrawn="1"/>
        </p:nvSpPr>
        <p:spPr bwMode="auto">
          <a:xfrm>
            <a:off x="3930650" y="5222875"/>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a:cs typeface="+mn-cs"/>
              </a:rPr>
              <a:t>Sábado</a:t>
            </a:r>
          </a:p>
        </p:txBody>
      </p:sp>
      <p:sp>
        <p:nvSpPr>
          <p:cNvPr id="30" name="Espaço Reservado para Texto 29"/>
          <p:cNvSpPr>
            <a:spLocks noGrp="1"/>
          </p:cNvSpPr>
          <p:nvPr>
            <p:ph type="body" sz="quarter" idx="10" hasCustomPrompt="1"/>
          </p:nvPr>
        </p:nvSpPr>
        <p:spPr>
          <a:xfrm>
            <a:off x="2632076" y="3933825"/>
            <a:ext cx="1257299" cy="647700"/>
          </a:xfrm>
          <a:prstGeom prst="rect">
            <a:avLst/>
          </a:prstGeom>
        </p:spPr>
        <p:txBody>
          <a:bodyPr/>
          <a:lstStyle>
            <a:lvl1pPr marL="0" indent="0" algn="ctr">
              <a:buNone/>
              <a:defRPr/>
            </a:lvl1pPr>
          </a:lstStyle>
          <a:p>
            <a:pPr lvl="0"/>
            <a:r>
              <a:rPr lang="pt-BR" dirty="0"/>
              <a:t>Editar</a:t>
            </a:r>
          </a:p>
        </p:txBody>
      </p:sp>
      <p:sp>
        <p:nvSpPr>
          <p:cNvPr id="22" name="Espaço Reservado para Texto 21"/>
          <p:cNvSpPr>
            <a:spLocks noGrp="1"/>
          </p:cNvSpPr>
          <p:nvPr>
            <p:ph type="body" sz="quarter" idx="11" hasCustomPrompt="1"/>
          </p:nvPr>
        </p:nvSpPr>
        <p:spPr>
          <a:xfrm>
            <a:off x="3930650" y="5592763"/>
            <a:ext cx="1306513" cy="284162"/>
          </a:xfrm>
          <a:prstGeom prst="rect">
            <a:avLst/>
          </a:prstGeom>
        </p:spPr>
        <p:txBody>
          <a:bodyPr anchor="ctr" anchorCtr="1"/>
          <a:lstStyle>
            <a:lvl1pPr marL="0" indent="0" algn="ctr">
              <a:buNone/>
              <a:defRPr sz="2400" b="1"/>
            </a:lvl1pPr>
            <a:lvl2pPr marL="457200" indent="0" algn="ctr">
              <a:buNone/>
              <a:defRPr sz="2000" b="1"/>
            </a:lvl2pPr>
            <a:lvl3pPr marL="914400" indent="0" algn="ctr">
              <a:buNone/>
              <a:defRPr sz="2000" b="1"/>
            </a:lvl3pPr>
            <a:lvl4pPr marL="1371600" indent="0" algn="ctr">
              <a:buNone/>
              <a:defRPr sz="2000" b="1"/>
            </a:lvl4pPr>
            <a:lvl5pPr marL="1828800" indent="0" algn="ctr">
              <a:buNone/>
              <a:defRPr sz="2000" b="1"/>
            </a:lvl5pPr>
          </a:lstStyle>
          <a:p>
            <a:pPr lvl="0"/>
            <a:r>
              <a:rPr lang="pt-BR" dirty="0"/>
              <a:t>Editar</a:t>
            </a:r>
          </a:p>
        </p:txBody>
      </p:sp>
      <p:sp>
        <p:nvSpPr>
          <p:cNvPr id="24" name="Espaço Reservado para Texto 23"/>
          <p:cNvSpPr>
            <a:spLocks noGrp="1"/>
          </p:cNvSpPr>
          <p:nvPr>
            <p:ph type="body" sz="quarter" idx="12" hasCustomPrompt="1"/>
          </p:nvPr>
        </p:nvSpPr>
        <p:spPr>
          <a:xfrm>
            <a:off x="5076056" y="5876925"/>
            <a:ext cx="1584176" cy="360363"/>
          </a:xfrm>
          <a:prstGeom prst="rect">
            <a:avLst/>
          </a:prstGeom>
        </p:spPr>
        <p:txBody>
          <a:bodyPr anchor="ctr" anchorCtr="1"/>
          <a:lstStyle>
            <a:lvl1pPr marL="0" indent="0" algn="ctr">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pt-BR" dirty="0"/>
              <a:t>Editar DATA</a:t>
            </a:r>
          </a:p>
        </p:txBody>
      </p:sp>
      <p:pic>
        <p:nvPicPr>
          <p:cNvPr id="27" name="Imagem 2">
            <a:extLst>
              <a:ext uri="{FF2B5EF4-FFF2-40B4-BE49-F238E27FC236}">
                <a16:creationId xmlns:a16="http://schemas.microsoft.com/office/drawing/2014/main" id="{EC744A77-C2D0-4BCF-93F7-481B5803878B}"/>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tângulo 27">
            <a:extLst>
              <a:ext uri="{FF2B5EF4-FFF2-40B4-BE49-F238E27FC236}">
                <a16:creationId xmlns:a16="http://schemas.microsoft.com/office/drawing/2014/main" id="{B75F1D5F-DDD2-4265-9327-E298AFAF9702}"/>
              </a:ext>
            </a:extLst>
          </p:cNvPr>
          <p:cNvSpPr>
            <a:spLocks noChangeArrowheads="1"/>
          </p:cNvSpPr>
          <p:nvPr userDrawn="1"/>
        </p:nvSpPr>
        <p:spPr bwMode="auto">
          <a:xfrm>
            <a:off x="1927634" y="2078543"/>
            <a:ext cx="4238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000" b="1" dirty="0">
                <a:solidFill>
                  <a:schemeClr val="bg1"/>
                </a:solidFill>
                <a:cs typeface="+mn-cs"/>
              </a:rPr>
              <a:t>da</a:t>
            </a:r>
          </a:p>
          <a:p>
            <a:pPr algn="ctr">
              <a:defRPr/>
            </a:pPr>
            <a:r>
              <a:rPr lang="pt-BR" altLang="pt-BR" sz="2000" b="1" dirty="0">
                <a:solidFill>
                  <a:schemeClr val="bg1"/>
                </a:solidFill>
                <a:cs typeface="+mn-cs"/>
              </a:rPr>
              <a:t>s</a:t>
            </a:r>
          </a:p>
          <a:p>
            <a:pPr algn="ctr">
              <a:defRPr/>
            </a:pPr>
            <a:r>
              <a:rPr lang="pt-BR" altLang="pt-BR" sz="2400" b="1" dirty="0">
                <a:solidFill>
                  <a:schemeClr val="bg1"/>
                </a:solidFill>
                <a:cs typeface="+mn-cs"/>
              </a:rPr>
              <a:t> </a:t>
            </a:r>
          </a:p>
          <a:p>
            <a:pPr algn="ctr">
              <a:defRPr/>
            </a:pPr>
            <a:r>
              <a:rPr lang="pt-BR" altLang="pt-BR" sz="2400" b="1" dirty="0">
                <a:solidFill>
                  <a:schemeClr val="bg1"/>
                </a:solidFill>
                <a:cs typeface="+mn-cs"/>
              </a:rPr>
              <a:t>MI</a:t>
            </a:r>
          </a:p>
          <a:p>
            <a:pPr algn="ctr">
              <a:defRPr/>
            </a:pPr>
            <a:r>
              <a:rPr lang="pt-BR" altLang="pt-BR" sz="2400" b="1" dirty="0">
                <a:solidFill>
                  <a:schemeClr val="bg1"/>
                </a:solidFill>
                <a:cs typeface="+mn-cs"/>
              </a:rPr>
              <a:t>SSÕES</a:t>
            </a:r>
            <a:endParaRPr lang="pt-BR" altLang="pt-BR" sz="2400" b="1" dirty="0">
              <a:cs typeface="+mn-cs"/>
            </a:endParaRPr>
          </a:p>
        </p:txBody>
      </p:sp>
      <p:sp>
        <p:nvSpPr>
          <p:cNvPr id="29" name="Retângulo 28">
            <a:extLst>
              <a:ext uri="{FF2B5EF4-FFF2-40B4-BE49-F238E27FC236}">
                <a16:creationId xmlns:a16="http://schemas.microsoft.com/office/drawing/2014/main" id="{2D198F86-10FB-4DF7-8569-7E12A342F9AA}"/>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A5010E1-7033-49C2-AF67-B57FA0DC746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CB89F22E-4746-4333-9859-8382A0FA38AE}"/>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8CB4F9F8-ECE6-49DF-925E-F8D9004CDA5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F8DC2B54-498A-4359-BA10-15995AC30401}"/>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89358444-260B-495A-BE00-C03C2D7F63CA}"/>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694949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to de Capa trimestral">
    <p:spTree>
      <p:nvGrpSpPr>
        <p:cNvPr id="1" name=""/>
        <p:cNvGrpSpPr/>
        <p:nvPr/>
      </p:nvGrpSpPr>
      <p:grpSpPr>
        <a:xfrm>
          <a:off x="0" y="0"/>
          <a:ext cx="0" cy="0"/>
          <a:chOff x="0" y="0"/>
          <a:chExt cx="0" cy="0"/>
        </a:xfrm>
      </p:grpSpPr>
      <p:sp>
        <p:nvSpPr>
          <p:cNvPr id="7" name="Espaço Reservado para Imagem 16">
            <a:extLst>
              <a:ext uri="{FF2B5EF4-FFF2-40B4-BE49-F238E27FC236}">
                <a16:creationId xmlns:a16="http://schemas.microsoft.com/office/drawing/2014/main" id="{41C20A4C-11B9-4FCB-B613-60F3AB27E97F}"/>
              </a:ext>
            </a:extLst>
          </p:cNvPr>
          <p:cNvSpPr>
            <a:spLocks noGrp="1"/>
          </p:cNvSpPr>
          <p:nvPr>
            <p:ph type="pic" sz="quarter" idx="11"/>
          </p:nvPr>
        </p:nvSpPr>
        <p:spPr>
          <a:xfrm>
            <a:off x="1368233" y="1573110"/>
            <a:ext cx="7740352" cy="5252761"/>
          </a:xfrm>
          <a:prstGeom prst="rect">
            <a:avLst/>
          </a:prstGeom>
        </p:spPr>
        <p:txBody>
          <a:bodyPr/>
          <a:lstStyle/>
          <a:p>
            <a:pPr lvl="0"/>
            <a:r>
              <a:rPr lang="pt-BR" noProof="0" dirty="0"/>
              <a:t>Clique no ícone para adicionar uma imagem</a:t>
            </a:r>
          </a:p>
        </p:txBody>
      </p:sp>
      <p:sp>
        <p:nvSpPr>
          <p:cNvPr id="8" name="CaixaDeTexto 7">
            <a:extLst>
              <a:ext uri="{FF2B5EF4-FFF2-40B4-BE49-F238E27FC236}">
                <a16:creationId xmlns:a16="http://schemas.microsoft.com/office/drawing/2014/main" id="{3F56075D-7B84-4128-84E2-846FD22BB2BB}"/>
              </a:ext>
            </a:extLst>
          </p:cNvPr>
          <p:cNvSpPr txBox="1"/>
          <p:nvPr userDrawn="1"/>
        </p:nvSpPr>
        <p:spPr>
          <a:xfrm>
            <a:off x="6623639" y="66724"/>
            <a:ext cx="2520361" cy="461665"/>
          </a:xfrm>
          <a:prstGeom prst="rect">
            <a:avLst/>
          </a:prstGeom>
          <a:noFill/>
        </p:spPr>
        <p:txBody>
          <a:bodyPr wrap="square" rtlCol="0">
            <a:spAutoFit/>
          </a:bodyPr>
          <a:lstStyle/>
          <a:p>
            <a:pPr algn="r"/>
            <a:r>
              <a:rPr lang="pt-BR" sz="2400" b="1" dirty="0">
                <a:latin typeface="Arial" panose="020B0604020202020204" pitchFamily="34" charset="0"/>
                <a:cs typeface="Arial" panose="020B0604020202020204" pitchFamily="34" charset="0"/>
              </a:rPr>
              <a:t>Para Menores</a:t>
            </a:r>
          </a:p>
        </p:txBody>
      </p:sp>
      <p:sp>
        <p:nvSpPr>
          <p:cNvPr id="9" name="CaixaDeTexto 8">
            <a:extLst>
              <a:ext uri="{FF2B5EF4-FFF2-40B4-BE49-F238E27FC236}">
                <a16:creationId xmlns:a16="http://schemas.microsoft.com/office/drawing/2014/main" id="{8F4BBF32-6CAF-48AC-92B8-1C95FB761396}"/>
              </a:ext>
            </a:extLst>
          </p:cNvPr>
          <p:cNvSpPr txBox="1"/>
          <p:nvPr userDrawn="1"/>
        </p:nvSpPr>
        <p:spPr>
          <a:xfrm>
            <a:off x="1332000" y="583110"/>
            <a:ext cx="7812000" cy="990000"/>
          </a:xfrm>
          <a:prstGeom prst="rect">
            <a:avLst/>
          </a:prstGeom>
          <a:solidFill>
            <a:srgbClr val="00B050"/>
          </a:solidFill>
        </p:spPr>
        <p:txBody>
          <a:bodyPr/>
          <a:lstStyle>
            <a:lvl1pPr indent="0" algn="ctr" eaLnBrk="0" fontAlgn="base" hangingPunct="0">
              <a:spcBef>
                <a:spcPct val="20000"/>
              </a:spcBef>
              <a:spcAft>
                <a:spcPct val="0"/>
              </a:spcAft>
              <a:buFont typeface="Arial" panose="020B0604020202020204" pitchFamily="34" charset="0"/>
              <a:buNone/>
              <a:defRPr sz="6600">
                <a:solidFill>
                  <a:schemeClr val="bg1"/>
                </a:solidFill>
              </a:defRPr>
            </a:lvl1pPr>
            <a:lvl2pPr marL="742950" indent="-285750" eaLnBrk="0" fontAlgn="base" hangingPunct="0">
              <a:spcBef>
                <a:spcPct val="20000"/>
              </a:spcBef>
              <a:spcAft>
                <a:spcPct val="0"/>
              </a:spcAft>
              <a:buFont typeface="Arial" panose="020B0604020202020204" pitchFamily="34" charset="0"/>
              <a:buChar char="–"/>
              <a:defRPr sz="2800"/>
            </a:lvl2pPr>
            <a:lvl3pPr marL="1143000" indent="-228600" eaLnBrk="0" fontAlgn="base" hangingPunct="0">
              <a:spcBef>
                <a:spcPct val="20000"/>
              </a:spcBef>
              <a:spcAft>
                <a:spcPct val="0"/>
              </a:spcAft>
              <a:buFont typeface="Arial" panose="020B0604020202020204" pitchFamily="34" charset="0"/>
              <a:buChar char="•"/>
              <a:defRPr sz="2400"/>
            </a:lvl3pPr>
            <a:lvl4pPr marL="1600200" indent="-228600" eaLnBrk="0" fontAlgn="base" hangingPunct="0">
              <a:spcBef>
                <a:spcPct val="20000"/>
              </a:spcBef>
              <a:spcAft>
                <a:spcPct val="0"/>
              </a:spcAft>
              <a:buFont typeface="Arial" panose="020B0604020202020204" pitchFamily="34" charset="0"/>
              <a:buChar char="–"/>
              <a:defRPr sz="2000"/>
            </a:lvl4pPr>
            <a:lvl5pPr marL="2057400" indent="-228600" eaLnBrk="0" fontAlgn="base" hangingPunct="0">
              <a:spcBef>
                <a:spcPct val="20000"/>
              </a:spcBef>
              <a:spcAft>
                <a:spcPct val="0"/>
              </a:spcAft>
              <a:buFont typeface="Arial" panose="020B0604020202020204"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lvl="0"/>
            <a:r>
              <a:rPr lang="pt-BR" dirty="0"/>
              <a:t>Informativo</a:t>
            </a:r>
            <a:r>
              <a:rPr lang="pt-BR" sz="2800" dirty="0"/>
              <a:t>   Mundial das Missões</a:t>
            </a:r>
            <a:r>
              <a:rPr lang="pt-BR" dirty="0"/>
              <a:t> </a:t>
            </a:r>
          </a:p>
        </p:txBody>
      </p:sp>
      <p:sp>
        <p:nvSpPr>
          <p:cNvPr id="10" name="Espaço Reservado para Conteúdo 2">
            <a:extLst>
              <a:ext uri="{FF2B5EF4-FFF2-40B4-BE49-F238E27FC236}">
                <a16:creationId xmlns:a16="http://schemas.microsoft.com/office/drawing/2014/main" id="{B506F599-9803-417B-A7CC-51831489ACBA}"/>
              </a:ext>
            </a:extLst>
          </p:cNvPr>
          <p:cNvSpPr>
            <a:spLocks noGrp="1"/>
          </p:cNvSpPr>
          <p:nvPr>
            <p:ph sz="quarter" idx="14" hasCustomPrompt="1"/>
          </p:nvPr>
        </p:nvSpPr>
        <p:spPr>
          <a:xfrm>
            <a:off x="7163899" y="1674845"/>
            <a:ext cx="1944687" cy="988841"/>
          </a:xfrm>
          <a:prstGeom prst="rect">
            <a:avLst/>
          </a:prstGeom>
        </p:spPr>
        <p:txBody>
          <a:bodyPr/>
          <a:lstStyle>
            <a:lvl1pPr marL="0" indent="0" algn="ctr">
              <a:buNone/>
              <a:defRPr b="1"/>
            </a:lvl1pPr>
          </a:lstStyle>
          <a:p>
            <a:pPr lvl="0"/>
            <a:r>
              <a:rPr lang="pt-BR" dirty="0"/>
              <a:t>4° </a:t>
            </a:r>
            <a:r>
              <a:rPr lang="pt-BR" dirty="0" err="1"/>
              <a:t>trim</a:t>
            </a:r>
            <a:r>
              <a:rPr lang="pt-BR" dirty="0"/>
              <a:t> 2025</a:t>
            </a:r>
          </a:p>
        </p:txBody>
      </p:sp>
    </p:spTree>
    <p:extLst>
      <p:ext uri="{BB962C8B-B14F-4D97-AF65-F5344CB8AC3E}">
        <p14:creationId xmlns:p14="http://schemas.microsoft.com/office/powerpoint/2010/main" val="395730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tino das Oferta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D72BFA6-619F-7F57-BDDE-2DAD77D1E5DE}"/>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3" name="CaixaDeTexto 2">
            <a:extLst>
              <a:ext uri="{FF2B5EF4-FFF2-40B4-BE49-F238E27FC236}">
                <a16:creationId xmlns:a16="http://schemas.microsoft.com/office/drawing/2014/main" id="{3AC69270-AFC3-0F05-405B-6691DEE8A207}"/>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Centro-Leste Africana</a:t>
            </a:r>
            <a:endParaRPr lang="pt-BR" sz="2800" b="1" dirty="0">
              <a:ln>
                <a:solidFill>
                  <a:schemeClr val="tx1"/>
                </a:solidFill>
              </a:ln>
              <a:solidFill>
                <a:srgbClr val="FF0000"/>
              </a:solidFill>
            </a:endParaRPr>
          </a:p>
        </p:txBody>
      </p:sp>
      <p:pic>
        <p:nvPicPr>
          <p:cNvPr id="4" name="Imagem 3">
            <a:extLst>
              <a:ext uri="{FF2B5EF4-FFF2-40B4-BE49-F238E27FC236}">
                <a16:creationId xmlns:a16="http://schemas.microsoft.com/office/drawing/2014/main" id="{50C1DC68-1C80-FEE0-6603-81A4AA83534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59632" y="666750"/>
            <a:ext cx="7910938" cy="6191250"/>
          </a:xfrm>
          <a:prstGeom prst="rect">
            <a:avLst/>
          </a:prstGeom>
        </p:spPr>
      </p:pic>
    </p:spTree>
    <p:extLst>
      <p:ext uri="{BB962C8B-B14F-4D97-AF65-F5344CB8AC3E}">
        <p14:creationId xmlns:p14="http://schemas.microsoft.com/office/powerpoint/2010/main" val="3789144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istóri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9518470-4F5A-F431-F8AB-B46E5D1DDD2A}"/>
              </a:ext>
            </a:extLst>
          </p:cNvPr>
          <p:cNvSpPr/>
          <p:nvPr userDrawn="1"/>
        </p:nvSpPr>
        <p:spPr>
          <a:xfrm>
            <a:off x="9248" y="692876"/>
            <a:ext cx="9109075" cy="6165124"/>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fontAlgn="auto">
              <a:spcBef>
                <a:spcPts val="0"/>
              </a:spcBef>
              <a:spcAft>
                <a:spcPts val="0"/>
              </a:spcAft>
              <a:buAutoNum type="arabicPeriod"/>
            </a:pPr>
            <a:endParaRPr lang="pt-BR" sz="1200" b="1" dirty="0">
              <a:solidFill>
                <a:schemeClr val="tx1"/>
              </a:solidFill>
            </a:endParaRPr>
          </a:p>
          <a:p>
            <a:pPr marL="0" indent="0" algn="ctr" fontAlgn="auto">
              <a:spcBef>
                <a:spcPts val="0"/>
              </a:spcBef>
              <a:spcAft>
                <a:spcPts val="0"/>
              </a:spcAft>
              <a:buAutoNum type="arabicPeriod"/>
            </a:pPr>
            <a:endParaRPr lang="pt-BR" sz="1200" b="1" dirty="0">
              <a:solidFill>
                <a:schemeClr val="tx1"/>
              </a:solidFill>
            </a:endParaRPr>
          </a:p>
        </p:txBody>
      </p:sp>
      <p:sp>
        <p:nvSpPr>
          <p:cNvPr id="3" name="Retângulo 2">
            <a:extLst>
              <a:ext uri="{FF2B5EF4-FFF2-40B4-BE49-F238E27FC236}">
                <a16:creationId xmlns:a16="http://schemas.microsoft.com/office/drawing/2014/main" id="{BD5E6D8E-A220-196C-1E96-0B3605CD6324}"/>
              </a:ext>
            </a:extLst>
          </p:cNvPr>
          <p:cNvSpPr/>
          <p:nvPr userDrawn="1"/>
        </p:nvSpPr>
        <p:spPr>
          <a:xfrm>
            <a:off x="23812" y="640624"/>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21" name="Imagem 20">
            <a:extLst>
              <a:ext uri="{FF2B5EF4-FFF2-40B4-BE49-F238E27FC236}">
                <a16:creationId xmlns:a16="http://schemas.microsoft.com/office/drawing/2014/main" id="{A3759287-EA8C-BBFA-5529-24F4210F346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0338" y="1860920"/>
            <a:ext cx="3925716" cy="2682573"/>
          </a:xfrm>
          <a:prstGeom prst="rect">
            <a:avLst/>
          </a:prstGeom>
        </p:spPr>
      </p:pic>
      <p:sp>
        <p:nvSpPr>
          <p:cNvPr id="4" name="Retângulo 3">
            <a:extLst>
              <a:ext uri="{FF2B5EF4-FFF2-40B4-BE49-F238E27FC236}">
                <a16:creationId xmlns:a16="http://schemas.microsoft.com/office/drawing/2014/main" id="{D9F4EBEF-CBAA-BBBB-1942-EC225CE1D47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Espaço Reservado para Texto 8">
            <a:extLst>
              <a:ext uri="{FF2B5EF4-FFF2-40B4-BE49-F238E27FC236}">
                <a16:creationId xmlns:a16="http://schemas.microsoft.com/office/drawing/2014/main" id="{4C43C796-EEB0-1200-0340-79CB0B8ED5A2}"/>
              </a:ext>
            </a:extLst>
          </p:cNvPr>
          <p:cNvSpPr>
            <a:spLocks noGrp="1"/>
          </p:cNvSpPr>
          <p:nvPr>
            <p:ph type="body" sz="quarter" idx="11" hasCustomPrompt="1"/>
          </p:nvPr>
        </p:nvSpPr>
        <p:spPr>
          <a:xfrm>
            <a:off x="15875" y="0"/>
            <a:ext cx="9109075" cy="666750"/>
          </a:xfrm>
          <a:prstGeom prst="rect">
            <a:avLst/>
          </a:prstGeom>
        </p:spPr>
        <p:txBody>
          <a:bodyPr/>
          <a:lstStyle>
            <a:lvl1pPr marL="0" indent="0" algn="ctr">
              <a:buNone/>
              <a:defRPr sz="40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S99 – Missões – 9 de </a:t>
            </a:r>
            <a:r>
              <a:rPr lang="pt-BR" dirty="0" err="1"/>
              <a:t>xxx</a:t>
            </a:r>
            <a:endParaRPr lang="pt-BR" dirty="0"/>
          </a:p>
        </p:txBody>
      </p:sp>
      <p:sp>
        <p:nvSpPr>
          <p:cNvPr id="6" name="Espaço Reservado para Texto 2">
            <a:extLst>
              <a:ext uri="{FF2B5EF4-FFF2-40B4-BE49-F238E27FC236}">
                <a16:creationId xmlns:a16="http://schemas.microsoft.com/office/drawing/2014/main" id="{EEA3CD7B-6F8D-B0DF-D29B-22A0358AC72E}"/>
              </a:ext>
            </a:extLst>
          </p:cNvPr>
          <p:cNvSpPr>
            <a:spLocks noGrp="1"/>
          </p:cNvSpPr>
          <p:nvPr>
            <p:ph type="body" sz="quarter" idx="12" hasCustomPrompt="1"/>
          </p:nvPr>
        </p:nvSpPr>
        <p:spPr>
          <a:xfrm>
            <a:off x="34925" y="774700"/>
            <a:ext cx="9019681" cy="806769"/>
          </a:xfrm>
          <a:prstGeom prst="rect">
            <a:avLst/>
          </a:prstGeom>
        </p:spPr>
        <p:txBody>
          <a:bodyPr/>
          <a:lstStyle>
            <a:lvl1pPr marL="0" indent="0" algn="ctr" defTabSz="914400" rtl="0" eaLnBrk="1" latinLnBrk="0" hangingPunct="1">
              <a:buNone/>
              <a:defRPr lang="pt-BR" sz="4000" b="1" i="1" kern="1200"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ea typeface="+mn-ea"/>
                <a:cs typeface="Arial" charset="0"/>
              </a:defRPr>
            </a:lvl1pPr>
          </a:lstStyle>
          <a:p>
            <a:pPr lvl="0"/>
            <a:r>
              <a:rPr lang="pt-BR" dirty="0"/>
              <a:t>Editar Título</a:t>
            </a:r>
          </a:p>
        </p:txBody>
      </p:sp>
      <p:sp>
        <p:nvSpPr>
          <p:cNvPr id="7" name="Espaço Reservado para Imagem 17">
            <a:extLst>
              <a:ext uri="{FF2B5EF4-FFF2-40B4-BE49-F238E27FC236}">
                <a16:creationId xmlns:a16="http://schemas.microsoft.com/office/drawing/2014/main" id="{E3574FBE-4328-286A-9495-F285B3CBF435}"/>
              </a:ext>
            </a:extLst>
          </p:cNvPr>
          <p:cNvSpPr>
            <a:spLocks noGrp="1"/>
          </p:cNvSpPr>
          <p:nvPr>
            <p:ph type="pic" sz="quarter" idx="13" hasCustomPrompt="1"/>
          </p:nvPr>
        </p:nvSpPr>
        <p:spPr>
          <a:xfrm>
            <a:off x="3602639" y="5771595"/>
            <a:ext cx="1866911" cy="1028965"/>
          </a:xfrm>
          <a:prstGeom prst="rect">
            <a:avLst/>
          </a:prstGeom>
          <a:ln w="6350">
            <a:solidFill>
              <a:schemeClr val="tx1"/>
            </a:solidFill>
          </a:ln>
        </p:spPr>
        <p:txBody>
          <a:bodyPr/>
          <a:lstStyle>
            <a:lvl1pPr marL="0" indent="0">
              <a:buNone/>
              <a:defRPr sz="2000"/>
            </a:lvl1pPr>
          </a:lstStyle>
          <a:p>
            <a:r>
              <a:rPr lang="pt-BR" dirty="0"/>
              <a:t>Imagem Bandeira</a:t>
            </a:r>
          </a:p>
        </p:txBody>
      </p:sp>
      <p:sp>
        <p:nvSpPr>
          <p:cNvPr id="8" name="Espaço Reservado para Imagem 19">
            <a:extLst>
              <a:ext uri="{FF2B5EF4-FFF2-40B4-BE49-F238E27FC236}">
                <a16:creationId xmlns:a16="http://schemas.microsoft.com/office/drawing/2014/main" id="{F787CE7D-C8E5-10F5-6A05-4B11130D91A1}"/>
              </a:ext>
            </a:extLst>
          </p:cNvPr>
          <p:cNvSpPr>
            <a:spLocks noGrp="1"/>
          </p:cNvSpPr>
          <p:nvPr>
            <p:ph type="pic" sz="quarter" idx="14" hasCustomPrompt="1"/>
          </p:nvPr>
        </p:nvSpPr>
        <p:spPr>
          <a:xfrm>
            <a:off x="323033" y="1607595"/>
            <a:ext cx="3816919" cy="4108833"/>
          </a:xfrm>
          <a:prstGeom prst="rect">
            <a:avLst/>
          </a:prstGeom>
          <a:ln w="12700">
            <a:solidFill>
              <a:schemeClr val="tx1"/>
            </a:solidFill>
          </a:ln>
        </p:spPr>
        <p:txBody>
          <a:bodyPr/>
          <a:lstStyle>
            <a:lvl1pPr marL="0" indent="0">
              <a:buNone/>
              <a:defRPr sz="2000"/>
            </a:lvl1pPr>
          </a:lstStyle>
          <a:p>
            <a:r>
              <a:rPr lang="pt-BR" dirty="0"/>
              <a:t>Imagem Pessoa</a:t>
            </a:r>
          </a:p>
        </p:txBody>
      </p:sp>
      <p:sp>
        <p:nvSpPr>
          <p:cNvPr id="9" name="Espaço Reservado para Texto 21">
            <a:extLst>
              <a:ext uri="{FF2B5EF4-FFF2-40B4-BE49-F238E27FC236}">
                <a16:creationId xmlns:a16="http://schemas.microsoft.com/office/drawing/2014/main" id="{269DCA9D-4BC0-BC76-9EF0-2D148342C726}"/>
              </a:ext>
            </a:extLst>
          </p:cNvPr>
          <p:cNvSpPr>
            <a:spLocks noGrp="1"/>
          </p:cNvSpPr>
          <p:nvPr>
            <p:ph type="body" sz="quarter" idx="15" hasCustomPrompt="1"/>
          </p:nvPr>
        </p:nvSpPr>
        <p:spPr>
          <a:xfrm>
            <a:off x="323033" y="5764301"/>
            <a:ext cx="3228761" cy="315619"/>
          </a:xfrm>
          <a:prstGeom prst="rect">
            <a:avLst/>
          </a:prstGeom>
        </p:spPr>
        <p:txBody>
          <a:bodyPr/>
          <a:lstStyle>
            <a:lvl1pPr marL="0" indent="0" algn="ctr">
              <a:buNone/>
              <a:defRPr sz="2400" b="1"/>
            </a:lvl1pPr>
            <a:lvl2pPr>
              <a:defRPr sz="1800" b="1"/>
            </a:lvl2pPr>
            <a:lvl3pPr>
              <a:defRPr sz="1800" b="1"/>
            </a:lvl3pPr>
            <a:lvl4pPr>
              <a:defRPr sz="1800" b="1"/>
            </a:lvl4pPr>
            <a:lvl5pPr>
              <a:defRPr sz="1800" b="1"/>
            </a:lvl5pPr>
          </a:lstStyle>
          <a:p>
            <a:pPr lvl="0"/>
            <a:r>
              <a:rPr lang="pt-BR" dirty="0"/>
              <a:t>Editar nome</a:t>
            </a:r>
          </a:p>
        </p:txBody>
      </p:sp>
      <p:sp>
        <p:nvSpPr>
          <p:cNvPr id="10" name="Espaço Reservado para Texto 23">
            <a:extLst>
              <a:ext uri="{FF2B5EF4-FFF2-40B4-BE49-F238E27FC236}">
                <a16:creationId xmlns:a16="http://schemas.microsoft.com/office/drawing/2014/main" id="{8D694CD7-9EC5-5720-B5CD-13DF4D63F0CB}"/>
              </a:ext>
            </a:extLst>
          </p:cNvPr>
          <p:cNvSpPr>
            <a:spLocks noGrp="1"/>
          </p:cNvSpPr>
          <p:nvPr>
            <p:ph type="body" sz="quarter" idx="16" hasCustomPrompt="1"/>
          </p:nvPr>
        </p:nvSpPr>
        <p:spPr>
          <a:xfrm>
            <a:off x="5531856" y="6203691"/>
            <a:ext cx="3216608" cy="459601"/>
          </a:xfrm>
          <a:prstGeom prst="rect">
            <a:avLst/>
          </a:prstGeom>
        </p:spPr>
        <p:txBody>
          <a:bodyPr wrap="none" lIns="90000" anchor="ctr" anchorCtr="0">
            <a:noAutofit/>
          </a:bodyPr>
          <a:lstStyle>
            <a:lvl1pPr marL="0" indent="0" algn="l">
              <a:buNone/>
              <a:defRPr sz="2400" b="1"/>
            </a:lvl1pPr>
          </a:lstStyle>
          <a:p>
            <a:pPr lvl="0"/>
            <a:r>
              <a:rPr lang="pt-BR" dirty="0"/>
              <a:t>Editar País</a:t>
            </a:r>
          </a:p>
        </p:txBody>
      </p:sp>
      <p:sp>
        <p:nvSpPr>
          <p:cNvPr id="11" name="Retângulo 10">
            <a:extLst>
              <a:ext uri="{FF2B5EF4-FFF2-40B4-BE49-F238E27FC236}">
                <a16:creationId xmlns:a16="http://schemas.microsoft.com/office/drawing/2014/main" id="{390558B8-813F-C49C-5A14-DCA9094526AE}"/>
              </a:ext>
            </a:extLst>
          </p:cNvPr>
          <p:cNvSpPr/>
          <p:nvPr userDrawn="1"/>
        </p:nvSpPr>
        <p:spPr>
          <a:xfrm>
            <a:off x="4454970" y="4564908"/>
            <a:ext cx="4410596" cy="1151520"/>
          </a:xfrm>
          <a:prstGeom prst="rect">
            <a:avLst/>
          </a:prstGeom>
          <a:noFill/>
          <a:ln w="38100">
            <a:solidFill>
              <a:srgbClr val="FF69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indent="0" algn="l" fontAlgn="auto">
              <a:spcBef>
                <a:spcPts val="0"/>
              </a:spcBef>
              <a:spcAft>
                <a:spcPts val="0"/>
              </a:spcAft>
              <a:buNone/>
            </a:pPr>
            <a:r>
              <a:rPr lang="pt-BR" sz="1400" b="1" dirty="0">
                <a:solidFill>
                  <a:schemeClr val="tx1"/>
                </a:solidFill>
              </a:rPr>
              <a:t>Megacentro de multimídia com Hope Channel, Congo Faculdade de Enfermagem, Congo</a:t>
            </a:r>
          </a:p>
          <a:p>
            <a:pPr marL="180000" indent="0" algn="l" fontAlgn="auto">
              <a:spcBef>
                <a:spcPts val="0"/>
              </a:spcBef>
              <a:spcAft>
                <a:spcPts val="0"/>
              </a:spcAft>
              <a:buNone/>
            </a:pPr>
            <a:r>
              <a:rPr lang="pt-BR" sz="1400" b="1" dirty="0">
                <a:solidFill>
                  <a:schemeClr val="tx1"/>
                </a:solidFill>
              </a:rPr>
              <a:t>Centro Adventista de Saúde em </a:t>
            </a:r>
            <a:r>
              <a:rPr lang="pt-BR" sz="1400" b="1" dirty="0" err="1">
                <a:solidFill>
                  <a:schemeClr val="tx1"/>
                </a:solidFill>
              </a:rPr>
              <a:t>Buganda</a:t>
            </a:r>
            <a:r>
              <a:rPr lang="pt-BR" sz="1400" b="1" dirty="0">
                <a:solidFill>
                  <a:schemeClr val="tx1"/>
                </a:solidFill>
              </a:rPr>
              <a:t>, Burundi</a:t>
            </a:r>
          </a:p>
          <a:p>
            <a:pPr marL="180000" indent="0" algn="l" fontAlgn="auto">
              <a:spcBef>
                <a:spcPts val="0"/>
              </a:spcBef>
              <a:spcAft>
                <a:spcPts val="0"/>
              </a:spcAft>
              <a:buNone/>
            </a:pPr>
            <a:r>
              <a:rPr lang="pt-BR" sz="1400" b="1" dirty="0">
                <a:solidFill>
                  <a:schemeClr val="tx1"/>
                </a:solidFill>
              </a:rPr>
              <a:t>Escola de Educação Infantil Adventista, Quênia</a:t>
            </a:r>
          </a:p>
          <a:p>
            <a:pPr marL="180000" indent="0" algn="l" fontAlgn="auto">
              <a:spcBef>
                <a:spcPts val="0"/>
              </a:spcBef>
              <a:spcAft>
                <a:spcPts val="0"/>
              </a:spcAft>
              <a:buNone/>
            </a:pPr>
            <a:r>
              <a:rPr lang="pt-BR" sz="1400" b="1" dirty="0">
                <a:solidFill>
                  <a:schemeClr val="tx1"/>
                </a:solidFill>
              </a:rPr>
              <a:t>Centro Adventista de Saúde em Zanzibar, Tanzânia</a:t>
            </a:r>
          </a:p>
        </p:txBody>
      </p:sp>
      <p:sp>
        <p:nvSpPr>
          <p:cNvPr id="12" name="Elipse 11">
            <a:extLst>
              <a:ext uri="{FF2B5EF4-FFF2-40B4-BE49-F238E27FC236}">
                <a16:creationId xmlns:a16="http://schemas.microsoft.com/office/drawing/2014/main" id="{D498DA8F-A14D-E4B4-637F-A2FBD014C2B0}"/>
              </a:ext>
            </a:extLst>
          </p:cNvPr>
          <p:cNvSpPr/>
          <p:nvPr userDrawn="1"/>
        </p:nvSpPr>
        <p:spPr>
          <a:xfrm flipH="1">
            <a:off x="4524902" y="460929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3" name="Elipse 12">
            <a:extLst>
              <a:ext uri="{FF2B5EF4-FFF2-40B4-BE49-F238E27FC236}">
                <a16:creationId xmlns:a16="http://schemas.microsoft.com/office/drawing/2014/main" id="{E966F834-F33A-DCCE-2C37-C3F76E8A329F}"/>
              </a:ext>
            </a:extLst>
          </p:cNvPr>
          <p:cNvSpPr/>
          <p:nvPr userDrawn="1"/>
        </p:nvSpPr>
        <p:spPr>
          <a:xfrm flipH="1">
            <a:off x="4524902" y="48362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4" name="Elipse 13">
            <a:extLst>
              <a:ext uri="{FF2B5EF4-FFF2-40B4-BE49-F238E27FC236}">
                <a16:creationId xmlns:a16="http://schemas.microsoft.com/office/drawing/2014/main" id="{DE6E4BBD-E312-A8D9-D6D4-C0B365FE627A}"/>
              </a:ext>
            </a:extLst>
          </p:cNvPr>
          <p:cNvSpPr/>
          <p:nvPr userDrawn="1"/>
        </p:nvSpPr>
        <p:spPr>
          <a:xfrm flipH="1">
            <a:off x="4524902" y="504219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5" name="CaixaDeTexto 14">
            <a:extLst>
              <a:ext uri="{FF2B5EF4-FFF2-40B4-BE49-F238E27FC236}">
                <a16:creationId xmlns:a16="http://schemas.microsoft.com/office/drawing/2014/main" id="{7E20DBA8-3624-7E42-71EE-47686D443F59}"/>
              </a:ext>
            </a:extLst>
          </p:cNvPr>
          <p:cNvSpPr txBox="1"/>
          <p:nvPr userDrawn="1"/>
        </p:nvSpPr>
        <p:spPr>
          <a:xfrm>
            <a:off x="4427984" y="1564956"/>
            <a:ext cx="4410596" cy="261610"/>
          </a:xfrm>
          <a:prstGeom prst="rect">
            <a:avLst/>
          </a:prstGeom>
          <a:solidFill>
            <a:schemeClr val="bg1">
              <a:alpha val="50000"/>
            </a:schemeClr>
          </a:solidFill>
          <a:ln w="38100">
            <a:solidFill>
              <a:srgbClr val="FF690E"/>
            </a:solidFill>
          </a:ln>
        </p:spPr>
        <p:txBody>
          <a:bodyPr wrap="square">
            <a:spAutoFit/>
          </a:bodyPr>
          <a:lstStyle/>
          <a:p>
            <a:pPr algn="ctr" fontAlgn="auto">
              <a:spcBef>
                <a:spcPts val="0"/>
              </a:spcBef>
              <a:spcAft>
                <a:spcPts val="0"/>
              </a:spcAft>
            </a:pPr>
            <a:r>
              <a:rPr lang="pt-BR" sz="1100" b="1" dirty="0">
                <a:solidFill>
                  <a:schemeClr val="tx1"/>
                </a:solidFill>
              </a:rPr>
              <a:t>2° trimestre 2026</a:t>
            </a:r>
            <a:endParaRPr lang="pt-BR" sz="1000" b="1" dirty="0">
              <a:solidFill>
                <a:schemeClr val="tx1"/>
              </a:solidFill>
            </a:endParaRPr>
          </a:p>
        </p:txBody>
      </p:sp>
      <p:sp>
        <p:nvSpPr>
          <p:cNvPr id="16" name="CaixaDeTexto 15">
            <a:extLst>
              <a:ext uri="{FF2B5EF4-FFF2-40B4-BE49-F238E27FC236}">
                <a16:creationId xmlns:a16="http://schemas.microsoft.com/office/drawing/2014/main" id="{DC7DE729-D7A6-1840-510A-DA2CDBE33BFE}"/>
              </a:ext>
            </a:extLst>
          </p:cNvPr>
          <p:cNvSpPr txBox="1"/>
          <p:nvPr userDrawn="1"/>
        </p:nvSpPr>
        <p:spPr>
          <a:xfrm>
            <a:off x="5500052" y="5823676"/>
            <a:ext cx="3554554" cy="261610"/>
          </a:xfrm>
          <a:prstGeom prst="rect">
            <a:avLst/>
          </a:prstGeom>
          <a:solidFill>
            <a:schemeClr val="bg1">
              <a:alpha val="50000"/>
            </a:schemeClr>
          </a:solidFill>
          <a:ln w="38100">
            <a:solidFill>
              <a:srgbClr val="FF690E"/>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PT" altLang="pt-BR" sz="1100" b="1" dirty="0">
                <a:solidFill>
                  <a:schemeClr val="tx1"/>
                </a:solidFill>
                <a:latin typeface="Noto Serif Light"/>
              </a:rPr>
              <a:t>Divisão Centro Leste Africana</a:t>
            </a:r>
            <a:endParaRPr lang="pt-BR" sz="800" b="1" dirty="0">
              <a:solidFill>
                <a:schemeClr val="tx1"/>
              </a:solidFill>
            </a:endParaRPr>
          </a:p>
        </p:txBody>
      </p:sp>
      <p:sp>
        <p:nvSpPr>
          <p:cNvPr id="17" name="Elipse 16">
            <a:extLst>
              <a:ext uri="{FF2B5EF4-FFF2-40B4-BE49-F238E27FC236}">
                <a16:creationId xmlns:a16="http://schemas.microsoft.com/office/drawing/2014/main" id="{6D55F28E-F16A-4F0F-ACCB-3F8461D414B2}"/>
              </a:ext>
            </a:extLst>
          </p:cNvPr>
          <p:cNvSpPr/>
          <p:nvPr userDrawn="1"/>
        </p:nvSpPr>
        <p:spPr>
          <a:xfrm flipH="1">
            <a:off x="4524902" y="5256552"/>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9" name="Elipse 18">
            <a:extLst>
              <a:ext uri="{FF2B5EF4-FFF2-40B4-BE49-F238E27FC236}">
                <a16:creationId xmlns:a16="http://schemas.microsoft.com/office/drawing/2014/main" id="{14794D0B-BBE8-F4E3-2129-2762E7AA7650}"/>
              </a:ext>
            </a:extLst>
          </p:cNvPr>
          <p:cNvSpPr/>
          <p:nvPr userDrawn="1"/>
        </p:nvSpPr>
        <p:spPr>
          <a:xfrm flipH="1">
            <a:off x="4524902" y="54762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Tree>
    <p:extLst>
      <p:ext uri="{BB962C8B-B14F-4D97-AF65-F5344CB8AC3E}">
        <p14:creationId xmlns:p14="http://schemas.microsoft.com/office/powerpoint/2010/main" val="2718973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riosidadesMissionaria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1341B66-5E34-BDF9-87F1-A15307E3F384}"/>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3" name="Espaço Reservado para Texto 2">
            <a:extLst>
              <a:ext uri="{FF2B5EF4-FFF2-40B4-BE49-F238E27FC236}">
                <a16:creationId xmlns:a16="http://schemas.microsoft.com/office/drawing/2014/main" id="{293C1CF6-3960-7A8B-ADFA-C5E66D4162BF}"/>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4" name="Retângulo 3">
            <a:extLst>
              <a:ext uri="{FF2B5EF4-FFF2-40B4-BE49-F238E27FC236}">
                <a16:creationId xmlns:a16="http://schemas.microsoft.com/office/drawing/2014/main" id="{748F4288-6060-D64F-5D38-7F4B36511435}"/>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400" b="1" kern="1200" dirty="0">
                <a:ln>
                  <a:solidFill>
                    <a:schemeClr val="tx1"/>
                  </a:solidFill>
                </a:ln>
                <a:solidFill>
                  <a:srgbClr val="FFFF00"/>
                </a:solidFill>
                <a:latin typeface="+mn-lt"/>
                <a:ea typeface="+mn-ea"/>
                <a:cs typeface="+mn-cs"/>
              </a:rPr>
              <a:t>Curiosidades Missionárias </a:t>
            </a:r>
            <a:r>
              <a:rPr lang="pt-BR" sz="2000" b="1" kern="1200" dirty="0">
                <a:ln>
                  <a:solidFill>
                    <a:schemeClr val="tx1"/>
                  </a:solidFill>
                </a:ln>
                <a:solidFill>
                  <a:srgbClr val="FFFF00"/>
                </a:solidFill>
                <a:latin typeface="+mn-lt"/>
                <a:ea typeface="+mn-ea"/>
                <a:cs typeface="+mn-cs"/>
              </a:rPr>
              <a:t>- </a:t>
            </a:r>
            <a:r>
              <a:rPr lang="pt-BR" sz="3200" b="1" kern="1200" dirty="0">
                <a:ln>
                  <a:solidFill>
                    <a:schemeClr val="tx1"/>
                  </a:solidFill>
                </a:ln>
                <a:solidFill>
                  <a:srgbClr val="FF0000"/>
                </a:solidFill>
                <a:latin typeface="+mn-lt"/>
                <a:ea typeface="+mn-ea"/>
                <a:cs typeface="+mn-cs"/>
              </a:rPr>
              <a:t>Divisão Centro-Leste Africana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1327805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riosidades_Animais">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1ACFC99B-FD2F-4FBC-9E20-B8F5E45F0BA3}"/>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7" name="Retângulo 6">
            <a:extLst>
              <a:ext uri="{FF2B5EF4-FFF2-40B4-BE49-F238E27FC236}">
                <a16:creationId xmlns:a16="http://schemas.microsoft.com/office/drawing/2014/main" id="{44382823-5B1F-41B1-97A2-270F06766435}"/>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Centro-Leste Africana</a:t>
            </a:r>
            <a:endParaRPr lang="pt-BR" sz="3600" b="1" dirty="0">
              <a:ln>
                <a:solidFill>
                  <a:schemeClr val="tx1"/>
                </a:solidFill>
              </a:ln>
              <a:solidFill>
                <a:srgbClr val="FF0000"/>
              </a:solidFill>
            </a:endParaRPr>
          </a:p>
        </p:txBody>
      </p:sp>
      <p:sp>
        <p:nvSpPr>
          <p:cNvPr id="9" name="Espaço Reservado para Texto 2">
            <a:extLst>
              <a:ext uri="{FF2B5EF4-FFF2-40B4-BE49-F238E27FC236}">
                <a16:creationId xmlns:a16="http://schemas.microsoft.com/office/drawing/2014/main" id="{C516E218-4E59-4B9E-A848-FEBEA84DD3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Animais</a:t>
            </a:r>
          </a:p>
        </p:txBody>
      </p:sp>
    </p:spTree>
    <p:extLst>
      <p:ext uri="{BB962C8B-B14F-4D97-AF65-F5344CB8AC3E}">
        <p14:creationId xmlns:p14="http://schemas.microsoft.com/office/powerpoint/2010/main" val="2258422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iosidades">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1ACFC99B-FD2F-4FBC-9E20-B8F5E45F0BA3}"/>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7" name="Retângulo 6">
            <a:extLst>
              <a:ext uri="{FF2B5EF4-FFF2-40B4-BE49-F238E27FC236}">
                <a16:creationId xmlns:a16="http://schemas.microsoft.com/office/drawing/2014/main" id="{44382823-5B1F-41B1-97A2-270F06766435}"/>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Centro-Leste Africana</a:t>
            </a:r>
            <a:endParaRPr lang="pt-BR" sz="3600" b="1" dirty="0">
              <a:ln>
                <a:solidFill>
                  <a:schemeClr val="tx1"/>
                </a:solidFill>
              </a:ln>
              <a:solidFill>
                <a:srgbClr val="FF0000"/>
              </a:solidFill>
            </a:endParaRPr>
          </a:p>
        </p:txBody>
      </p:sp>
      <p:sp>
        <p:nvSpPr>
          <p:cNvPr id="9" name="Espaço Reservado para Texto 2">
            <a:extLst>
              <a:ext uri="{FF2B5EF4-FFF2-40B4-BE49-F238E27FC236}">
                <a16:creationId xmlns:a16="http://schemas.microsoft.com/office/drawing/2014/main" id="{C516E218-4E59-4B9E-A848-FEBEA84DD3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Animais</a:t>
            </a:r>
          </a:p>
        </p:txBody>
      </p:sp>
    </p:spTree>
    <p:extLst>
      <p:ext uri="{BB962C8B-B14F-4D97-AF65-F5344CB8AC3E}">
        <p14:creationId xmlns:p14="http://schemas.microsoft.com/office/powerpoint/2010/main" val="2866100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riosidades_3">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41CDEF2C-03AA-4DEA-6D73-6DA4EF2D87F9}"/>
              </a:ext>
            </a:extLst>
          </p:cNvPr>
          <p:cNvSpPr/>
          <p:nvPr userDrawn="1"/>
        </p:nvSpPr>
        <p:spPr>
          <a:xfrm>
            <a:off x="1984"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sz="1600"/>
          </a:p>
        </p:txBody>
      </p:sp>
      <p:sp>
        <p:nvSpPr>
          <p:cNvPr id="7" name="Retângulo 6">
            <a:extLst>
              <a:ext uri="{FF2B5EF4-FFF2-40B4-BE49-F238E27FC236}">
                <a16:creationId xmlns:a16="http://schemas.microsoft.com/office/drawing/2014/main" id="{8BC3CE0C-6CB0-0AD6-BEFD-8A3F7D52ADA8}"/>
              </a:ext>
            </a:extLst>
          </p:cNvPr>
          <p:cNvSpPr/>
          <p:nvPr userDrawn="1"/>
        </p:nvSpPr>
        <p:spPr>
          <a:xfrm>
            <a:off x="7924"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Centro-Leste Africana</a:t>
            </a:r>
            <a:endParaRPr lang="pt-BR" sz="3600" b="1" dirty="0">
              <a:ln>
                <a:solidFill>
                  <a:schemeClr val="tx1"/>
                </a:solidFill>
              </a:ln>
              <a:solidFill>
                <a:srgbClr val="FF0000"/>
              </a:solidFill>
            </a:endParaRPr>
          </a:p>
        </p:txBody>
      </p:sp>
      <p:sp>
        <p:nvSpPr>
          <p:cNvPr id="8" name="Retângulo 7">
            <a:extLst>
              <a:ext uri="{FF2B5EF4-FFF2-40B4-BE49-F238E27FC236}">
                <a16:creationId xmlns:a16="http://schemas.microsoft.com/office/drawing/2014/main" id="{750CD0F9-9923-6619-FA5A-D2E2FFEF8149}"/>
              </a:ext>
            </a:extLst>
          </p:cNvPr>
          <p:cNvSpPr/>
          <p:nvPr userDrawn="1"/>
        </p:nvSpPr>
        <p:spPr>
          <a:xfrm>
            <a:off x="111987" y="3068960"/>
            <a:ext cx="9068525" cy="432000"/>
          </a:xfrm>
          <a:prstGeom prst="rect">
            <a:avLst/>
          </a:prstGeom>
        </p:spPr>
        <p:txBody>
          <a:bodyPr/>
          <a:lstStyle/>
          <a:p>
            <a:pPr lvl="0" indent="0" algn="ctr" defTabSz="685800" fontAlgn="base">
              <a:spcBef>
                <a:spcPct val="20000"/>
              </a:spcBef>
              <a:spcAft>
                <a:spcPct val="0"/>
              </a:spcAft>
              <a:buFont typeface="Arial" panose="020B0604020202020204" pitchFamily="34" charset="0"/>
              <a:buNone/>
            </a:pPr>
            <a:r>
              <a:rPr lang="pt-BR" sz="2800" b="1" i="1"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cs typeface="Arial" charset="0"/>
              </a:rPr>
              <a:t>Outros países da Divisão Centro-Leste Africana</a:t>
            </a:r>
          </a:p>
        </p:txBody>
      </p:sp>
      <p:sp>
        <p:nvSpPr>
          <p:cNvPr id="9" name="Retângulo 8">
            <a:extLst>
              <a:ext uri="{FF2B5EF4-FFF2-40B4-BE49-F238E27FC236}">
                <a16:creationId xmlns:a16="http://schemas.microsoft.com/office/drawing/2014/main" id="{CB5F3962-2714-EE01-6AE7-31336CB37E9F}"/>
              </a:ext>
            </a:extLst>
          </p:cNvPr>
          <p:cNvSpPr/>
          <p:nvPr userDrawn="1"/>
        </p:nvSpPr>
        <p:spPr>
          <a:xfrm>
            <a:off x="56211" y="764704"/>
            <a:ext cx="9050052" cy="432000"/>
          </a:xfrm>
          <a:prstGeom prst="rect">
            <a:avLst/>
          </a:prstGeom>
        </p:spPr>
        <p:txBody>
          <a:bodyPr/>
          <a:lstStyle/>
          <a:p>
            <a:pPr lvl="0" indent="0" algn="ctr" defTabSz="685800" fontAlgn="base">
              <a:spcBef>
                <a:spcPct val="20000"/>
              </a:spcBef>
              <a:spcAft>
                <a:spcPct val="0"/>
              </a:spcAft>
              <a:buFont typeface="Arial" panose="020B0604020202020204" pitchFamily="34" charset="0"/>
              <a:buNone/>
            </a:pPr>
            <a:r>
              <a:rPr lang="pt-BR" sz="2800" b="1" i="1"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cs typeface="Arial" charset="0"/>
              </a:rPr>
              <a:t>As ofertas deste 13° sábado vão para</a:t>
            </a:r>
          </a:p>
        </p:txBody>
      </p:sp>
      <p:sp>
        <p:nvSpPr>
          <p:cNvPr id="10" name="CaixaDeTexto 3">
            <a:extLst>
              <a:ext uri="{FF2B5EF4-FFF2-40B4-BE49-F238E27FC236}">
                <a16:creationId xmlns:a16="http://schemas.microsoft.com/office/drawing/2014/main" id="{9B2543D6-9996-7002-138B-3FE31439DA54}"/>
              </a:ext>
            </a:extLst>
          </p:cNvPr>
          <p:cNvSpPr txBox="1">
            <a:spLocks noChangeArrowheads="1"/>
          </p:cNvSpPr>
          <p:nvPr userDrawn="1"/>
        </p:nvSpPr>
        <p:spPr bwMode="auto">
          <a:xfrm>
            <a:off x="2333162" y="1331339"/>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Tanzânia</a:t>
            </a:r>
          </a:p>
        </p:txBody>
      </p:sp>
      <p:sp>
        <p:nvSpPr>
          <p:cNvPr id="11" name="CaixaDeTexto 3">
            <a:extLst>
              <a:ext uri="{FF2B5EF4-FFF2-40B4-BE49-F238E27FC236}">
                <a16:creationId xmlns:a16="http://schemas.microsoft.com/office/drawing/2014/main" id="{A29C1919-DC64-238F-5C70-4DF56E942883}"/>
              </a:ext>
            </a:extLst>
          </p:cNvPr>
          <p:cNvSpPr txBox="1">
            <a:spLocks noChangeArrowheads="1"/>
          </p:cNvSpPr>
          <p:nvPr userDrawn="1"/>
        </p:nvSpPr>
        <p:spPr bwMode="auto">
          <a:xfrm>
            <a:off x="15776" y="1331339"/>
            <a:ext cx="2330324"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Burundi</a:t>
            </a:r>
          </a:p>
        </p:txBody>
      </p:sp>
      <p:sp>
        <p:nvSpPr>
          <p:cNvPr id="12" name="CaixaDeTexto 3">
            <a:extLst>
              <a:ext uri="{FF2B5EF4-FFF2-40B4-BE49-F238E27FC236}">
                <a16:creationId xmlns:a16="http://schemas.microsoft.com/office/drawing/2014/main" id="{1B192B77-5462-5268-7418-8B462A7801B4}"/>
              </a:ext>
            </a:extLst>
          </p:cNvPr>
          <p:cNvSpPr txBox="1">
            <a:spLocks noChangeArrowheads="1"/>
          </p:cNvSpPr>
          <p:nvPr userDrawn="1"/>
        </p:nvSpPr>
        <p:spPr bwMode="auto">
          <a:xfrm>
            <a:off x="6839561" y="1331339"/>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algn="ctr">
              <a:buNone/>
            </a:pPr>
            <a:r>
              <a:rPr lang="pt-BR" sz="2000" b="1" dirty="0">
                <a:solidFill>
                  <a:srgbClr val="FF0000"/>
                </a:solidFill>
              </a:rPr>
              <a:t>Quênia</a:t>
            </a:r>
            <a:endParaRPr lang="pt-BR" altLang="pt-BR" sz="2000" b="1" dirty="0">
              <a:solidFill>
                <a:srgbClr val="FF0000"/>
              </a:solidFill>
            </a:endParaRPr>
          </a:p>
        </p:txBody>
      </p:sp>
      <p:sp>
        <p:nvSpPr>
          <p:cNvPr id="13" name="CaixaDeTexto 3">
            <a:extLst>
              <a:ext uri="{FF2B5EF4-FFF2-40B4-BE49-F238E27FC236}">
                <a16:creationId xmlns:a16="http://schemas.microsoft.com/office/drawing/2014/main" id="{779A971A-21B7-3406-D1FF-540468C71905}"/>
              </a:ext>
            </a:extLst>
          </p:cNvPr>
          <p:cNvSpPr txBox="1">
            <a:spLocks noChangeAspect="1" noChangeArrowheads="1"/>
          </p:cNvSpPr>
          <p:nvPr userDrawn="1"/>
        </p:nvSpPr>
        <p:spPr bwMode="auto">
          <a:xfrm>
            <a:off x="4573699" y="1334118"/>
            <a:ext cx="2278800" cy="399600"/>
          </a:xfrm>
          <a:prstGeom prst="rect">
            <a:avLst/>
          </a:prstGeom>
          <a:solidFill>
            <a:srgbClr val="FFFF00"/>
          </a:solidFill>
          <a:ln w="12700">
            <a:solidFill>
              <a:schemeClr val="tx1"/>
            </a:solidFill>
            <a:miter lim="800000"/>
            <a:headEnd/>
            <a:tailEnd/>
          </a:ln>
        </p:spPr>
        <p:txBody>
          <a:bodyPr wrap="squar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1400" b="1" dirty="0">
                <a:solidFill>
                  <a:srgbClr val="FF0000"/>
                </a:solidFill>
              </a:rPr>
              <a:t>Rep</a:t>
            </a:r>
            <a:r>
              <a:rPr lang="pt-BR" altLang="pt-BR" sz="1400" b="1" baseline="0" dirty="0">
                <a:solidFill>
                  <a:srgbClr val="FF0000"/>
                </a:solidFill>
              </a:rPr>
              <a:t> Democrática do Congo</a:t>
            </a:r>
            <a:endParaRPr lang="pt-BR" altLang="pt-BR" sz="1400" b="1" dirty="0">
              <a:solidFill>
                <a:srgbClr val="FF0000"/>
              </a:solidFill>
            </a:endParaRPr>
          </a:p>
        </p:txBody>
      </p:sp>
      <p:pic>
        <p:nvPicPr>
          <p:cNvPr id="18" name="Imagem 17">
            <a:extLst>
              <a:ext uri="{FF2B5EF4-FFF2-40B4-BE49-F238E27FC236}">
                <a16:creationId xmlns:a16="http://schemas.microsoft.com/office/drawing/2014/main" id="{21C81765-E879-6905-7C76-28D0E1BCAEA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4345" y="1903584"/>
            <a:ext cx="1905000" cy="1066800"/>
          </a:xfrm>
          <a:prstGeom prst="rect">
            <a:avLst/>
          </a:prstGeom>
          <a:ln w="12700">
            <a:solidFill>
              <a:schemeClr val="tx1"/>
            </a:solidFill>
          </a:ln>
        </p:spPr>
      </p:pic>
      <p:pic>
        <p:nvPicPr>
          <p:cNvPr id="19" name="Imagem 18">
            <a:extLst>
              <a:ext uri="{FF2B5EF4-FFF2-40B4-BE49-F238E27FC236}">
                <a16:creationId xmlns:a16="http://schemas.microsoft.com/office/drawing/2014/main" id="{F0F89AEF-77F6-1AE3-81E2-1D3A45521EA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533376" y="1903584"/>
            <a:ext cx="1905000" cy="1066800"/>
          </a:xfrm>
          <a:prstGeom prst="rect">
            <a:avLst/>
          </a:prstGeom>
          <a:ln w="12700">
            <a:solidFill>
              <a:schemeClr val="tx1"/>
            </a:solidFill>
          </a:ln>
        </p:spPr>
      </p:pic>
      <p:pic>
        <p:nvPicPr>
          <p:cNvPr id="20" name="Imagem 19">
            <a:extLst>
              <a:ext uri="{FF2B5EF4-FFF2-40B4-BE49-F238E27FC236}">
                <a16:creationId xmlns:a16="http://schemas.microsoft.com/office/drawing/2014/main" id="{7C1A2588-226E-0016-998F-46FEED8C620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782407" y="1922634"/>
            <a:ext cx="1866900" cy="1028700"/>
          </a:xfrm>
          <a:prstGeom prst="rect">
            <a:avLst/>
          </a:prstGeom>
          <a:ln w="12700">
            <a:solidFill>
              <a:schemeClr val="tx1"/>
            </a:solidFill>
          </a:ln>
        </p:spPr>
      </p:pic>
      <p:pic>
        <p:nvPicPr>
          <p:cNvPr id="38" name="Imagem 37">
            <a:extLst>
              <a:ext uri="{FF2B5EF4-FFF2-40B4-BE49-F238E27FC236}">
                <a16:creationId xmlns:a16="http://schemas.microsoft.com/office/drawing/2014/main" id="{A23C6BE0-58F6-D034-C99C-A57D935CD071}"/>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93338" y="1922634"/>
            <a:ext cx="1866900" cy="1028700"/>
          </a:xfrm>
          <a:prstGeom prst="rect">
            <a:avLst/>
          </a:prstGeom>
          <a:ln w="12700">
            <a:solidFill>
              <a:schemeClr val="tx1"/>
            </a:solidFill>
          </a:ln>
        </p:spPr>
      </p:pic>
      <p:pic>
        <p:nvPicPr>
          <p:cNvPr id="39" name="Imagem 38">
            <a:extLst>
              <a:ext uri="{FF2B5EF4-FFF2-40B4-BE49-F238E27FC236}">
                <a16:creationId xmlns:a16="http://schemas.microsoft.com/office/drawing/2014/main" id="{6BC73145-04B6-F585-277F-2064EFDA128F}"/>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533213" y="4035780"/>
            <a:ext cx="1905000" cy="1066800"/>
          </a:xfrm>
          <a:prstGeom prst="rect">
            <a:avLst/>
          </a:prstGeom>
          <a:ln w="12700">
            <a:solidFill>
              <a:schemeClr val="tx1"/>
            </a:solidFill>
          </a:ln>
        </p:spPr>
      </p:pic>
      <p:pic>
        <p:nvPicPr>
          <p:cNvPr id="40" name="Imagem 39">
            <a:extLst>
              <a:ext uri="{FF2B5EF4-FFF2-40B4-BE49-F238E27FC236}">
                <a16:creationId xmlns:a16="http://schemas.microsoft.com/office/drawing/2014/main" id="{223A4426-6824-C07D-E299-8C650CDBCEE0}"/>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763031" y="4035780"/>
            <a:ext cx="1905000" cy="1066800"/>
          </a:xfrm>
          <a:prstGeom prst="rect">
            <a:avLst/>
          </a:prstGeom>
          <a:ln w="12700">
            <a:solidFill>
              <a:schemeClr val="tx1"/>
            </a:solidFill>
          </a:ln>
        </p:spPr>
      </p:pic>
      <p:pic>
        <p:nvPicPr>
          <p:cNvPr id="41" name="Imagem 40">
            <a:extLst>
              <a:ext uri="{FF2B5EF4-FFF2-40B4-BE49-F238E27FC236}">
                <a16:creationId xmlns:a16="http://schemas.microsoft.com/office/drawing/2014/main" id="{6BA7101B-3EEA-EC96-0AED-E08AB801F9D7}"/>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284345" y="5709227"/>
            <a:ext cx="1905000" cy="1066800"/>
          </a:xfrm>
          <a:prstGeom prst="rect">
            <a:avLst/>
          </a:prstGeom>
          <a:ln w="12700">
            <a:solidFill>
              <a:schemeClr val="tx1"/>
            </a:solidFill>
          </a:ln>
        </p:spPr>
      </p:pic>
      <p:pic>
        <p:nvPicPr>
          <p:cNvPr id="42" name="Imagem 41">
            <a:extLst>
              <a:ext uri="{FF2B5EF4-FFF2-40B4-BE49-F238E27FC236}">
                <a16:creationId xmlns:a16="http://schemas.microsoft.com/office/drawing/2014/main" id="{417F21AF-C15C-E5E0-B33E-D25332CE98B7}"/>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6974288" y="4035780"/>
            <a:ext cx="1905000" cy="1066800"/>
          </a:xfrm>
          <a:prstGeom prst="rect">
            <a:avLst/>
          </a:prstGeom>
          <a:ln w="12700">
            <a:solidFill>
              <a:schemeClr val="tx1"/>
            </a:solidFill>
          </a:ln>
        </p:spPr>
      </p:pic>
      <p:sp>
        <p:nvSpPr>
          <p:cNvPr id="43" name="CaixaDeTexto 3">
            <a:extLst>
              <a:ext uri="{FF2B5EF4-FFF2-40B4-BE49-F238E27FC236}">
                <a16:creationId xmlns:a16="http://schemas.microsoft.com/office/drawing/2014/main" id="{9AEEB1EF-5DDE-D640-F8D5-E7ACC6B077DA}"/>
              </a:ext>
            </a:extLst>
          </p:cNvPr>
          <p:cNvSpPr txBox="1">
            <a:spLocks noChangeArrowheads="1"/>
          </p:cNvSpPr>
          <p:nvPr userDrawn="1"/>
        </p:nvSpPr>
        <p:spPr bwMode="auto">
          <a:xfrm>
            <a:off x="2281638"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Etiópia</a:t>
            </a:r>
          </a:p>
        </p:txBody>
      </p:sp>
      <p:sp>
        <p:nvSpPr>
          <p:cNvPr id="44" name="CaixaDeTexto 3">
            <a:extLst>
              <a:ext uri="{FF2B5EF4-FFF2-40B4-BE49-F238E27FC236}">
                <a16:creationId xmlns:a16="http://schemas.microsoft.com/office/drawing/2014/main" id="{7CCB042B-BA63-24AF-670B-5CCB2CAA8FF9}"/>
              </a:ext>
            </a:extLst>
          </p:cNvPr>
          <p:cNvSpPr txBox="1">
            <a:spLocks noChangeArrowheads="1"/>
          </p:cNvSpPr>
          <p:nvPr userDrawn="1"/>
        </p:nvSpPr>
        <p:spPr bwMode="auto">
          <a:xfrm>
            <a:off x="15776"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Eritreia</a:t>
            </a:r>
          </a:p>
        </p:txBody>
      </p:sp>
      <p:sp>
        <p:nvSpPr>
          <p:cNvPr id="45" name="CaixaDeTexto 3">
            <a:extLst>
              <a:ext uri="{FF2B5EF4-FFF2-40B4-BE49-F238E27FC236}">
                <a16:creationId xmlns:a16="http://schemas.microsoft.com/office/drawing/2014/main" id="{402AD4F7-6337-F225-35AC-B93EB1A5413F}"/>
              </a:ext>
            </a:extLst>
          </p:cNvPr>
          <p:cNvSpPr txBox="1">
            <a:spLocks noChangeArrowheads="1"/>
          </p:cNvSpPr>
          <p:nvPr userDrawn="1"/>
        </p:nvSpPr>
        <p:spPr bwMode="auto">
          <a:xfrm>
            <a:off x="6788037"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algn="ctr">
              <a:buNone/>
            </a:pPr>
            <a:r>
              <a:rPr lang="pt-BR" sz="2000" b="1" dirty="0">
                <a:solidFill>
                  <a:srgbClr val="FF0000"/>
                </a:solidFill>
              </a:rPr>
              <a:t>Uganda</a:t>
            </a:r>
            <a:endParaRPr lang="pt-BR" altLang="pt-BR" sz="2000" b="1" dirty="0">
              <a:solidFill>
                <a:srgbClr val="FF0000"/>
              </a:solidFill>
            </a:endParaRPr>
          </a:p>
        </p:txBody>
      </p:sp>
      <p:sp>
        <p:nvSpPr>
          <p:cNvPr id="51" name="CaixaDeTexto 3">
            <a:extLst>
              <a:ext uri="{FF2B5EF4-FFF2-40B4-BE49-F238E27FC236}">
                <a16:creationId xmlns:a16="http://schemas.microsoft.com/office/drawing/2014/main" id="{E1428132-C29F-10B7-F0ED-A30F061E933A}"/>
              </a:ext>
            </a:extLst>
          </p:cNvPr>
          <p:cNvSpPr txBox="1">
            <a:spLocks noChangeArrowheads="1"/>
          </p:cNvSpPr>
          <p:nvPr userDrawn="1"/>
        </p:nvSpPr>
        <p:spPr bwMode="auto">
          <a:xfrm>
            <a:off x="4522175"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Somália</a:t>
            </a:r>
          </a:p>
        </p:txBody>
      </p:sp>
      <p:sp>
        <p:nvSpPr>
          <p:cNvPr id="52" name="CaixaDeTexto 3">
            <a:extLst>
              <a:ext uri="{FF2B5EF4-FFF2-40B4-BE49-F238E27FC236}">
                <a16:creationId xmlns:a16="http://schemas.microsoft.com/office/drawing/2014/main" id="{E027871E-4C62-8FCD-AB0D-88245E8D80C2}"/>
              </a:ext>
            </a:extLst>
          </p:cNvPr>
          <p:cNvSpPr txBox="1">
            <a:spLocks noChangeArrowheads="1"/>
          </p:cNvSpPr>
          <p:nvPr userDrawn="1"/>
        </p:nvSpPr>
        <p:spPr bwMode="auto">
          <a:xfrm>
            <a:off x="2281638"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Sudão</a:t>
            </a:r>
            <a:r>
              <a:rPr lang="pt-BR" altLang="pt-BR" sz="2000" b="1" baseline="0" dirty="0">
                <a:solidFill>
                  <a:srgbClr val="FF0000"/>
                </a:solidFill>
              </a:rPr>
              <a:t> do Sul</a:t>
            </a:r>
            <a:endParaRPr lang="pt-BR" altLang="pt-BR" sz="2000" b="1" dirty="0">
              <a:solidFill>
                <a:srgbClr val="FF0000"/>
              </a:solidFill>
            </a:endParaRPr>
          </a:p>
        </p:txBody>
      </p:sp>
      <p:sp>
        <p:nvSpPr>
          <p:cNvPr id="53" name="CaixaDeTexto 3">
            <a:extLst>
              <a:ext uri="{FF2B5EF4-FFF2-40B4-BE49-F238E27FC236}">
                <a16:creationId xmlns:a16="http://schemas.microsoft.com/office/drawing/2014/main" id="{48EC5405-A4BF-488E-B0F0-FC8AA24A4DAB}"/>
              </a:ext>
            </a:extLst>
          </p:cNvPr>
          <p:cNvSpPr txBox="1">
            <a:spLocks noChangeArrowheads="1"/>
          </p:cNvSpPr>
          <p:nvPr userDrawn="1"/>
        </p:nvSpPr>
        <p:spPr bwMode="auto">
          <a:xfrm>
            <a:off x="15776"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Sudão</a:t>
            </a:r>
          </a:p>
        </p:txBody>
      </p:sp>
      <p:sp>
        <p:nvSpPr>
          <p:cNvPr id="54" name="CaixaDeTexto 3">
            <a:extLst>
              <a:ext uri="{FF2B5EF4-FFF2-40B4-BE49-F238E27FC236}">
                <a16:creationId xmlns:a16="http://schemas.microsoft.com/office/drawing/2014/main" id="{D6938AEB-CEB3-3CFA-91BF-991CC1E12068}"/>
              </a:ext>
            </a:extLst>
          </p:cNvPr>
          <p:cNvSpPr txBox="1">
            <a:spLocks noChangeArrowheads="1"/>
          </p:cNvSpPr>
          <p:nvPr userDrawn="1"/>
        </p:nvSpPr>
        <p:spPr bwMode="auto">
          <a:xfrm>
            <a:off x="6788037"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algn="ctr">
              <a:buNone/>
            </a:pPr>
            <a:r>
              <a:rPr lang="pt-BR" sz="2000" b="1" dirty="0">
                <a:solidFill>
                  <a:srgbClr val="FF0000"/>
                </a:solidFill>
              </a:rPr>
              <a:t>Ruanda</a:t>
            </a:r>
            <a:endParaRPr lang="pt-BR" altLang="pt-BR" sz="2000" b="1" dirty="0">
              <a:solidFill>
                <a:srgbClr val="FF0000"/>
              </a:solidFill>
            </a:endParaRPr>
          </a:p>
        </p:txBody>
      </p:sp>
      <p:sp>
        <p:nvSpPr>
          <p:cNvPr id="55" name="CaixaDeTexto 3">
            <a:extLst>
              <a:ext uri="{FF2B5EF4-FFF2-40B4-BE49-F238E27FC236}">
                <a16:creationId xmlns:a16="http://schemas.microsoft.com/office/drawing/2014/main" id="{E3B93D66-011E-1ED6-5236-A93732A3A6A9}"/>
              </a:ext>
            </a:extLst>
          </p:cNvPr>
          <p:cNvSpPr txBox="1">
            <a:spLocks noChangeArrowheads="1"/>
          </p:cNvSpPr>
          <p:nvPr userDrawn="1"/>
        </p:nvSpPr>
        <p:spPr bwMode="auto">
          <a:xfrm>
            <a:off x="4522175"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Djibuti</a:t>
            </a:r>
          </a:p>
        </p:txBody>
      </p:sp>
      <p:pic>
        <p:nvPicPr>
          <p:cNvPr id="56" name="Imagem 55">
            <a:extLst>
              <a:ext uri="{FF2B5EF4-FFF2-40B4-BE49-F238E27FC236}">
                <a16:creationId xmlns:a16="http://schemas.microsoft.com/office/drawing/2014/main" id="{B5CC434C-CDBE-7B6A-1D93-206211E5DAE3}"/>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6974288" y="5709227"/>
            <a:ext cx="1905000" cy="1066800"/>
          </a:xfrm>
          <a:prstGeom prst="rect">
            <a:avLst/>
          </a:prstGeom>
          <a:ln w="12700">
            <a:solidFill>
              <a:schemeClr val="tx1"/>
            </a:solidFill>
          </a:ln>
        </p:spPr>
      </p:pic>
      <p:pic>
        <p:nvPicPr>
          <p:cNvPr id="57" name="Imagem 56">
            <a:extLst>
              <a:ext uri="{FF2B5EF4-FFF2-40B4-BE49-F238E27FC236}">
                <a16:creationId xmlns:a16="http://schemas.microsoft.com/office/drawing/2014/main" id="{531AB8FA-B4D4-ADFF-6D97-DCD0C91238ED}"/>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265295" y="4016730"/>
            <a:ext cx="1943100" cy="1104900"/>
          </a:xfrm>
          <a:prstGeom prst="rect">
            <a:avLst/>
          </a:prstGeom>
        </p:spPr>
      </p:pic>
      <p:pic>
        <p:nvPicPr>
          <p:cNvPr id="58" name="Imagem 57">
            <a:extLst>
              <a:ext uri="{FF2B5EF4-FFF2-40B4-BE49-F238E27FC236}">
                <a16:creationId xmlns:a16="http://schemas.microsoft.com/office/drawing/2014/main" id="{CB431BB5-EEEF-7C3B-BFBC-CE493811AA5E}"/>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2488926" y="5690177"/>
            <a:ext cx="1943100" cy="1104900"/>
          </a:xfrm>
          <a:prstGeom prst="rect">
            <a:avLst/>
          </a:prstGeom>
        </p:spPr>
      </p:pic>
      <p:pic>
        <p:nvPicPr>
          <p:cNvPr id="59" name="Imagem 58">
            <a:extLst>
              <a:ext uri="{FF2B5EF4-FFF2-40B4-BE49-F238E27FC236}">
                <a16:creationId xmlns:a16="http://schemas.microsoft.com/office/drawing/2014/main" id="{30BA295C-6017-9231-4966-3B81F6C3B4BF}"/>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4731607" y="5690177"/>
            <a:ext cx="1943100" cy="1104900"/>
          </a:xfrm>
          <a:prstGeom prst="rect">
            <a:avLst/>
          </a:prstGeom>
        </p:spPr>
      </p:pic>
    </p:spTree>
    <p:extLst>
      <p:ext uri="{BB962C8B-B14F-4D97-AF65-F5344CB8AC3E}">
        <p14:creationId xmlns:p14="http://schemas.microsoft.com/office/powerpoint/2010/main" val="3300128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100"/>
                                        <p:tgtEl>
                                          <p:spTgt spid="10"/>
                                        </p:tgtEl>
                                      </p:cBhvr>
                                    </p:animEffect>
                                    <p:anim calcmode="lin" valueType="num">
                                      <p:cBhvr>
                                        <p:cTn id="8" dur="1100" fill="hold"/>
                                        <p:tgtEl>
                                          <p:spTgt spid="10"/>
                                        </p:tgtEl>
                                        <p:attrNameLst>
                                          <p:attrName>style.rotation</p:attrName>
                                        </p:attrNameLst>
                                      </p:cBhvr>
                                      <p:tavLst>
                                        <p:tav tm="0">
                                          <p:val>
                                            <p:fltVal val="720"/>
                                          </p:val>
                                        </p:tav>
                                        <p:tav tm="100000">
                                          <p:val>
                                            <p:fltVal val="0"/>
                                          </p:val>
                                        </p:tav>
                                      </p:tavLst>
                                    </p:anim>
                                    <p:anim calcmode="lin" valueType="num">
                                      <p:cBhvr>
                                        <p:cTn id="9" dur="1100" fill="hold"/>
                                        <p:tgtEl>
                                          <p:spTgt spid="10"/>
                                        </p:tgtEl>
                                        <p:attrNameLst>
                                          <p:attrName>ppt_h</p:attrName>
                                        </p:attrNameLst>
                                      </p:cBhvr>
                                      <p:tavLst>
                                        <p:tav tm="0">
                                          <p:val>
                                            <p:fltVal val="0"/>
                                          </p:val>
                                        </p:tav>
                                        <p:tav tm="100000">
                                          <p:val>
                                            <p:strVal val="#ppt_h"/>
                                          </p:val>
                                        </p:tav>
                                      </p:tavLst>
                                    </p:anim>
                                    <p:anim calcmode="lin" valueType="num">
                                      <p:cBhvr>
                                        <p:cTn id="10" dur="1100" fill="hold"/>
                                        <p:tgtEl>
                                          <p:spTgt spid="10"/>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100"/>
                                        <p:tgtEl>
                                          <p:spTgt spid="11"/>
                                        </p:tgtEl>
                                      </p:cBhvr>
                                    </p:animEffect>
                                    <p:anim calcmode="lin" valueType="num">
                                      <p:cBhvr>
                                        <p:cTn id="14" dur="1100" fill="hold"/>
                                        <p:tgtEl>
                                          <p:spTgt spid="11"/>
                                        </p:tgtEl>
                                        <p:attrNameLst>
                                          <p:attrName>style.rotation</p:attrName>
                                        </p:attrNameLst>
                                      </p:cBhvr>
                                      <p:tavLst>
                                        <p:tav tm="0">
                                          <p:val>
                                            <p:fltVal val="720"/>
                                          </p:val>
                                        </p:tav>
                                        <p:tav tm="100000">
                                          <p:val>
                                            <p:fltVal val="0"/>
                                          </p:val>
                                        </p:tav>
                                      </p:tavLst>
                                    </p:anim>
                                    <p:anim calcmode="lin" valueType="num">
                                      <p:cBhvr>
                                        <p:cTn id="15" dur="1100" fill="hold"/>
                                        <p:tgtEl>
                                          <p:spTgt spid="11"/>
                                        </p:tgtEl>
                                        <p:attrNameLst>
                                          <p:attrName>ppt_h</p:attrName>
                                        </p:attrNameLst>
                                      </p:cBhvr>
                                      <p:tavLst>
                                        <p:tav tm="0">
                                          <p:val>
                                            <p:fltVal val="0"/>
                                          </p:val>
                                        </p:tav>
                                        <p:tav tm="100000">
                                          <p:val>
                                            <p:strVal val="#ppt_h"/>
                                          </p:val>
                                        </p:tav>
                                      </p:tavLst>
                                    </p:anim>
                                    <p:anim calcmode="lin" valueType="num">
                                      <p:cBhvr>
                                        <p:cTn id="16" dur="1100" fill="hold"/>
                                        <p:tgtEl>
                                          <p:spTgt spid="11"/>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100"/>
                                        <p:tgtEl>
                                          <p:spTgt spid="12"/>
                                        </p:tgtEl>
                                      </p:cBhvr>
                                    </p:animEffect>
                                    <p:anim calcmode="lin" valueType="num">
                                      <p:cBhvr>
                                        <p:cTn id="20" dur="1100" fill="hold"/>
                                        <p:tgtEl>
                                          <p:spTgt spid="12"/>
                                        </p:tgtEl>
                                        <p:attrNameLst>
                                          <p:attrName>style.rotation</p:attrName>
                                        </p:attrNameLst>
                                      </p:cBhvr>
                                      <p:tavLst>
                                        <p:tav tm="0">
                                          <p:val>
                                            <p:fltVal val="720"/>
                                          </p:val>
                                        </p:tav>
                                        <p:tav tm="100000">
                                          <p:val>
                                            <p:fltVal val="0"/>
                                          </p:val>
                                        </p:tav>
                                      </p:tavLst>
                                    </p:anim>
                                    <p:anim calcmode="lin" valueType="num">
                                      <p:cBhvr>
                                        <p:cTn id="21" dur="1100" fill="hold"/>
                                        <p:tgtEl>
                                          <p:spTgt spid="12"/>
                                        </p:tgtEl>
                                        <p:attrNameLst>
                                          <p:attrName>ppt_h</p:attrName>
                                        </p:attrNameLst>
                                      </p:cBhvr>
                                      <p:tavLst>
                                        <p:tav tm="0">
                                          <p:val>
                                            <p:fltVal val="0"/>
                                          </p:val>
                                        </p:tav>
                                        <p:tav tm="100000">
                                          <p:val>
                                            <p:strVal val="#ppt_h"/>
                                          </p:val>
                                        </p:tav>
                                      </p:tavLst>
                                    </p:anim>
                                    <p:anim calcmode="lin" valueType="num">
                                      <p:cBhvr>
                                        <p:cTn id="22" dur="1100" fill="hold"/>
                                        <p:tgtEl>
                                          <p:spTgt spid="12"/>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100"/>
                                        <p:tgtEl>
                                          <p:spTgt spid="13"/>
                                        </p:tgtEl>
                                      </p:cBhvr>
                                    </p:animEffect>
                                    <p:anim calcmode="lin" valueType="num">
                                      <p:cBhvr>
                                        <p:cTn id="26" dur="1100" fill="hold"/>
                                        <p:tgtEl>
                                          <p:spTgt spid="13"/>
                                        </p:tgtEl>
                                        <p:attrNameLst>
                                          <p:attrName>style.rotation</p:attrName>
                                        </p:attrNameLst>
                                      </p:cBhvr>
                                      <p:tavLst>
                                        <p:tav tm="0">
                                          <p:val>
                                            <p:fltVal val="720"/>
                                          </p:val>
                                        </p:tav>
                                        <p:tav tm="100000">
                                          <p:val>
                                            <p:fltVal val="0"/>
                                          </p:val>
                                        </p:tav>
                                      </p:tavLst>
                                    </p:anim>
                                    <p:anim calcmode="lin" valueType="num">
                                      <p:cBhvr>
                                        <p:cTn id="27" dur="1100" fill="hold"/>
                                        <p:tgtEl>
                                          <p:spTgt spid="13"/>
                                        </p:tgtEl>
                                        <p:attrNameLst>
                                          <p:attrName>ppt_h</p:attrName>
                                        </p:attrNameLst>
                                      </p:cBhvr>
                                      <p:tavLst>
                                        <p:tav tm="0">
                                          <p:val>
                                            <p:fltVal val="0"/>
                                          </p:val>
                                        </p:tav>
                                        <p:tav tm="100000">
                                          <p:val>
                                            <p:strVal val="#ppt_h"/>
                                          </p:val>
                                        </p:tav>
                                      </p:tavLst>
                                    </p:anim>
                                    <p:anim calcmode="lin" valueType="num">
                                      <p:cBhvr>
                                        <p:cTn id="28" dur="1100" fill="hold"/>
                                        <p:tgtEl>
                                          <p:spTgt spid="13"/>
                                        </p:tgtEl>
                                        <p:attrNameLst>
                                          <p:attrName>ppt_w</p:attrName>
                                        </p:attrNameLst>
                                      </p:cBhvr>
                                      <p:tavLst>
                                        <p:tav tm="0">
                                          <p:val>
                                            <p:fltVal val="0"/>
                                          </p:val>
                                        </p:tav>
                                        <p:tav tm="100000">
                                          <p:val>
                                            <p:strVal val="#ppt_w"/>
                                          </p:val>
                                        </p:tav>
                                      </p:tavLst>
                                    </p:anim>
                                  </p:childTnLst>
                                </p:cTn>
                              </p:par>
                              <p:par>
                                <p:cTn id="29" presetID="35" presetClass="entr" presetSubtype="0"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1100"/>
                                        <p:tgtEl>
                                          <p:spTgt spid="43"/>
                                        </p:tgtEl>
                                      </p:cBhvr>
                                    </p:animEffect>
                                    <p:anim calcmode="lin" valueType="num">
                                      <p:cBhvr>
                                        <p:cTn id="32" dur="1100" fill="hold"/>
                                        <p:tgtEl>
                                          <p:spTgt spid="43"/>
                                        </p:tgtEl>
                                        <p:attrNameLst>
                                          <p:attrName>style.rotation</p:attrName>
                                        </p:attrNameLst>
                                      </p:cBhvr>
                                      <p:tavLst>
                                        <p:tav tm="0">
                                          <p:val>
                                            <p:fltVal val="720"/>
                                          </p:val>
                                        </p:tav>
                                        <p:tav tm="100000">
                                          <p:val>
                                            <p:fltVal val="0"/>
                                          </p:val>
                                        </p:tav>
                                      </p:tavLst>
                                    </p:anim>
                                    <p:anim calcmode="lin" valueType="num">
                                      <p:cBhvr>
                                        <p:cTn id="33" dur="1100" fill="hold"/>
                                        <p:tgtEl>
                                          <p:spTgt spid="43"/>
                                        </p:tgtEl>
                                        <p:attrNameLst>
                                          <p:attrName>ppt_h</p:attrName>
                                        </p:attrNameLst>
                                      </p:cBhvr>
                                      <p:tavLst>
                                        <p:tav tm="0">
                                          <p:val>
                                            <p:fltVal val="0"/>
                                          </p:val>
                                        </p:tav>
                                        <p:tav tm="100000">
                                          <p:val>
                                            <p:strVal val="#ppt_h"/>
                                          </p:val>
                                        </p:tav>
                                      </p:tavLst>
                                    </p:anim>
                                    <p:anim calcmode="lin" valueType="num">
                                      <p:cBhvr>
                                        <p:cTn id="34" dur="1100" fill="hold"/>
                                        <p:tgtEl>
                                          <p:spTgt spid="43"/>
                                        </p:tgtEl>
                                        <p:attrNameLst>
                                          <p:attrName>ppt_w</p:attrName>
                                        </p:attrNameLst>
                                      </p:cBhvr>
                                      <p:tavLst>
                                        <p:tav tm="0">
                                          <p:val>
                                            <p:fltVal val="0"/>
                                          </p:val>
                                        </p:tav>
                                        <p:tav tm="100000">
                                          <p:val>
                                            <p:strVal val="#ppt_w"/>
                                          </p:val>
                                        </p:tav>
                                      </p:tavLst>
                                    </p:anim>
                                  </p:childTnLst>
                                </p:cTn>
                              </p:par>
                              <p:par>
                                <p:cTn id="35" presetID="35" presetClass="entr" presetSubtype="0"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1100"/>
                                        <p:tgtEl>
                                          <p:spTgt spid="44"/>
                                        </p:tgtEl>
                                      </p:cBhvr>
                                    </p:animEffect>
                                    <p:anim calcmode="lin" valueType="num">
                                      <p:cBhvr>
                                        <p:cTn id="38" dur="1100" fill="hold"/>
                                        <p:tgtEl>
                                          <p:spTgt spid="44"/>
                                        </p:tgtEl>
                                        <p:attrNameLst>
                                          <p:attrName>style.rotation</p:attrName>
                                        </p:attrNameLst>
                                      </p:cBhvr>
                                      <p:tavLst>
                                        <p:tav tm="0">
                                          <p:val>
                                            <p:fltVal val="720"/>
                                          </p:val>
                                        </p:tav>
                                        <p:tav tm="100000">
                                          <p:val>
                                            <p:fltVal val="0"/>
                                          </p:val>
                                        </p:tav>
                                      </p:tavLst>
                                    </p:anim>
                                    <p:anim calcmode="lin" valueType="num">
                                      <p:cBhvr>
                                        <p:cTn id="39" dur="1100" fill="hold"/>
                                        <p:tgtEl>
                                          <p:spTgt spid="44"/>
                                        </p:tgtEl>
                                        <p:attrNameLst>
                                          <p:attrName>ppt_h</p:attrName>
                                        </p:attrNameLst>
                                      </p:cBhvr>
                                      <p:tavLst>
                                        <p:tav tm="0">
                                          <p:val>
                                            <p:fltVal val="0"/>
                                          </p:val>
                                        </p:tav>
                                        <p:tav tm="100000">
                                          <p:val>
                                            <p:strVal val="#ppt_h"/>
                                          </p:val>
                                        </p:tav>
                                      </p:tavLst>
                                    </p:anim>
                                    <p:anim calcmode="lin" valueType="num">
                                      <p:cBhvr>
                                        <p:cTn id="40" dur="1100" fill="hold"/>
                                        <p:tgtEl>
                                          <p:spTgt spid="44"/>
                                        </p:tgtEl>
                                        <p:attrNameLst>
                                          <p:attrName>ppt_w</p:attrName>
                                        </p:attrNameLst>
                                      </p:cBhvr>
                                      <p:tavLst>
                                        <p:tav tm="0">
                                          <p:val>
                                            <p:fltVal val="0"/>
                                          </p:val>
                                        </p:tav>
                                        <p:tav tm="100000">
                                          <p:val>
                                            <p:strVal val="#ppt_w"/>
                                          </p:val>
                                        </p:tav>
                                      </p:tavLst>
                                    </p:anim>
                                  </p:childTnLst>
                                </p:cTn>
                              </p:par>
                              <p:par>
                                <p:cTn id="41" presetID="35" presetClass="entr" presetSubtype="0"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1100"/>
                                        <p:tgtEl>
                                          <p:spTgt spid="45"/>
                                        </p:tgtEl>
                                      </p:cBhvr>
                                    </p:animEffect>
                                    <p:anim calcmode="lin" valueType="num">
                                      <p:cBhvr>
                                        <p:cTn id="44" dur="1100" fill="hold"/>
                                        <p:tgtEl>
                                          <p:spTgt spid="45"/>
                                        </p:tgtEl>
                                        <p:attrNameLst>
                                          <p:attrName>style.rotation</p:attrName>
                                        </p:attrNameLst>
                                      </p:cBhvr>
                                      <p:tavLst>
                                        <p:tav tm="0">
                                          <p:val>
                                            <p:fltVal val="720"/>
                                          </p:val>
                                        </p:tav>
                                        <p:tav tm="100000">
                                          <p:val>
                                            <p:fltVal val="0"/>
                                          </p:val>
                                        </p:tav>
                                      </p:tavLst>
                                    </p:anim>
                                    <p:anim calcmode="lin" valueType="num">
                                      <p:cBhvr>
                                        <p:cTn id="45" dur="1100" fill="hold"/>
                                        <p:tgtEl>
                                          <p:spTgt spid="45"/>
                                        </p:tgtEl>
                                        <p:attrNameLst>
                                          <p:attrName>ppt_h</p:attrName>
                                        </p:attrNameLst>
                                      </p:cBhvr>
                                      <p:tavLst>
                                        <p:tav tm="0">
                                          <p:val>
                                            <p:fltVal val="0"/>
                                          </p:val>
                                        </p:tav>
                                        <p:tav tm="100000">
                                          <p:val>
                                            <p:strVal val="#ppt_h"/>
                                          </p:val>
                                        </p:tav>
                                      </p:tavLst>
                                    </p:anim>
                                    <p:anim calcmode="lin" valueType="num">
                                      <p:cBhvr>
                                        <p:cTn id="46" dur="1100" fill="hold"/>
                                        <p:tgtEl>
                                          <p:spTgt spid="45"/>
                                        </p:tgtEl>
                                        <p:attrNameLst>
                                          <p:attrName>ppt_w</p:attrName>
                                        </p:attrNameLst>
                                      </p:cBhvr>
                                      <p:tavLst>
                                        <p:tav tm="0">
                                          <p:val>
                                            <p:fltVal val="0"/>
                                          </p:val>
                                        </p:tav>
                                        <p:tav tm="100000">
                                          <p:val>
                                            <p:strVal val="#ppt_w"/>
                                          </p:val>
                                        </p:tav>
                                      </p:tavLst>
                                    </p:anim>
                                  </p:childTnLst>
                                </p:cTn>
                              </p:par>
                              <p:par>
                                <p:cTn id="47" presetID="35" presetClass="entr" presetSubtype="0" fill="hold" grpId="0" nodeType="withEffect">
                                  <p:stCondLst>
                                    <p:cond delay="0"/>
                                  </p:stCondLst>
                                  <p:childTnLst>
                                    <p:set>
                                      <p:cBhvr>
                                        <p:cTn id="48" dur="1" fill="hold">
                                          <p:stCondLst>
                                            <p:cond delay="0"/>
                                          </p:stCondLst>
                                        </p:cTn>
                                        <p:tgtEl>
                                          <p:spTgt spid="51"/>
                                        </p:tgtEl>
                                        <p:attrNameLst>
                                          <p:attrName>style.visibility</p:attrName>
                                        </p:attrNameLst>
                                      </p:cBhvr>
                                      <p:to>
                                        <p:strVal val="visible"/>
                                      </p:to>
                                    </p:set>
                                    <p:animEffect transition="in" filter="fade">
                                      <p:cBhvr>
                                        <p:cTn id="49" dur="1100"/>
                                        <p:tgtEl>
                                          <p:spTgt spid="51"/>
                                        </p:tgtEl>
                                      </p:cBhvr>
                                    </p:animEffect>
                                    <p:anim calcmode="lin" valueType="num">
                                      <p:cBhvr>
                                        <p:cTn id="50" dur="1100" fill="hold"/>
                                        <p:tgtEl>
                                          <p:spTgt spid="51"/>
                                        </p:tgtEl>
                                        <p:attrNameLst>
                                          <p:attrName>style.rotation</p:attrName>
                                        </p:attrNameLst>
                                      </p:cBhvr>
                                      <p:tavLst>
                                        <p:tav tm="0">
                                          <p:val>
                                            <p:fltVal val="720"/>
                                          </p:val>
                                        </p:tav>
                                        <p:tav tm="100000">
                                          <p:val>
                                            <p:fltVal val="0"/>
                                          </p:val>
                                        </p:tav>
                                      </p:tavLst>
                                    </p:anim>
                                    <p:anim calcmode="lin" valueType="num">
                                      <p:cBhvr>
                                        <p:cTn id="51" dur="1100" fill="hold"/>
                                        <p:tgtEl>
                                          <p:spTgt spid="51"/>
                                        </p:tgtEl>
                                        <p:attrNameLst>
                                          <p:attrName>ppt_h</p:attrName>
                                        </p:attrNameLst>
                                      </p:cBhvr>
                                      <p:tavLst>
                                        <p:tav tm="0">
                                          <p:val>
                                            <p:fltVal val="0"/>
                                          </p:val>
                                        </p:tav>
                                        <p:tav tm="100000">
                                          <p:val>
                                            <p:strVal val="#ppt_h"/>
                                          </p:val>
                                        </p:tav>
                                      </p:tavLst>
                                    </p:anim>
                                    <p:anim calcmode="lin" valueType="num">
                                      <p:cBhvr>
                                        <p:cTn id="52" dur="1100" fill="hold"/>
                                        <p:tgtEl>
                                          <p:spTgt spid="51"/>
                                        </p:tgtEl>
                                        <p:attrNameLst>
                                          <p:attrName>ppt_w</p:attrName>
                                        </p:attrNameLst>
                                      </p:cBhvr>
                                      <p:tavLst>
                                        <p:tav tm="0">
                                          <p:val>
                                            <p:fltVal val="0"/>
                                          </p:val>
                                        </p:tav>
                                        <p:tav tm="100000">
                                          <p:val>
                                            <p:strVal val="#ppt_w"/>
                                          </p:val>
                                        </p:tav>
                                      </p:tavLst>
                                    </p:anim>
                                  </p:childTnLst>
                                </p:cTn>
                              </p:par>
                              <p:par>
                                <p:cTn id="53" presetID="35" presetClass="entr" presetSubtype="0"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fade">
                                      <p:cBhvr>
                                        <p:cTn id="55" dur="1100"/>
                                        <p:tgtEl>
                                          <p:spTgt spid="52"/>
                                        </p:tgtEl>
                                      </p:cBhvr>
                                    </p:animEffect>
                                    <p:anim calcmode="lin" valueType="num">
                                      <p:cBhvr>
                                        <p:cTn id="56" dur="1100" fill="hold"/>
                                        <p:tgtEl>
                                          <p:spTgt spid="52"/>
                                        </p:tgtEl>
                                        <p:attrNameLst>
                                          <p:attrName>style.rotation</p:attrName>
                                        </p:attrNameLst>
                                      </p:cBhvr>
                                      <p:tavLst>
                                        <p:tav tm="0">
                                          <p:val>
                                            <p:fltVal val="720"/>
                                          </p:val>
                                        </p:tav>
                                        <p:tav tm="100000">
                                          <p:val>
                                            <p:fltVal val="0"/>
                                          </p:val>
                                        </p:tav>
                                      </p:tavLst>
                                    </p:anim>
                                    <p:anim calcmode="lin" valueType="num">
                                      <p:cBhvr>
                                        <p:cTn id="57" dur="1100" fill="hold"/>
                                        <p:tgtEl>
                                          <p:spTgt spid="52"/>
                                        </p:tgtEl>
                                        <p:attrNameLst>
                                          <p:attrName>ppt_h</p:attrName>
                                        </p:attrNameLst>
                                      </p:cBhvr>
                                      <p:tavLst>
                                        <p:tav tm="0">
                                          <p:val>
                                            <p:fltVal val="0"/>
                                          </p:val>
                                        </p:tav>
                                        <p:tav tm="100000">
                                          <p:val>
                                            <p:strVal val="#ppt_h"/>
                                          </p:val>
                                        </p:tav>
                                      </p:tavLst>
                                    </p:anim>
                                    <p:anim calcmode="lin" valueType="num">
                                      <p:cBhvr>
                                        <p:cTn id="58" dur="1100" fill="hold"/>
                                        <p:tgtEl>
                                          <p:spTgt spid="52"/>
                                        </p:tgtEl>
                                        <p:attrNameLst>
                                          <p:attrName>ppt_w</p:attrName>
                                        </p:attrNameLst>
                                      </p:cBhvr>
                                      <p:tavLst>
                                        <p:tav tm="0">
                                          <p:val>
                                            <p:fltVal val="0"/>
                                          </p:val>
                                        </p:tav>
                                        <p:tav tm="100000">
                                          <p:val>
                                            <p:strVal val="#ppt_w"/>
                                          </p:val>
                                        </p:tav>
                                      </p:tavLst>
                                    </p:anim>
                                  </p:childTnLst>
                                </p:cTn>
                              </p:par>
                              <p:par>
                                <p:cTn id="59" presetID="35" presetClass="entr" presetSubtype="0" fill="hold" grpId="0" nodeType="withEffect">
                                  <p:stCondLst>
                                    <p:cond delay="0"/>
                                  </p:stCondLst>
                                  <p:childTnLst>
                                    <p:set>
                                      <p:cBhvr>
                                        <p:cTn id="60" dur="1" fill="hold">
                                          <p:stCondLst>
                                            <p:cond delay="0"/>
                                          </p:stCondLst>
                                        </p:cTn>
                                        <p:tgtEl>
                                          <p:spTgt spid="53"/>
                                        </p:tgtEl>
                                        <p:attrNameLst>
                                          <p:attrName>style.visibility</p:attrName>
                                        </p:attrNameLst>
                                      </p:cBhvr>
                                      <p:to>
                                        <p:strVal val="visible"/>
                                      </p:to>
                                    </p:set>
                                    <p:animEffect transition="in" filter="fade">
                                      <p:cBhvr>
                                        <p:cTn id="61" dur="1100"/>
                                        <p:tgtEl>
                                          <p:spTgt spid="53"/>
                                        </p:tgtEl>
                                      </p:cBhvr>
                                    </p:animEffect>
                                    <p:anim calcmode="lin" valueType="num">
                                      <p:cBhvr>
                                        <p:cTn id="62" dur="1100" fill="hold"/>
                                        <p:tgtEl>
                                          <p:spTgt spid="53"/>
                                        </p:tgtEl>
                                        <p:attrNameLst>
                                          <p:attrName>style.rotation</p:attrName>
                                        </p:attrNameLst>
                                      </p:cBhvr>
                                      <p:tavLst>
                                        <p:tav tm="0">
                                          <p:val>
                                            <p:fltVal val="720"/>
                                          </p:val>
                                        </p:tav>
                                        <p:tav tm="100000">
                                          <p:val>
                                            <p:fltVal val="0"/>
                                          </p:val>
                                        </p:tav>
                                      </p:tavLst>
                                    </p:anim>
                                    <p:anim calcmode="lin" valueType="num">
                                      <p:cBhvr>
                                        <p:cTn id="63" dur="1100" fill="hold"/>
                                        <p:tgtEl>
                                          <p:spTgt spid="53"/>
                                        </p:tgtEl>
                                        <p:attrNameLst>
                                          <p:attrName>ppt_h</p:attrName>
                                        </p:attrNameLst>
                                      </p:cBhvr>
                                      <p:tavLst>
                                        <p:tav tm="0">
                                          <p:val>
                                            <p:fltVal val="0"/>
                                          </p:val>
                                        </p:tav>
                                        <p:tav tm="100000">
                                          <p:val>
                                            <p:strVal val="#ppt_h"/>
                                          </p:val>
                                        </p:tav>
                                      </p:tavLst>
                                    </p:anim>
                                    <p:anim calcmode="lin" valueType="num">
                                      <p:cBhvr>
                                        <p:cTn id="64" dur="1100" fill="hold"/>
                                        <p:tgtEl>
                                          <p:spTgt spid="53"/>
                                        </p:tgtEl>
                                        <p:attrNameLst>
                                          <p:attrName>ppt_w</p:attrName>
                                        </p:attrNameLst>
                                      </p:cBhvr>
                                      <p:tavLst>
                                        <p:tav tm="0">
                                          <p:val>
                                            <p:fltVal val="0"/>
                                          </p:val>
                                        </p:tav>
                                        <p:tav tm="100000">
                                          <p:val>
                                            <p:strVal val="#ppt_w"/>
                                          </p:val>
                                        </p:tav>
                                      </p:tavLst>
                                    </p:anim>
                                  </p:childTnLst>
                                </p:cTn>
                              </p:par>
                              <p:par>
                                <p:cTn id="65" presetID="35" presetClass="entr" presetSubtype="0" fill="hold" grpId="0" nodeType="withEffect">
                                  <p:stCondLst>
                                    <p:cond delay="0"/>
                                  </p:stCondLst>
                                  <p:childTnLst>
                                    <p:set>
                                      <p:cBhvr>
                                        <p:cTn id="66" dur="1" fill="hold">
                                          <p:stCondLst>
                                            <p:cond delay="0"/>
                                          </p:stCondLst>
                                        </p:cTn>
                                        <p:tgtEl>
                                          <p:spTgt spid="54"/>
                                        </p:tgtEl>
                                        <p:attrNameLst>
                                          <p:attrName>style.visibility</p:attrName>
                                        </p:attrNameLst>
                                      </p:cBhvr>
                                      <p:to>
                                        <p:strVal val="visible"/>
                                      </p:to>
                                    </p:set>
                                    <p:animEffect transition="in" filter="fade">
                                      <p:cBhvr>
                                        <p:cTn id="67" dur="1100"/>
                                        <p:tgtEl>
                                          <p:spTgt spid="54"/>
                                        </p:tgtEl>
                                      </p:cBhvr>
                                    </p:animEffect>
                                    <p:anim calcmode="lin" valueType="num">
                                      <p:cBhvr>
                                        <p:cTn id="68" dur="1100" fill="hold"/>
                                        <p:tgtEl>
                                          <p:spTgt spid="54"/>
                                        </p:tgtEl>
                                        <p:attrNameLst>
                                          <p:attrName>style.rotation</p:attrName>
                                        </p:attrNameLst>
                                      </p:cBhvr>
                                      <p:tavLst>
                                        <p:tav tm="0">
                                          <p:val>
                                            <p:fltVal val="720"/>
                                          </p:val>
                                        </p:tav>
                                        <p:tav tm="100000">
                                          <p:val>
                                            <p:fltVal val="0"/>
                                          </p:val>
                                        </p:tav>
                                      </p:tavLst>
                                    </p:anim>
                                    <p:anim calcmode="lin" valueType="num">
                                      <p:cBhvr>
                                        <p:cTn id="69" dur="1100" fill="hold"/>
                                        <p:tgtEl>
                                          <p:spTgt spid="54"/>
                                        </p:tgtEl>
                                        <p:attrNameLst>
                                          <p:attrName>ppt_h</p:attrName>
                                        </p:attrNameLst>
                                      </p:cBhvr>
                                      <p:tavLst>
                                        <p:tav tm="0">
                                          <p:val>
                                            <p:fltVal val="0"/>
                                          </p:val>
                                        </p:tav>
                                        <p:tav tm="100000">
                                          <p:val>
                                            <p:strVal val="#ppt_h"/>
                                          </p:val>
                                        </p:tav>
                                      </p:tavLst>
                                    </p:anim>
                                    <p:anim calcmode="lin" valueType="num">
                                      <p:cBhvr>
                                        <p:cTn id="70" dur="1100" fill="hold"/>
                                        <p:tgtEl>
                                          <p:spTgt spid="54"/>
                                        </p:tgtEl>
                                        <p:attrNameLst>
                                          <p:attrName>ppt_w</p:attrName>
                                        </p:attrNameLst>
                                      </p:cBhvr>
                                      <p:tavLst>
                                        <p:tav tm="0">
                                          <p:val>
                                            <p:fltVal val="0"/>
                                          </p:val>
                                        </p:tav>
                                        <p:tav tm="100000">
                                          <p:val>
                                            <p:strVal val="#ppt_w"/>
                                          </p:val>
                                        </p:tav>
                                      </p:tavLst>
                                    </p:anim>
                                  </p:childTnLst>
                                </p:cTn>
                              </p:par>
                              <p:par>
                                <p:cTn id="71" presetID="35" presetClass="entr" presetSubtype="0" fill="hold" grpId="0" nodeType="with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1100"/>
                                        <p:tgtEl>
                                          <p:spTgt spid="55"/>
                                        </p:tgtEl>
                                      </p:cBhvr>
                                    </p:animEffect>
                                    <p:anim calcmode="lin" valueType="num">
                                      <p:cBhvr>
                                        <p:cTn id="74" dur="1100" fill="hold"/>
                                        <p:tgtEl>
                                          <p:spTgt spid="55"/>
                                        </p:tgtEl>
                                        <p:attrNameLst>
                                          <p:attrName>style.rotation</p:attrName>
                                        </p:attrNameLst>
                                      </p:cBhvr>
                                      <p:tavLst>
                                        <p:tav tm="0">
                                          <p:val>
                                            <p:fltVal val="720"/>
                                          </p:val>
                                        </p:tav>
                                        <p:tav tm="100000">
                                          <p:val>
                                            <p:fltVal val="0"/>
                                          </p:val>
                                        </p:tav>
                                      </p:tavLst>
                                    </p:anim>
                                    <p:anim calcmode="lin" valueType="num">
                                      <p:cBhvr>
                                        <p:cTn id="75" dur="1100" fill="hold"/>
                                        <p:tgtEl>
                                          <p:spTgt spid="55"/>
                                        </p:tgtEl>
                                        <p:attrNameLst>
                                          <p:attrName>ppt_h</p:attrName>
                                        </p:attrNameLst>
                                      </p:cBhvr>
                                      <p:tavLst>
                                        <p:tav tm="0">
                                          <p:val>
                                            <p:fltVal val="0"/>
                                          </p:val>
                                        </p:tav>
                                        <p:tav tm="100000">
                                          <p:val>
                                            <p:strVal val="#ppt_h"/>
                                          </p:val>
                                        </p:tav>
                                      </p:tavLst>
                                    </p:anim>
                                    <p:anim calcmode="lin" valueType="num">
                                      <p:cBhvr>
                                        <p:cTn id="76" dur="1100" fill="hold"/>
                                        <p:tgtEl>
                                          <p:spTgt spid="5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43" grpId="0" animBg="1"/>
      <p:bldP spid="44" grpId="0" animBg="1"/>
      <p:bldP spid="45" grpId="0" animBg="1"/>
      <p:bldP spid="51" grpId="0" animBg="1"/>
      <p:bldP spid="52" grpId="0" animBg="1"/>
      <p:bldP spid="53" grpId="0" animBg="1"/>
      <p:bldP spid="54" grpId="0" animBg="1"/>
      <p:bldP spid="55"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Historia">
    <p:spTree>
      <p:nvGrpSpPr>
        <p:cNvPr id="1" name=""/>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BCE0E049-376B-45B2-A05B-53AE2583660D}"/>
              </a:ext>
            </a:extLst>
          </p:cNvPr>
          <p:cNvSpPr>
            <a:spLocks noGrp="1"/>
          </p:cNvSpPr>
          <p:nvPr>
            <p:ph type="body" sz="quarter" idx="10" hasCustomPrompt="1"/>
          </p:nvPr>
        </p:nvSpPr>
        <p:spPr>
          <a:xfrm>
            <a:off x="1331913" y="38100"/>
            <a:ext cx="7812087" cy="620713"/>
          </a:xfrm>
          <a:prstGeom prst="rect">
            <a:avLst/>
          </a:prstGeom>
        </p:spPr>
        <p:txBody>
          <a:bodyPr/>
          <a:lstStyle>
            <a:lvl1pPr marL="0" indent="0" algn="r">
              <a:buNone/>
              <a:defRPr b="1">
                <a:ln>
                  <a:solidFill>
                    <a:srgbClr val="00B050"/>
                  </a:solidFill>
                </a:ln>
                <a:latin typeface="Arial Black" panose="020B0A04020102020204" pitchFamily="34" charset="0"/>
              </a:defRPr>
            </a:lvl1pPr>
          </a:lstStyle>
          <a:p>
            <a:pPr lvl="0"/>
            <a:r>
              <a:rPr lang="pt-BR" dirty="0"/>
              <a:t>título</a:t>
            </a:r>
          </a:p>
        </p:txBody>
      </p:sp>
      <p:sp>
        <p:nvSpPr>
          <p:cNvPr id="6" name="Espaço Reservado para Texto 5">
            <a:extLst>
              <a:ext uri="{FF2B5EF4-FFF2-40B4-BE49-F238E27FC236}">
                <a16:creationId xmlns:a16="http://schemas.microsoft.com/office/drawing/2014/main" id="{B2FF30B5-F33E-498F-9E63-71B33F828B7D}"/>
              </a:ext>
            </a:extLst>
          </p:cNvPr>
          <p:cNvSpPr>
            <a:spLocks noGrp="1"/>
          </p:cNvSpPr>
          <p:nvPr>
            <p:ph type="body" sz="quarter" idx="11" hasCustomPrompt="1"/>
          </p:nvPr>
        </p:nvSpPr>
        <p:spPr>
          <a:xfrm>
            <a:off x="1304688" y="764705"/>
            <a:ext cx="7812087" cy="6055196"/>
          </a:xfrm>
          <a:prstGeom prst="rect">
            <a:avLst/>
          </a:prstGeom>
        </p:spPr>
        <p:txBody>
          <a:bodyPr/>
          <a:lstStyle>
            <a:lvl1pPr marL="0" indent="180000" algn="l">
              <a:spcBef>
                <a:spcPts val="0"/>
              </a:spcBef>
              <a:buNone/>
              <a:defRPr sz="2400" b="1">
                <a:solidFill>
                  <a:srgbClr val="FF0000"/>
                </a:solidFill>
                <a:latin typeface="Arial" panose="020B0604020202020204" pitchFamily="34" charset="0"/>
                <a:cs typeface="Arial" panose="020B0604020202020204" pitchFamily="34" charset="0"/>
              </a:defRPr>
            </a:lvl1pPr>
            <a:lvl2pPr>
              <a:defRPr sz="2400" b="1">
                <a:latin typeface="Arial" panose="020B0604020202020204" pitchFamily="34" charset="0"/>
                <a:cs typeface="Arial" panose="020B0604020202020204" pitchFamily="34" charset="0"/>
              </a:defRPr>
            </a:lvl2pPr>
            <a:lvl3pPr>
              <a:defRPr sz="2400" b="1">
                <a:latin typeface="Arial" panose="020B0604020202020204" pitchFamily="34" charset="0"/>
                <a:cs typeface="Arial" panose="020B0604020202020204" pitchFamily="34" charset="0"/>
              </a:defRPr>
            </a:lvl3pPr>
            <a:lvl4pPr>
              <a:defRPr sz="2400" b="1">
                <a:latin typeface="Arial" panose="020B0604020202020204" pitchFamily="34" charset="0"/>
                <a:cs typeface="Arial" panose="020B0604020202020204" pitchFamily="34" charset="0"/>
              </a:defRPr>
            </a:lvl4pPr>
            <a:lvl5pPr>
              <a:defRPr sz="2400" b="1">
                <a:latin typeface="Arial" panose="020B0604020202020204" pitchFamily="34" charset="0"/>
                <a:cs typeface="Arial" panose="020B0604020202020204" pitchFamily="34" charset="0"/>
              </a:defRPr>
            </a:lvl5pPr>
          </a:lstStyle>
          <a:p>
            <a:pPr lvl="0"/>
            <a:r>
              <a:rPr lang="pt-BR" dirty="0"/>
              <a:t>Texto da história</a:t>
            </a:r>
          </a:p>
        </p:txBody>
      </p:sp>
    </p:spTree>
    <p:extLst>
      <p:ext uri="{BB962C8B-B14F-4D97-AF65-F5344CB8AC3E}">
        <p14:creationId xmlns:p14="http://schemas.microsoft.com/office/powerpoint/2010/main" val="355837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Orientações">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8941D70-2293-4C8B-8DFF-1FFBEAF670B9}"/>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8" name="Retângulo 7">
            <a:extLst>
              <a:ext uri="{FF2B5EF4-FFF2-40B4-BE49-F238E27FC236}">
                <a16:creationId xmlns:a16="http://schemas.microsoft.com/office/drawing/2014/main" id="{4A195395-111C-41F3-8303-87BCF107FB17}"/>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3600" b="1" dirty="0">
                <a:ln>
                  <a:solidFill>
                    <a:schemeClr val="tx1"/>
                  </a:solidFill>
                </a:ln>
                <a:solidFill>
                  <a:srgbClr val="FFFF00"/>
                </a:solidFill>
              </a:rPr>
              <a:t>Orientação aos Professores</a:t>
            </a:r>
          </a:p>
        </p:txBody>
      </p:sp>
      <p:sp>
        <p:nvSpPr>
          <p:cNvPr id="9" name="CaixaDeTexto 8">
            <a:extLst>
              <a:ext uri="{FF2B5EF4-FFF2-40B4-BE49-F238E27FC236}">
                <a16:creationId xmlns:a16="http://schemas.microsoft.com/office/drawing/2014/main" id="{F24AB6F1-98A3-4436-A928-70BE72486550}"/>
              </a:ext>
            </a:extLst>
          </p:cNvPr>
          <p:cNvSpPr txBox="1"/>
          <p:nvPr userDrawn="1"/>
        </p:nvSpPr>
        <p:spPr>
          <a:xfrm>
            <a:off x="55055" y="666750"/>
            <a:ext cx="9054020" cy="532903"/>
          </a:xfrm>
          <a:prstGeom prst="rect">
            <a:avLst/>
          </a:prstGeom>
          <a:noFill/>
        </p:spPr>
        <p:txBody>
          <a:bodyPr wrap="square">
            <a:spAutoFit/>
          </a:bodyPr>
          <a:lstStyle/>
          <a:p>
            <a:pPr marR="101600" algn="ctr">
              <a:lnSpc>
                <a:spcPct val="107000"/>
              </a:lnSpc>
              <a:spcAft>
                <a:spcPts val="0"/>
              </a:spcAft>
            </a:pPr>
            <a:r>
              <a:rPr lang="pt-BR" sz="2800" b="1" i="1" dirty="0">
                <a:solidFill>
                  <a:srgbClr val="FF0000"/>
                </a:solidFill>
              </a:rPr>
              <a:t>Dicas da história </a:t>
            </a:r>
          </a:p>
        </p:txBody>
      </p:sp>
    </p:spTree>
    <p:extLst>
      <p:ext uri="{BB962C8B-B14F-4D97-AF65-F5344CB8AC3E}">
        <p14:creationId xmlns:p14="http://schemas.microsoft.com/office/powerpoint/2010/main" val="2805412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ivisões no Mund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09F7A317-04DB-406C-AA6E-EB39E08D1A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64459" y="711018"/>
            <a:ext cx="7733884" cy="6081667"/>
          </a:xfrm>
          <a:prstGeom prst="rect">
            <a:avLst/>
          </a:prstGeom>
        </p:spPr>
      </p:pic>
      <p:sp>
        <p:nvSpPr>
          <p:cNvPr id="4" name="CaixaDeTexto 3">
            <a:extLst>
              <a:ext uri="{FF2B5EF4-FFF2-40B4-BE49-F238E27FC236}">
                <a16:creationId xmlns:a16="http://schemas.microsoft.com/office/drawing/2014/main" id="{69002AFE-889F-4D14-A8A3-F88B46A73AE4}"/>
              </a:ext>
            </a:extLst>
          </p:cNvPr>
          <p:cNvSpPr txBox="1"/>
          <p:nvPr userDrawn="1"/>
        </p:nvSpPr>
        <p:spPr>
          <a:xfrm>
            <a:off x="1304113" y="55094"/>
            <a:ext cx="7733884" cy="646331"/>
          </a:xfrm>
          <a:prstGeom prst="rect">
            <a:avLst/>
          </a:prstGeom>
          <a:noFill/>
        </p:spPr>
        <p:txBody>
          <a:bodyPr wrap="square" rtlCol="0">
            <a:spAutoFit/>
          </a:bodyPr>
          <a:lstStyle/>
          <a:p>
            <a:r>
              <a:rPr lang="pt-BR" sz="3600" b="1" dirty="0">
                <a:ln>
                  <a:solidFill>
                    <a:schemeClr val="tx1"/>
                  </a:solidFill>
                </a:ln>
                <a:solidFill>
                  <a:schemeClr val="bg1"/>
                </a:solidFill>
              </a:rPr>
              <a:t>Divisões da Igreja Adventista no mundo</a:t>
            </a:r>
          </a:p>
        </p:txBody>
      </p:sp>
      <p:sp>
        <p:nvSpPr>
          <p:cNvPr id="2" name="Retângulo: Cantos Arredondados 1">
            <a:extLst>
              <a:ext uri="{FF2B5EF4-FFF2-40B4-BE49-F238E27FC236}">
                <a16:creationId xmlns:a16="http://schemas.microsoft.com/office/drawing/2014/main" id="{EFD460E0-A66A-4EFF-83B4-D872D91F38A9}"/>
              </a:ext>
            </a:extLst>
          </p:cNvPr>
          <p:cNvSpPr/>
          <p:nvPr userDrawn="1"/>
        </p:nvSpPr>
        <p:spPr>
          <a:xfrm>
            <a:off x="1364459" y="711018"/>
            <a:ext cx="7733884" cy="4137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1600" b="1" dirty="0">
                <a:solidFill>
                  <a:srgbClr val="FF0000"/>
                </a:solidFill>
              </a:rPr>
              <a:t>Conferência Geral</a:t>
            </a:r>
          </a:p>
        </p:txBody>
      </p:sp>
      <p:sp>
        <p:nvSpPr>
          <p:cNvPr id="5" name="CaixaDeTexto 4">
            <a:extLst>
              <a:ext uri="{FF2B5EF4-FFF2-40B4-BE49-F238E27FC236}">
                <a16:creationId xmlns:a16="http://schemas.microsoft.com/office/drawing/2014/main" id="{1D877F83-E5D6-4F8E-907D-4BA9F142A14E}"/>
              </a:ext>
            </a:extLst>
          </p:cNvPr>
          <p:cNvSpPr txBox="1"/>
          <p:nvPr userDrawn="1"/>
        </p:nvSpPr>
        <p:spPr>
          <a:xfrm>
            <a:off x="1835696" y="5661248"/>
            <a:ext cx="1695144" cy="646331"/>
          </a:xfrm>
          <a:prstGeom prst="rect">
            <a:avLst/>
          </a:prstGeom>
          <a:solidFill>
            <a:schemeClr val="bg1"/>
          </a:solidFill>
        </p:spPr>
        <p:txBody>
          <a:bodyPr wrap="none" rtlCol="0">
            <a:spAutoFit/>
          </a:bodyPr>
          <a:lstStyle/>
          <a:p>
            <a:r>
              <a:rPr lang="pt-BR" sz="1200" b="1" dirty="0"/>
              <a:t>Norte Americana (NAD)</a:t>
            </a:r>
          </a:p>
          <a:p>
            <a:r>
              <a:rPr lang="pt-BR" sz="1200" b="1" dirty="0"/>
              <a:t>Interamericana (IAD)</a:t>
            </a:r>
          </a:p>
          <a:p>
            <a:r>
              <a:rPr lang="pt-BR" sz="1200" b="1" dirty="0"/>
              <a:t>Sul Americana (SAD)</a:t>
            </a:r>
          </a:p>
        </p:txBody>
      </p:sp>
      <p:sp>
        <p:nvSpPr>
          <p:cNvPr id="6" name="CaixaDeTexto 5">
            <a:extLst>
              <a:ext uri="{FF2B5EF4-FFF2-40B4-BE49-F238E27FC236}">
                <a16:creationId xmlns:a16="http://schemas.microsoft.com/office/drawing/2014/main" id="{70B8DD16-7EA1-47D0-BE16-5B35C97E74C4}"/>
              </a:ext>
            </a:extLst>
          </p:cNvPr>
          <p:cNvSpPr txBox="1"/>
          <p:nvPr userDrawn="1"/>
        </p:nvSpPr>
        <p:spPr>
          <a:xfrm>
            <a:off x="4211960" y="5291915"/>
            <a:ext cx="2448272" cy="1384995"/>
          </a:xfrm>
          <a:prstGeom prst="rect">
            <a:avLst/>
          </a:prstGeom>
          <a:solidFill>
            <a:schemeClr val="bg1"/>
          </a:solidFill>
        </p:spPr>
        <p:txBody>
          <a:bodyPr wrap="square" rtlCol="0">
            <a:spAutoFit/>
          </a:bodyPr>
          <a:lstStyle/>
          <a:p>
            <a:r>
              <a:rPr lang="pt-BR" sz="1200" b="1" dirty="0"/>
              <a:t>Transeuropeia (TED) </a:t>
            </a:r>
          </a:p>
          <a:p>
            <a:r>
              <a:rPr lang="pt-BR" sz="1200" b="1" dirty="0"/>
              <a:t>Intereuropeia (EUD)</a:t>
            </a:r>
          </a:p>
          <a:p>
            <a:r>
              <a:rPr lang="pt-BR" sz="1200" b="1" dirty="0"/>
              <a:t>Oriente Médio/Norte África(MENA)</a:t>
            </a:r>
          </a:p>
          <a:p>
            <a:r>
              <a:rPr lang="pt-BR" sz="1200" b="1" dirty="0"/>
              <a:t>Campo de Israel (IF)</a:t>
            </a:r>
          </a:p>
          <a:p>
            <a:r>
              <a:rPr lang="pt-BR" sz="1200" b="1" dirty="0"/>
              <a:t>Centro Oeste Africana (WAD)</a:t>
            </a:r>
          </a:p>
          <a:p>
            <a:r>
              <a:rPr lang="pt-BR" sz="1200" b="1" dirty="0"/>
              <a:t>Centro Leste Africana (ECD)</a:t>
            </a:r>
          </a:p>
          <a:p>
            <a:r>
              <a:rPr lang="pt-BR" sz="1200" b="1" i="0" dirty="0"/>
              <a:t>Sul-Africana Oceano </a:t>
            </a:r>
            <a:r>
              <a:rPr lang="pt-BR" sz="1100" b="1" dirty="0"/>
              <a:t>Índico (SID)</a:t>
            </a:r>
          </a:p>
        </p:txBody>
      </p:sp>
      <p:sp>
        <p:nvSpPr>
          <p:cNvPr id="7" name="CaixaDeTexto 6">
            <a:extLst>
              <a:ext uri="{FF2B5EF4-FFF2-40B4-BE49-F238E27FC236}">
                <a16:creationId xmlns:a16="http://schemas.microsoft.com/office/drawing/2014/main" id="{65AAA76E-B543-4D9E-8A95-B102DC517481}"/>
              </a:ext>
            </a:extLst>
          </p:cNvPr>
          <p:cNvSpPr txBox="1"/>
          <p:nvPr userDrawn="1"/>
        </p:nvSpPr>
        <p:spPr>
          <a:xfrm>
            <a:off x="6866095" y="5278084"/>
            <a:ext cx="2232248" cy="1015663"/>
          </a:xfrm>
          <a:prstGeom prst="rect">
            <a:avLst/>
          </a:prstGeom>
          <a:solidFill>
            <a:schemeClr val="bg1"/>
          </a:solidFill>
        </p:spPr>
        <p:txBody>
          <a:bodyPr wrap="square" rtlCol="0">
            <a:spAutoFit/>
          </a:bodyPr>
          <a:lstStyle/>
          <a:p>
            <a:r>
              <a:rPr lang="pt-BR" sz="1200" b="1" dirty="0"/>
              <a:t>Euroasiática (ESD)</a:t>
            </a:r>
          </a:p>
          <a:p>
            <a:r>
              <a:rPr lang="pt-BR" sz="1200" b="1" dirty="0"/>
              <a:t>Pacífico Norte Asiático (NSD) Pacífico Sul Asiático (SSD) </a:t>
            </a:r>
          </a:p>
          <a:p>
            <a:r>
              <a:rPr lang="pt-BR" sz="1200" b="1" dirty="0"/>
              <a:t>Sul Asiático (SUD)</a:t>
            </a:r>
          </a:p>
          <a:p>
            <a:r>
              <a:rPr lang="pt-BR" sz="1200" b="1" dirty="0"/>
              <a:t>Sul do Pacífico (SPD)</a:t>
            </a:r>
            <a:endParaRPr lang="pt-BR" sz="1100" b="1" dirty="0"/>
          </a:p>
        </p:txBody>
      </p:sp>
    </p:spTree>
    <p:extLst>
      <p:ext uri="{BB962C8B-B14F-4D97-AF65-F5344CB8AC3E}">
        <p14:creationId xmlns:p14="http://schemas.microsoft.com/office/powerpoint/2010/main" val="8645248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inal">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9" name="Espaço Reservado para Texto 8"/>
          <p:cNvSpPr>
            <a:spLocks noGrp="1"/>
          </p:cNvSpPr>
          <p:nvPr>
            <p:ph type="body" sz="quarter" idx="11" hasCustomPrompt="1"/>
          </p:nvPr>
        </p:nvSpPr>
        <p:spPr>
          <a:xfrm>
            <a:off x="15875" y="0"/>
            <a:ext cx="9109075" cy="666750"/>
          </a:xfrm>
          <a:prstGeom prst="rect">
            <a:avLst/>
          </a:prstGeom>
        </p:spPr>
        <p:txBody>
          <a:bodyPr/>
          <a:lstStyle>
            <a:lvl1pPr marL="0" indent="0">
              <a:buNone/>
              <a:defRPr b="1">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 </a:t>
            </a:r>
          </a:p>
        </p:txBody>
      </p:sp>
      <p:sp>
        <p:nvSpPr>
          <p:cNvPr id="6" name="CaixaDeTexto 2">
            <a:extLst>
              <a:ext uri="{FF2B5EF4-FFF2-40B4-BE49-F238E27FC236}">
                <a16:creationId xmlns:a16="http://schemas.microsoft.com/office/drawing/2014/main" id="{24418F8F-55AE-4F30-A4F5-B7D5BACE023D}"/>
              </a:ext>
            </a:extLst>
          </p:cNvPr>
          <p:cNvSpPr txBox="1">
            <a:spLocks noChangeArrowheads="1"/>
          </p:cNvSpPr>
          <p:nvPr userDrawn="1"/>
        </p:nvSpPr>
        <p:spPr bwMode="auto">
          <a:xfrm>
            <a:off x="107950" y="981075"/>
            <a:ext cx="903605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Aft>
                <a:spcPts val="1200"/>
              </a:spcAft>
            </a:pPr>
            <a:r>
              <a:rPr lang="pt-BR" altLang="pt-BR" sz="2400" b="1" dirty="0"/>
              <a:t>As imagens que temos utilizado aqui são sempre imagens tiradas da internet. Procuramos não utilizar imagens que tenham alguma restrição quanto à direitos autorais.</a:t>
            </a:r>
          </a:p>
          <a:p>
            <a:pPr algn="just" eaLnBrk="1" hangingPunct="1">
              <a:spcAft>
                <a:spcPts val="1200"/>
              </a:spcAft>
            </a:pPr>
            <a:r>
              <a:rPr lang="pt-BR" altLang="pt-BR" sz="2400" b="1" dirty="0"/>
              <a:t>Se por acaso estivermos utilizando de maneira indevida alguma imagem, por favor me avise que retirarei imediatamente a imagem deste material.</a:t>
            </a:r>
          </a:p>
        </p:txBody>
      </p:sp>
      <p:sp>
        <p:nvSpPr>
          <p:cNvPr id="10" name="Retângulo 3">
            <a:extLst>
              <a:ext uri="{FF2B5EF4-FFF2-40B4-BE49-F238E27FC236}">
                <a16:creationId xmlns:a16="http://schemas.microsoft.com/office/drawing/2014/main" id="{1A7E6371-DDD0-428D-ADA7-00C93FFBF8EE}"/>
              </a:ext>
            </a:extLst>
          </p:cNvPr>
          <p:cNvSpPr>
            <a:spLocks noChangeArrowheads="1"/>
          </p:cNvSpPr>
          <p:nvPr userDrawn="1"/>
        </p:nvSpPr>
        <p:spPr bwMode="auto">
          <a:xfrm>
            <a:off x="107950" y="4751567"/>
            <a:ext cx="90360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r>
              <a:rPr lang="pt-BR" sz="2400" b="1" dirty="0"/>
            </a:br>
            <a:endParaRPr lang="pt-BR" altLang="pt-BR" sz="2400" b="1" dirty="0">
              <a:solidFill>
                <a:srgbClr val="FF0000"/>
              </a:solidFill>
            </a:endParaRPr>
          </a:p>
        </p:txBody>
      </p:sp>
    </p:spTree>
    <p:extLst>
      <p:ext uri="{BB962C8B-B14F-4D97-AF65-F5344CB8AC3E}">
        <p14:creationId xmlns:p14="http://schemas.microsoft.com/office/powerpoint/2010/main" val="1641920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eral">
    <p:spTree>
      <p:nvGrpSpPr>
        <p:cNvPr id="1" name=""/>
        <p:cNvGrpSpPr/>
        <p:nvPr/>
      </p:nvGrpSpPr>
      <p:grpSpPr>
        <a:xfrm>
          <a:off x="0" y="0"/>
          <a:ext cx="0" cy="0"/>
          <a:chOff x="0" y="0"/>
          <a:chExt cx="0" cy="0"/>
        </a:xfrm>
      </p:grpSpPr>
      <p:sp>
        <p:nvSpPr>
          <p:cNvPr id="9" name="Espaço Reservado para Imagem 8">
            <a:extLst>
              <a:ext uri="{FF2B5EF4-FFF2-40B4-BE49-F238E27FC236}">
                <a16:creationId xmlns:a16="http://schemas.microsoft.com/office/drawing/2014/main" id="{8130111B-C35D-44E8-AD67-7DAAAB00ADC9}"/>
              </a:ext>
            </a:extLst>
          </p:cNvPr>
          <p:cNvSpPr>
            <a:spLocks noGrp="1"/>
          </p:cNvSpPr>
          <p:nvPr>
            <p:ph type="pic" sz="quarter" idx="11"/>
          </p:nvPr>
        </p:nvSpPr>
        <p:spPr>
          <a:xfrm>
            <a:off x="179388" y="2276475"/>
            <a:ext cx="8785225" cy="4392613"/>
          </a:xfrm>
          <a:prstGeom prst="rect">
            <a:avLst/>
          </a:prstGeom>
        </p:spPr>
        <p:txBody>
          <a:bodyPr/>
          <a:lstStyle/>
          <a:p>
            <a:endParaRPr lang="pt-BR"/>
          </a:p>
        </p:txBody>
      </p:sp>
      <p:sp>
        <p:nvSpPr>
          <p:cNvPr id="2" name="Retângulo 1">
            <a:extLst>
              <a:ext uri="{FF2B5EF4-FFF2-40B4-BE49-F238E27FC236}">
                <a16:creationId xmlns:a16="http://schemas.microsoft.com/office/drawing/2014/main" id="{2156401C-DE18-48C8-8A43-D90D8C472295}"/>
              </a:ext>
            </a:extLst>
          </p:cNvPr>
          <p:cNvSpPr/>
          <p:nvPr userDrawn="1"/>
        </p:nvSpPr>
        <p:spPr>
          <a:xfrm>
            <a:off x="34925" y="0"/>
            <a:ext cx="9109075" cy="685800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1" name="Espaço Reservado para Imagem 10">
            <a:extLst>
              <a:ext uri="{FF2B5EF4-FFF2-40B4-BE49-F238E27FC236}">
                <a16:creationId xmlns:a16="http://schemas.microsoft.com/office/drawing/2014/main" id="{787A94F3-A9A1-4D03-8C39-2235CC6DAAF3}"/>
              </a:ext>
            </a:extLst>
          </p:cNvPr>
          <p:cNvSpPr>
            <a:spLocks noGrp="1"/>
          </p:cNvSpPr>
          <p:nvPr>
            <p:ph type="pic" sz="quarter" idx="12"/>
          </p:nvPr>
        </p:nvSpPr>
        <p:spPr>
          <a:xfrm>
            <a:off x="228533" y="2222501"/>
            <a:ext cx="8696325" cy="4446587"/>
          </a:xfrm>
          <a:prstGeom prst="rect">
            <a:avLst/>
          </a:prstGeom>
        </p:spPr>
        <p:txBody>
          <a:bodyPr/>
          <a:lstStyle/>
          <a:p>
            <a:endParaRPr lang="pt-BR"/>
          </a:p>
        </p:txBody>
      </p:sp>
      <p:sp>
        <p:nvSpPr>
          <p:cNvPr id="13" name="Espaço Reservado para Texto 12">
            <a:extLst>
              <a:ext uri="{FF2B5EF4-FFF2-40B4-BE49-F238E27FC236}">
                <a16:creationId xmlns:a16="http://schemas.microsoft.com/office/drawing/2014/main" id="{BD4E7FA0-2DA8-422B-B182-67E2C562FB2C}"/>
              </a:ext>
            </a:extLst>
          </p:cNvPr>
          <p:cNvSpPr>
            <a:spLocks noGrp="1"/>
          </p:cNvSpPr>
          <p:nvPr>
            <p:ph type="body" sz="quarter" idx="13"/>
          </p:nvPr>
        </p:nvSpPr>
        <p:spPr>
          <a:xfrm>
            <a:off x="228533" y="87313"/>
            <a:ext cx="8696325" cy="2160588"/>
          </a:xfrm>
          <a:prstGeom prst="rect">
            <a:avLst/>
          </a:prstGeom>
          <a:solidFill>
            <a:srgbClr val="FF0000"/>
          </a:solidFill>
        </p:spPr>
        <p:txBody>
          <a:bodyPr anchor="ctr"/>
          <a:lstStyle>
            <a:lvl1pPr marL="0" indent="0">
              <a:buNone/>
              <a:defRPr sz="2000" b="1">
                <a:solidFill>
                  <a:schemeClr val="bg1"/>
                </a:solidFill>
                <a:latin typeface="Arial" panose="020B0604020202020204" pitchFamily="34" charset="0"/>
                <a:cs typeface="Arial" panose="020B0604020202020204" pitchFamily="34" charset="0"/>
              </a:defRPr>
            </a:lvl1pPr>
            <a:lvl2pPr marL="457200" indent="0">
              <a:buNone/>
              <a:defRPr sz="2000" b="1">
                <a:solidFill>
                  <a:schemeClr val="bg1"/>
                </a:solidFill>
                <a:latin typeface="Arial" panose="020B0604020202020204" pitchFamily="34" charset="0"/>
                <a:cs typeface="Arial" panose="020B0604020202020204" pitchFamily="34" charset="0"/>
              </a:defRPr>
            </a:lvl2pPr>
            <a:lvl3pPr marL="914400" indent="0">
              <a:buNone/>
              <a:defRPr sz="2000" b="1">
                <a:solidFill>
                  <a:schemeClr val="bg1"/>
                </a:solidFill>
                <a:latin typeface="Arial" panose="020B0604020202020204" pitchFamily="34" charset="0"/>
                <a:cs typeface="Arial" panose="020B0604020202020204" pitchFamily="34" charset="0"/>
              </a:defRPr>
            </a:lvl3pPr>
            <a:lvl4pPr marL="1371600" indent="0">
              <a:buNone/>
              <a:defRPr sz="2000" b="1">
                <a:solidFill>
                  <a:schemeClr val="bg1"/>
                </a:solidFill>
                <a:latin typeface="Arial" panose="020B0604020202020204" pitchFamily="34" charset="0"/>
                <a:cs typeface="Arial" panose="020B0604020202020204" pitchFamily="34" charset="0"/>
              </a:defRPr>
            </a:lvl4pPr>
            <a:lvl5pPr marL="1828800" indent="0">
              <a:buNone/>
              <a:defRPr sz="2000" b="1">
                <a:solidFill>
                  <a:schemeClr val="bg1"/>
                </a:solidFill>
                <a:latin typeface="Arial" panose="020B0604020202020204" pitchFamily="34" charset="0"/>
                <a:cs typeface="Arial" panose="020B0604020202020204" pitchFamily="34" charset="0"/>
              </a:defRPr>
            </a:lvl5pPr>
          </a:lstStyle>
          <a:p>
            <a:pPr lvl="0"/>
            <a:r>
              <a:rPr lang="pt-BR" dirty="0"/>
              <a:t>Clique para editar os estilos de texto Mestres</a:t>
            </a:r>
          </a:p>
        </p:txBody>
      </p:sp>
    </p:spTree>
    <p:extLst>
      <p:ext uri="{BB962C8B-B14F-4D97-AF65-F5344CB8AC3E}">
        <p14:creationId xmlns:p14="http://schemas.microsoft.com/office/powerpoint/2010/main" val="4004881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Geral com destaque">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C943A4D7-F464-46AA-B306-627A8F22A378}"/>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Retângulo 4">
            <a:extLst>
              <a:ext uri="{FF2B5EF4-FFF2-40B4-BE49-F238E27FC236}">
                <a16:creationId xmlns:a16="http://schemas.microsoft.com/office/drawing/2014/main" id="{1CFD6F98-CF4C-4DA7-BEC7-012D4060B61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Espaço Reservado para Texto 8">
            <a:extLst>
              <a:ext uri="{FF2B5EF4-FFF2-40B4-BE49-F238E27FC236}">
                <a16:creationId xmlns:a16="http://schemas.microsoft.com/office/drawing/2014/main" id="{D6FA0C53-8B40-4915-9B42-9E61F8719303}"/>
              </a:ext>
            </a:extLst>
          </p:cNvPr>
          <p:cNvSpPr>
            <a:spLocks noGrp="1"/>
          </p:cNvSpPr>
          <p:nvPr>
            <p:ph type="body" sz="quarter" idx="11"/>
          </p:nvPr>
        </p:nvSpPr>
        <p:spPr>
          <a:xfrm>
            <a:off x="15875" y="0"/>
            <a:ext cx="9109075" cy="666750"/>
          </a:xfrm>
          <a:prstGeom prst="rect">
            <a:avLst/>
          </a:prstGeom>
        </p:spPr>
        <p:txBody>
          <a:bodyPr/>
          <a:lstStyle>
            <a:lvl1pPr marL="0" indent="0">
              <a:buNone/>
              <a:defRPr sz="36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endParaRPr lang="pt-BR" dirty="0"/>
          </a:p>
        </p:txBody>
      </p:sp>
    </p:spTree>
    <p:extLst>
      <p:ext uri="{BB962C8B-B14F-4D97-AF65-F5344CB8AC3E}">
        <p14:creationId xmlns:p14="http://schemas.microsoft.com/office/powerpoint/2010/main" val="42345440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Geral">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2156401C-DE18-48C8-8A43-D90D8C472295}"/>
              </a:ext>
            </a:extLst>
          </p:cNvPr>
          <p:cNvSpPr/>
          <p:nvPr userDrawn="1"/>
        </p:nvSpPr>
        <p:spPr>
          <a:xfrm>
            <a:off x="34925" y="0"/>
            <a:ext cx="9109075" cy="685800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extLst>
      <p:ext uri="{BB962C8B-B14F-4D97-AF65-F5344CB8AC3E}">
        <p14:creationId xmlns:p14="http://schemas.microsoft.com/office/powerpoint/2010/main" val="381263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marelo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7998C51B-5961-4332-9F95-1378C485AEC4}"/>
              </a:ext>
            </a:extLst>
          </p:cNvPr>
          <p:cNvSpPr/>
          <p:nvPr userDrawn="1"/>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13" name="Imagem 9">
            <a:extLst>
              <a:ext uri="{FF2B5EF4-FFF2-40B4-BE49-F238E27FC236}">
                <a16:creationId xmlns:a16="http://schemas.microsoft.com/office/drawing/2014/main" id="{9978B942-97EB-496B-8EB7-CCBC2F7F3196}"/>
              </a:ext>
            </a:extLst>
          </p:cNvPr>
          <p:cNvPicPr>
            <a:picLocks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632075" y="842963"/>
            <a:ext cx="1268413"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Imagem 10" descr="Uma imagem contendo foto, edifício, parede&#10;&#10;Descrição gerada com alta confiança">
            <a:extLst>
              <a:ext uri="{FF2B5EF4-FFF2-40B4-BE49-F238E27FC236}">
                <a16:creationId xmlns:a16="http://schemas.microsoft.com/office/drawing/2014/main" id="{A91E05CD-9CC7-447C-A604-5790BBFD58FB}"/>
              </a:ext>
            </a:extLst>
          </p:cNvPr>
          <p:cNvPicPr>
            <a:picLocks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935413" y="1797050"/>
            <a:ext cx="1268412"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magem 11" descr="Uma imagem contendo objeto, foto&#10;&#10;Descrição gerada com alta confiança">
            <a:extLst>
              <a:ext uri="{FF2B5EF4-FFF2-40B4-BE49-F238E27FC236}">
                <a16:creationId xmlns:a16="http://schemas.microsoft.com/office/drawing/2014/main" id="{1683427A-8243-4FC1-92C8-1E3BE900AA46}"/>
              </a:ext>
            </a:extLst>
          </p:cNvPr>
          <p:cNvPicPr>
            <a:picLocks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230813" y="2819400"/>
            <a:ext cx="1268412"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m 12" descr="Uma imagem contendo foto, parede, interior, objeto&#10;&#10;Descrição gerada com alta confiança">
            <a:extLst>
              <a:ext uri="{FF2B5EF4-FFF2-40B4-BE49-F238E27FC236}">
                <a16:creationId xmlns:a16="http://schemas.microsoft.com/office/drawing/2014/main" id="{DA24ACCB-34BD-4833-8FBD-D447B81ABC8D}"/>
              </a:ext>
            </a:extLst>
          </p:cNvPr>
          <p:cNvPicPr>
            <a:picLocks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540500" y="3657600"/>
            <a:ext cx="1270000"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Seta para a direita 14">
            <a:extLst>
              <a:ext uri="{FF2B5EF4-FFF2-40B4-BE49-F238E27FC236}">
                <a16:creationId xmlns:a16="http://schemas.microsoft.com/office/drawing/2014/main" id="{64604E08-EF50-479C-BF89-EAD268211E5B}"/>
              </a:ext>
            </a:extLst>
          </p:cNvPr>
          <p:cNvSpPr/>
          <p:nvPr userDrawn="1"/>
        </p:nvSpPr>
        <p:spPr>
          <a:xfrm rot="5400000">
            <a:off x="400050" y="2657476"/>
            <a:ext cx="485775" cy="3238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rgbClr val="FF0000"/>
              </a:solidFill>
            </a:endParaRPr>
          </a:p>
        </p:txBody>
      </p:sp>
      <p:sp>
        <p:nvSpPr>
          <p:cNvPr id="18" name="Seta para a direita 15">
            <a:extLst>
              <a:ext uri="{FF2B5EF4-FFF2-40B4-BE49-F238E27FC236}">
                <a16:creationId xmlns:a16="http://schemas.microsoft.com/office/drawing/2014/main" id="{2793710C-739A-4F95-868F-AE0D753ADB78}"/>
              </a:ext>
            </a:extLst>
          </p:cNvPr>
          <p:cNvSpPr/>
          <p:nvPr userDrawn="1"/>
        </p:nvSpPr>
        <p:spPr>
          <a:xfrm>
            <a:off x="95250" y="2917825"/>
            <a:ext cx="485775" cy="32385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19" name="Seta para a direita 16">
            <a:extLst>
              <a:ext uri="{FF2B5EF4-FFF2-40B4-BE49-F238E27FC236}">
                <a16:creationId xmlns:a16="http://schemas.microsoft.com/office/drawing/2014/main" id="{11B95390-0995-4B81-8E7F-C616DBB3226B}"/>
              </a:ext>
            </a:extLst>
          </p:cNvPr>
          <p:cNvSpPr/>
          <p:nvPr userDrawn="1"/>
        </p:nvSpPr>
        <p:spPr>
          <a:xfrm rot="16200000">
            <a:off x="395287" y="3197226"/>
            <a:ext cx="485775" cy="32385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20" name="Seta para a direita 17">
            <a:extLst>
              <a:ext uri="{FF2B5EF4-FFF2-40B4-BE49-F238E27FC236}">
                <a16:creationId xmlns:a16="http://schemas.microsoft.com/office/drawing/2014/main" id="{ADF4A2DB-7503-43BB-8701-2341441E1B57}"/>
              </a:ext>
            </a:extLst>
          </p:cNvPr>
          <p:cNvSpPr/>
          <p:nvPr userDrawn="1"/>
        </p:nvSpPr>
        <p:spPr>
          <a:xfrm>
            <a:off x="742950" y="2922588"/>
            <a:ext cx="485775" cy="32385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pic>
        <p:nvPicPr>
          <p:cNvPr id="28" name="Imagem 13" descr="Uma imagem contendo texto&#10;&#10;Descrição gerada com alta confiança">
            <a:extLst>
              <a:ext uri="{FF2B5EF4-FFF2-40B4-BE49-F238E27FC236}">
                <a16:creationId xmlns:a16="http://schemas.microsoft.com/office/drawing/2014/main" id="{EF17D8FD-C7E7-4BCF-9742-40BC2670E9EF}"/>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r="974" b="20526"/>
          <a:stretch>
            <a:fillRect/>
          </a:stretch>
        </p:blipFill>
        <p:spPr bwMode="auto">
          <a:xfrm>
            <a:off x="52388" y="5473700"/>
            <a:ext cx="1204912"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CaixaDeTexto 18">
            <a:extLst>
              <a:ext uri="{FF2B5EF4-FFF2-40B4-BE49-F238E27FC236}">
                <a16:creationId xmlns:a16="http://schemas.microsoft.com/office/drawing/2014/main" id="{4DA0ABF2-847E-400C-87D1-7F00428D7E9D}"/>
              </a:ext>
            </a:extLst>
          </p:cNvPr>
          <p:cNvSpPr txBox="1">
            <a:spLocks noChangeArrowheads="1"/>
          </p:cNvSpPr>
          <p:nvPr userDrawn="1"/>
        </p:nvSpPr>
        <p:spPr bwMode="auto">
          <a:xfrm>
            <a:off x="12700" y="1243013"/>
            <a:ext cx="13223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1200" dirty="0">
                <a:solidFill>
                  <a:schemeClr val="bg1"/>
                </a:solidFill>
              </a:rPr>
              <a:t>HISTÓRIAS</a:t>
            </a:r>
          </a:p>
          <a:p>
            <a:pPr algn="ctr">
              <a:defRPr/>
            </a:pPr>
            <a:r>
              <a:rPr lang="pt-BR" altLang="pt-BR" sz="1200" dirty="0">
                <a:solidFill>
                  <a:schemeClr val="bg1"/>
                </a:solidFill>
              </a:rPr>
              <a:t>DOS CAMPOS</a:t>
            </a:r>
          </a:p>
          <a:p>
            <a:pPr algn="ctr">
              <a:defRPr/>
            </a:pPr>
            <a:r>
              <a:rPr lang="pt-BR" altLang="pt-BR" sz="1200" dirty="0">
                <a:solidFill>
                  <a:schemeClr val="bg1"/>
                </a:solidFill>
              </a:rPr>
              <a:t>MISSIONÁRIOS</a:t>
            </a:r>
          </a:p>
        </p:txBody>
      </p:sp>
      <p:sp>
        <p:nvSpPr>
          <p:cNvPr id="27" name="Retângulo 26">
            <a:extLst>
              <a:ext uri="{FF2B5EF4-FFF2-40B4-BE49-F238E27FC236}">
                <a16:creationId xmlns:a16="http://schemas.microsoft.com/office/drawing/2014/main" id="{2B19D774-5789-40FA-B367-F7319BC14AB1}"/>
              </a:ext>
            </a:extLst>
          </p:cNvPr>
          <p:cNvSpPr>
            <a:spLocks noChangeArrowheads="1"/>
          </p:cNvSpPr>
          <p:nvPr userDrawn="1"/>
        </p:nvSpPr>
        <p:spPr bwMode="auto">
          <a:xfrm>
            <a:off x="1421221" y="1292574"/>
            <a:ext cx="423863"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800" b="1" dirty="0">
                <a:solidFill>
                  <a:schemeClr val="tx1"/>
                </a:solidFill>
                <a:cs typeface="+mn-cs"/>
              </a:rPr>
              <a:t>REPÓRTER </a:t>
            </a:r>
          </a:p>
        </p:txBody>
      </p:sp>
      <p:sp>
        <p:nvSpPr>
          <p:cNvPr id="36" name="CaixaDeTexto 35">
            <a:extLst>
              <a:ext uri="{FF2B5EF4-FFF2-40B4-BE49-F238E27FC236}">
                <a16:creationId xmlns:a16="http://schemas.microsoft.com/office/drawing/2014/main" id="{C30F5008-CDE9-47AA-804F-7D4A66CF20B4}"/>
              </a:ext>
            </a:extLst>
          </p:cNvPr>
          <p:cNvSpPr txBox="1">
            <a:spLocks noChangeArrowheads="1"/>
          </p:cNvSpPr>
          <p:nvPr userDrawn="1"/>
        </p:nvSpPr>
        <p:spPr bwMode="auto">
          <a:xfrm>
            <a:off x="2620963" y="4221163"/>
            <a:ext cx="12684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endParaRPr lang="pt-BR" altLang="pt-BR" dirty="0">
              <a:cs typeface="+mn-cs"/>
            </a:endParaRPr>
          </a:p>
          <a:p>
            <a:pPr algn="ctr">
              <a:defRPr/>
            </a:pPr>
            <a:r>
              <a:rPr lang="pt-BR" altLang="pt-BR" dirty="0">
                <a:cs typeface="+mn-cs"/>
              </a:rPr>
              <a:t>TRIMESTRE</a:t>
            </a:r>
          </a:p>
          <a:p>
            <a:pPr algn="ctr">
              <a:defRPr/>
            </a:pPr>
            <a:r>
              <a:rPr lang="pt-BR" altLang="pt-BR" b="1" dirty="0">
                <a:cs typeface="+mn-cs"/>
              </a:rPr>
              <a:t>2025</a:t>
            </a:r>
          </a:p>
        </p:txBody>
      </p:sp>
      <p:sp>
        <p:nvSpPr>
          <p:cNvPr id="37" name="CaixaDeTexto 36">
            <a:extLst>
              <a:ext uri="{FF2B5EF4-FFF2-40B4-BE49-F238E27FC236}">
                <a16:creationId xmlns:a16="http://schemas.microsoft.com/office/drawing/2014/main" id="{EF33686C-1A35-4857-B401-167315127E26}"/>
              </a:ext>
            </a:extLst>
          </p:cNvPr>
          <p:cNvSpPr txBox="1">
            <a:spLocks noChangeArrowheads="1"/>
          </p:cNvSpPr>
          <p:nvPr userDrawn="1"/>
        </p:nvSpPr>
        <p:spPr bwMode="auto">
          <a:xfrm>
            <a:off x="3930650" y="5222875"/>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a:cs typeface="+mn-cs"/>
              </a:rPr>
              <a:t>Sábado</a:t>
            </a:r>
          </a:p>
        </p:txBody>
      </p:sp>
      <p:sp>
        <p:nvSpPr>
          <p:cNvPr id="38" name="Espaço Reservado para Texto 29">
            <a:extLst>
              <a:ext uri="{FF2B5EF4-FFF2-40B4-BE49-F238E27FC236}">
                <a16:creationId xmlns:a16="http://schemas.microsoft.com/office/drawing/2014/main" id="{450A3CA8-4F50-4F8B-B442-43196C737AFD}"/>
              </a:ext>
            </a:extLst>
          </p:cNvPr>
          <p:cNvSpPr>
            <a:spLocks noGrp="1"/>
          </p:cNvSpPr>
          <p:nvPr>
            <p:ph type="body" sz="quarter" idx="10" hasCustomPrompt="1"/>
          </p:nvPr>
        </p:nvSpPr>
        <p:spPr>
          <a:xfrm>
            <a:off x="2632076" y="3933825"/>
            <a:ext cx="1257299" cy="647700"/>
          </a:xfrm>
          <a:prstGeom prst="rect">
            <a:avLst/>
          </a:prstGeom>
        </p:spPr>
        <p:txBody>
          <a:bodyPr/>
          <a:lstStyle>
            <a:lvl1pPr marL="0" indent="0" algn="ctr">
              <a:buNone/>
              <a:defRPr/>
            </a:lvl1pPr>
          </a:lstStyle>
          <a:p>
            <a:pPr lvl="0"/>
            <a:r>
              <a:rPr lang="pt-BR" dirty="0"/>
              <a:t>Editar</a:t>
            </a:r>
          </a:p>
        </p:txBody>
      </p:sp>
      <p:sp>
        <p:nvSpPr>
          <p:cNvPr id="39" name="Espaço Reservado para Texto 21">
            <a:extLst>
              <a:ext uri="{FF2B5EF4-FFF2-40B4-BE49-F238E27FC236}">
                <a16:creationId xmlns:a16="http://schemas.microsoft.com/office/drawing/2014/main" id="{31CDD694-8A7F-4E5A-A30A-320F19E6FC78}"/>
              </a:ext>
            </a:extLst>
          </p:cNvPr>
          <p:cNvSpPr>
            <a:spLocks noGrp="1"/>
          </p:cNvSpPr>
          <p:nvPr>
            <p:ph type="body" sz="quarter" idx="11" hasCustomPrompt="1"/>
          </p:nvPr>
        </p:nvSpPr>
        <p:spPr>
          <a:xfrm>
            <a:off x="3930650" y="5592763"/>
            <a:ext cx="1306513" cy="284162"/>
          </a:xfrm>
          <a:prstGeom prst="rect">
            <a:avLst/>
          </a:prstGeom>
        </p:spPr>
        <p:txBody>
          <a:bodyPr anchor="ctr" anchorCtr="1"/>
          <a:lstStyle>
            <a:lvl1pPr marL="0" indent="0" algn="ctr">
              <a:buNone/>
              <a:defRPr sz="2400" b="1"/>
            </a:lvl1pPr>
            <a:lvl2pPr marL="457200" indent="0" algn="ctr">
              <a:buNone/>
              <a:defRPr sz="2000" b="1"/>
            </a:lvl2pPr>
            <a:lvl3pPr marL="914400" indent="0" algn="ctr">
              <a:buNone/>
              <a:defRPr sz="2000" b="1"/>
            </a:lvl3pPr>
            <a:lvl4pPr marL="1371600" indent="0" algn="ctr">
              <a:buNone/>
              <a:defRPr sz="2000" b="1"/>
            </a:lvl4pPr>
            <a:lvl5pPr marL="1828800" indent="0" algn="ctr">
              <a:buNone/>
              <a:defRPr sz="2000" b="1"/>
            </a:lvl5pPr>
          </a:lstStyle>
          <a:p>
            <a:pPr lvl="0"/>
            <a:r>
              <a:rPr lang="pt-BR" dirty="0"/>
              <a:t>Editar</a:t>
            </a:r>
          </a:p>
        </p:txBody>
      </p:sp>
      <p:sp>
        <p:nvSpPr>
          <p:cNvPr id="40" name="Espaço Reservado para Texto 23">
            <a:extLst>
              <a:ext uri="{FF2B5EF4-FFF2-40B4-BE49-F238E27FC236}">
                <a16:creationId xmlns:a16="http://schemas.microsoft.com/office/drawing/2014/main" id="{9F63D1B4-2761-47F3-B4A1-61F1E4801A8A}"/>
              </a:ext>
            </a:extLst>
          </p:cNvPr>
          <p:cNvSpPr>
            <a:spLocks noGrp="1"/>
          </p:cNvSpPr>
          <p:nvPr>
            <p:ph type="body" sz="quarter" idx="12" hasCustomPrompt="1"/>
          </p:nvPr>
        </p:nvSpPr>
        <p:spPr>
          <a:xfrm>
            <a:off x="5076056" y="5876925"/>
            <a:ext cx="1584176" cy="360363"/>
          </a:xfrm>
          <a:prstGeom prst="rect">
            <a:avLst/>
          </a:prstGeom>
        </p:spPr>
        <p:txBody>
          <a:bodyPr anchor="ctr" anchorCtr="1"/>
          <a:lstStyle>
            <a:lvl1pPr marL="0" indent="0" algn="ctr">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pt-BR" dirty="0"/>
              <a:t>Editar DATA</a:t>
            </a:r>
          </a:p>
        </p:txBody>
      </p:sp>
      <p:sp>
        <p:nvSpPr>
          <p:cNvPr id="41" name="Retângulo 40">
            <a:extLst>
              <a:ext uri="{FF2B5EF4-FFF2-40B4-BE49-F238E27FC236}">
                <a16:creationId xmlns:a16="http://schemas.microsoft.com/office/drawing/2014/main" id="{46AFB34B-6463-4E89-A7F2-D572E5946980}"/>
              </a:ext>
            </a:extLst>
          </p:cNvPr>
          <p:cNvSpPr>
            <a:spLocks noChangeArrowheads="1"/>
          </p:cNvSpPr>
          <p:nvPr userDrawn="1"/>
        </p:nvSpPr>
        <p:spPr bwMode="auto">
          <a:xfrm>
            <a:off x="2015945" y="2719408"/>
            <a:ext cx="4238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000" b="1" dirty="0">
                <a:solidFill>
                  <a:schemeClr val="tx1"/>
                </a:solidFill>
                <a:cs typeface="+mn-cs"/>
              </a:rPr>
              <a:t>da</a:t>
            </a:r>
          </a:p>
          <a:p>
            <a:pPr algn="ctr">
              <a:defRPr/>
            </a:pPr>
            <a:r>
              <a:rPr lang="pt-BR" altLang="pt-BR" sz="2000" b="1" dirty="0">
                <a:solidFill>
                  <a:schemeClr val="tx1"/>
                </a:solidFill>
                <a:cs typeface="+mn-cs"/>
              </a:rPr>
              <a:t>s</a:t>
            </a:r>
          </a:p>
          <a:p>
            <a:pPr algn="ctr">
              <a:defRPr/>
            </a:pPr>
            <a:r>
              <a:rPr lang="pt-BR" altLang="pt-BR" sz="2400" b="1" dirty="0">
                <a:solidFill>
                  <a:schemeClr val="tx1"/>
                </a:solidFill>
                <a:cs typeface="+mn-cs"/>
              </a:rPr>
              <a:t> </a:t>
            </a:r>
          </a:p>
          <a:p>
            <a:pPr algn="ctr">
              <a:defRPr/>
            </a:pPr>
            <a:r>
              <a:rPr lang="pt-BR" altLang="pt-BR" sz="2400" b="1" dirty="0">
                <a:solidFill>
                  <a:schemeClr val="tx1"/>
                </a:solidFill>
                <a:cs typeface="+mn-cs"/>
              </a:rPr>
              <a:t>MI</a:t>
            </a:r>
          </a:p>
          <a:p>
            <a:pPr algn="ctr">
              <a:defRPr/>
            </a:pPr>
            <a:r>
              <a:rPr lang="pt-BR" altLang="pt-BR" sz="2400" b="1" dirty="0">
                <a:solidFill>
                  <a:schemeClr val="tx1"/>
                </a:solidFill>
                <a:cs typeface="+mn-cs"/>
              </a:rPr>
              <a:t>SSÕES</a:t>
            </a:r>
          </a:p>
        </p:txBody>
      </p:sp>
    </p:spTree>
    <p:extLst>
      <p:ext uri="{BB962C8B-B14F-4D97-AF65-F5344CB8AC3E}">
        <p14:creationId xmlns:p14="http://schemas.microsoft.com/office/powerpoint/2010/main" val="757730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theme" Target="../theme/theme2.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srcRect/>
          <a:stretch>
            <a:fillRect/>
          </a:stretch>
        </a:blip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5E5280-0888-478A-92DC-756B8F7A7FA8}"/>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3" name="Retângulo 2">
            <a:extLst>
              <a:ext uri="{FF2B5EF4-FFF2-40B4-BE49-F238E27FC236}">
                <a16:creationId xmlns:a16="http://schemas.microsoft.com/office/drawing/2014/main" id="{B3171E86-687F-4AD5-833A-26E8D95A1805}"/>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FAB6CA49-FA97-4265-B31C-24F45B207809}"/>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E018BB23-1503-40FD-9E09-8C9CB18EF745}"/>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6" name="Retângulo 5">
            <a:extLst>
              <a:ext uri="{FF2B5EF4-FFF2-40B4-BE49-F238E27FC236}">
                <a16:creationId xmlns:a16="http://schemas.microsoft.com/office/drawing/2014/main" id="{09322C02-A10F-411C-B88A-8CABA1BE2F1E}"/>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7" name="Retângulo 6">
            <a:extLst>
              <a:ext uri="{FF2B5EF4-FFF2-40B4-BE49-F238E27FC236}">
                <a16:creationId xmlns:a16="http://schemas.microsoft.com/office/drawing/2014/main" id="{12230A02-5254-4E1B-8161-4C7CA500D0C6}"/>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8" name="Retângulo 7">
            <a:extLst>
              <a:ext uri="{FF2B5EF4-FFF2-40B4-BE49-F238E27FC236}">
                <a16:creationId xmlns:a16="http://schemas.microsoft.com/office/drawing/2014/main" id="{1DF5EDFA-337F-4C37-B148-72322770314E}"/>
              </a:ext>
            </a:extLst>
          </p:cNvPr>
          <p:cNvSpPr/>
          <p:nvPr userDrawn="1"/>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4" name="Retângulo 13">
            <a:extLst>
              <a:ext uri="{FF2B5EF4-FFF2-40B4-BE49-F238E27FC236}">
                <a16:creationId xmlns:a16="http://schemas.microsoft.com/office/drawing/2014/main" id="{4BF2629F-D774-4FB0-872E-9E4F21426014}"/>
              </a:ext>
            </a:extLst>
          </p:cNvPr>
          <p:cNvSpPr/>
          <p:nvPr userDrawn="1"/>
        </p:nvSpPr>
        <p:spPr>
          <a:xfrm>
            <a:off x="1331913" y="692696"/>
            <a:ext cx="7812087" cy="6146254"/>
          </a:xfrm>
          <a:prstGeom prst="rect">
            <a:avLst/>
          </a:prstGeom>
          <a:solidFill>
            <a:schemeClr val="accent3">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pic>
        <p:nvPicPr>
          <p:cNvPr id="16" name="Imagem 15">
            <a:extLst>
              <a:ext uri="{FF2B5EF4-FFF2-40B4-BE49-F238E27FC236}">
                <a16:creationId xmlns:a16="http://schemas.microsoft.com/office/drawing/2014/main" id="{DB673889-736D-419F-9114-BEA90908691E}"/>
              </a:ext>
            </a:extLst>
          </p:cNvPr>
          <p:cNvPicPr>
            <a:picLocks noChangeAspect="1"/>
          </p:cNvPicPr>
          <p:nvPr userDrawn="1"/>
        </p:nvPicPr>
        <p:blipFill rotWithShape="1">
          <a:blip r:embed="rId18"/>
          <a:srcRect l="10521" t="40057" r="76962" b="30390"/>
          <a:stretch/>
        </p:blipFill>
        <p:spPr>
          <a:xfrm>
            <a:off x="75331" y="3684627"/>
            <a:ext cx="1144589" cy="1519287"/>
          </a:xfrm>
          <a:prstGeom prst="rect">
            <a:avLst/>
          </a:prstGeom>
        </p:spPr>
      </p:pic>
      <p:pic>
        <p:nvPicPr>
          <p:cNvPr id="17" name="Imagem 16">
            <a:extLst>
              <a:ext uri="{FF2B5EF4-FFF2-40B4-BE49-F238E27FC236}">
                <a16:creationId xmlns:a16="http://schemas.microsoft.com/office/drawing/2014/main" id="{E2CFB7D8-31A8-4F7B-B83D-21AFC5F8B119}"/>
              </a:ext>
            </a:extLst>
          </p:cNvPr>
          <p:cNvPicPr>
            <a:picLocks noChangeAspect="1"/>
          </p:cNvPicPr>
          <p:nvPr userDrawn="1"/>
        </p:nvPicPr>
        <p:blipFill rotWithShape="1">
          <a:blip r:embed="rId18"/>
          <a:srcRect l="23226" t="42997" r="48425" b="34592"/>
          <a:stretch/>
        </p:blipFill>
        <p:spPr>
          <a:xfrm>
            <a:off x="48140" y="5589240"/>
            <a:ext cx="1213489" cy="539329"/>
          </a:xfrm>
          <a:prstGeom prst="rect">
            <a:avLst/>
          </a:prstGeom>
        </p:spPr>
      </p:pic>
    </p:spTree>
    <p:extLst>
      <p:ext uri="{BB962C8B-B14F-4D97-AF65-F5344CB8AC3E}">
        <p14:creationId xmlns:p14="http://schemas.microsoft.com/office/powerpoint/2010/main" val="2375807209"/>
      </p:ext>
    </p:extLst>
  </p:cSld>
  <p:clrMap bg1="lt1" tx1="dk1" bg2="lt2" tx2="dk2" accent1="accent1" accent2="accent2" accent3="accent3" accent4="accent4" accent5="accent5" accent6="accent6" hlink="hlink" folHlink="folHlink"/>
  <p:sldLayoutIdLst>
    <p:sldLayoutId id="2147483679" r:id="rId1"/>
    <p:sldLayoutId id="2147483669" r:id="rId2"/>
    <p:sldLayoutId id="2147483714" r:id="rId3"/>
    <p:sldLayoutId id="2147483716" r:id="rId4"/>
    <p:sldLayoutId id="2147483705" r:id="rId5"/>
    <p:sldLayoutId id="2147483707" r:id="rId6"/>
    <p:sldLayoutId id="2147483719" r:id="rId7"/>
    <p:sldLayoutId id="2147483687" r:id="rId8"/>
    <p:sldLayoutId id="2147483717" r:id="rId9"/>
    <p:sldLayoutId id="2147483685" r:id="rId10"/>
    <p:sldLayoutId id="2147483703" r:id="rId11"/>
    <p:sldLayoutId id="2147483689" r:id="rId12"/>
    <p:sldLayoutId id="2147483691" r:id="rId13"/>
    <p:sldLayoutId id="2147483674" r:id="rId14"/>
    <p:sldLayoutId id="2147483718"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Seta para a direita 14">
            <a:extLst>
              <a:ext uri="{FF2B5EF4-FFF2-40B4-BE49-F238E27FC236}">
                <a16:creationId xmlns:a16="http://schemas.microsoft.com/office/drawing/2014/main" id="{00CF1C06-5A7C-4A21-B7A3-F45EA25BF693}"/>
              </a:ext>
            </a:extLst>
          </p:cNvPr>
          <p:cNvSpPr/>
          <p:nvPr/>
        </p:nvSpPr>
        <p:spPr>
          <a:xfrm rot="5400000">
            <a:off x="400050" y="2657476"/>
            <a:ext cx="485775" cy="3238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rgbClr val="FF0000"/>
              </a:solidFill>
            </a:endParaRPr>
          </a:p>
        </p:txBody>
      </p:sp>
      <p:sp>
        <p:nvSpPr>
          <p:cNvPr id="10" name="Seta para a direita 15">
            <a:extLst>
              <a:ext uri="{FF2B5EF4-FFF2-40B4-BE49-F238E27FC236}">
                <a16:creationId xmlns:a16="http://schemas.microsoft.com/office/drawing/2014/main" id="{A05431B9-98A0-40A3-98CF-76DDDDD18BD2}"/>
              </a:ext>
            </a:extLst>
          </p:cNvPr>
          <p:cNvSpPr/>
          <p:nvPr/>
        </p:nvSpPr>
        <p:spPr>
          <a:xfrm>
            <a:off x="95250" y="2917825"/>
            <a:ext cx="485775" cy="32385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11" name="Seta para a direita 16">
            <a:extLst>
              <a:ext uri="{FF2B5EF4-FFF2-40B4-BE49-F238E27FC236}">
                <a16:creationId xmlns:a16="http://schemas.microsoft.com/office/drawing/2014/main" id="{F414EB73-585D-4D82-82B0-34FA1109C31A}"/>
              </a:ext>
            </a:extLst>
          </p:cNvPr>
          <p:cNvSpPr/>
          <p:nvPr/>
        </p:nvSpPr>
        <p:spPr>
          <a:xfrm rot="16200000">
            <a:off x="395287" y="3197226"/>
            <a:ext cx="485775" cy="32385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12" name="Seta para a direita 17">
            <a:extLst>
              <a:ext uri="{FF2B5EF4-FFF2-40B4-BE49-F238E27FC236}">
                <a16:creationId xmlns:a16="http://schemas.microsoft.com/office/drawing/2014/main" id="{9ED04254-46D8-4CAE-B02C-3B916F8DB788}"/>
              </a:ext>
            </a:extLst>
          </p:cNvPr>
          <p:cNvSpPr/>
          <p:nvPr/>
        </p:nvSpPr>
        <p:spPr>
          <a:xfrm>
            <a:off x="742950" y="2922588"/>
            <a:ext cx="485775" cy="32385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pic>
        <p:nvPicPr>
          <p:cNvPr id="4109" name="Imagem 13" descr="Uma imagem contendo texto&#10;&#10;Descrição gerada com alta confiança">
            <a:extLst>
              <a:ext uri="{FF2B5EF4-FFF2-40B4-BE49-F238E27FC236}">
                <a16:creationId xmlns:a16="http://schemas.microsoft.com/office/drawing/2014/main" id="{E5FDA8F4-3AAB-402B-8FE6-77D6464D0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974" b="20526"/>
          <a:stretch>
            <a:fillRect/>
          </a:stretch>
        </p:blipFill>
        <p:spPr bwMode="auto">
          <a:xfrm>
            <a:off x="52388" y="5473700"/>
            <a:ext cx="1204912"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spTree>
    <p:extLst>
      <p:ext uri="{BB962C8B-B14F-4D97-AF65-F5344CB8AC3E}">
        <p14:creationId xmlns:p14="http://schemas.microsoft.com/office/powerpoint/2010/main" val="463339255"/>
      </p:ext>
    </p:extLst>
  </p:cSld>
  <p:clrMap bg1="lt1" tx1="dk1" bg2="lt2" tx2="dk2" accent1="accent1" accent2="accent2" accent3="accent3" accent4="accent4" accent5="accent5" accent6="accent6" hlink="hlink" folHlink="folHlink"/>
  <p:sldLayoutIdLst>
    <p:sldLayoutId id="214748371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8.jpg"/></Relationships>
</file>

<file path=ppt/slides/_rels/slide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5.jpg"/><Relationship Id="rId5" Type="http://schemas.openxmlformats.org/officeDocument/2006/relationships/image" Target="../media/image44.png"/><Relationship Id="rId4" Type="http://schemas.openxmlformats.org/officeDocument/2006/relationships/image" Target="../media/image43.jpeg"/></Relationships>
</file>

<file path=ppt/slides/_rels/slide13.xml.rels><?xml version="1.0" encoding="UTF-8" standalone="yes"?>
<Relationships xmlns="http://schemas.openxmlformats.org/package/2006/relationships"><Relationship Id="rId3" Type="http://schemas.openxmlformats.org/officeDocument/2006/relationships/hyperlink" Target="https://www.facebook.com/missionquarterlies" TargetMode="External"/><Relationship Id="rId2" Type="http://schemas.openxmlformats.org/officeDocument/2006/relationships/image" Target="../media/image46.jpg"/><Relationship Id="rId1" Type="http://schemas.openxmlformats.org/officeDocument/2006/relationships/slideLayout" Target="../slideLayouts/slideLayout10.xml"/><Relationship Id="rId4" Type="http://schemas.openxmlformats.org/officeDocument/2006/relationships/image" Target="../media/image47.jpeg"/></Relationships>
</file>

<file path=ppt/slides/_rels/slide14.xml.rels><?xml version="1.0" encoding="UTF-8" standalone="yes"?>
<Relationships xmlns="http://schemas.openxmlformats.org/package/2006/relationships"><Relationship Id="rId2" Type="http://schemas.openxmlformats.org/officeDocument/2006/relationships/hyperlink" Target="mailto:ruy_ernesto@hotmail.com"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33D7891B-1221-4365-A4EF-5B47686381FE}"/>
              </a:ext>
            </a:extLst>
          </p:cNvPr>
          <p:cNvSpPr>
            <a:spLocks noGrp="1"/>
          </p:cNvSpPr>
          <p:nvPr>
            <p:ph type="body" sz="quarter" idx="10"/>
          </p:nvPr>
        </p:nvSpPr>
        <p:spPr/>
        <p:txBody>
          <a:bodyPr/>
          <a:lstStyle/>
          <a:p>
            <a:pPr algn="ctr"/>
            <a:r>
              <a:rPr lang="pt-BR" sz="4000" b="1" dirty="0"/>
              <a:t>2°</a:t>
            </a:r>
          </a:p>
        </p:txBody>
      </p:sp>
      <p:sp>
        <p:nvSpPr>
          <p:cNvPr id="3" name="Espaço Reservado para Texto 2">
            <a:extLst>
              <a:ext uri="{FF2B5EF4-FFF2-40B4-BE49-F238E27FC236}">
                <a16:creationId xmlns:a16="http://schemas.microsoft.com/office/drawing/2014/main" id="{D1D0FF04-6E6D-4193-921B-568CFF9DBD28}"/>
              </a:ext>
            </a:extLst>
          </p:cNvPr>
          <p:cNvSpPr>
            <a:spLocks noGrp="1"/>
          </p:cNvSpPr>
          <p:nvPr>
            <p:ph type="body" sz="quarter" idx="11"/>
          </p:nvPr>
        </p:nvSpPr>
        <p:spPr>
          <a:xfrm>
            <a:off x="3923928" y="5592763"/>
            <a:ext cx="1306513" cy="284162"/>
          </a:xfrm>
          <a:prstGeom prst="rect">
            <a:avLst/>
          </a:prstGeom>
        </p:spPr>
        <p:txBody>
          <a:bodyPr/>
          <a:lstStyle/>
          <a:p>
            <a:r>
              <a:rPr lang="pt-BR" dirty="0"/>
              <a:t>S12</a:t>
            </a:r>
          </a:p>
        </p:txBody>
      </p:sp>
      <p:sp>
        <p:nvSpPr>
          <p:cNvPr id="4" name="Espaço Reservado para Texto 3">
            <a:extLst>
              <a:ext uri="{FF2B5EF4-FFF2-40B4-BE49-F238E27FC236}">
                <a16:creationId xmlns:a16="http://schemas.microsoft.com/office/drawing/2014/main" id="{ECABC92E-68D8-4738-8235-243BA859D8C3}"/>
              </a:ext>
            </a:extLst>
          </p:cNvPr>
          <p:cNvSpPr>
            <a:spLocks noGrp="1"/>
          </p:cNvSpPr>
          <p:nvPr>
            <p:ph type="body" sz="quarter" idx="12"/>
          </p:nvPr>
        </p:nvSpPr>
        <p:spPr>
          <a:prstGeom prst="rect">
            <a:avLst/>
          </a:prstGeom>
        </p:spPr>
        <p:txBody>
          <a:bodyPr/>
          <a:lstStyle/>
          <a:p>
            <a:r>
              <a:rPr lang="pt-BR" dirty="0"/>
              <a:t>20/</a:t>
            </a:r>
            <a:r>
              <a:rPr lang="pt-BR" dirty="0" err="1"/>
              <a:t>jun</a:t>
            </a:r>
            <a:endParaRPr lang="pt-BR" dirty="0"/>
          </a:p>
        </p:txBody>
      </p:sp>
    </p:spTree>
    <p:extLst>
      <p:ext uri="{BB962C8B-B14F-4D97-AF65-F5344CB8AC3E}">
        <p14:creationId xmlns:p14="http://schemas.microsoft.com/office/powerpoint/2010/main" val="2498257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ço Reservado para Imagem 4">
            <a:extLst>
              <a:ext uri="{FF2B5EF4-FFF2-40B4-BE49-F238E27FC236}">
                <a16:creationId xmlns:a16="http://schemas.microsoft.com/office/drawing/2014/main" id="{3495F8D7-1A7A-40A4-6E82-CB576691D5D1}"/>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0327" r="10327"/>
          <a:stretch>
            <a:fillRect/>
          </a:stretch>
        </p:blipFill>
        <p:spPr>
          <a:prstGeom prst="rect">
            <a:avLst/>
          </a:prstGeom>
        </p:spPr>
      </p:pic>
      <p:sp>
        <p:nvSpPr>
          <p:cNvPr id="3" name="Espaço Reservado para Conteúdo 2">
            <a:extLst>
              <a:ext uri="{FF2B5EF4-FFF2-40B4-BE49-F238E27FC236}">
                <a16:creationId xmlns:a16="http://schemas.microsoft.com/office/drawing/2014/main" id="{C9DBD986-38B7-441C-A01D-1405561A338D}"/>
              </a:ext>
            </a:extLst>
          </p:cNvPr>
          <p:cNvSpPr>
            <a:spLocks noGrp="1"/>
          </p:cNvSpPr>
          <p:nvPr>
            <p:ph sz="quarter" idx="14"/>
          </p:nvPr>
        </p:nvSpPr>
        <p:spPr>
          <a:xfrm>
            <a:off x="7163898" y="1573110"/>
            <a:ext cx="1944687" cy="988841"/>
          </a:xfrm>
          <a:solidFill>
            <a:schemeClr val="bg1">
              <a:alpha val="46000"/>
            </a:schemeClr>
          </a:solidFill>
        </p:spPr>
        <p:txBody>
          <a:bodyPr/>
          <a:lstStyle/>
          <a:p>
            <a:r>
              <a:rPr lang="pt-BR" dirty="0"/>
              <a:t>2° </a:t>
            </a:r>
            <a:r>
              <a:rPr lang="pt-BR" dirty="0" err="1"/>
              <a:t>Trim</a:t>
            </a:r>
            <a:r>
              <a:rPr lang="pt-BR" dirty="0"/>
              <a:t> 2026</a:t>
            </a:r>
          </a:p>
        </p:txBody>
      </p:sp>
    </p:spTree>
    <p:extLst>
      <p:ext uri="{BB962C8B-B14F-4D97-AF65-F5344CB8AC3E}">
        <p14:creationId xmlns:p14="http://schemas.microsoft.com/office/powerpoint/2010/main" val="3227501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1398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6">
            <a:extLst>
              <a:ext uri="{FF2B5EF4-FFF2-40B4-BE49-F238E27FC236}">
                <a16:creationId xmlns:a16="http://schemas.microsoft.com/office/drawing/2014/main" id="{1A5A3ABC-11FD-4232-76F0-7E31D3DEDECA}"/>
              </a:ext>
            </a:extLst>
          </p:cNvPr>
          <p:cNvSpPr>
            <a:spLocks noGrp="1"/>
          </p:cNvSpPr>
          <p:nvPr>
            <p:ph type="body" sz="quarter" idx="11"/>
          </p:nvPr>
        </p:nvSpPr>
        <p:spPr>
          <a:xfrm>
            <a:off x="15875" y="0"/>
            <a:ext cx="9109075" cy="666750"/>
          </a:xfrm>
        </p:spPr>
        <p:txBody>
          <a:bodyPr/>
          <a:lstStyle/>
          <a:p>
            <a:r>
              <a:rPr lang="pt-BR" dirty="0"/>
              <a:t>S12 – Missões – 20 de junho</a:t>
            </a:r>
          </a:p>
        </p:txBody>
      </p:sp>
      <p:sp>
        <p:nvSpPr>
          <p:cNvPr id="3" name="Espaço Reservado para Texto 17">
            <a:extLst>
              <a:ext uri="{FF2B5EF4-FFF2-40B4-BE49-F238E27FC236}">
                <a16:creationId xmlns:a16="http://schemas.microsoft.com/office/drawing/2014/main" id="{789CD3DE-CDA5-51B1-AF36-303A35815414}"/>
              </a:ext>
            </a:extLst>
          </p:cNvPr>
          <p:cNvSpPr>
            <a:spLocks noGrp="1"/>
          </p:cNvSpPr>
          <p:nvPr>
            <p:ph type="body" sz="quarter" idx="12"/>
          </p:nvPr>
        </p:nvSpPr>
        <p:spPr>
          <a:xfrm>
            <a:off x="34925" y="774700"/>
            <a:ext cx="9019681" cy="806769"/>
          </a:xfrm>
        </p:spPr>
        <p:txBody>
          <a:bodyPr/>
          <a:lstStyle/>
          <a:p>
            <a:r>
              <a:rPr lang="pt-BR" i="0" dirty="0"/>
              <a:t>O som do amor </a:t>
            </a:r>
            <a:endParaRPr lang="pt-BR" sz="4000" i="0" dirty="0"/>
          </a:p>
        </p:txBody>
      </p:sp>
      <p:sp>
        <p:nvSpPr>
          <p:cNvPr id="4" name="Espaço Reservado para Texto 21">
            <a:extLst>
              <a:ext uri="{FF2B5EF4-FFF2-40B4-BE49-F238E27FC236}">
                <a16:creationId xmlns:a16="http://schemas.microsoft.com/office/drawing/2014/main" id="{A0270F54-F0EE-F18F-8E3B-6C20EDB52759}"/>
              </a:ext>
            </a:extLst>
          </p:cNvPr>
          <p:cNvSpPr>
            <a:spLocks noGrp="1"/>
          </p:cNvSpPr>
          <p:nvPr>
            <p:ph type="body" sz="quarter" idx="15"/>
          </p:nvPr>
        </p:nvSpPr>
        <p:spPr>
          <a:xfrm>
            <a:off x="107009" y="5764301"/>
            <a:ext cx="3444785" cy="315619"/>
          </a:xfrm>
        </p:spPr>
        <p:txBody>
          <a:bodyPr/>
          <a:lstStyle/>
          <a:p>
            <a:r>
              <a:rPr lang="pt-BR" dirty="0"/>
              <a:t>John</a:t>
            </a:r>
          </a:p>
        </p:txBody>
      </p:sp>
      <p:sp>
        <p:nvSpPr>
          <p:cNvPr id="5" name="Espaço Reservado para Texto 11">
            <a:extLst>
              <a:ext uri="{FF2B5EF4-FFF2-40B4-BE49-F238E27FC236}">
                <a16:creationId xmlns:a16="http://schemas.microsoft.com/office/drawing/2014/main" id="{1FC64CF5-F2D3-35D8-581D-2428A31847DB}"/>
              </a:ext>
            </a:extLst>
          </p:cNvPr>
          <p:cNvSpPr>
            <a:spLocks noGrp="1"/>
          </p:cNvSpPr>
          <p:nvPr>
            <p:ph type="body" sz="quarter" idx="16"/>
          </p:nvPr>
        </p:nvSpPr>
        <p:spPr>
          <a:xfrm>
            <a:off x="5531856" y="6203691"/>
            <a:ext cx="3216608" cy="459601"/>
          </a:xfrm>
        </p:spPr>
        <p:txBody>
          <a:bodyPr/>
          <a:lstStyle/>
          <a:p>
            <a:r>
              <a:rPr lang="pt-BR" dirty="0"/>
              <a:t>Quênia</a:t>
            </a:r>
          </a:p>
        </p:txBody>
      </p:sp>
      <p:pic>
        <p:nvPicPr>
          <p:cNvPr id="6" name="Espaço Reservado para Imagem 3">
            <a:extLst>
              <a:ext uri="{FF2B5EF4-FFF2-40B4-BE49-F238E27FC236}">
                <a16:creationId xmlns:a16="http://schemas.microsoft.com/office/drawing/2014/main" id="{28B94435-6623-2C33-5AEE-925C6B4F4E71}"/>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a:xfrm>
            <a:off x="3602639" y="5771595"/>
            <a:ext cx="1866911" cy="1028965"/>
          </a:xfrm>
          <a:prstGeom prst="rect">
            <a:avLst/>
          </a:prstGeom>
          <a:ln w="6350">
            <a:solidFill>
              <a:prstClr val="black"/>
            </a:solidFill>
          </a:ln>
        </p:spPr>
      </p:pic>
      <p:pic>
        <p:nvPicPr>
          <p:cNvPr id="7" name="Espaço Reservado para Imagem 6">
            <a:extLst>
              <a:ext uri="{FF2B5EF4-FFF2-40B4-BE49-F238E27FC236}">
                <a16:creationId xmlns:a16="http://schemas.microsoft.com/office/drawing/2014/main" id="{9D38964F-BC65-C0D5-C87E-9312867368EA}"/>
              </a:ext>
            </a:extLst>
          </p:cNvPr>
          <p:cNvPicPr>
            <a:picLocks noGrp="1" noChangeAspect="1"/>
          </p:cNvPicPr>
          <p:nvPr>
            <p:ph type="pic" sz="quarter" idx="14"/>
          </p:nvPr>
        </p:nvPicPr>
        <p:blipFill>
          <a:blip r:embed="rId4">
            <a:extLst>
              <a:ext uri="{28A0092B-C50C-407E-A947-70E740481C1C}">
                <a14:useLocalDpi xmlns:a14="http://schemas.microsoft.com/office/drawing/2010/main" val="0"/>
              </a:ext>
            </a:extLst>
          </a:blip>
          <a:srcRect l="6059" r="6059"/>
          <a:stretch>
            <a:fillRect/>
          </a:stretch>
        </p:blipFill>
        <p:spPr>
          <a:xfrm>
            <a:off x="323033" y="1607595"/>
            <a:ext cx="3816919" cy="4108833"/>
          </a:xfrm>
          <a:prstGeom prst="rect">
            <a:avLst/>
          </a:prstGeom>
          <a:ln w="12700">
            <a:solidFill>
              <a:prstClr val="black"/>
            </a:solidFill>
          </a:ln>
        </p:spPr>
      </p:pic>
    </p:spTree>
    <p:extLst>
      <p:ext uri="{BB962C8B-B14F-4D97-AF65-F5344CB8AC3E}">
        <p14:creationId xmlns:p14="http://schemas.microsoft.com/office/powerpoint/2010/main" val="935897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03C5A59F-5402-2A64-0BB0-2FE22327D5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32" y="2123108"/>
            <a:ext cx="6076950" cy="4210050"/>
          </a:xfrm>
          <a:prstGeom prst="rect">
            <a:avLst/>
          </a:prstGeom>
        </p:spPr>
      </p:pic>
      <p:cxnSp>
        <p:nvCxnSpPr>
          <p:cNvPr id="27" name="Conector de Seta Reta 26">
            <a:extLst>
              <a:ext uri="{FF2B5EF4-FFF2-40B4-BE49-F238E27FC236}">
                <a16:creationId xmlns:a16="http://schemas.microsoft.com/office/drawing/2014/main" id="{075E1AA4-5308-896B-6625-B5E34A536756}"/>
              </a:ext>
            </a:extLst>
          </p:cNvPr>
          <p:cNvCxnSpPr>
            <a:cxnSpLocks/>
          </p:cNvCxnSpPr>
          <p:nvPr/>
        </p:nvCxnSpPr>
        <p:spPr>
          <a:xfrm flipV="1">
            <a:off x="5460177" y="470923"/>
            <a:ext cx="3567396" cy="3490152"/>
          </a:xfrm>
          <a:prstGeom prst="straightConnector1">
            <a:avLst/>
          </a:prstGeom>
          <a:ln w="25400">
            <a:solidFill>
              <a:srgbClr val="00B050"/>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24" name="Conector de Seta Reta 23">
            <a:extLst>
              <a:ext uri="{FF2B5EF4-FFF2-40B4-BE49-F238E27FC236}">
                <a16:creationId xmlns:a16="http://schemas.microsoft.com/office/drawing/2014/main" id="{064A1366-34CB-98D3-3CCB-30760B181782}"/>
              </a:ext>
            </a:extLst>
          </p:cNvPr>
          <p:cNvCxnSpPr>
            <a:cxnSpLocks/>
          </p:cNvCxnSpPr>
          <p:nvPr/>
        </p:nvCxnSpPr>
        <p:spPr>
          <a:xfrm flipV="1">
            <a:off x="4663545" y="3920652"/>
            <a:ext cx="1500773" cy="744878"/>
          </a:xfrm>
          <a:prstGeom prst="straightConnector1">
            <a:avLst/>
          </a:prstGeom>
          <a:ln w="25400">
            <a:solidFill>
              <a:srgbClr val="00B050"/>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37" name="CaixaDeTexto 36">
            <a:extLst>
              <a:ext uri="{FF2B5EF4-FFF2-40B4-BE49-F238E27FC236}">
                <a16:creationId xmlns:a16="http://schemas.microsoft.com/office/drawing/2014/main" id="{9B37EBD0-DAF6-E697-A5A6-56FC79ECC88E}"/>
              </a:ext>
            </a:extLst>
          </p:cNvPr>
          <p:cNvSpPr txBox="1"/>
          <p:nvPr/>
        </p:nvSpPr>
        <p:spPr>
          <a:xfrm>
            <a:off x="53636" y="93534"/>
            <a:ext cx="7038643" cy="774507"/>
          </a:xfrm>
          <a:prstGeom prst="rect">
            <a:avLst/>
          </a:prstGeom>
          <a:noFill/>
        </p:spPr>
        <p:txBody>
          <a:bodyPr wrap="square">
            <a:spAutoFit/>
          </a:bodyPr>
          <a:lstStyle/>
          <a:p>
            <a:pPr indent="360000" algn="just">
              <a:lnSpc>
                <a:spcPct val="107000"/>
              </a:lnSpc>
              <a:spcAft>
                <a:spcPts val="800"/>
              </a:spcAft>
            </a:pPr>
            <a:r>
              <a:rPr lang="pt-BR" sz="1800" b="1" dirty="0">
                <a:solidFill>
                  <a:srgbClr val="FF0000"/>
                </a:solidFill>
              </a:rPr>
              <a:t>Onde fica o Quênia?</a:t>
            </a:r>
          </a:p>
          <a:p>
            <a:pPr indent="360000" algn="just">
              <a:lnSpc>
                <a:spcPct val="107000"/>
              </a:lnSpc>
              <a:spcAft>
                <a:spcPts val="800"/>
              </a:spcAft>
            </a:pPr>
            <a:r>
              <a:rPr lang="pt-BR" b="1" dirty="0">
                <a:solidFill>
                  <a:srgbClr val="FF0000"/>
                </a:solidFill>
              </a:rPr>
              <a:t>É um país da África... É de lá que vem a nossa história.</a:t>
            </a:r>
            <a:endParaRPr lang="pt-BR" sz="1800" b="1" dirty="0">
              <a:solidFill>
                <a:srgbClr val="FF0000"/>
              </a:solidFill>
            </a:endParaRPr>
          </a:p>
        </p:txBody>
      </p:sp>
      <p:sp>
        <p:nvSpPr>
          <p:cNvPr id="12" name="Retângulo 11">
            <a:extLst>
              <a:ext uri="{FF2B5EF4-FFF2-40B4-BE49-F238E27FC236}">
                <a16:creationId xmlns:a16="http://schemas.microsoft.com/office/drawing/2014/main" id="{3F05090C-5EDF-0700-1A42-6C782DF9539B}"/>
              </a:ext>
            </a:extLst>
          </p:cNvPr>
          <p:cNvSpPr/>
          <p:nvPr/>
        </p:nvSpPr>
        <p:spPr>
          <a:xfrm>
            <a:off x="2158856" y="4535321"/>
            <a:ext cx="1503026"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1050" b="1" dirty="0">
                <a:solidFill>
                  <a:srgbClr val="00B050"/>
                </a:solidFill>
              </a:rPr>
              <a:t>República Democrática do Congo</a:t>
            </a:r>
          </a:p>
        </p:txBody>
      </p:sp>
      <p:sp>
        <p:nvSpPr>
          <p:cNvPr id="52" name="Retângulo 51">
            <a:extLst>
              <a:ext uri="{FF2B5EF4-FFF2-40B4-BE49-F238E27FC236}">
                <a16:creationId xmlns:a16="http://schemas.microsoft.com/office/drawing/2014/main" id="{6D1566AE-C6A2-9EB0-CF5E-E9D9A8EC630C}"/>
              </a:ext>
            </a:extLst>
          </p:cNvPr>
          <p:cNvSpPr/>
          <p:nvPr/>
        </p:nvSpPr>
        <p:spPr>
          <a:xfrm>
            <a:off x="4637419" y="3961075"/>
            <a:ext cx="822758" cy="71559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
        <p:nvSpPr>
          <p:cNvPr id="3" name="CaixaDeTexto 2">
            <a:extLst>
              <a:ext uri="{FF2B5EF4-FFF2-40B4-BE49-F238E27FC236}">
                <a16:creationId xmlns:a16="http://schemas.microsoft.com/office/drawing/2014/main" id="{1A57FB94-B24C-46ED-BB0F-D1C674645AF3}"/>
              </a:ext>
            </a:extLst>
          </p:cNvPr>
          <p:cNvSpPr txBox="1"/>
          <p:nvPr/>
        </p:nvSpPr>
        <p:spPr>
          <a:xfrm>
            <a:off x="86520" y="814100"/>
            <a:ext cx="5205560" cy="1034194"/>
          </a:xfrm>
          <a:prstGeom prst="rect">
            <a:avLst/>
          </a:prstGeom>
          <a:noFill/>
        </p:spPr>
        <p:txBody>
          <a:bodyPr wrap="square">
            <a:spAutoFit/>
          </a:bodyPr>
          <a:lstStyle/>
          <a:p>
            <a:pPr indent="360000" algn="just">
              <a:lnSpc>
                <a:spcPct val="107000"/>
              </a:lnSpc>
              <a:spcAft>
                <a:spcPts val="800"/>
              </a:spcAft>
            </a:pPr>
            <a:r>
              <a:rPr lang="pt-BR" b="1" dirty="0">
                <a:solidFill>
                  <a:srgbClr val="FF0000"/>
                </a:solidFill>
              </a:rPr>
              <a:t>Na cidade de </a:t>
            </a:r>
            <a:r>
              <a:rPr lang="pt-BR" b="1" dirty="0" err="1">
                <a:solidFill>
                  <a:srgbClr val="FF0000"/>
                </a:solidFill>
              </a:rPr>
              <a:t>Kisii</a:t>
            </a:r>
            <a:r>
              <a:rPr lang="pt-BR" b="1" dirty="0">
                <a:solidFill>
                  <a:srgbClr val="FF0000"/>
                </a:solidFill>
              </a:rPr>
              <a:t>, está localizada a </a:t>
            </a:r>
            <a:r>
              <a:rPr lang="pt-BR" sz="2000" b="1" dirty="0"/>
              <a:t>Escola Adventista </a:t>
            </a:r>
            <a:r>
              <a:rPr lang="pt-BR" sz="2000" b="1" dirty="0" err="1"/>
              <a:t>Mwata</a:t>
            </a:r>
            <a:r>
              <a:rPr lang="pt-BR" sz="2000" b="1" dirty="0"/>
              <a:t> para Surdos</a:t>
            </a:r>
            <a:r>
              <a:rPr lang="pt-BR" b="1" dirty="0">
                <a:solidFill>
                  <a:srgbClr val="FF0000"/>
                </a:solidFill>
              </a:rPr>
              <a:t> onde o personagem desta história estuda.</a:t>
            </a:r>
          </a:p>
        </p:txBody>
      </p:sp>
      <p:pic>
        <p:nvPicPr>
          <p:cNvPr id="9" name="Imagem 8">
            <a:extLst>
              <a:ext uri="{FF2B5EF4-FFF2-40B4-BE49-F238E27FC236}">
                <a16:creationId xmlns:a16="http://schemas.microsoft.com/office/drawing/2014/main" id="{2FCB24EC-422B-C09D-EE6E-2E899FF451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6174" y="476492"/>
            <a:ext cx="2871399" cy="3454380"/>
          </a:xfrm>
          <a:prstGeom prst="rect">
            <a:avLst/>
          </a:prstGeom>
          <a:noFill/>
          <a:ln w="25400">
            <a:solidFill>
              <a:schemeClr val="tx1"/>
            </a:solidFill>
          </a:ln>
        </p:spPr>
      </p:pic>
      <p:cxnSp>
        <p:nvCxnSpPr>
          <p:cNvPr id="20" name="Conector de Seta Reta 19">
            <a:extLst>
              <a:ext uri="{FF2B5EF4-FFF2-40B4-BE49-F238E27FC236}">
                <a16:creationId xmlns:a16="http://schemas.microsoft.com/office/drawing/2014/main" id="{54DBA963-3888-13E0-06BC-7DF0A8F54E92}"/>
              </a:ext>
            </a:extLst>
          </p:cNvPr>
          <p:cNvCxnSpPr>
            <a:cxnSpLocks/>
          </p:cNvCxnSpPr>
          <p:nvPr/>
        </p:nvCxnSpPr>
        <p:spPr>
          <a:xfrm flipV="1">
            <a:off x="5459148" y="465356"/>
            <a:ext cx="3598332" cy="3501288"/>
          </a:xfrm>
          <a:prstGeom prst="straightConnector1">
            <a:avLst/>
          </a:prstGeom>
          <a:ln w="25400">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6" name="Conector de Seta Reta 15">
            <a:extLst>
              <a:ext uri="{FF2B5EF4-FFF2-40B4-BE49-F238E27FC236}">
                <a16:creationId xmlns:a16="http://schemas.microsoft.com/office/drawing/2014/main" id="{FBDDD62B-D4C4-1105-5684-62516B0125EE}"/>
              </a:ext>
            </a:extLst>
          </p:cNvPr>
          <p:cNvCxnSpPr>
            <a:cxnSpLocks/>
          </p:cNvCxnSpPr>
          <p:nvPr/>
        </p:nvCxnSpPr>
        <p:spPr>
          <a:xfrm flipV="1">
            <a:off x="4637419" y="454220"/>
            <a:ext cx="1500773" cy="3506855"/>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80730DDF-96E9-42BA-1C1B-4B6565A5BDD3}"/>
              </a:ext>
            </a:extLst>
          </p:cNvPr>
          <p:cNvCxnSpPr>
            <a:cxnSpLocks/>
          </p:cNvCxnSpPr>
          <p:nvPr/>
        </p:nvCxnSpPr>
        <p:spPr>
          <a:xfrm flipV="1">
            <a:off x="5460177" y="3930872"/>
            <a:ext cx="3597303" cy="745794"/>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2" name="Retângulo 31">
            <a:extLst>
              <a:ext uri="{FF2B5EF4-FFF2-40B4-BE49-F238E27FC236}">
                <a16:creationId xmlns:a16="http://schemas.microsoft.com/office/drawing/2014/main" id="{C2BC2091-D066-4BF7-FD84-C432504A7059}"/>
              </a:ext>
            </a:extLst>
          </p:cNvPr>
          <p:cNvSpPr/>
          <p:nvPr/>
        </p:nvSpPr>
        <p:spPr>
          <a:xfrm>
            <a:off x="6367003" y="2211268"/>
            <a:ext cx="306487" cy="28162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
        <p:nvSpPr>
          <p:cNvPr id="43" name="CaixaDeTexto 42">
            <a:extLst>
              <a:ext uri="{FF2B5EF4-FFF2-40B4-BE49-F238E27FC236}">
                <a16:creationId xmlns:a16="http://schemas.microsoft.com/office/drawing/2014/main" id="{4757FAC2-B240-3DC1-4C17-95324F7E0ACD}"/>
              </a:ext>
            </a:extLst>
          </p:cNvPr>
          <p:cNvSpPr txBox="1"/>
          <p:nvPr/>
        </p:nvSpPr>
        <p:spPr>
          <a:xfrm>
            <a:off x="6234485" y="2306017"/>
            <a:ext cx="571521" cy="369332"/>
          </a:xfrm>
          <a:prstGeom prst="rect">
            <a:avLst/>
          </a:prstGeom>
          <a:noFill/>
        </p:spPr>
        <p:txBody>
          <a:bodyPr wrap="square">
            <a:spAutoFit/>
          </a:bodyPr>
          <a:lstStyle/>
          <a:p>
            <a:r>
              <a:rPr lang="pt-BR" b="1" dirty="0" err="1">
                <a:solidFill>
                  <a:schemeClr val="bg1"/>
                </a:solidFill>
                <a:cs typeface="Times New Roman" panose="02020603050405020304" pitchFamily="18" charset="0"/>
              </a:rPr>
              <a:t>Kisii</a:t>
            </a:r>
            <a:endParaRPr lang="pt-BR" b="1" dirty="0">
              <a:solidFill>
                <a:schemeClr val="bg1"/>
              </a:solidFill>
              <a:cs typeface="Times New Roman" panose="02020603050405020304" pitchFamily="18" charset="0"/>
            </a:endParaRPr>
          </a:p>
        </p:txBody>
      </p:sp>
    </p:spTree>
    <p:extLst>
      <p:ext uri="{BB962C8B-B14F-4D97-AF65-F5344CB8AC3E}">
        <p14:creationId xmlns:p14="http://schemas.microsoft.com/office/powerpoint/2010/main" val="2622401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1" end="1"/>
                                            </p:txEl>
                                          </p:spTgt>
                                        </p:tgtEl>
                                        <p:attrNameLst>
                                          <p:attrName>style.visibility</p:attrName>
                                        </p:attrNameLst>
                                      </p:cBhvr>
                                      <p:to>
                                        <p:strVal val="visible"/>
                                      </p:to>
                                    </p:set>
                                  </p:childTnLst>
                                </p:cTn>
                              </p:par>
                            </p:childTnLst>
                          </p:cTn>
                        </p:par>
                        <p:par>
                          <p:cTn id="9" fill="hold">
                            <p:stCondLst>
                              <p:cond delay="0"/>
                            </p:stCondLst>
                            <p:childTnLst>
                              <p:par>
                                <p:cTn id="10" presetID="1"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par>
                          <p:cTn id="12" fill="hold">
                            <p:stCondLst>
                              <p:cond delay="0"/>
                            </p:stCondLst>
                            <p:childTnLst>
                              <p:par>
                                <p:cTn id="13" presetID="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ppt_x"/>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par>
                          <p:cTn id="26" fill="hold">
                            <p:stCondLst>
                              <p:cond delay="1000"/>
                            </p:stCondLst>
                            <p:childTnLst>
                              <p:par>
                                <p:cTn id="27" presetID="2" presetClass="entr" presetSubtype="4"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ppt_x"/>
                                          </p:val>
                                        </p:tav>
                                        <p:tav tm="100000">
                                          <p:val>
                                            <p:strVal val="#ppt_x"/>
                                          </p:val>
                                        </p:tav>
                                      </p:tavLst>
                                    </p:anim>
                                    <p:anim calcmode="lin" valueType="num">
                                      <p:cBhvr additive="base">
                                        <p:cTn id="30" dur="500" fill="hold"/>
                                        <p:tgtEl>
                                          <p:spTgt spid="23"/>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4"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additive="base">
                                        <p:cTn id="34" dur="500" fill="hold"/>
                                        <p:tgtEl>
                                          <p:spTgt spid="24"/>
                                        </p:tgtEl>
                                        <p:attrNameLst>
                                          <p:attrName>ppt_x</p:attrName>
                                        </p:attrNameLst>
                                      </p:cBhvr>
                                      <p:tavLst>
                                        <p:tav tm="0">
                                          <p:val>
                                            <p:strVal val="#ppt_x"/>
                                          </p:val>
                                        </p:tav>
                                        <p:tav tm="100000">
                                          <p:val>
                                            <p:strVal val="#ppt_x"/>
                                          </p:val>
                                        </p:tav>
                                      </p:tavLst>
                                    </p:anim>
                                    <p:anim calcmode="lin" valueType="num">
                                      <p:cBhvr additive="base">
                                        <p:cTn id="35" dur="500" fill="hold"/>
                                        <p:tgtEl>
                                          <p:spTgt spid="24"/>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1" presetClass="entr" presetSubtype="0"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par>
                          <p:cTn id="39" fill="hold">
                            <p:stCondLst>
                              <p:cond delay="2000"/>
                            </p:stCondLst>
                            <p:childTnLst>
                              <p:par>
                                <p:cTn id="40" presetID="1" presetClass="entr" presetSubtype="0" fill="hold" grpId="0" nodeType="afterEffect">
                                  <p:stCondLst>
                                    <p:cond delay="1000"/>
                                  </p:stCondLst>
                                  <p:childTnLst>
                                    <p:set>
                                      <p:cBhvr>
                                        <p:cTn id="41" dur="1" fill="hold">
                                          <p:stCondLst>
                                            <p:cond delay="0"/>
                                          </p:stCondLst>
                                        </p:cTn>
                                        <p:tgtEl>
                                          <p:spTgt spid="32"/>
                                        </p:tgtEl>
                                        <p:attrNameLst>
                                          <p:attrName>style.visibility</p:attrName>
                                        </p:attrNameLst>
                                      </p:cBhvr>
                                      <p:to>
                                        <p:strVal val="visible"/>
                                      </p:to>
                                    </p:set>
                                  </p:childTnLst>
                                </p:cTn>
                              </p:par>
                            </p:childTnLst>
                          </p:cTn>
                        </p:par>
                        <p:par>
                          <p:cTn id="42" fill="hold">
                            <p:stCondLst>
                              <p:cond delay="3000"/>
                            </p:stCondLst>
                            <p:childTnLst>
                              <p:par>
                                <p:cTn id="43" presetID="1" presetClass="entr" presetSubtype="0" fill="hold" grpId="0" nodeType="afterEffect">
                                  <p:stCondLst>
                                    <p:cond delay="1000"/>
                                  </p:stCondLst>
                                  <p:childTnLst>
                                    <p:set>
                                      <p:cBhvr>
                                        <p:cTn id="44"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3" grpId="0"/>
      <p:bldP spid="32" grpId="0" animBg="1"/>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CD13A-D4AE-BCA1-5C66-51EB58CBBAC4}"/>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50203081-0F6D-73FD-B456-504A12668B94}"/>
              </a:ext>
            </a:extLst>
          </p:cNvPr>
          <p:cNvSpPr txBox="1"/>
          <p:nvPr/>
        </p:nvSpPr>
        <p:spPr>
          <a:xfrm>
            <a:off x="107504" y="44624"/>
            <a:ext cx="9000999" cy="4154984"/>
          </a:xfrm>
          <a:prstGeom prst="rect">
            <a:avLst/>
          </a:prstGeom>
          <a:noFill/>
        </p:spPr>
        <p:txBody>
          <a:bodyPr wrap="square">
            <a:spAutoFit/>
          </a:bodyPr>
          <a:lstStyle/>
          <a:p>
            <a:pPr indent="432000"/>
            <a:r>
              <a:rPr lang="pt-BR" sz="2400" b="1" dirty="0">
                <a:solidFill>
                  <a:srgbClr val="FF0000"/>
                </a:solidFill>
              </a:rPr>
              <a:t>John tinha 4 anos, mas quase nunca saía do quarto. Seus pais não queriam que ninguém soubesse que ele era surdo. Tinham vergonha. No Quênia, onde vivem, muitas pessoas acreditam, de maneira equivocada, que ter um filho surdo é um castigo de Deus. Mas Deus não pune ninguém assim. Deus é amor. Coisas tristes acontecem por causa do pecado, mas Deus cuida de toda criança com carinho especial. </a:t>
            </a:r>
          </a:p>
          <a:p>
            <a:pPr indent="432000"/>
            <a:r>
              <a:rPr lang="pt-BR" sz="2400" b="1" dirty="0">
                <a:solidFill>
                  <a:srgbClr val="FF0000"/>
                </a:solidFill>
              </a:rPr>
              <a:t>Os pais de John o escondiam. Até que, um dia, foram a uma reunião campal e conheceram um professor que também era surdo. Ele tinha perdido a audição aos 14 anos, mas aprendeu a falar, ler lábios e se tornou diretor de uma escola para surdos. </a:t>
            </a:r>
          </a:p>
        </p:txBody>
      </p:sp>
      <p:pic>
        <p:nvPicPr>
          <p:cNvPr id="2" name="Imagem 1">
            <a:extLst>
              <a:ext uri="{FF2B5EF4-FFF2-40B4-BE49-F238E27FC236}">
                <a16:creationId xmlns:a16="http://schemas.microsoft.com/office/drawing/2014/main" id="{0F15752A-EB9C-6CC2-5684-639D8351CD5A}"/>
              </a:ext>
            </a:extLst>
          </p:cNvPr>
          <p:cNvPicPr>
            <a:picLocks noChangeAspect="1"/>
          </p:cNvPicPr>
          <p:nvPr/>
        </p:nvPicPr>
        <p:blipFill>
          <a:blip r:embed="rId2"/>
          <a:stretch>
            <a:fillRect/>
          </a:stretch>
        </p:blipFill>
        <p:spPr>
          <a:xfrm>
            <a:off x="5580111" y="4165992"/>
            <a:ext cx="3511139" cy="2633354"/>
          </a:xfrm>
          <a:prstGeom prst="rect">
            <a:avLst/>
          </a:prstGeom>
        </p:spPr>
      </p:pic>
      <p:sp>
        <p:nvSpPr>
          <p:cNvPr id="4" name="CaixaDeTexto 3">
            <a:extLst>
              <a:ext uri="{FF2B5EF4-FFF2-40B4-BE49-F238E27FC236}">
                <a16:creationId xmlns:a16="http://schemas.microsoft.com/office/drawing/2014/main" id="{6EE5C80E-5E0A-07AB-CC9F-0A69AC914C76}"/>
              </a:ext>
            </a:extLst>
          </p:cNvPr>
          <p:cNvSpPr txBox="1"/>
          <p:nvPr/>
        </p:nvSpPr>
        <p:spPr>
          <a:xfrm>
            <a:off x="1624211" y="6021288"/>
            <a:ext cx="3960439" cy="646331"/>
          </a:xfrm>
          <a:prstGeom prst="rect">
            <a:avLst/>
          </a:prstGeom>
          <a:noFill/>
        </p:spPr>
        <p:txBody>
          <a:bodyPr wrap="square">
            <a:spAutoFit/>
          </a:bodyPr>
          <a:lstStyle/>
          <a:p>
            <a:pPr algn="r"/>
            <a:r>
              <a:rPr lang="pt-BR" b="1" dirty="0">
                <a:cs typeface="Times New Roman" panose="02020603050405020304" pitchFamily="18" charset="0"/>
              </a:rPr>
              <a:t>Cidade de </a:t>
            </a:r>
            <a:r>
              <a:rPr lang="pt-BR" b="1" dirty="0" err="1">
                <a:cs typeface="Times New Roman" panose="02020603050405020304" pitchFamily="18" charset="0"/>
              </a:rPr>
              <a:t>Kisii</a:t>
            </a:r>
            <a:r>
              <a:rPr lang="pt-BR" b="1" dirty="0">
                <a:cs typeface="Times New Roman" panose="02020603050405020304" pitchFamily="18" charset="0"/>
              </a:rPr>
              <a:t>, onde fica a </a:t>
            </a:r>
          </a:p>
          <a:p>
            <a:pPr algn="r"/>
            <a:r>
              <a:rPr lang="pt-BR" b="1" dirty="0">
                <a:cs typeface="Times New Roman" panose="02020603050405020304" pitchFamily="18" charset="0"/>
              </a:rPr>
              <a:t>Escola Adventista </a:t>
            </a:r>
            <a:r>
              <a:rPr lang="pt-BR" b="1" dirty="0" err="1">
                <a:cs typeface="Times New Roman" panose="02020603050405020304" pitchFamily="18" charset="0"/>
              </a:rPr>
              <a:t>Mwata</a:t>
            </a:r>
            <a:r>
              <a:rPr lang="pt-BR" b="1" dirty="0">
                <a:cs typeface="Times New Roman" panose="02020603050405020304" pitchFamily="18" charset="0"/>
              </a:rPr>
              <a:t> para Surdos</a:t>
            </a:r>
            <a:endParaRPr lang="pt-BR" dirty="0"/>
          </a:p>
        </p:txBody>
      </p:sp>
    </p:spTree>
    <p:extLst>
      <p:ext uri="{BB962C8B-B14F-4D97-AF65-F5344CB8AC3E}">
        <p14:creationId xmlns:p14="http://schemas.microsoft.com/office/powerpoint/2010/main" val="3378738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61918-DC09-4E49-E3C3-EABD27CDD20A}"/>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D7E94F4A-A8C4-B360-98A0-4CDD55E138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5883" y="4945577"/>
            <a:ext cx="2933700" cy="1876425"/>
          </a:xfrm>
          <a:prstGeom prst="rect">
            <a:avLst/>
          </a:prstGeom>
        </p:spPr>
      </p:pic>
      <p:sp>
        <p:nvSpPr>
          <p:cNvPr id="37" name="CaixaDeTexto 36">
            <a:extLst>
              <a:ext uri="{FF2B5EF4-FFF2-40B4-BE49-F238E27FC236}">
                <a16:creationId xmlns:a16="http://schemas.microsoft.com/office/drawing/2014/main" id="{6CC0EA01-9099-27B5-6809-F2E3A68E7965}"/>
              </a:ext>
            </a:extLst>
          </p:cNvPr>
          <p:cNvSpPr txBox="1"/>
          <p:nvPr/>
        </p:nvSpPr>
        <p:spPr>
          <a:xfrm>
            <a:off x="107504" y="44624"/>
            <a:ext cx="9000999" cy="5262979"/>
          </a:xfrm>
          <a:prstGeom prst="rect">
            <a:avLst/>
          </a:prstGeom>
          <a:noFill/>
        </p:spPr>
        <p:txBody>
          <a:bodyPr wrap="square">
            <a:spAutoFit/>
          </a:bodyPr>
          <a:lstStyle/>
          <a:p>
            <a:pPr indent="432000"/>
            <a:r>
              <a:rPr lang="pt-BR" sz="2400" b="1" dirty="0">
                <a:solidFill>
                  <a:srgbClr val="FF0000"/>
                </a:solidFill>
              </a:rPr>
              <a:t>Curioso, o professor perguntou sobre John, mas os pais hesitaram em falar. Quando finalmente admitiram, o professor quis ajudar. Foi até o menino, que estava sentado sozinho, com os músculos fracos e sem conseguir andar. John tinha medo, pois mal conhecia outras pessoas. </a:t>
            </a:r>
          </a:p>
          <a:p>
            <a:pPr indent="432000"/>
            <a:r>
              <a:rPr lang="pt-BR" sz="2400" b="1" dirty="0">
                <a:solidFill>
                  <a:srgbClr val="FF0000"/>
                </a:solidFill>
              </a:rPr>
              <a:t>O professor mostrou imagens no celular. Os olhos de John brilharam ao ver a foto de uma bola de futebol. Então o professor fez gestos, indicando que havia uma bola de verdade lá fora. John ficou curioso, mas ainda com medo de sair.</a:t>
            </a:r>
          </a:p>
          <a:p>
            <a:pPr indent="432000"/>
            <a:r>
              <a:rPr lang="pt-BR" sz="2400" b="1" dirty="0">
                <a:solidFill>
                  <a:srgbClr val="FF0000"/>
                </a:solidFill>
              </a:rPr>
              <a:t>Durante a reunião, o professor visitou John todos os dias. Aos poucos, eles se tornaram amigos. No fim, John aceitou ir com os pais e o professor ver os jogos escolares para crianças surdas. Lá, segurou uma bola de verdade e rolou-a no chão, sonhando em poder correr atrás dela.</a:t>
            </a:r>
          </a:p>
        </p:txBody>
      </p:sp>
      <p:sp>
        <p:nvSpPr>
          <p:cNvPr id="5" name="CaixaDeTexto 4">
            <a:extLst>
              <a:ext uri="{FF2B5EF4-FFF2-40B4-BE49-F238E27FC236}">
                <a16:creationId xmlns:a16="http://schemas.microsoft.com/office/drawing/2014/main" id="{03819BA0-9DEE-AC92-B579-4A85E5A9EB2A}"/>
              </a:ext>
            </a:extLst>
          </p:cNvPr>
          <p:cNvSpPr txBox="1"/>
          <p:nvPr/>
        </p:nvSpPr>
        <p:spPr>
          <a:xfrm>
            <a:off x="3104416" y="4943488"/>
            <a:ext cx="2935167" cy="369332"/>
          </a:xfrm>
          <a:prstGeom prst="rect">
            <a:avLst/>
          </a:prstGeom>
          <a:solidFill>
            <a:schemeClr val="bg1">
              <a:alpha val="51000"/>
            </a:schemeClr>
          </a:solidFill>
        </p:spPr>
        <p:txBody>
          <a:bodyPr wrap="square">
            <a:spAutoFit/>
          </a:bodyPr>
          <a:lstStyle/>
          <a:p>
            <a:pPr algn="ctr"/>
            <a:r>
              <a:rPr lang="pt-BR" sz="1800" b="1" dirty="0"/>
              <a:t>Escola Adventista </a:t>
            </a:r>
            <a:r>
              <a:rPr lang="pt-BR" sz="1800" b="1" dirty="0" err="1"/>
              <a:t>Mwata</a:t>
            </a:r>
            <a:endParaRPr lang="pt-BR" sz="1800" b="1" dirty="0"/>
          </a:p>
        </p:txBody>
      </p:sp>
    </p:spTree>
    <p:extLst>
      <p:ext uri="{BB962C8B-B14F-4D97-AF65-F5344CB8AC3E}">
        <p14:creationId xmlns:p14="http://schemas.microsoft.com/office/powerpoint/2010/main" val="3516249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2AE8B-B21B-BD44-CEA5-3D0EEF0C0CEB}"/>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A36E0566-6A43-1D2C-A198-3C6BF7507C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0793" y="3472130"/>
            <a:ext cx="6438900" cy="3352800"/>
          </a:xfrm>
          <a:prstGeom prst="rect">
            <a:avLst/>
          </a:prstGeom>
        </p:spPr>
      </p:pic>
      <p:sp>
        <p:nvSpPr>
          <p:cNvPr id="37" name="CaixaDeTexto 36">
            <a:extLst>
              <a:ext uri="{FF2B5EF4-FFF2-40B4-BE49-F238E27FC236}">
                <a16:creationId xmlns:a16="http://schemas.microsoft.com/office/drawing/2014/main" id="{2AC80712-F0F6-A1E5-806F-9713790E7CA9}"/>
              </a:ext>
            </a:extLst>
          </p:cNvPr>
          <p:cNvSpPr txBox="1"/>
          <p:nvPr/>
        </p:nvSpPr>
        <p:spPr>
          <a:xfrm>
            <a:off x="107504" y="44624"/>
            <a:ext cx="9000999" cy="3416320"/>
          </a:xfrm>
          <a:prstGeom prst="rect">
            <a:avLst/>
          </a:prstGeom>
          <a:noFill/>
        </p:spPr>
        <p:txBody>
          <a:bodyPr wrap="square">
            <a:spAutoFit/>
          </a:bodyPr>
          <a:lstStyle/>
          <a:p>
            <a:pPr indent="432000"/>
            <a:r>
              <a:rPr lang="pt-BR" sz="2400" b="1" dirty="0">
                <a:solidFill>
                  <a:srgbClr val="FF0000"/>
                </a:solidFill>
              </a:rPr>
              <a:t>O professor sugeriu que John começasse a estudar na escola para surdos. Os pais concordaram. A escola já tinha 72 crianças, e John seria o 73° aluno. Pela primeira vez, os pais viram que havia muitas outras crianças surdas e entenderam que isso não era uma maldição.</a:t>
            </a:r>
          </a:p>
          <a:p>
            <a:pPr indent="432000"/>
            <a:r>
              <a:rPr lang="pt-BR" sz="2400" b="1" dirty="0">
                <a:solidFill>
                  <a:srgbClr val="FF0000"/>
                </a:solidFill>
              </a:rPr>
              <a:t>Seis meses depois, John estava mais forte e feliz. Ele corria, brincava, aprendia e, mesmo sem entender bem a linguagem de sinais, já sabia orar com as mãos e dizer “amém” com os dedos. </a:t>
            </a:r>
          </a:p>
          <a:p>
            <a:pPr indent="432000"/>
            <a:r>
              <a:rPr lang="pt-BR" sz="2400" b="1" dirty="0">
                <a:solidFill>
                  <a:srgbClr val="FF0000"/>
                </a:solidFill>
              </a:rPr>
              <a:t>– O menino ama a escola – disse a professora. – Hoje, ninguém diria que ele já foi incapaz de se comunicar.</a:t>
            </a:r>
          </a:p>
        </p:txBody>
      </p:sp>
      <p:sp>
        <p:nvSpPr>
          <p:cNvPr id="5" name="CaixaDeTexto 4">
            <a:extLst>
              <a:ext uri="{FF2B5EF4-FFF2-40B4-BE49-F238E27FC236}">
                <a16:creationId xmlns:a16="http://schemas.microsoft.com/office/drawing/2014/main" id="{1433D3AB-FB28-E6EF-FEB9-FE170097DFAE}"/>
              </a:ext>
            </a:extLst>
          </p:cNvPr>
          <p:cNvSpPr txBox="1"/>
          <p:nvPr/>
        </p:nvSpPr>
        <p:spPr>
          <a:xfrm>
            <a:off x="1390793" y="6444342"/>
            <a:ext cx="6434419" cy="400110"/>
          </a:xfrm>
          <a:prstGeom prst="rect">
            <a:avLst/>
          </a:prstGeom>
          <a:solidFill>
            <a:schemeClr val="bg1">
              <a:alpha val="47000"/>
            </a:schemeClr>
          </a:solidFill>
        </p:spPr>
        <p:txBody>
          <a:bodyPr wrap="square">
            <a:spAutoFit/>
          </a:bodyPr>
          <a:lstStyle/>
          <a:p>
            <a:pPr algn="ctr"/>
            <a:r>
              <a:rPr lang="pt-BR" sz="2000" b="1" dirty="0"/>
              <a:t>Escola Adventista </a:t>
            </a:r>
            <a:r>
              <a:rPr lang="pt-BR" sz="2000" b="1" dirty="0" err="1"/>
              <a:t>Mwata</a:t>
            </a:r>
            <a:r>
              <a:rPr lang="pt-BR" sz="2000" b="1" dirty="0"/>
              <a:t> para Surdos</a:t>
            </a:r>
          </a:p>
        </p:txBody>
      </p:sp>
    </p:spTree>
    <p:extLst>
      <p:ext uri="{BB962C8B-B14F-4D97-AF65-F5344CB8AC3E}">
        <p14:creationId xmlns:p14="http://schemas.microsoft.com/office/powerpoint/2010/main" val="4176591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
            <a:extLst>
              <a:ext uri="{FF2B5EF4-FFF2-40B4-BE49-F238E27FC236}">
                <a16:creationId xmlns:a16="http://schemas.microsoft.com/office/drawing/2014/main" id="{0059638F-CD39-04C7-39F6-EED4A7BEB32D}"/>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3" name="Espaço Reservado para Texto 12">
            <a:extLst>
              <a:ext uri="{FF2B5EF4-FFF2-40B4-BE49-F238E27FC236}">
                <a16:creationId xmlns:a16="http://schemas.microsoft.com/office/drawing/2014/main" id="{D787DDF2-93C9-4AEC-99B7-0C53449DE50A}"/>
              </a:ext>
            </a:extLst>
          </p:cNvPr>
          <p:cNvSpPr>
            <a:spLocks noGrp="1"/>
          </p:cNvSpPr>
          <p:nvPr>
            <p:ph type="body" sz="quarter" idx="13"/>
          </p:nvPr>
        </p:nvSpPr>
        <p:spPr>
          <a:xfrm>
            <a:off x="179387" y="44624"/>
            <a:ext cx="8785225" cy="2664295"/>
          </a:xfrm>
        </p:spPr>
        <p:txBody>
          <a:bodyPr/>
          <a:lstStyle/>
          <a:p>
            <a:pPr indent="432000"/>
            <a:r>
              <a:rPr lang="pt-BR" sz="1800" dirty="0"/>
              <a:t>Parte das ofertas de 2023 foi usada para ajudar a reformar e expandir a escola onde John está estudando em </a:t>
            </a:r>
            <a:r>
              <a:rPr lang="pt-BR" sz="1800" dirty="0" err="1"/>
              <a:t>Kisii</a:t>
            </a:r>
            <a:r>
              <a:rPr lang="pt-BR" sz="1800" dirty="0"/>
              <a:t>, no Quênia. O nome completo da escola é </a:t>
            </a:r>
            <a:r>
              <a:rPr lang="pt-BR" sz="1800" dirty="0" err="1"/>
              <a:t>Mwata</a:t>
            </a:r>
            <a:r>
              <a:rPr lang="pt-BR" sz="1800" dirty="0"/>
              <a:t> Adventist </a:t>
            </a:r>
            <a:r>
              <a:rPr lang="pt-BR" sz="1800" dirty="0" err="1"/>
              <a:t>School</a:t>
            </a:r>
            <a:r>
              <a:rPr lang="pt-BR" sz="1800" dirty="0"/>
              <a:t> for </a:t>
            </a:r>
            <a:r>
              <a:rPr lang="pt-BR" sz="1800" dirty="0" err="1"/>
              <a:t>the</a:t>
            </a:r>
            <a:r>
              <a:rPr lang="pt-BR" sz="1800" dirty="0"/>
              <a:t> </a:t>
            </a:r>
            <a:r>
              <a:rPr lang="pt-BR" sz="1800" dirty="0" err="1"/>
              <a:t>Deaf</a:t>
            </a:r>
            <a:r>
              <a:rPr lang="pt-BR" sz="1800" dirty="0"/>
              <a:t> (Escola Adventista </a:t>
            </a:r>
            <a:r>
              <a:rPr lang="pt-BR" sz="1800" dirty="0" err="1"/>
              <a:t>Mwata</a:t>
            </a:r>
            <a:r>
              <a:rPr lang="pt-BR" sz="1800" dirty="0"/>
              <a:t> para Surdos). Graças a essa oferta, muitas crianças puderam receber uma educação e aprender sobre o Deus que destruirá o pecado e, em breve, lhes dará ouvidos perfeitos. Um dos projetos missionários para este trimestre é outra escola, a </a:t>
            </a:r>
            <a:r>
              <a:rPr lang="pt-BR" sz="1800" dirty="0" err="1"/>
              <a:t>Merisho</a:t>
            </a:r>
            <a:r>
              <a:rPr lang="pt-BR" sz="1800" dirty="0"/>
              <a:t> </a:t>
            </a:r>
            <a:r>
              <a:rPr lang="pt-BR" sz="1800" dirty="0" err="1"/>
              <a:t>Advent</a:t>
            </a:r>
            <a:r>
              <a:rPr lang="pt-BR" sz="1800" dirty="0"/>
              <a:t> Community Nursery </a:t>
            </a:r>
            <a:r>
              <a:rPr lang="pt-BR" sz="1800" dirty="0" err="1"/>
              <a:t>School</a:t>
            </a:r>
            <a:r>
              <a:rPr lang="pt-BR" sz="1800" dirty="0"/>
              <a:t>, que ensina sobre Deus às crianças do Quênia. Agradecemos sua generosa doação a esse im­portante projeto.</a:t>
            </a:r>
          </a:p>
        </p:txBody>
      </p:sp>
      <p:pic>
        <p:nvPicPr>
          <p:cNvPr id="4" name="Espaço Reservado para Imagem 3">
            <a:extLst>
              <a:ext uri="{FF2B5EF4-FFF2-40B4-BE49-F238E27FC236}">
                <a16:creationId xmlns:a16="http://schemas.microsoft.com/office/drawing/2014/main" id="{67045BBF-1C57-1C5D-C784-BA4BF9321882}"/>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8135" b="8135"/>
          <a:stretch>
            <a:fillRect/>
          </a:stretch>
        </p:blipFill>
        <p:spPr>
          <a:xfrm>
            <a:off x="179388" y="2708275"/>
            <a:ext cx="8785225" cy="3960813"/>
          </a:xfrm>
          <a:prstGeom prst="rect">
            <a:avLst/>
          </a:prstGeom>
        </p:spPr>
      </p:pic>
    </p:spTree>
    <p:extLst>
      <p:ext uri="{BB962C8B-B14F-4D97-AF65-F5344CB8AC3E}">
        <p14:creationId xmlns:p14="http://schemas.microsoft.com/office/powerpoint/2010/main" val="30626664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5D9E96A4-D9C6-8374-EF8D-4806A5131E93}"/>
              </a:ext>
            </a:extLst>
          </p:cNvPr>
          <p:cNvSpPr>
            <a:spLocks noGrp="1"/>
          </p:cNvSpPr>
          <p:nvPr>
            <p:ph type="body" sz="quarter" idx="10"/>
          </p:nvPr>
        </p:nvSpPr>
        <p:spPr>
          <a:xfrm>
            <a:off x="71996" y="679578"/>
            <a:ext cx="2959200" cy="5197694"/>
          </a:xfrm>
        </p:spPr>
        <p:txBody>
          <a:bodyPr/>
          <a:lstStyle/>
          <a:p>
            <a:pPr marL="285750" indent="-285750">
              <a:buFont typeface="Wingdings" panose="05000000000000000000" pitchFamily="2" charset="2"/>
              <a:buChar char="Ø"/>
            </a:pPr>
            <a:r>
              <a:rPr lang="pt-BR" dirty="0">
                <a:solidFill>
                  <a:srgbClr val="1F1F1F"/>
                </a:solidFill>
                <a:latin typeface="inherit"/>
              </a:rPr>
              <a:t>No Burundi, há muitas pessoas que precisam saber mais sobre Jesus. Este país teve um passado conturbado, com períodos em que todas as igrejas adventistas foram forçadas a fechar e várias guerras que fizeram com que muitas pessoas deixassem o país como refugiadas.</a:t>
            </a:r>
          </a:p>
          <a:p>
            <a:pPr marL="285750" indent="-285750">
              <a:buFont typeface="Wingdings" panose="05000000000000000000" pitchFamily="2" charset="2"/>
              <a:buChar char="Ø"/>
            </a:pPr>
            <a:r>
              <a:rPr lang="pt-BR" dirty="0">
                <a:solidFill>
                  <a:srgbClr val="1F1F1F"/>
                </a:solidFill>
                <a:latin typeface="inherit"/>
              </a:rPr>
              <a:t>Os adventistas do Burundi veem uma grande oportunidade de crescimento, com a ajuda da nossa igreja mundial. Eles querem compartilhar que Jesus ama, salva e traz paz.</a:t>
            </a:r>
          </a:p>
          <a:p>
            <a:pPr marL="285750" indent="-285750">
              <a:buFont typeface="Wingdings" panose="05000000000000000000" pitchFamily="2" charset="2"/>
              <a:buChar char="Ø"/>
            </a:pPr>
            <a:endParaRPr lang="pt-BR" dirty="0"/>
          </a:p>
        </p:txBody>
      </p:sp>
      <p:pic>
        <p:nvPicPr>
          <p:cNvPr id="3" name="Picture 2">
            <a:extLst>
              <a:ext uri="{FF2B5EF4-FFF2-40B4-BE49-F238E27FC236}">
                <a16:creationId xmlns:a16="http://schemas.microsoft.com/office/drawing/2014/main" id="{E4B8FBBE-9944-CA3E-0C46-5876C24F4B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764704"/>
            <a:ext cx="3385939" cy="3385939"/>
          </a:xfrm>
          <a:prstGeom prst="rect">
            <a:avLst/>
          </a:prstGeom>
          <a:noFill/>
          <a:extLst>
            <a:ext uri="{909E8E84-426E-40DD-AFC4-6F175D3DCCD1}">
              <a14:hiddenFill xmlns:a14="http://schemas.microsoft.com/office/drawing/2010/main">
                <a:solidFill>
                  <a:srgbClr val="FFFFFF"/>
                </a:solidFill>
              </a14:hiddenFill>
            </a:ext>
          </a:extLst>
        </p:spPr>
      </p:pic>
      <p:sp>
        <p:nvSpPr>
          <p:cNvPr id="5" name="CaixaDeTexto 4">
            <a:extLst>
              <a:ext uri="{FF2B5EF4-FFF2-40B4-BE49-F238E27FC236}">
                <a16:creationId xmlns:a16="http://schemas.microsoft.com/office/drawing/2014/main" id="{1C42FC1F-F9C9-9B3E-F51C-CE3F354D4931}"/>
              </a:ext>
            </a:extLst>
          </p:cNvPr>
          <p:cNvSpPr txBox="1"/>
          <p:nvPr/>
        </p:nvSpPr>
        <p:spPr>
          <a:xfrm>
            <a:off x="3203848" y="3767705"/>
            <a:ext cx="3385939" cy="369332"/>
          </a:xfrm>
          <a:prstGeom prst="rect">
            <a:avLst/>
          </a:prstGeom>
          <a:solidFill>
            <a:schemeClr val="bg1">
              <a:alpha val="47000"/>
            </a:schemeClr>
          </a:solidFill>
        </p:spPr>
        <p:txBody>
          <a:bodyPr wrap="square">
            <a:spAutoFit/>
          </a:bodyPr>
          <a:lstStyle/>
          <a:p>
            <a:pPr algn="ctr"/>
            <a:r>
              <a:rPr lang="pt-BR" b="1" dirty="0">
                <a:solidFill>
                  <a:srgbClr val="1F1F1F"/>
                </a:solidFill>
                <a:latin typeface="inherit"/>
              </a:rPr>
              <a:t>Igreja Adventista no Burundi </a:t>
            </a:r>
            <a:endParaRPr lang="pt-BR" b="1" dirty="0"/>
          </a:p>
        </p:txBody>
      </p:sp>
      <p:pic>
        <p:nvPicPr>
          <p:cNvPr id="6" name="Imagem 5">
            <a:extLst>
              <a:ext uri="{FF2B5EF4-FFF2-40B4-BE49-F238E27FC236}">
                <a16:creationId xmlns:a16="http://schemas.microsoft.com/office/drawing/2014/main" id="{1C2057A9-2B39-E7FF-B286-CAEB58A6DD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7112" y="4293096"/>
            <a:ext cx="4705350" cy="2419350"/>
          </a:xfrm>
          <a:prstGeom prst="rect">
            <a:avLst/>
          </a:prstGeom>
        </p:spPr>
      </p:pic>
    </p:spTree>
    <p:extLst>
      <p:ext uri="{BB962C8B-B14F-4D97-AF65-F5344CB8AC3E}">
        <p14:creationId xmlns:p14="http://schemas.microsoft.com/office/powerpoint/2010/main" val="1109280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A9E30E5F-C6C9-79C9-9282-789A848145C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18" y="733425"/>
            <a:ext cx="2968006" cy="197634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1">
            <a:extLst>
              <a:ext uri="{FF2B5EF4-FFF2-40B4-BE49-F238E27FC236}">
                <a16:creationId xmlns:a16="http://schemas.microsoft.com/office/drawing/2014/main" id="{1D9FBC8C-3F73-5812-D58E-372AE29C0E0F}"/>
              </a:ext>
            </a:extLst>
          </p:cNvPr>
          <p:cNvSpPr>
            <a:spLocks noChangeArrowheads="1"/>
          </p:cNvSpPr>
          <p:nvPr/>
        </p:nvSpPr>
        <p:spPr bwMode="auto">
          <a:xfrm>
            <a:off x="68883" y="694808"/>
            <a:ext cx="3422998" cy="6163192"/>
          </a:xfrm>
          <a:prstGeom prst="rect">
            <a:avLst/>
          </a:prstGeom>
          <a:solidFill>
            <a:srgbClr val="FFFF00"/>
          </a:solidFill>
          <a:ln>
            <a:noFill/>
          </a:ln>
          <a:effectLst/>
        </p:spPr>
        <p:txBody>
          <a:bodyPr vert="horz" wrap="square" lIns="0" tIns="0" rIns="0" bIns="0" numCol="1" anchor="t" anchorCtr="0" compatLnSpc="1">
            <a:prstTxWarp prst="textNoShape">
              <a:avLst/>
            </a:prstTxWarp>
            <a:noAutofit/>
          </a:bodyPr>
          <a:lstStyle/>
          <a:p>
            <a:pPr algn="ctr"/>
            <a:r>
              <a:rPr lang="pt-BR" sz="2000" b="1" i="1" dirty="0">
                <a:solidFill>
                  <a:srgbClr val="FF0000"/>
                </a:solidFill>
              </a:rPr>
              <a:t>Quênia</a:t>
            </a:r>
          </a:p>
          <a:p>
            <a:r>
              <a:rPr lang="pt-BR" b="1" dirty="0"/>
              <a:t>• Wangari </a:t>
            </a:r>
            <a:r>
              <a:rPr lang="pt-BR" b="1" dirty="0" err="1"/>
              <a:t>Muta</a:t>
            </a:r>
            <a:r>
              <a:rPr lang="pt-BR" b="1" dirty="0"/>
              <a:t> Maathai, uma ecologista queniana, ganhou o Premio Nobel da Paz em 2004 “por sua contribuição ao desenvolvimento sustentável, à democracia e à paz”. Maathai foi a primeira africana a ganhar este premio. </a:t>
            </a:r>
          </a:p>
          <a:p>
            <a:r>
              <a:rPr lang="pt-BR" b="1" dirty="0"/>
              <a:t>• O café e o turismo são as principais fontes de renda do Quênia. </a:t>
            </a:r>
          </a:p>
          <a:p>
            <a:r>
              <a:rPr lang="pt-BR" b="1" dirty="0"/>
              <a:t>• No Quênia existem umas 70 tribos diferentes. </a:t>
            </a:r>
          </a:p>
          <a:p>
            <a:r>
              <a:rPr lang="pt-BR" b="1" dirty="0"/>
              <a:t>• O inglês e o suaíli são os idiomas oficiais no Quênia, mas várias das tribos falam seus próprios idiomas e dialetos.</a:t>
            </a:r>
          </a:p>
          <a:p>
            <a:r>
              <a:rPr lang="pt-BR" b="1" dirty="0"/>
              <a:t>• Durante quase 100 anos o país foi governado pelos britânicos, mas obtiveram a sua independência em 1963.</a:t>
            </a:r>
          </a:p>
        </p:txBody>
      </p:sp>
      <p:sp>
        <p:nvSpPr>
          <p:cNvPr id="10" name="Retângulo 9">
            <a:extLst>
              <a:ext uri="{FF2B5EF4-FFF2-40B4-BE49-F238E27FC236}">
                <a16:creationId xmlns:a16="http://schemas.microsoft.com/office/drawing/2014/main" id="{F943A877-8DE4-7C6C-0EE0-16E94F503002}"/>
              </a:ext>
            </a:extLst>
          </p:cNvPr>
          <p:cNvSpPr/>
          <p:nvPr/>
        </p:nvSpPr>
        <p:spPr>
          <a:xfrm>
            <a:off x="5652118" y="721103"/>
            <a:ext cx="985654" cy="369332"/>
          </a:xfrm>
          <a:prstGeom prst="rect">
            <a:avLst/>
          </a:prstGeom>
        </p:spPr>
        <p:txBody>
          <a:bodyPr wrap="none">
            <a:spAutoFit/>
          </a:bodyPr>
          <a:lstStyle/>
          <a:p>
            <a:r>
              <a:rPr lang="pt-BR" b="1" dirty="0">
                <a:solidFill>
                  <a:schemeClr val="bg1"/>
                </a:solidFill>
              </a:rPr>
              <a:t>Maathai</a:t>
            </a:r>
            <a:endParaRPr lang="pt-BR" dirty="0">
              <a:solidFill>
                <a:schemeClr val="bg1"/>
              </a:solidFill>
            </a:endParaRPr>
          </a:p>
        </p:txBody>
      </p:sp>
      <p:pic>
        <p:nvPicPr>
          <p:cNvPr id="12" name="Picture 4">
            <a:extLst>
              <a:ext uri="{FF2B5EF4-FFF2-40B4-BE49-F238E27FC236}">
                <a16:creationId xmlns:a16="http://schemas.microsoft.com/office/drawing/2014/main" id="{11BB4C6A-C219-9730-123D-63F15A73B3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0615" y="2978923"/>
            <a:ext cx="2597274" cy="194795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248F7DC7-47A1-1DA0-A402-EBD392B46F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8537" y="1395381"/>
            <a:ext cx="2066925" cy="155257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a:extLst>
              <a:ext uri="{FF2B5EF4-FFF2-40B4-BE49-F238E27FC236}">
                <a16:creationId xmlns:a16="http://schemas.microsoft.com/office/drawing/2014/main" id="{61BA9F8C-1AC0-BF73-D755-EAB9DD8183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96973" y="4953383"/>
            <a:ext cx="1588487" cy="1876166"/>
          </a:xfrm>
          <a:prstGeom prst="rect">
            <a:avLst/>
          </a:prstGeom>
          <a:noFill/>
          <a:extLst>
            <a:ext uri="{909E8E84-426E-40DD-AFC4-6F175D3DCCD1}">
              <a14:hiddenFill xmlns:a14="http://schemas.microsoft.com/office/drawing/2010/main">
                <a:solidFill>
                  <a:srgbClr val="FFFFFF"/>
                </a:solidFill>
              </a14:hiddenFill>
            </a:ext>
          </a:extLst>
        </p:spPr>
      </p:pic>
      <p:sp>
        <p:nvSpPr>
          <p:cNvPr id="18" name="Retângulo 17">
            <a:extLst>
              <a:ext uri="{FF2B5EF4-FFF2-40B4-BE49-F238E27FC236}">
                <a16:creationId xmlns:a16="http://schemas.microsoft.com/office/drawing/2014/main" id="{AA4973A4-DED1-38A1-4481-883D938B2EDD}"/>
              </a:ext>
            </a:extLst>
          </p:cNvPr>
          <p:cNvSpPr/>
          <p:nvPr/>
        </p:nvSpPr>
        <p:spPr>
          <a:xfrm>
            <a:off x="6144945" y="4658375"/>
            <a:ext cx="762709" cy="369332"/>
          </a:xfrm>
          <a:prstGeom prst="rect">
            <a:avLst/>
          </a:prstGeom>
        </p:spPr>
        <p:txBody>
          <a:bodyPr wrap="none">
            <a:spAutoFit/>
          </a:bodyPr>
          <a:lstStyle/>
          <a:p>
            <a:r>
              <a:rPr lang="pt-BR" b="1" dirty="0"/>
              <a:t>Tribos</a:t>
            </a:r>
            <a:endParaRPr lang="pt-BR" dirty="0"/>
          </a:p>
        </p:txBody>
      </p:sp>
      <p:pic>
        <p:nvPicPr>
          <p:cNvPr id="20" name="Picture 10">
            <a:extLst>
              <a:ext uri="{FF2B5EF4-FFF2-40B4-BE49-F238E27FC236}">
                <a16:creationId xmlns:a16="http://schemas.microsoft.com/office/drawing/2014/main" id="{72C97F0E-FB91-5B82-A463-522F053E59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83655" y="2838321"/>
            <a:ext cx="2817000" cy="187616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2">
            <a:extLst>
              <a:ext uri="{FF2B5EF4-FFF2-40B4-BE49-F238E27FC236}">
                <a16:creationId xmlns:a16="http://schemas.microsoft.com/office/drawing/2014/main" id="{0B016C69-BCF9-DAE3-2484-20140594174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90552" y="4976710"/>
            <a:ext cx="2740361" cy="1805943"/>
          </a:xfrm>
          <a:prstGeom prst="rect">
            <a:avLst/>
          </a:prstGeom>
          <a:noFill/>
          <a:extLst>
            <a:ext uri="{909E8E84-426E-40DD-AFC4-6F175D3DCCD1}">
              <a14:hiddenFill xmlns:a14="http://schemas.microsoft.com/office/drawing/2010/main">
                <a:solidFill>
                  <a:srgbClr val="FFFFFF"/>
                </a:solidFill>
              </a14:hiddenFill>
            </a:ext>
          </a:extLst>
        </p:spPr>
      </p:pic>
      <p:pic>
        <p:nvPicPr>
          <p:cNvPr id="24" name="Imagem 23">
            <a:extLst>
              <a:ext uri="{FF2B5EF4-FFF2-40B4-BE49-F238E27FC236}">
                <a16:creationId xmlns:a16="http://schemas.microsoft.com/office/drawing/2014/main" id="{12C1B802-F017-B850-B9C3-235759D868F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19226" y="692696"/>
            <a:ext cx="1201327" cy="661956"/>
          </a:xfrm>
          <a:prstGeom prst="rect">
            <a:avLst/>
          </a:prstGeom>
        </p:spPr>
      </p:pic>
      <p:sp>
        <p:nvSpPr>
          <p:cNvPr id="26" name="Retângulo 25">
            <a:extLst>
              <a:ext uri="{FF2B5EF4-FFF2-40B4-BE49-F238E27FC236}">
                <a16:creationId xmlns:a16="http://schemas.microsoft.com/office/drawing/2014/main" id="{5965F463-4637-D926-4A21-BC442F86E622}"/>
              </a:ext>
            </a:extLst>
          </p:cNvPr>
          <p:cNvSpPr/>
          <p:nvPr/>
        </p:nvSpPr>
        <p:spPr>
          <a:xfrm>
            <a:off x="3519180" y="980728"/>
            <a:ext cx="800045" cy="338443"/>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400" b="1" dirty="0">
                <a:solidFill>
                  <a:schemeClr val="tx1"/>
                </a:solidFill>
              </a:rPr>
              <a:t>Quênia</a:t>
            </a:r>
          </a:p>
        </p:txBody>
      </p:sp>
    </p:spTree>
    <p:extLst>
      <p:ext uri="{BB962C8B-B14F-4D97-AF65-F5344CB8AC3E}">
        <p14:creationId xmlns:p14="http://schemas.microsoft.com/office/powerpoint/2010/main" val="1122908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18">
            <a:extLst>
              <a:ext uri="{FF2B5EF4-FFF2-40B4-BE49-F238E27FC236}">
                <a16:creationId xmlns:a16="http://schemas.microsoft.com/office/drawing/2014/main" id="{988D5DAC-03AB-B8F3-482B-7375221FC288}"/>
              </a:ext>
            </a:extLst>
          </p:cNvPr>
          <p:cNvSpPr txBox="1">
            <a:spLocks noChangeArrowheads="1"/>
          </p:cNvSpPr>
          <p:nvPr/>
        </p:nvSpPr>
        <p:spPr bwMode="auto">
          <a:xfrm>
            <a:off x="107504" y="816903"/>
            <a:ext cx="2903052" cy="597086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pt-BR" altLang="pt-BR" sz="1600" b="1" dirty="0">
                <a:solidFill>
                  <a:srgbClr val="FF0000"/>
                </a:solidFill>
              </a:rPr>
              <a:t>Leão</a:t>
            </a:r>
          </a:p>
          <a:p>
            <a:endParaRPr lang="pt-BR" altLang="pt-BR" sz="1600" b="1" dirty="0">
              <a:solidFill>
                <a:srgbClr val="FF0000"/>
              </a:solidFill>
            </a:endParaRPr>
          </a:p>
          <a:p>
            <a:pPr marL="285750" indent="-285750" algn="just">
              <a:buFont typeface="Arial" panose="020B0604020202020204" pitchFamily="34" charset="0"/>
              <a:buChar char="•"/>
            </a:pPr>
            <a:r>
              <a:rPr lang="pt-BR" sz="1400" b="1" dirty="0">
                <a:latin typeface="Comic Sans MS" panose="030F0702030302020204" pitchFamily="66" charset="0"/>
              </a:rPr>
              <a:t>O leão é um felino carnívoro muito feroz. Seu único predador é o ser humano. Pode chegar a pesar até 250 kg;</a:t>
            </a:r>
          </a:p>
          <a:p>
            <a:pPr marL="285750" indent="-285750" algn="just">
              <a:buFont typeface="Arial" panose="020B0604020202020204" pitchFamily="34" charset="0"/>
              <a:buChar char="•"/>
            </a:pPr>
            <a:endParaRPr lang="pt-BR" sz="1400" b="1" dirty="0">
              <a:latin typeface="Comic Sans MS" panose="030F0702030302020204" pitchFamily="66" charset="0"/>
            </a:endParaRPr>
          </a:p>
          <a:p>
            <a:pPr marL="285750" indent="-285750" algn="just">
              <a:buFont typeface="Arial" panose="020B0604020202020204" pitchFamily="34" charset="0"/>
              <a:buChar char="•"/>
            </a:pPr>
            <a:r>
              <a:rPr lang="pt-BR" sz="1400" b="1" dirty="0">
                <a:latin typeface="Comic Sans MS" panose="030F0702030302020204" pitchFamily="66" charset="0"/>
              </a:rPr>
              <a:t>Vivem em grupos que apresentam várias fêmeas e um macho dominante. Filhotes machos, após crescerem, saem ou são expulsos dali;</a:t>
            </a:r>
          </a:p>
          <a:p>
            <a:pPr marL="285750" indent="-285750" algn="just">
              <a:buFont typeface="Arial" panose="020B0604020202020204" pitchFamily="34" charset="0"/>
              <a:buChar char="•"/>
            </a:pPr>
            <a:endParaRPr lang="pt-BR" sz="1400" b="1" dirty="0">
              <a:latin typeface="Comic Sans MS" panose="030F0702030302020204" pitchFamily="66" charset="0"/>
            </a:endParaRPr>
          </a:p>
          <a:p>
            <a:pPr marL="285750" indent="-285750" algn="just">
              <a:buFont typeface="Arial" panose="020B0604020202020204" pitchFamily="34" charset="0"/>
              <a:buChar char="•"/>
            </a:pPr>
            <a:r>
              <a:rPr lang="pt-BR" sz="1400" b="1" dirty="0">
                <a:latin typeface="Comic Sans MS" panose="030F0702030302020204" pitchFamily="66" charset="0"/>
              </a:rPr>
              <a:t>Alimentam-se de gazelas, girafas, zebras, </a:t>
            </a:r>
            <a:r>
              <a:rPr lang="pt-BR" sz="1400" b="1" dirty="0" err="1">
                <a:latin typeface="Comic Sans MS" panose="030F0702030302020204" pitchFamily="66" charset="0"/>
              </a:rPr>
              <a:t>gnus</a:t>
            </a:r>
            <a:r>
              <a:rPr lang="pt-BR" sz="1400" b="1" dirty="0">
                <a:latin typeface="Comic Sans MS" panose="030F0702030302020204" pitchFamily="66" charset="0"/>
              </a:rPr>
              <a:t>, búfalos e até mesmo elefantes (geralmente os mais jovens). A caça é feita pelas fêmeas do grupo;</a:t>
            </a:r>
          </a:p>
          <a:p>
            <a:pPr marL="285750" indent="-285750" algn="just">
              <a:buFont typeface="Arial" panose="020B0604020202020204" pitchFamily="34" charset="0"/>
              <a:buChar char="•"/>
            </a:pPr>
            <a:endParaRPr lang="pt-BR" sz="1400" b="1" dirty="0">
              <a:latin typeface="Comic Sans MS" panose="030F0702030302020204" pitchFamily="66" charset="0"/>
            </a:endParaRPr>
          </a:p>
          <a:p>
            <a:pPr marL="285750" indent="-285750" algn="just">
              <a:buFont typeface="Arial" panose="020B0604020202020204" pitchFamily="34" charset="0"/>
              <a:buChar char="•"/>
            </a:pPr>
            <a:r>
              <a:rPr lang="pt-BR" sz="1400" b="1" dirty="0">
                <a:latin typeface="Comic Sans MS" panose="030F0702030302020204" pitchFamily="66" charset="0"/>
              </a:rPr>
              <a:t>O leão é considerado um dos cincos animais mais difíceis de serem caçados na África. </a:t>
            </a:r>
            <a:endParaRPr lang="pt-BR" sz="1600" b="1" i="1" dirty="0">
              <a:latin typeface="Comic Sans MS" panose="030F0702030302020204" pitchFamily="66" charset="0"/>
            </a:endParaRPr>
          </a:p>
        </p:txBody>
      </p:sp>
      <p:pic>
        <p:nvPicPr>
          <p:cNvPr id="7" name="Picture 2" descr="https://sitiodopicapauangolano.files.wordpress.com/2012/03/lec3b5es-casal.jpg">
            <a:extLst>
              <a:ext uri="{FF2B5EF4-FFF2-40B4-BE49-F238E27FC236}">
                <a16:creationId xmlns:a16="http://schemas.microsoft.com/office/drawing/2014/main" id="{CB84487B-2C74-EE2A-BFD7-8C56A3F29D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6757" y="807963"/>
            <a:ext cx="2425269" cy="17947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4" descr="Leão. Foto: David L. (Stoic-lamp-post) / Creative Commons 3.0 ND">
            <a:extLst>
              <a:ext uri="{FF2B5EF4-FFF2-40B4-BE49-F238E27FC236}">
                <a16:creationId xmlns:a16="http://schemas.microsoft.com/office/drawing/2014/main" id="{9F1F0583-B742-B41C-B2B3-A309742567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3827" y="2358542"/>
            <a:ext cx="3672408" cy="27339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6" descr="https://2anocsdomingos.files.wordpress.com/2010/11/leoes.png">
            <a:extLst>
              <a:ext uri="{FF2B5EF4-FFF2-40B4-BE49-F238E27FC236}">
                <a16:creationId xmlns:a16="http://schemas.microsoft.com/office/drawing/2014/main" id="{B6E82360-DB17-CDFB-7787-8C8261FD1B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4848325"/>
            <a:ext cx="2904257" cy="19331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Imagem 12">
            <a:extLst>
              <a:ext uri="{FF2B5EF4-FFF2-40B4-BE49-F238E27FC236}">
                <a16:creationId xmlns:a16="http://schemas.microsoft.com/office/drawing/2014/main" id="{701C219E-8045-5461-4FCE-01CA1C4A422D}"/>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818369" y="663046"/>
            <a:ext cx="1957589" cy="1601821"/>
          </a:xfrm>
          <a:prstGeom prst="rect">
            <a:avLst/>
          </a:prstGeom>
        </p:spPr>
      </p:pic>
    </p:spTree>
    <p:extLst>
      <p:ext uri="{BB962C8B-B14F-4D97-AF65-F5344CB8AC3E}">
        <p14:creationId xmlns:p14="http://schemas.microsoft.com/office/powerpoint/2010/main" val="596154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a16="http://schemas.microsoft.com/office/drawing/2014/main" id="{FC1FD408-231A-40E3-8D63-2A6F1D0E85CE}"/>
              </a:ext>
            </a:extLst>
          </p:cNvPr>
          <p:cNvSpPr txBox="1"/>
          <p:nvPr/>
        </p:nvSpPr>
        <p:spPr>
          <a:xfrm>
            <a:off x="51618" y="1093791"/>
            <a:ext cx="9092382" cy="2031325"/>
          </a:xfrm>
          <a:prstGeom prst="rect">
            <a:avLst/>
          </a:prstGeom>
          <a:noFill/>
        </p:spPr>
        <p:txBody>
          <a:bodyPr wrap="square">
            <a:spAutoFit/>
          </a:bodyPr>
          <a:lstStyle/>
          <a:p>
            <a:r>
              <a:rPr lang="pt-BR" dirty="0"/>
              <a:t> </a:t>
            </a:r>
          </a:p>
          <a:p>
            <a:pPr marL="285750" indent="-285750">
              <a:buFont typeface="Arial" panose="020B0604020202020204" pitchFamily="34" charset="0"/>
              <a:buChar char="•"/>
            </a:pPr>
            <a:r>
              <a:rPr lang="pt-BR" b="1" dirty="0">
                <a:cs typeface="Times New Roman" panose="02020603050405020304" pitchFamily="18" charset="0"/>
              </a:rPr>
              <a:t>No mapa, mostre o continente africano e o país do Quênia. Aponte a cidade de </a:t>
            </a:r>
            <a:r>
              <a:rPr lang="pt-BR" b="1" dirty="0" err="1">
                <a:cs typeface="Times New Roman" panose="02020603050405020304" pitchFamily="18" charset="0"/>
              </a:rPr>
              <a:t>Kisii</a:t>
            </a:r>
            <a:r>
              <a:rPr lang="pt-BR" b="1" dirty="0">
                <a:cs typeface="Times New Roman" panose="02020603050405020304" pitchFamily="18" charset="0"/>
              </a:rPr>
              <a:t>, onde fica a </a:t>
            </a:r>
            <a:r>
              <a:rPr lang="pt-BR" b="1" dirty="0" err="1">
                <a:cs typeface="Times New Roman" panose="02020603050405020304" pitchFamily="18" charset="0"/>
              </a:rPr>
              <a:t>Mwata</a:t>
            </a:r>
            <a:r>
              <a:rPr lang="pt-BR" b="1" dirty="0">
                <a:cs typeface="Times New Roman" panose="02020603050405020304" pitchFamily="18" charset="0"/>
              </a:rPr>
              <a:t> Adventist </a:t>
            </a:r>
            <a:r>
              <a:rPr lang="pt-BR" b="1" dirty="0" err="1">
                <a:cs typeface="Times New Roman" panose="02020603050405020304" pitchFamily="18" charset="0"/>
              </a:rPr>
              <a:t>School</a:t>
            </a:r>
            <a:r>
              <a:rPr lang="pt-BR" b="1" dirty="0">
                <a:cs typeface="Times New Roman" panose="02020603050405020304" pitchFamily="18" charset="0"/>
              </a:rPr>
              <a:t> for </a:t>
            </a:r>
            <a:r>
              <a:rPr lang="pt-BR" b="1" dirty="0" err="1">
                <a:cs typeface="Times New Roman" panose="02020603050405020304" pitchFamily="18" charset="0"/>
              </a:rPr>
              <a:t>the</a:t>
            </a:r>
            <a:r>
              <a:rPr lang="pt-BR" b="1" dirty="0">
                <a:cs typeface="Times New Roman" panose="02020603050405020304" pitchFamily="18" charset="0"/>
              </a:rPr>
              <a:t> </a:t>
            </a:r>
            <a:r>
              <a:rPr lang="pt-BR" b="1" dirty="0" err="1">
                <a:cs typeface="Times New Roman" panose="02020603050405020304" pitchFamily="18" charset="0"/>
              </a:rPr>
              <a:t>Deaf</a:t>
            </a:r>
            <a:r>
              <a:rPr lang="pt-BR" b="1" dirty="0">
                <a:cs typeface="Times New Roman" panose="02020603050405020304" pitchFamily="18" charset="0"/>
              </a:rPr>
              <a:t> (Escola Adventista </a:t>
            </a:r>
            <a:r>
              <a:rPr lang="pt-BR" b="1" dirty="0" err="1">
                <a:cs typeface="Times New Roman" panose="02020603050405020304" pitchFamily="18" charset="0"/>
              </a:rPr>
              <a:t>Mwata</a:t>
            </a:r>
            <a:r>
              <a:rPr lang="pt-BR" b="1" dirty="0">
                <a:cs typeface="Times New Roman" panose="02020603050405020304" pitchFamily="18" charset="0"/>
              </a:rPr>
              <a:t> para Surdos). </a:t>
            </a:r>
          </a:p>
          <a:p>
            <a:pPr marL="285750" indent="-285750">
              <a:buFont typeface="Arial" panose="020B0604020202020204" pitchFamily="34" charset="0"/>
              <a:buChar char="•"/>
            </a:pPr>
            <a:r>
              <a:rPr lang="pt-BR" b="1" dirty="0">
                <a:cs typeface="Times New Roman" panose="02020603050405020304" pitchFamily="18" charset="0"/>
              </a:rPr>
              <a:t>A escola está localizada a cerca de 300 quilômetros a oeste da capital do Quênia, em Nairóbi.</a:t>
            </a:r>
          </a:p>
          <a:p>
            <a:pPr marL="285750" indent="-285750">
              <a:buFont typeface="Arial" panose="020B0604020202020204" pitchFamily="34" charset="0"/>
              <a:buChar char="•"/>
            </a:pPr>
            <a:r>
              <a:rPr lang="pt-BR" b="1" dirty="0">
                <a:cs typeface="Times New Roman" panose="02020603050405020304" pitchFamily="18" charset="0"/>
              </a:rPr>
              <a:t>John é um pseudônimo para proteger a privacidade do menino e da sua família.</a:t>
            </a:r>
          </a:p>
          <a:p>
            <a:endParaRPr lang="pt-BR" b="1" dirty="0">
              <a:cs typeface="Times New Roman" panose="02020603050405020304" pitchFamily="18" charset="0"/>
            </a:endParaRPr>
          </a:p>
        </p:txBody>
      </p:sp>
      <p:pic>
        <p:nvPicPr>
          <p:cNvPr id="5" name="Imagem 4">
            <a:extLst>
              <a:ext uri="{FF2B5EF4-FFF2-40B4-BE49-F238E27FC236}">
                <a16:creationId xmlns:a16="http://schemas.microsoft.com/office/drawing/2014/main" id="{9D97D917-BC34-4309-B8CE-CE93FB6CE888}"/>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363446" y="4930445"/>
            <a:ext cx="1079004" cy="1279995"/>
          </a:xfrm>
          <a:prstGeom prst="rect">
            <a:avLst/>
          </a:prstGeom>
        </p:spPr>
      </p:pic>
      <p:sp>
        <p:nvSpPr>
          <p:cNvPr id="6" name="CaixaDeTexto 5">
            <a:extLst>
              <a:ext uri="{FF2B5EF4-FFF2-40B4-BE49-F238E27FC236}">
                <a16:creationId xmlns:a16="http://schemas.microsoft.com/office/drawing/2014/main" id="{2D253C72-6BA9-4CFB-81DE-2652CDC6874B}"/>
              </a:ext>
            </a:extLst>
          </p:cNvPr>
          <p:cNvSpPr txBox="1"/>
          <p:nvPr/>
        </p:nvSpPr>
        <p:spPr>
          <a:xfrm>
            <a:off x="51618" y="5641639"/>
            <a:ext cx="9092382" cy="959943"/>
          </a:xfrm>
          <a:prstGeom prst="rect">
            <a:avLst/>
          </a:prstGeom>
          <a:noFill/>
        </p:spPr>
        <p:txBody>
          <a:bodyPr wrap="square">
            <a:spAutoFit/>
          </a:bodyPr>
          <a:lstStyle/>
          <a:p>
            <a:pPr marL="342900" indent="-342900">
              <a:lnSpc>
                <a:spcPct val="107000"/>
              </a:lnSpc>
              <a:buFont typeface="Symbol" panose="05050102010706020507" pitchFamily="18" charset="2"/>
              <a:buChar char=""/>
            </a:pPr>
            <a:r>
              <a:rPr lang="pt-BR" b="1" dirty="0">
                <a:cs typeface="Times New Roman" panose="02020603050405020304" pitchFamily="18" charset="0"/>
              </a:rPr>
              <a:t>Baixe, no Facebook, as fotos da história da semana: bit.ly/fb-mq. </a:t>
            </a:r>
          </a:p>
          <a:p>
            <a:pPr marL="342900" indent="-342900">
              <a:lnSpc>
                <a:spcPct val="107000"/>
              </a:lnSpc>
              <a:buFont typeface="Symbol" panose="05050102010706020507" pitchFamily="18" charset="2"/>
              <a:buChar char=""/>
            </a:pPr>
            <a:r>
              <a:rPr lang="pt-BR" b="1" dirty="0">
                <a:cs typeface="Times New Roman" panose="02020603050405020304" pitchFamily="18" charset="0"/>
              </a:rPr>
              <a:t>(disponível no início de cada semana no facebook em </a:t>
            </a:r>
            <a:r>
              <a:rPr lang="pt-BR" i="1" u="sng" dirty="0">
                <a:solidFill>
                  <a:srgbClr val="0000FF"/>
                </a:solidFill>
                <a:latin typeface="Arial" panose="020B060402020202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https://www.facebook.com/missionquarterlies</a:t>
            </a:r>
            <a:r>
              <a:rPr lang="pt-BR" i="1" u="sng" dirty="0">
                <a:solidFill>
                  <a:srgbClr val="0000FF"/>
                </a:solidFill>
                <a:latin typeface="Arial" panose="020B0604020202020204" pitchFamily="34" charset="0"/>
                <a:cs typeface="Times New Roman" panose="02020603050405020304" pitchFamily="18" charset="0"/>
              </a:rPr>
              <a:t> )</a:t>
            </a:r>
          </a:p>
        </p:txBody>
      </p:sp>
      <p:pic>
        <p:nvPicPr>
          <p:cNvPr id="2" name="Imagem 1" descr="Desenho de um círculo&#10;&#10;Descrição gerada automaticamente com confiança média">
            <a:extLst>
              <a:ext uri="{FF2B5EF4-FFF2-40B4-BE49-F238E27FC236}">
                <a16:creationId xmlns:a16="http://schemas.microsoft.com/office/drawing/2014/main" id="{3E60CCFD-58B5-D7F5-EA48-95B301D00C48}"/>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252520" y="5641639"/>
            <a:ext cx="221851" cy="352320"/>
          </a:xfrm>
          <a:prstGeom prst="rect">
            <a:avLst/>
          </a:prstGeom>
        </p:spPr>
      </p:pic>
      <p:sp>
        <p:nvSpPr>
          <p:cNvPr id="3" name="Elipse 2">
            <a:extLst>
              <a:ext uri="{FF2B5EF4-FFF2-40B4-BE49-F238E27FC236}">
                <a16:creationId xmlns:a16="http://schemas.microsoft.com/office/drawing/2014/main" id="{B1FAAB4F-9314-4477-9363-7420EFADC908}"/>
              </a:ext>
            </a:extLst>
          </p:cNvPr>
          <p:cNvSpPr/>
          <p:nvPr/>
        </p:nvSpPr>
        <p:spPr>
          <a:xfrm flipH="1" flipV="1">
            <a:off x="9304948" y="5497623"/>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Tree>
    <p:extLst>
      <p:ext uri="{BB962C8B-B14F-4D97-AF65-F5344CB8AC3E}">
        <p14:creationId xmlns:p14="http://schemas.microsoft.com/office/powerpoint/2010/main" val="30041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524CE747-CF44-4139-ADB2-F520C65DC5B6}"/>
              </a:ext>
            </a:extLst>
          </p:cNvPr>
          <p:cNvSpPr>
            <a:spLocks noGrp="1"/>
          </p:cNvSpPr>
          <p:nvPr>
            <p:ph type="body" sz="quarter" idx="11"/>
          </p:nvPr>
        </p:nvSpPr>
        <p:spPr/>
        <p:txBody>
          <a:bodyPr/>
          <a:lstStyle/>
          <a:p>
            <a:endParaRPr lang="pt-BR" dirty="0"/>
          </a:p>
        </p:txBody>
      </p:sp>
      <p:sp>
        <p:nvSpPr>
          <p:cNvPr id="4" name="Retângulo 3">
            <a:extLst>
              <a:ext uri="{FF2B5EF4-FFF2-40B4-BE49-F238E27FC236}">
                <a16:creationId xmlns:a16="http://schemas.microsoft.com/office/drawing/2014/main" id="{2823F78D-78E2-43ED-A138-900780B5FDF6}"/>
              </a:ext>
            </a:extLst>
          </p:cNvPr>
          <p:cNvSpPr>
            <a:spLocks noChangeArrowheads="1"/>
          </p:cNvSpPr>
          <p:nvPr/>
        </p:nvSpPr>
        <p:spPr bwMode="auto">
          <a:xfrm>
            <a:off x="123825" y="3551238"/>
            <a:ext cx="903605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pt-BR" altLang="pt-BR" sz="2400" b="1" dirty="0"/>
              <a:t>Qualquer observação sobre este material entre em contato comigo pelo e-mail:</a:t>
            </a:r>
          </a:p>
          <a:p>
            <a:pPr eaLnBrk="1" hangingPunct="1"/>
            <a:r>
              <a:rPr lang="pt-BR" altLang="pt-BR" sz="2400" b="1" dirty="0">
                <a:solidFill>
                  <a:srgbClr val="FF0000"/>
                </a:solidFill>
              </a:rPr>
              <a:t>Ruy Ernesto N Schwantes ( </a:t>
            </a:r>
            <a:r>
              <a:rPr lang="pt-BR" altLang="pt-BR" sz="2400" b="1" dirty="0">
                <a:solidFill>
                  <a:srgbClr val="FF0000"/>
                </a:solidFill>
                <a:hlinkClick r:id="rId2"/>
              </a:rPr>
              <a:t>ruy_ernesto@hotmail.com</a:t>
            </a:r>
            <a:r>
              <a:rPr lang="pt-BR" altLang="pt-BR" sz="2400" b="1" dirty="0">
                <a:solidFill>
                  <a:srgbClr val="FF0000"/>
                </a:solidFill>
              </a:rPr>
              <a:t> )</a:t>
            </a:r>
          </a:p>
          <a:p>
            <a:pPr eaLnBrk="1" hangingPunct="1"/>
            <a:endParaRPr lang="pt-BR" altLang="pt-BR" sz="2400" b="1" dirty="0">
              <a:solidFill>
                <a:srgbClr val="FF0000"/>
              </a:solidFill>
            </a:endParaRPr>
          </a:p>
          <a:p>
            <a:pPr eaLnBrk="1" hangingPunct="1"/>
            <a:endParaRPr lang="pt-BR" altLang="pt-BR" sz="2400" b="1" dirty="0">
              <a:solidFill>
                <a:srgbClr val="FF0000"/>
              </a:solidFill>
            </a:endParaRPr>
          </a:p>
        </p:txBody>
      </p:sp>
    </p:spTree>
    <p:extLst>
      <p:ext uri="{BB962C8B-B14F-4D97-AF65-F5344CB8AC3E}">
        <p14:creationId xmlns:p14="http://schemas.microsoft.com/office/powerpoint/2010/main" val="1440919055"/>
      </p:ext>
    </p:extLst>
  </p:cSld>
  <p:clrMapOvr>
    <a:masterClrMapping/>
  </p:clrMapOvr>
</p:sld>
</file>

<file path=ppt/theme/theme1.xml><?xml version="1.0" encoding="utf-8"?>
<a:theme xmlns:a="http://schemas.openxmlformats.org/drawingml/2006/main" name="Missões">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Amarelo ADORAÇÃ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47540</TotalTime>
  <Words>1043</Words>
  <Application>Microsoft Office PowerPoint</Application>
  <PresentationFormat>Apresentação na tela (4:3)</PresentationFormat>
  <Paragraphs>57</Paragraphs>
  <Slides>14</Slides>
  <Notes>2</Notes>
  <HiddenSlides>0</HiddenSlides>
  <MMClips>0</MMClips>
  <ScaleCrop>false</ScaleCrop>
  <HeadingPairs>
    <vt:vector size="6" baseType="variant">
      <vt:variant>
        <vt:lpstr>Fontes usadas</vt:lpstr>
      </vt:variant>
      <vt:variant>
        <vt:i4>9</vt:i4>
      </vt:variant>
      <vt:variant>
        <vt:lpstr>Tema</vt:lpstr>
      </vt:variant>
      <vt:variant>
        <vt:i4>2</vt:i4>
      </vt:variant>
      <vt:variant>
        <vt:lpstr>Títulos de slides</vt:lpstr>
      </vt:variant>
      <vt:variant>
        <vt:i4>14</vt:i4>
      </vt:variant>
    </vt:vector>
  </HeadingPairs>
  <TitlesOfParts>
    <vt:vector size="25" baseType="lpstr">
      <vt:lpstr>Arial</vt:lpstr>
      <vt:lpstr>Arial Black</vt:lpstr>
      <vt:lpstr>Calibri</vt:lpstr>
      <vt:lpstr>Comic Sans MS</vt:lpstr>
      <vt:lpstr>inherit</vt:lpstr>
      <vt:lpstr>Noto Serif Light</vt:lpstr>
      <vt:lpstr>Symbol</vt:lpstr>
      <vt:lpstr>Times New Roman</vt:lpstr>
      <vt:lpstr>Wingdings</vt:lpstr>
      <vt:lpstr>Missões</vt:lpstr>
      <vt:lpstr>Amarelo ADORAÇÃO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Uso Pessoal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Schwantes</dc:creator>
  <cp:lastModifiedBy>Ruy Ernesto Nobrega Schwantes</cp:lastModifiedBy>
  <cp:revision>3056</cp:revision>
  <dcterms:created xsi:type="dcterms:W3CDTF">2014-12-27T17:37:04Z</dcterms:created>
  <dcterms:modified xsi:type="dcterms:W3CDTF">2026-06-13T14:31:38Z</dcterms:modified>
</cp:coreProperties>
</file>