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notesMasterIdLst>
    <p:notesMasterId r:id="rId16"/>
  </p:notesMasterIdLst>
  <p:handoutMasterIdLst>
    <p:handoutMasterId r:id="rId17"/>
  </p:handoutMasterIdLst>
  <p:sldIdLst>
    <p:sldId id="280" r:id="rId2"/>
    <p:sldId id="281" r:id="rId3"/>
    <p:sldId id="288" r:id="rId4"/>
    <p:sldId id="282" r:id="rId5"/>
    <p:sldId id="283" r:id="rId6"/>
    <p:sldId id="289" r:id="rId7"/>
    <p:sldId id="284" r:id="rId8"/>
    <p:sldId id="290" r:id="rId9"/>
    <p:sldId id="285" r:id="rId10"/>
    <p:sldId id="291" r:id="rId11"/>
    <p:sldId id="286" r:id="rId12"/>
    <p:sldId id="292" r:id="rId13"/>
    <p:sldId id="293" r:id="rId14"/>
    <p:sldId id="287" r:id="rId15"/>
  </p:sldIdLst>
  <p:sldSz cx="9161463" cy="5153025"/>
  <p:notesSz cx="6858000" cy="9144000"/>
  <p:embeddedFontLst>
    <p:embeddedFont>
      <p:font typeface="Arial Black" panose="020B0A04020102020204" pitchFamily="34" charset="0"/>
      <p:regular r:id="rId18"/>
      <p:bold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3" userDrawn="1">
          <p15:clr>
            <a:srgbClr val="A4A3A4"/>
          </p15:clr>
        </p15:guide>
        <p15:guide id="2" pos="288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1354D"/>
    <a:srgbClr val="F36139"/>
    <a:srgbClr val="CC0066"/>
    <a:srgbClr val="99CCFF"/>
    <a:srgbClr val="FFFF66"/>
    <a:srgbClr val="FF9797"/>
    <a:srgbClr val="57FF57"/>
    <a:srgbClr val="FFE9A3"/>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CBF9D0-DAD0-4DD1-8CE5-A2684868ACAD}" v="86" dt="2026-02-16T19:56:36.580"/>
    <p1510:client id="{B3396571-673B-43B2-B690-8CD24E90A160}" v="88" dt="2026-02-16T20:22:57.313"/>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92" d="100"/>
          <a:sy n="92" d="100"/>
        </p:scale>
        <p:origin x="1387" y="-86"/>
      </p:cViewPr>
      <p:guideLst>
        <p:guide orient="horz" pos="1623"/>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0" d="100"/>
          <a:sy n="70" d="100"/>
        </p:scale>
        <p:origin x="276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emias Informatica Lima" userId="b77af7bd85500281" providerId="LiveId" clId="{7D1CC9F5-6E0A-41F8-B5B9-DE5264088EBB}"/>
    <pc:docChg chg="undo custSel modSld">
      <pc:chgData name="Neemias Informatica Lima" userId="b77af7bd85500281" providerId="LiveId" clId="{7D1CC9F5-6E0A-41F8-B5B9-DE5264088EBB}" dt="2026-02-16T20:23:38.850" v="543" actId="6549"/>
      <pc:docMkLst>
        <pc:docMk/>
      </pc:docMkLst>
      <pc:sldChg chg="addSp delSp modSp mod">
        <pc:chgData name="Neemias Informatica Lima" userId="b77af7bd85500281" providerId="LiveId" clId="{7D1CC9F5-6E0A-41F8-B5B9-DE5264088EBB}" dt="2026-02-16T20:06:09.116" v="329" actId="1440"/>
        <pc:sldMkLst>
          <pc:docMk/>
          <pc:sldMk cId="2232331225" sldId="280"/>
        </pc:sldMkLst>
        <pc:spChg chg="mod">
          <ac:chgData name="Neemias Informatica Lima" userId="b77af7bd85500281" providerId="LiveId" clId="{7D1CC9F5-6E0A-41F8-B5B9-DE5264088EBB}" dt="2026-02-16T20:03:46.321" v="293" actId="20577"/>
          <ac:spMkLst>
            <pc:docMk/>
            <pc:sldMk cId="2232331225" sldId="280"/>
            <ac:spMk id="6" creationId="{00000000-0000-0000-0000-000000000000}"/>
          </ac:spMkLst>
        </pc:spChg>
        <pc:spChg chg="mod">
          <ac:chgData name="Neemias Informatica Lima" userId="b77af7bd85500281" providerId="LiveId" clId="{7D1CC9F5-6E0A-41F8-B5B9-DE5264088EBB}" dt="2026-02-16T20:03:28.252" v="280" actId="20577"/>
          <ac:spMkLst>
            <pc:docMk/>
            <pc:sldMk cId="2232331225" sldId="280"/>
            <ac:spMk id="7" creationId="{00000000-0000-0000-0000-000000000000}"/>
          </ac:spMkLst>
        </pc:spChg>
        <pc:spChg chg="mod">
          <ac:chgData name="Neemias Informatica Lima" userId="b77af7bd85500281" providerId="LiveId" clId="{7D1CC9F5-6E0A-41F8-B5B9-DE5264088EBB}" dt="2026-02-16T20:04:46.861" v="314" actId="6549"/>
          <ac:spMkLst>
            <pc:docMk/>
            <pc:sldMk cId="2232331225" sldId="280"/>
            <ac:spMk id="9" creationId="{00000000-0000-0000-0000-000000000000}"/>
          </ac:spMkLst>
        </pc:spChg>
        <pc:spChg chg="mod">
          <ac:chgData name="Neemias Informatica Lima" userId="b77af7bd85500281" providerId="LiveId" clId="{7D1CC9F5-6E0A-41F8-B5B9-DE5264088EBB}" dt="2026-02-16T20:03:30.962" v="281" actId="20577"/>
          <ac:spMkLst>
            <pc:docMk/>
            <pc:sldMk cId="2232331225" sldId="280"/>
            <ac:spMk id="11" creationId="{00000000-0000-0000-0000-000000000000}"/>
          </ac:spMkLst>
        </pc:spChg>
        <pc:spChg chg="mod">
          <ac:chgData name="Neemias Informatica Lima" userId="b77af7bd85500281" providerId="LiveId" clId="{7D1CC9F5-6E0A-41F8-B5B9-DE5264088EBB}" dt="2026-02-16T20:05:09.686" v="317"/>
          <ac:spMkLst>
            <pc:docMk/>
            <pc:sldMk cId="2232331225" sldId="280"/>
            <ac:spMk id="16" creationId="{00000000-0000-0000-0000-000000000000}"/>
          </ac:spMkLst>
        </pc:spChg>
        <pc:picChg chg="add del mod">
          <ac:chgData name="Neemias Informatica Lima" userId="b77af7bd85500281" providerId="LiveId" clId="{7D1CC9F5-6E0A-41F8-B5B9-DE5264088EBB}" dt="2026-02-16T20:03:33.395" v="282" actId="478"/>
          <ac:picMkLst>
            <pc:docMk/>
            <pc:sldMk cId="2232331225" sldId="280"/>
            <ac:picMk id="4" creationId="{5F6A9964-30FD-DD10-7F2C-751543C1E52B}"/>
          </ac:picMkLst>
        </pc:picChg>
        <pc:picChg chg="add mod">
          <ac:chgData name="Neemias Informatica Lima" userId="b77af7bd85500281" providerId="LiveId" clId="{7D1CC9F5-6E0A-41F8-B5B9-DE5264088EBB}" dt="2026-02-16T20:06:09.116" v="329" actId="1440"/>
          <ac:picMkLst>
            <pc:docMk/>
            <pc:sldMk cId="2232331225" sldId="280"/>
            <ac:picMk id="8" creationId="{3EA0FE62-99EC-4796-E660-A6391BA448E4}"/>
          </ac:picMkLst>
        </pc:picChg>
        <pc:picChg chg="del">
          <ac:chgData name="Neemias Informatica Lima" userId="b77af7bd85500281" providerId="LiveId" clId="{7D1CC9F5-6E0A-41F8-B5B9-DE5264088EBB}" dt="2026-02-16T19:37:29.445" v="4" actId="478"/>
          <ac:picMkLst>
            <pc:docMk/>
            <pc:sldMk cId="2232331225" sldId="280"/>
            <ac:picMk id="8" creationId="{A4A9091F-D80A-F28F-DC1D-9A8D16261747}"/>
          </ac:picMkLst>
        </pc:picChg>
      </pc:sldChg>
      <pc:sldChg chg="addSp delSp modSp mod">
        <pc:chgData name="Neemias Informatica Lima" userId="b77af7bd85500281" providerId="LiveId" clId="{7D1CC9F5-6E0A-41F8-B5B9-DE5264088EBB}" dt="2026-02-16T20:09:58.312" v="389" actId="6549"/>
        <pc:sldMkLst>
          <pc:docMk/>
          <pc:sldMk cId="2103443556" sldId="281"/>
        </pc:sldMkLst>
        <pc:spChg chg="mod">
          <ac:chgData name="Neemias Informatica Lima" userId="b77af7bd85500281" providerId="LiveId" clId="{7D1CC9F5-6E0A-41F8-B5B9-DE5264088EBB}" dt="2026-02-16T20:09:58.312" v="389" actId="6549"/>
          <ac:spMkLst>
            <pc:docMk/>
            <pc:sldMk cId="2103443556" sldId="281"/>
            <ac:spMk id="8" creationId="{00000000-0000-0000-0000-000000000000}"/>
          </ac:spMkLst>
        </pc:spChg>
        <pc:spChg chg="mod">
          <ac:chgData name="Neemias Informatica Lima" userId="b77af7bd85500281" providerId="LiveId" clId="{7D1CC9F5-6E0A-41F8-B5B9-DE5264088EBB}" dt="2026-02-16T20:06:30.579" v="331" actId="20577"/>
          <ac:spMkLst>
            <pc:docMk/>
            <pc:sldMk cId="2103443556" sldId="281"/>
            <ac:spMk id="11" creationId="{00000000-0000-0000-0000-000000000000}"/>
          </ac:spMkLst>
        </pc:spChg>
        <pc:spChg chg="mod">
          <ac:chgData name="Neemias Informatica Lima" userId="b77af7bd85500281" providerId="LiveId" clId="{7D1CC9F5-6E0A-41F8-B5B9-DE5264088EBB}" dt="2026-02-16T20:05:17.790" v="320"/>
          <ac:spMkLst>
            <pc:docMk/>
            <pc:sldMk cId="2103443556" sldId="281"/>
            <ac:spMk id="18" creationId="{00000000-0000-0000-0000-000000000000}"/>
          </ac:spMkLst>
        </pc:spChg>
        <pc:picChg chg="del">
          <ac:chgData name="Neemias Informatica Lima" userId="b77af7bd85500281" providerId="LiveId" clId="{7D1CC9F5-6E0A-41F8-B5B9-DE5264088EBB}" dt="2026-02-16T19:40:15.953" v="51" actId="478"/>
          <ac:picMkLst>
            <pc:docMk/>
            <pc:sldMk cId="2103443556" sldId="281"/>
            <ac:picMk id="3" creationId="{4917AE47-AA6B-9798-2858-881EBD396C92}"/>
          </ac:picMkLst>
        </pc:picChg>
        <pc:picChg chg="add mod">
          <ac:chgData name="Neemias Informatica Lima" userId="b77af7bd85500281" providerId="LiveId" clId="{7D1CC9F5-6E0A-41F8-B5B9-DE5264088EBB}" dt="2026-02-16T20:06:44.951" v="337" actId="14100"/>
          <ac:picMkLst>
            <pc:docMk/>
            <pc:sldMk cId="2103443556" sldId="281"/>
            <ac:picMk id="3" creationId="{BA70DB64-7347-6BA2-2881-ED4F201FAD93}"/>
          </ac:picMkLst>
        </pc:picChg>
        <pc:picChg chg="add del mod">
          <ac:chgData name="Neemias Informatica Lima" userId="b77af7bd85500281" providerId="LiveId" clId="{7D1CC9F5-6E0A-41F8-B5B9-DE5264088EBB}" dt="2026-02-16T20:06:31.994" v="333" actId="478"/>
          <ac:picMkLst>
            <pc:docMk/>
            <pc:sldMk cId="2103443556" sldId="281"/>
            <ac:picMk id="4" creationId="{2D320855-866C-3247-CC7A-6C1E329160CD}"/>
          </ac:picMkLst>
        </pc:picChg>
      </pc:sldChg>
      <pc:sldChg chg="addSp delSp modSp mod">
        <pc:chgData name="Neemias Informatica Lima" userId="b77af7bd85500281" providerId="LiveId" clId="{7D1CC9F5-6E0A-41F8-B5B9-DE5264088EBB}" dt="2026-02-16T20:12:14.431" v="419" actId="20577"/>
        <pc:sldMkLst>
          <pc:docMk/>
          <pc:sldMk cId="3683219421" sldId="282"/>
        </pc:sldMkLst>
        <pc:spChg chg="add del mod">
          <ac:chgData name="Neemias Informatica Lima" userId="b77af7bd85500281" providerId="LiveId" clId="{7D1CC9F5-6E0A-41F8-B5B9-DE5264088EBB}" dt="2026-02-16T20:07:28.818" v="340" actId="478"/>
          <ac:spMkLst>
            <pc:docMk/>
            <pc:sldMk cId="3683219421" sldId="282"/>
            <ac:spMk id="2" creationId="{E6098A4E-46DC-DB4E-E652-8779A05E825B}"/>
          </ac:spMkLst>
        </pc:spChg>
        <pc:spChg chg="add del mod">
          <ac:chgData name="Neemias Informatica Lima" userId="b77af7bd85500281" providerId="LiveId" clId="{7D1CC9F5-6E0A-41F8-B5B9-DE5264088EBB}" dt="2026-02-16T20:07:28.818" v="340" actId="478"/>
          <ac:spMkLst>
            <pc:docMk/>
            <pc:sldMk cId="3683219421" sldId="282"/>
            <ac:spMk id="5" creationId="{76B5CD08-67FE-583E-7281-0000EACDA552}"/>
          </ac:spMkLst>
        </pc:spChg>
        <pc:spChg chg="add mod">
          <ac:chgData name="Neemias Informatica Lima" userId="b77af7bd85500281" providerId="LiveId" clId="{7D1CC9F5-6E0A-41F8-B5B9-DE5264088EBB}" dt="2026-02-16T20:07:29.081" v="341"/>
          <ac:spMkLst>
            <pc:docMk/>
            <pc:sldMk cId="3683219421" sldId="282"/>
            <ac:spMk id="6" creationId="{5090B0BC-49BD-0FA7-2C52-E70356AF811D}"/>
          </ac:spMkLst>
        </pc:spChg>
        <pc:spChg chg="del">
          <ac:chgData name="Neemias Informatica Lima" userId="b77af7bd85500281" providerId="LiveId" clId="{7D1CC9F5-6E0A-41F8-B5B9-DE5264088EBB}" dt="2026-02-16T19:41:11.130" v="59" actId="478"/>
          <ac:spMkLst>
            <pc:docMk/>
            <pc:sldMk cId="3683219421" sldId="282"/>
            <ac:spMk id="6" creationId="{62CF5861-C50E-2893-7512-2002194A4182}"/>
          </ac:spMkLst>
        </pc:spChg>
        <pc:spChg chg="add mod">
          <ac:chgData name="Neemias Informatica Lima" userId="b77af7bd85500281" providerId="LiveId" clId="{7D1CC9F5-6E0A-41F8-B5B9-DE5264088EBB}" dt="2026-02-16T20:07:29.081" v="341"/>
          <ac:spMkLst>
            <pc:docMk/>
            <pc:sldMk cId="3683219421" sldId="282"/>
            <ac:spMk id="8" creationId="{CBF87E5C-BECD-624B-1983-EBDA58A9E2A6}"/>
          </ac:spMkLst>
        </pc:spChg>
        <pc:spChg chg="del">
          <ac:chgData name="Neemias Informatica Lima" userId="b77af7bd85500281" providerId="LiveId" clId="{7D1CC9F5-6E0A-41F8-B5B9-DE5264088EBB}" dt="2026-02-16T19:41:11.130" v="59" actId="478"/>
          <ac:spMkLst>
            <pc:docMk/>
            <pc:sldMk cId="3683219421" sldId="282"/>
            <ac:spMk id="8" creationId="{DC90E849-C782-951F-F172-D6ABF14AD28B}"/>
          </ac:spMkLst>
        </pc:spChg>
        <pc:spChg chg="mod">
          <ac:chgData name="Neemias Informatica Lima" userId="b77af7bd85500281" providerId="LiveId" clId="{7D1CC9F5-6E0A-41F8-B5B9-DE5264088EBB}" dt="2026-02-16T20:12:14.431" v="419" actId="20577"/>
          <ac:spMkLst>
            <pc:docMk/>
            <pc:sldMk cId="3683219421" sldId="282"/>
            <ac:spMk id="12" creationId="{00000000-0000-0000-0000-000000000000}"/>
          </ac:spMkLst>
        </pc:spChg>
        <pc:spChg chg="mod">
          <ac:chgData name="Neemias Informatica Lima" userId="b77af7bd85500281" providerId="LiveId" clId="{7D1CC9F5-6E0A-41F8-B5B9-DE5264088EBB}" dt="2026-02-16T20:10:44.072" v="393"/>
          <ac:spMkLst>
            <pc:docMk/>
            <pc:sldMk cId="3683219421" sldId="282"/>
            <ac:spMk id="14" creationId="{00000000-0000-0000-0000-000000000000}"/>
          </ac:spMkLst>
        </pc:spChg>
        <pc:picChg chg="add del mod">
          <ac:chgData name="Neemias Informatica Lima" userId="b77af7bd85500281" providerId="LiveId" clId="{7D1CC9F5-6E0A-41F8-B5B9-DE5264088EBB}" dt="2026-02-16T20:07:28.818" v="340" actId="478"/>
          <ac:picMkLst>
            <pc:docMk/>
            <pc:sldMk cId="3683219421" sldId="282"/>
            <ac:picMk id="7" creationId="{094CE9F1-2928-E684-E87D-EA7F7E74803A}"/>
          </ac:picMkLst>
        </pc:picChg>
        <pc:picChg chg="del">
          <ac:chgData name="Neemias Informatica Lima" userId="b77af7bd85500281" providerId="LiveId" clId="{7D1CC9F5-6E0A-41F8-B5B9-DE5264088EBB}" dt="2026-02-16T19:41:11.130" v="59" actId="478"/>
          <ac:picMkLst>
            <pc:docMk/>
            <pc:sldMk cId="3683219421" sldId="282"/>
            <ac:picMk id="9" creationId="{1C14976C-67BA-82BD-FB65-0856CEE7BB51}"/>
          </ac:picMkLst>
        </pc:picChg>
        <pc:picChg chg="add mod">
          <ac:chgData name="Neemias Informatica Lima" userId="b77af7bd85500281" providerId="LiveId" clId="{7D1CC9F5-6E0A-41F8-B5B9-DE5264088EBB}" dt="2026-02-16T20:07:29.081" v="341"/>
          <ac:picMkLst>
            <pc:docMk/>
            <pc:sldMk cId="3683219421" sldId="282"/>
            <ac:picMk id="9" creationId="{FAEEA754-144E-039E-1616-E2AFBCA14160}"/>
          </ac:picMkLst>
        </pc:picChg>
      </pc:sldChg>
      <pc:sldChg chg="addSp delSp modSp mod">
        <pc:chgData name="Neemias Informatica Lima" userId="b77af7bd85500281" providerId="LiveId" clId="{7D1CC9F5-6E0A-41F8-B5B9-DE5264088EBB}" dt="2026-02-16T20:15:37.204" v="433" actId="20577"/>
        <pc:sldMkLst>
          <pc:docMk/>
          <pc:sldMk cId="3902406419" sldId="283"/>
        </pc:sldMkLst>
        <pc:spChg chg="add del mod">
          <ac:chgData name="Neemias Informatica Lima" userId="b77af7bd85500281" providerId="LiveId" clId="{7D1CC9F5-6E0A-41F8-B5B9-DE5264088EBB}" dt="2026-02-16T20:07:34.410" v="342" actId="478"/>
          <ac:spMkLst>
            <pc:docMk/>
            <pc:sldMk cId="3902406419" sldId="283"/>
            <ac:spMk id="2" creationId="{56530C06-ABE1-BD73-4380-9F5508E64E4E}"/>
          </ac:spMkLst>
        </pc:spChg>
        <pc:spChg chg="add del mod">
          <ac:chgData name="Neemias Informatica Lima" userId="b77af7bd85500281" providerId="LiveId" clId="{7D1CC9F5-6E0A-41F8-B5B9-DE5264088EBB}" dt="2026-02-16T20:07:34.410" v="342" actId="478"/>
          <ac:spMkLst>
            <pc:docMk/>
            <pc:sldMk cId="3902406419" sldId="283"/>
            <ac:spMk id="4" creationId="{A1E494AA-8B91-B279-DC2A-CFFA2EFEBEEA}"/>
          </ac:spMkLst>
        </pc:spChg>
        <pc:spChg chg="del">
          <ac:chgData name="Neemias Informatica Lima" userId="b77af7bd85500281" providerId="LiveId" clId="{7D1CC9F5-6E0A-41F8-B5B9-DE5264088EBB}" dt="2026-02-16T19:41:16.961" v="61" actId="478"/>
          <ac:spMkLst>
            <pc:docMk/>
            <pc:sldMk cId="3902406419" sldId="283"/>
            <ac:spMk id="6" creationId="{47BDD536-E539-881A-F5B5-1E247A8B7E1C}"/>
          </ac:spMkLst>
        </pc:spChg>
        <pc:spChg chg="add mod">
          <ac:chgData name="Neemias Informatica Lima" userId="b77af7bd85500281" providerId="LiveId" clId="{7D1CC9F5-6E0A-41F8-B5B9-DE5264088EBB}" dt="2026-02-16T20:07:34.689" v="343"/>
          <ac:spMkLst>
            <pc:docMk/>
            <pc:sldMk cId="3902406419" sldId="283"/>
            <ac:spMk id="6" creationId="{63E7D5D0-8A4D-EE21-0840-CE1D3DCF3AC5}"/>
          </ac:spMkLst>
        </pc:spChg>
        <pc:spChg chg="add mod">
          <ac:chgData name="Neemias Informatica Lima" userId="b77af7bd85500281" providerId="LiveId" clId="{7D1CC9F5-6E0A-41F8-B5B9-DE5264088EBB}" dt="2026-02-16T20:07:34.689" v="343"/>
          <ac:spMkLst>
            <pc:docMk/>
            <pc:sldMk cId="3902406419" sldId="283"/>
            <ac:spMk id="7" creationId="{F96EBA23-DAAC-FD46-FBF1-170DDA3F7DC1}"/>
          </ac:spMkLst>
        </pc:spChg>
        <pc:spChg chg="del">
          <ac:chgData name="Neemias Informatica Lima" userId="b77af7bd85500281" providerId="LiveId" clId="{7D1CC9F5-6E0A-41F8-B5B9-DE5264088EBB}" dt="2026-02-16T19:41:16.961" v="61" actId="478"/>
          <ac:spMkLst>
            <pc:docMk/>
            <pc:sldMk cId="3902406419" sldId="283"/>
            <ac:spMk id="7" creationId="{FBE73F00-F84D-C5EF-9E9B-04A96255323F}"/>
          </ac:spMkLst>
        </pc:spChg>
        <pc:spChg chg="mod">
          <ac:chgData name="Neemias Informatica Lima" userId="b77af7bd85500281" providerId="LiveId" clId="{7D1CC9F5-6E0A-41F8-B5B9-DE5264088EBB}" dt="2026-02-16T20:14:29.417" v="421"/>
          <ac:spMkLst>
            <pc:docMk/>
            <pc:sldMk cId="3902406419" sldId="283"/>
            <ac:spMk id="14" creationId="{00000000-0000-0000-0000-000000000000}"/>
          </ac:spMkLst>
        </pc:spChg>
        <pc:spChg chg="mod">
          <ac:chgData name="Neemias Informatica Lima" userId="b77af7bd85500281" providerId="LiveId" clId="{7D1CC9F5-6E0A-41F8-B5B9-DE5264088EBB}" dt="2026-02-16T20:15:37.204" v="433" actId="20577"/>
          <ac:spMkLst>
            <pc:docMk/>
            <pc:sldMk cId="3902406419" sldId="283"/>
            <ac:spMk id="15" creationId="{D5C09FDA-172B-4732-BD2E-A9BBEF8B191B}"/>
          </ac:spMkLst>
        </pc:spChg>
        <pc:picChg chg="add del mod">
          <ac:chgData name="Neemias Informatica Lima" userId="b77af7bd85500281" providerId="LiveId" clId="{7D1CC9F5-6E0A-41F8-B5B9-DE5264088EBB}" dt="2026-02-16T20:07:34.410" v="342" actId="478"/>
          <ac:picMkLst>
            <pc:docMk/>
            <pc:sldMk cId="3902406419" sldId="283"/>
            <ac:picMk id="5" creationId="{DEF1FB45-5ADD-C7B4-FF04-A4007745E7FB}"/>
          </ac:picMkLst>
        </pc:picChg>
        <pc:picChg chg="add mod">
          <ac:chgData name="Neemias Informatica Lima" userId="b77af7bd85500281" providerId="LiveId" clId="{7D1CC9F5-6E0A-41F8-B5B9-DE5264088EBB}" dt="2026-02-16T20:07:34.689" v="343"/>
          <ac:picMkLst>
            <pc:docMk/>
            <pc:sldMk cId="3902406419" sldId="283"/>
            <ac:picMk id="8" creationId="{F20C3733-B4F5-1C37-A62E-B648E5CC57AC}"/>
          </ac:picMkLst>
        </pc:picChg>
        <pc:picChg chg="del">
          <ac:chgData name="Neemias Informatica Lima" userId="b77af7bd85500281" providerId="LiveId" clId="{7D1CC9F5-6E0A-41F8-B5B9-DE5264088EBB}" dt="2026-02-16T19:41:16.961" v="61" actId="478"/>
          <ac:picMkLst>
            <pc:docMk/>
            <pc:sldMk cId="3902406419" sldId="283"/>
            <ac:picMk id="8" creationId="{FF112243-DADA-139C-B66F-2D73F8960975}"/>
          </ac:picMkLst>
        </pc:picChg>
      </pc:sldChg>
      <pc:sldChg chg="addSp delSp modSp mod">
        <pc:chgData name="Neemias Informatica Lima" userId="b77af7bd85500281" providerId="LiveId" clId="{7D1CC9F5-6E0A-41F8-B5B9-DE5264088EBB}" dt="2026-02-16T20:18:39.916" v="458" actId="20577"/>
        <pc:sldMkLst>
          <pc:docMk/>
          <pc:sldMk cId="2424059023" sldId="284"/>
        </pc:sldMkLst>
        <pc:spChg chg="add del mod">
          <ac:chgData name="Neemias Informatica Lima" userId="b77af7bd85500281" providerId="LiveId" clId="{7D1CC9F5-6E0A-41F8-B5B9-DE5264088EBB}" dt="2026-02-16T20:07:53.555" v="346" actId="478"/>
          <ac:spMkLst>
            <pc:docMk/>
            <pc:sldMk cId="2424059023" sldId="284"/>
            <ac:spMk id="2" creationId="{84C10856-0010-2FEF-7958-B73CA98EF3E8}"/>
          </ac:spMkLst>
        </pc:spChg>
        <pc:spChg chg="add del mod">
          <ac:chgData name="Neemias Informatica Lima" userId="b77af7bd85500281" providerId="LiveId" clId="{7D1CC9F5-6E0A-41F8-B5B9-DE5264088EBB}" dt="2026-02-16T20:07:53.555" v="346" actId="478"/>
          <ac:spMkLst>
            <pc:docMk/>
            <pc:sldMk cId="2424059023" sldId="284"/>
            <ac:spMk id="4" creationId="{8D39178E-3837-1EF8-86A7-9496967E0B3C}"/>
          </ac:spMkLst>
        </pc:spChg>
        <pc:spChg chg="del">
          <ac:chgData name="Neemias Informatica Lima" userId="b77af7bd85500281" providerId="LiveId" clId="{7D1CC9F5-6E0A-41F8-B5B9-DE5264088EBB}" dt="2026-02-16T19:41:33.034" v="65" actId="478"/>
          <ac:spMkLst>
            <pc:docMk/>
            <pc:sldMk cId="2424059023" sldId="284"/>
            <ac:spMk id="6" creationId="{DF346B44-85F8-35E1-F668-956FB1DA9C24}"/>
          </ac:spMkLst>
        </pc:spChg>
        <pc:spChg chg="add mod">
          <ac:chgData name="Neemias Informatica Lima" userId="b77af7bd85500281" providerId="LiveId" clId="{7D1CC9F5-6E0A-41F8-B5B9-DE5264088EBB}" dt="2026-02-16T20:07:53.850" v="347"/>
          <ac:spMkLst>
            <pc:docMk/>
            <pc:sldMk cId="2424059023" sldId="284"/>
            <ac:spMk id="6" creationId="{FF9E374B-9411-0FEE-B0AA-48F7C42CE62A}"/>
          </ac:spMkLst>
        </pc:spChg>
        <pc:spChg chg="del">
          <ac:chgData name="Neemias Informatica Lima" userId="b77af7bd85500281" providerId="LiveId" clId="{7D1CC9F5-6E0A-41F8-B5B9-DE5264088EBB}" dt="2026-02-16T19:41:33.034" v="65" actId="478"/>
          <ac:spMkLst>
            <pc:docMk/>
            <pc:sldMk cId="2424059023" sldId="284"/>
            <ac:spMk id="7" creationId="{E2C3994A-962F-8F6E-B542-D178BE0B4F52}"/>
          </ac:spMkLst>
        </pc:spChg>
        <pc:spChg chg="add mod">
          <ac:chgData name="Neemias Informatica Lima" userId="b77af7bd85500281" providerId="LiveId" clId="{7D1CC9F5-6E0A-41F8-B5B9-DE5264088EBB}" dt="2026-02-16T20:07:53.850" v="347"/>
          <ac:spMkLst>
            <pc:docMk/>
            <pc:sldMk cId="2424059023" sldId="284"/>
            <ac:spMk id="7" creationId="{F3D49985-6A87-6295-D917-48C67FBCA10D}"/>
          </ac:spMkLst>
        </pc:spChg>
        <pc:spChg chg="mod">
          <ac:chgData name="Neemias Informatica Lima" userId="b77af7bd85500281" providerId="LiveId" clId="{7D1CC9F5-6E0A-41F8-B5B9-DE5264088EBB}" dt="2026-02-16T20:18:01.364" v="446"/>
          <ac:spMkLst>
            <pc:docMk/>
            <pc:sldMk cId="2424059023" sldId="284"/>
            <ac:spMk id="14" creationId="{00000000-0000-0000-0000-000000000000}"/>
          </ac:spMkLst>
        </pc:spChg>
        <pc:spChg chg="mod">
          <ac:chgData name="Neemias Informatica Lima" userId="b77af7bd85500281" providerId="LiveId" clId="{7D1CC9F5-6E0A-41F8-B5B9-DE5264088EBB}" dt="2026-02-16T20:18:39.916" v="458" actId="20577"/>
          <ac:spMkLst>
            <pc:docMk/>
            <pc:sldMk cId="2424059023" sldId="284"/>
            <ac:spMk id="15" creationId="{C3A1BEFC-B9B8-4142-B09F-1F5B330F4265}"/>
          </ac:spMkLst>
        </pc:spChg>
        <pc:picChg chg="add del mod">
          <ac:chgData name="Neemias Informatica Lima" userId="b77af7bd85500281" providerId="LiveId" clId="{7D1CC9F5-6E0A-41F8-B5B9-DE5264088EBB}" dt="2026-02-16T20:07:53.555" v="346" actId="478"/>
          <ac:picMkLst>
            <pc:docMk/>
            <pc:sldMk cId="2424059023" sldId="284"/>
            <ac:picMk id="5" creationId="{62714A40-4003-BF82-7BB3-DE7D0BD7ECB9}"/>
          </ac:picMkLst>
        </pc:picChg>
        <pc:picChg chg="del">
          <ac:chgData name="Neemias Informatica Lima" userId="b77af7bd85500281" providerId="LiveId" clId="{7D1CC9F5-6E0A-41F8-B5B9-DE5264088EBB}" dt="2026-02-16T19:41:33.034" v="65" actId="478"/>
          <ac:picMkLst>
            <pc:docMk/>
            <pc:sldMk cId="2424059023" sldId="284"/>
            <ac:picMk id="8" creationId="{20287333-9C93-153D-929E-C5DFE3F80078}"/>
          </ac:picMkLst>
        </pc:picChg>
        <pc:picChg chg="add mod">
          <ac:chgData name="Neemias Informatica Lima" userId="b77af7bd85500281" providerId="LiveId" clId="{7D1CC9F5-6E0A-41F8-B5B9-DE5264088EBB}" dt="2026-02-16T20:07:53.850" v="347"/>
          <ac:picMkLst>
            <pc:docMk/>
            <pc:sldMk cId="2424059023" sldId="284"/>
            <ac:picMk id="8" creationId="{64B895CA-1C16-2AB2-48D1-589B193E1492}"/>
          </ac:picMkLst>
        </pc:picChg>
      </pc:sldChg>
      <pc:sldChg chg="addSp delSp modSp mod">
        <pc:chgData name="Neemias Informatica Lima" userId="b77af7bd85500281" providerId="LiveId" clId="{7D1CC9F5-6E0A-41F8-B5B9-DE5264088EBB}" dt="2026-02-16T20:20:16.502" v="476" actId="20577"/>
        <pc:sldMkLst>
          <pc:docMk/>
          <pc:sldMk cId="2241968852" sldId="285"/>
        </pc:sldMkLst>
        <pc:spChg chg="add del mod">
          <ac:chgData name="Neemias Informatica Lima" userId="b77af7bd85500281" providerId="LiveId" clId="{7D1CC9F5-6E0A-41F8-B5B9-DE5264088EBB}" dt="2026-02-16T20:08:05.923" v="350" actId="478"/>
          <ac:spMkLst>
            <pc:docMk/>
            <pc:sldMk cId="2241968852" sldId="285"/>
            <ac:spMk id="2" creationId="{A3705013-47FA-2A43-638F-85E2038200D6}"/>
          </ac:spMkLst>
        </pc:spChg>
        <pc:spChg chg="add del mod">
          <ac:chgData name="Neemias Informatica Lima" userId="b77af7bd85500281" providerId="LiveId" clId="{7D1CC9F5-6E0A-41F8-B5B9-DE5264088EBB}" dt="2026-02-16T20:08:05.923" v="350" actId="478"/>
          <ac:spMkLst>
            <pc:docMk/>
            <pc:sldMk cId="2241968852" sldId="285"/>
            <ac:spMk id="4" creationId="{CFDAB36D-29CC-EBDF-8070-A2F48E83514D}"/>
          </ac:spMkLst>
        </pc:spChg>
        <pc:spChg chg="add mod">
          <ac:chgData name="Neemias Informatica Lima" userId="b77af7bd85500281" providerId="LiveId" clId="{7D1CC9F5-6E0A-41F8-B5B9-DE5264088EBB}" dt="2026-02-16T20:08:06.217" v="351"/>
          <ac:spMkLst>
            <pc:docMk/>
            <pc:sldMk cId="2241968852" sldId="285"/>
            <ac:spMk id="5" creationId="{A4355F88-A81E-ED18-E49E-7D873312C3D0}"/>
          </ac:spMkLst>
        </pc:spChg>
        <pc:spChg chg="del">
          <ac:chgData name="Neemias Informatica Lima" userId="b77af7bd85500281" providerId="LiveId" clId="{7D1CC9F5-6E0A-41F8-B5B9-DE5264088EBB}" dt="2026-02-16T19:41:47.801" v="69" actId="478"/>
          <ac:spMkLst>
            <pc:docMk/>
            <pc:sldMk cId="2241968852" sldId="285"/>
            <ac:spMk id="5" creationId="{BBD1186C-B925-114F-3B3A-5033263F1D80}"/>
          </ac:spMkLst>
        </pc:spChg>
        <pc:spChg chg="del">
          <ac:chgData name="Neemias Informatica Lima" userId="b77af7bd85500281" providerId="LiveId" clId="{7D1CC9F5-6E0A-41F8-B5B9-DE5264088EBB}" dt="2026-02-16T19:41:47.801" v="69" actId="478"/>
          <ac:spMkLst>
            <pc:docMk/>
            <pc:sldMk cId="2241968852" sldId="285"/>
            <ac:spMk id="7" creationId="{2EFD6B7F-F423-3533-D86B-FE60A7B8DF5C}"/>
          </ac:spMkLst>
        </pc:spChg>
        <pc:spChg chg="add mod">
          <ac:chgData name="Neemias Informatica Lima" userId="b77af7bd85500281" providerId="LiveId" clId="{7D1CC9F5-6E0A-41F8-B5B9-DE5264088EBB}" dt="2026-02-16T20:08:06.217" v="351"/>
          <ac:spMkLst>
            <pc:docMk/>
            <pc:sldMk cId="2241968852" sldId="285"/>
            <ac:spMk id="7" creationId="{8513CC60-8AE3-DBFB-00FC-6ADC08184E0B}"/>
          </ac:spMkLst>
        </pc:spChg>
        <pc:spChg chg="mod">
          <ac:chgData name="Neemias Informatica Lima" userId="b77af7bd85500281" providerId="LiveId" clId="{7D1CC9F5-6E0A-41F8-B5B9-DE5264088EBB}" dt="2026-02-16T20:19:36.758" v="464"/>
          <ac:spMkLst>
            <pc:docMk/>
            <pc:sldMk cId="2241968852" sldId="285"/>
            <ac:spMk id="14" creationId="{00000000-0000-0000-0000-000000000000}"/>
          </ac:spMkLst>
        </pc:spChg>
        <pc:spChg chg="mod">
          <ac:chgData name="Neemias Informatica Lima" userId="b77af7bd85500281" providerId="LiveId" clId="{7D1CC9F5-6E0A-41F8-B5B9-DE5264088EBB}" dt="2026-02-16T20:20:16.502" v="476" actId="20577"/>
          <ac:spMkLst>
            <pc:docMk/>
            <pc:sldMk cId="2241968852" sldId="285"/>
            <ac:spMk id="15" creationId="{0F091E13-8EAD-4FFB-9473-BC74E5ABDC64}"/>
          </ac:spMkLst>
        </pc:spChg>
        <pc:picChg chg="add del mod">
          <ac:chgData name="Neemias Informatica Lima" userId="b77af7bd85500281" providerId="LiveId" clId="{7D1CC9F5-6E0A-41F8-B5B9-DE5264088EBB}" dt="2026-02-16T20:08:05.923" v="350" actId="478"/>
          <ac:picMkLst>
            <pc:docMk/>
            <pc:sldMk cId="2241968852" sldId="285"/>
            <ac:picMk id="6" creationId="{506A31B1-2AF7-D779-22B6-29727AA41F32}"/>
          </ac:picMkLst>
        </pc:picChg>
        <pc:picChg chg="del">
          <ac:chgData name="Neemias Informatica Lima" userId="b77af7bd85500281" providerId="LiveId" clId="{7D1CC9F5-6E0A-41F8-B5B9-DE5264088EBB}" dt="2026-02-16T19:41:47.801" v="69" actId="478"/>
          <ac:picMkLst>
            <pc:docMk/>
            <pc:sldMk cId="2241968852" sldId="285"/>
            <ac:picMk id="8" creationId="{2F998005-6844-6F22-0F57-979DE6895684}"/>
          </ac:picMkLst>
        </pc:picChg>
        <pc:picChg chg="add mod">
          <ac:chgData name="Neemias Informatica Lima" userId="b77af7bd85500281" providerId="LiveId" clId="{7D1CC9F5-6E0A-41F8-B5B9-DE5264088EBB}" dt="2026-02-16T20:08:06.217" v="351"/>
          <ac:picMkLst>
            <pc:docMk/>
            <pc:sldMk cId="2241968852" sldId="285"/>
            <ac:picMk id="8" creationId="{373F2E9A-A0DF-744F-23D5-1E448291E4B9}"/>
          </ac:picMkLst>
        </pc:picChg>
      </pc:sldChg>
      <pc:sldChg chg="addSp delSp modSp mod">
        <pc:chgData name="Neemias Informatica Lima" userId="b77af7bd85500281" providerId="LiveId" clId="{7D1CC9F5-6E0A-41F8-B5B9-DE5264088EBB}" dt="2026-02-16T20:21:50.380" v="497" actId="20577"/>
        <pc:sldMkLst>
          <pc:docMk/>
          <pc:sldMk cId="1959249856" sldId="286"/>
        </pc:sldMkLst>
        <pc:spChg chg="add del mod">
          <ac:chgData name="Neemias Informatica Lima" userId="b77af7bd85500281" providerId="LiveId" clId="{7D1CC9F5-6E0A-41F8-B5B9-DE5264088EBB}" dt="2026-02-16T20:08:17.578" v="354" actId="478"/>
          <ac:spMkLst>
            <pc:docMk/>
            <pc:sldMk cId="1959249856" sldId="286"/>
            <ac:spMk id="2" creationId="{E5F8962D-376E-03D8-901B-AF802C19F60C}"/>
          </ac:spMkLst>
        </pc:spChg>
        <pc:spChg chg="add del mod">
          <ac:chgData name="Neemias Informatica Lima" userId="b77af7bd85500281" providerId="LiveId" clId="{7D1CC9F5-6E0A-41F8-B5B9-DE5264088EBB}" dt="2026-02-16T20:08:17.578" v="354" actId="478"/>
          <ac:spMkLst>
            <pc:docMk/>
            <pc:sldMk cId="1959249856" sldId="286"/>
            <ac:spMk id="4" creationId="{1B046C1D-CA4F-2991-1C6B-9A5255EC96E4}"/>
          </ac:spMkLst>
        </pc:spChg>
        <pc:spChg chg="del">
          <ac:chgData name="Neemias Informatica Lima" userId="b77af7bd85500281" providerId="LiveId" clId="{7D1CC9F5-6E0A-41F8-B5B9-DE5264088EBB}" dt="2026-02-16T19:42:04.626" v="73" actId="478"/>
          <ac:spMkLst>
            <pc:docMk/>
            <pc:sldMk cId="1959249856" sldId="286"/>
            <ac:spMk id="5" creationId="{2812F400-D435-9DA5-203F-D58B792824F6}"/>
          </ac:spMkLst>
        </pc:spChg>
        <pc:spChg chg="add mod">
          <ac:chgData name="Neemias Informatica Lima" userId="b77af7bd85500281" providerId="LiveId" clId="{7D1CC9F5-6E0A-41F8-B5B9-DE5264088EBB}" dt="2026-02-16T20:08:17.889" v="355"/>
          <ac:spMkLst>
            <pc:docMk/>
            <pc:sldMk cId="1959249856" sldId="286"/>
            <ac:spMk id="5" creationId="{6394CA56-2323-12D7-81F4-093661B1825E}"/>
          </ac:spMkLst>
        </pc:spChg>
        <pc:spChg chg="del">
          <ac:chgData name="Neemias Informatica Lima" userId="b77af7bd85500281" providerId="LiveId" clId="{7D1CC9F5-6E0A-41F8-B5B9-DE5264088EBB}" dt="2026-02-16T19:42:04.626" v="73" actId="478"/>
          <ac:spMkLst>
            <pc:docMk/>
            <pc:sldMk cId="1959249856" sldId="286"/>
            <ac:spMk id="7" creationId="{34E38D30-E84D-0659-B1A2-B4534C1EAF0E}"/>
          </ac:spMkLst>
        </pc:spChg>
        <pc:spChg chg="add mod">
          <ac:chgData name="Neemias Informatica Lima" userId="b77af7bd85500281" providerId="LiveId" clId="{7D1CC9F5-6E0A-41F8-B5B9-DE5264088EBB}" dt="2026-02-16T20:08:17.889" v="355"/>
          <ac:spMkLst>
            <pc:docMk/>
            <pc:sldMk cId="1959249856" sldId="286"/>
            <ac:spMk id="7" creationId="{8AF4A9B3-F67F-F613-BA1B-C15A2666620C}"/>
          </ac:spMkLst>
        </pc:spChg>
        <pc:spChg chg="mod">
          <ac:chgData name="Neemias Informatica Lima" userId="b77af7bd85500281" providerId="LiveId" clId="{7D1CC9F5-6E0A-41F8-B5B9-DE5264088EBB}" dt="2026-02-16T20:21:20.692" v="488" actId="20577"/>
          <ac:spMkLst>
            <pc:docMk/>
            <pc:sldMk cId="1959249856" sldId="286"/>
            <ac:spMk id="14" creationId="{00000000-0000-0000-0000-000000000000}"/>
          </ac:spMkLst>
        </pc:spChg>
        <pc:spChg chg="mod">
          <ac:chgData name="Neemias Informatica Lima" userId="b77af7bd85500281" providerId="LiveId" clId="{7D1CC9F5-6E0A-41F8-B5B9-DE5264088EBB}" dt="2026-02-16T20:21:50.380" v="497" actId="20577"/>
          <ac:spMkLst>
            <pc:docMk/>
            <pc:sldMk cId="1959249856" sldId="286"/>
            <ac:spMk id="15" creationId="{863BB09B-C8C1-4354-BC51-D930C951E507}"/>
          </ac:spMkLst>
        </pc:spChg>
        <pc:picChg chg="add del mod">
          <ac:chgData name="Neemias Informatica Lima" userId="b77af7bd85500281" providerId="LiveId" clId="{7D1CC9F5-6E0A-41F8-B5B9-DE5264088EBB}" dt="2026-02-16T20:08:17.578" v="354" actId="478"/>
          <ac:picMkLst>
            <pc:docMk/>
            <pc:sldMk cId="1959249856" sldId="286"/>
            <ac:picMk id="6" creationId="{6F476101-D812-D496-F6E8-9F95F17B7EDF}"/>
          </ac:picMkLst>
        </pc:picChg>
        <pc:picChg chg="del">
          <ac:chgData name="Neemias Informatica Lima" userId="b77af7bd85500281" providerId="LiveId" clId="{7D1CC9F5-6E0A-41F8-B5B9-DE5264088EBB}" dt="2026-02-16T19:42:04.626" v="73" actId="478"/>
          <ac:picMkLst>
            <pc:docMk/>
            <pc:sldMk cId="1959249856" sldId="286"/>
            <ac:picMk id="8" creationId="{08BB3822-92B2-DECA-64F1-00A69A4E68B6}"/>
          </ac:picMkLst>
        </pc:picChg>
        <pc:picChg chg="add mod">
          <ac:chgData name="Neemias Informatica Lima" userId="b77af7bd85500281" providerId="LiveId" clId="{7D1CC9F5-6E0A-41F8-B5B9-DE5264088EBB}" dt="2026-02-16T20:08:17.889" v="355"/>
          <ac:picMkLst>
            <pc:docMk/>
            <pc:sldMk cId="1959249856" sldId="286"/>
            <ac:picMk id="8" creationId="{9BE80A10-50CC-EC93-B8CE-CF68E4F8EF9A}"/>
          </ac:picMkLst>
        </pc:picChg>
      </pc:sldChg>
      <pc:sldChg chg="addSp delSp modSp mod">
        <pc:chgData name="Neemias Informatica Lima" userId="b77af7bd85500281" providerId="LiveId" clId="{7D1CC9F5-6E0A-41F8-B5B9-DE5264088EBB}" dt="2026-02-16T20:23:38.850" v="543" actId="6549"/>
        <pc:sldMkLst>
          <pc:docMk/>
          <pc:sldMk cId="2857006406" sldId="287"/>
        </pc:sldMkLst>
        <pc:spChg chg="add del mod">
          <ac:chgData name="Neemias Informatica Lima" userId="b77af7bd85500281" providerId="LiveId" clId="{7D1CC9F5-6E0A-41F8-B5B9-DE5264088EBB}" dt="2026-02-16T20:08:50.931" v="360" actId="478"/>
          <ac:spMkLst>
            <pc:docMk/>
            <pc:sldMk cId="2857006406" sldId="287"/>
            <ac:spMk id="2" creationId="{3234227B-6FC5-2B94-BAB3-B3F663D3A44C}"/>
          </ac:spMkLst>
        </pc:spChg>
        <pc:spChg chg="add del mod">
          <ac:chgData name="Neemias Informatica Lima" userId="b77af7bd85500281" providerId="LiveId" clId="{7D1CC9F5-6E0A-41F8-B5B9-DE5264088EBB}" dt="2026-02-16T20:08:50.931" v="360" actId="478"/>
          <ac:spMkLst>
            <pc:docMk/>
            <pc:sldMk cId="2857006406" sldId="287"/>
            <ac:spMk id="4" creationId="{3849B6F6-28E5-93A7-6856-50F6D6102012}"/>
          </ac:spMkLst>
        </pc:spChg>
        <pc:spChg chg="del">
          <ac:chgData name="Neemias Informatica Lima" userId="b77af7bd85500281" providerId="LiveId" clId="{7D1CC9F5-6E0A-41F8-B5B9-DE5264088EBB}" dt="2026-02-16T19:42:24.738" v="79" actId="478"/>
          <ac:spMkLst>
            <pc:docMk/>
            <pc:sldMk cId="2857006406" sldId="287"/>
            <ac:spMk id="5" creationId="{361C5646-551D-0D3B-764F-01B42E73EFCA}"/>
          </ac:spMkLst>
        </pc:spChg>
        <pc:spChg chg="add mod">
          <ac:chgData name="Neemias Informatica Lima" userId="b77af7bd85500281" providerId="LiveId" clId="{7D1CC9F5-6E0A-41F8-B5B9-DE5264088EBB}" dt="2026-02-16T20:08:51.273" v="361"/>
          <ac:spMkLst>
            <pc:docMk/>
            <pc:sldMk cId="2857006406" sldId="287"/>
            <ac:spMk id="5" creationId="{672E28DB-1AD8-4654-E2E6-B2284B6FB4AA}"/>
          </ac:spMkLst>
        </pc:spChg>
        <pc:spChg chg="add mod">
          <ac:chgData name="Neemias Informatica Lima" userId="b77af7bd85500281" providerId="LiveId" clId="{7D1CC9F5-6E0A-41F8-B5B9-DE5264088EBB}" dt="2026-02-16T20:08:51.273" v="361"/>
          <ac:spMkLst>
            <pc:docMk/>
            <pc:sldMk cId="2857006406" sldId="287"/>
            <ac:spMk id="7" creationId="{129B4398-86C7-4CAA-0404-943A4B2622CF}"/>
          </ac:spMkLst>
        </pc:spChg>
        <pc:spChg chg="del">
          <ac:chgData name="Neemias Informatica Lima" userId="b77af7bd85500281" providerId="LiveId" clId="{7D1CC9F5-6E0A-41F8-B5B9-DE5264088EBB}" dt="2026-02-16T19:42:24.738" v="79" actId="478"/>
          <ac:spMkLst>
            <pc:docMk/>
            <pc:sldMk cId="2857006406" sldId="287"/>
            <ac:spMk id="7" creationId="{441C1D63-C526-1E3C-F55E-0E05BE00DBF3}"/>
          </ac:spMkLst>
        </pc:spChg>
        <pc:spChg chg="mod">
          <ac:chgData name="Neemias Informatica Lima" userId="b77af7bd85500281" providerId="LiveId" clId="{7D1CC9F5-6E0A-41F8-B5B9-DE5264088EBB}" dt="2026-02-16T20:23:38.850" v="543" actId="6549"/>
          <ac:spMkLst>
            <pc:docMk/>
            <pc:sldMk cId="2857006406" sldId="287"/>
            <ac:spMk id="16" creationId="{28D68641-D640-4BD7-9D5B-B3803DCCF9B3}"/>
          </ac:spMkLst>
        </pc:spChg>
        <pc:picChg chg="add del mod">
          <ac:chgData name="Neemias Informatica Lima" userId="b77af7bd85500281" providerId="LiveId" clId="{7D1CC9F5-6E0A-41F8-B5B9-DE5264088EBB}" dt="2026-02-16T20:08:50.931" v="360" actId="478"/>
          <ac:picMkLst>
            <pc:docMk/>
            <pc:sldMk cId="2857006406" sldId="287"/>
            <ac:picMk id="6" creationId="{C616584E-DDF6-1E30-2D70-28D6C4D41549}"/>
          </ac:picMkLst>
        </pc:picChg>
        <pc:picChg chg="add mod">
          <ac:chgData name="Neemias Informatica Lima" userId="b77af7bd85500281" providerId="LiveId" clId="{7D1CC9F5-6E0A-41F8-B5B9-DE5264088EBB}" dt="2026-02-16T20:08:51.273" v="361"/>
          <ac:picMkLst>
            <pc:docMk/>
            <pc:sldMk cId="2857006406" sldId="287"/>
            <ac:picMk id="8" creationId="{920E46C0-FB8F-57ED-3CF5-655D3B691951}"/>
          </ac:picMkLst>
        </pc:picChg>
        <pc:picChg chg="del">
          <ac:chgData name="Neemias Informatica Lima" userId="b77af7bd85500281" providerId="LiveId" clId="{7D1CC9F5-6E0A-41F8-B5B9-DE5264088EBB}" dt="2026-02-16T19:42:24.738" v="79" actId="478"/>
          <ac:picMkLst>
            <pc:docMk/>
            <pc:sldMk cId="2857006406" sldId="287"/>
            <ac:picMk id="8" creationId="{938C9D5A-95C1-6D72-9609-06B7FB1E5E31}"/>
          </ac:picMkLst>
        </pc:picChg>
      </pc:sldChg>
      <pc:sldChg chg="addSp delSp modSp mod">
        <pc:chgData name="Neemias Informatica Lima" userId="b77af7bd85500281" providerId="LiveId" clId="{7D1CC9F5-6E0A-41F8-B5B9-DE5264088EBB}" dt="2026-02-16T20:11:29.947" v="402" actId="20577"/>
        <pc:sldMkLst>
          <pc:docMk/>
          <pc:sldMk cId="2630436816" sldId="288"/>
        </pc:sldMkLst>
        <pc:spChg chg="add del mod">
          <ac:chgData name="Neemias Informatica Lima" userId="b77af7bd85500281" providerId="LiveId" clId="{7D1CC9F5-6E0A-41F8-B5B9-DE5264088EBB}" dt="2026-02-16T20:07:22.579" v="338" actId="478"/>
          <ac:spMkLst>
            <pc:docMk/>
            <pc:sldMk cId="2630436816" sldId="288"/>
            <ac:spMk id="2" creationId="{1314441D-377B-99F5-6424-5C8E1252E992}"/>
          </ac:spMkLst>
        </pc:spChg>
        <pc:spChg chg="add del mod">
          <ac:chgData name="Neemias Informatica Lima" userId="b77af7bd85500281" providerId="LiveId" clId="{7D1CC9F5-6E0A-41F8-B5B9-DE5264088EBB}" dt="2026-02-16T20:07:22.579" v="338" actId="478"/>
          <ac:spMkLst>
            <pc:docMk/>
            <pc:sldMk cId="2630436816" sldId="288"/>
            <ac:spMk id="4" creationId="{A75921E7-8DC6-2BAF-4BA4-0E0379DADCAA}"/>
          </ac:spMkLst>
        </pc:spChg>
        <pc:spChg chg="add mod">
          <ac:chgData name="Neemias Informatica Lima" userId="b77af7bd85500281" providerId="LiveId" clId="{7D1CC9F5-6E0A-41F8-B5B9-DE5264088EBB}" dt="2026-02-16T20:07:22.841" v="339"/>
          <ac:spMkLst>
            <pc:docMk/>
            <pc:sldMk cId="2630436816" sldId="288"/>
            <ac:spMk id="5" creationId="{1860BDB2-7DD9-0CBB-0B14-C4DC07BC697C}"/>
          </ac:spMkLst>
        </pc:spChg>
        <pc:spChg chg="del">
          <ac:chgData name="Neemias Informatica Lima" userId="b77af7bd85500281" providerId="LiveId" clId="{7D1CC9F5-6E0A-41F8-B5B9-DE5264088EBB}" dt="2026-02-16T19:41:03.482" v="57" actId="478"/>
          <ac:spMkLst>
            <pc:docMk/>
            <pc:sldMk cId="2630436816" sldId="288"/>
            <ac:spMk id="5" creationId="{48ACDE54-7946-A668-4417-A04CFBD04DAF}"/>
          </ac:spMkLst>
        </pc:spChg>
        <pc:spChg chg="add mod">
          <ac:chgData name="Neemias Informatica Lima" userId="b77af7bd85500281" providerId="LiveId" clId="{7D1CC9F5-6E0A-41F8-B5B9-DE5264088EBB}" dt="2026-02-16T20:07:22.841" v="339"/>
          <ac:spMkLst>
            <pc:docMk/>
            <pc:sldMk cId="2630436816" sldId="288"/>
            <ac:spMk id="7" creationId="{83B6CCA4-D87D-4CD8-4EA9-FC39AE11B093}"/>
          </ac:spMkLst>
        </pc:spChg>
        <pc:spChg chg="del">
          <ac:chgData name="Neemias Informatica Lima" userId="b77af7bd85500281" providerId="LiveId" clId="{7D1CC9F5-6E0A-41F8-B5B9-DE5264088EBB}" dt="2026-02-16T19:41:03.482" v="57" actId="478"/>
          <ac:spMkLst>
            <pc:docMk/>
            <pc:sldMk cId="2630436816" sldId="288"/>
            <ac:spMk id="7" creationId="{C3DC1201-2239-A473-4152-7AECD5E08727}"/>
          </ac:spMkLst>
        </pc:spChg>
        <pc:spChg chg="mod">
          <ac:chgData name="Neemias Informatica Lima" userId="b77af7bd85500281" providerId="LiveId" clId="{7D1CC9F5-6E0A-41F8-B5B9-DE5264088EBB}" dt="2026-02-16T20:11:29.947" v="402" actId="20577"/>
          <ac:spMkLst>
            <pc:docMk/>
            <pc:sldMk cId="2630436816" sldId="288"/>
            <ac:spMk id="13" creationId="{00000000-0000-0000-0000-000000000000}"/>
          </ac:spMkLst>
        </pc:spChg>
        <pc:spChg chg="mod">
          <ac:chgData name="Neemias Informatica Lima" userId="b77af7bd85500281" providerId="LiveId" clId="{7D1CC9F5-6E0A-41F8-B5B9-DE5264088EBB}" dt="2026-02-16T20:10:38.901" v="391"/>
          <ac:spMkLst>
            <pc:docMk/>
            <pc:sldMk cId="2630436816" sldId="288"/>
            <ac:spMk id="14" creationId="{00000000-0000-0000-0000-000000000000}"/>
          </ac:spMkLst>
        </pc:spChg>
        <pc:picChg chg="add del mod">
          <ac:chgData name="Neemias Informatica Lima" userId="b77af7bd85500281" providerId="LiveId" clId="{7D1CC9F5-6E0A-41F8-B5B9-DE5264088EBB}" dt="2026-02-16T20:07:22.579" v="338" actId="478"/>
          <ac:picMkLst>
            <pc:docMk/>
            <pc:sldMk cId="2630436816" sldId="288"/>
            <ac:picMk id="6" creationId="{1C6DF013-E0B9-6158-A59B-290F66C11B12}"/>
          </ac:picMkLst>
        </pc:picChg>
        <pc:picChg chg="del">
          <ac:chgData name="Neemias Informatica Lima" userId="b77af7bd85500281" providerId="LiveId" clId="{7D1CC9F5-6E0A-41F8-B5B9-DE5264088EBB}" dt="2026-02-16T19:41:03.482" v="57" actId="478"/>
          <ac:picMkLst>
            <pc:docMk/>
            <pc:sldMk cId="2630436816" sldId="288"/>
            <ac:picMk id="8" creationId="{65CD72EE-9A7E-EF81-B38A-7802C36D05CA}"/>
          </ac:picMkLst>
        </pc:picChg>
        <pc:picChg chg="add mod">
          <ac:chgData name="Neemias Informatica Lima" userId="b77af7bd85500281" providerId="LiveId" clId="{7D1CC9F5-6E0A-41F8-B5B9-DE5264088EBB}" dt="2026-02-16T20:07:22.841" v="339"/>
          <ac:picMkLst>
            <pc:docMk/>
            <pc:sldMk cId="2630436816" sldId="288"/>
            <ac:picMk id="8" creationId="{FC353D21-0533-35FD-02FD-C2C5E77AF0F8}"/>
          </ac:picMkLst>
        </pc:picChg>
      </pc:sldChg>
      <pc:sldChg chg="addSp delSp modSp mod">
        <pc:chgData name="Neemias Informatica Lima" userId="b77af7bd85500281" providerId="LiveId" clId="{7D1CC9F5-6E0A-41F8-B5B9-DE5264088EBB}" dt="2026-02-16T20:17:56.070" v="445"/>
        <pc:sldMkLst>
          <pc:docMk/>
          <pc:sldMk cId="3032827026" sldId="289"/>
        </pc:sldMkLst>
        <pc:spChg chg="add del mod">
          <ac:chgData name="Neemias Informatica Lima" userId="b77af7bd85500281" providerId="LiveId" clId="{7D1CC9F5-6E0A-41F8-B5B9-DE5264088EBB}" dt="2026-02-16T20:07:40.571" v="344" actId="478"/>
          <ac:spMkLst>
            <pc:docMk/>
            <pc:sldMk cId="3032827026" sldId="289"/>
            <ac:spMk id="2" creationId="{AF6603F2-EF88-BA29-AD1B-C25209F768F5}"/>
          </ac:spMkLst>
        </pc:spChg>
        <pc:spChg chg="add del mod">
          <ac:chgData name="Neemias Informatica Lima" userId="b77af7bd85500281" providerId="LiveId" clId="{7D1CC9F5-6E0A-41F8-B5B9-DE5264088EBB}" dt="2026-02-16T20:07:40.571" v="344" actId="478"/>
          <ac:spMkLst>
            <pc:docMk/>
            <pc:sldMk cId="3032827026" sldId="289"/>
            <ac:spMk id="4" creationId="{19A38EF4-B237-7C02-01F8-A23F09DE7BE2}"/>
          </ac:spMkLst>
        </pc:spChg>
        <pc:spChg chg="add mod">
          <ac:chgData name="Neemias Informatica Lima" userId="b77af7bd85500281" providerId="LiveId" clId="{7D1CC9F5-6E0A-41F8-B5B9-DE5264088EBB}" dt="2026-02-16T20:07:40.881" v="345"/>
          <ac:spMkLst>
            <pc:docMk/>
            <pc:sldMk cId="3032827026" sldId="289"/>
            <ac:spMk id="6" creationId="{BCC31771-9143-33E3-D50A-2312432771D8}"/>
          </ac:spMkLst>
        </pc:spChg>
        <pc:spChg chg="del">
          <ac:chgData name="Neemias Informatica Lima" userId="b77af7bd85500281" providerId="LiveId" clId="{7D1CC9F5-6E0A-41F8-B5B9-DE5264088EBB}" dt="2026-02-16T19:41:24.683" v="63" actId="478"/>
          <ac:spMkLst>
            <pc:docMk/>
            <pc:sldMk cId="3032827026" sldId="289"/>
            <ac:spMk id="6" creationId="{E3A47582-CC9B-8ED0-DC43-D6493F65CA4B}"/>
          </ac:spMkLst>
        </pc:spChg>
        <pc:spChg chg="del">
          <ac:chgData name="Neemias Informatica Lima" userId="b77af7bd85500281" providerId="LiveId" clId="{7D1CC9F5-6E0A-41F8-B5B9-DE5264088EBB}" dt="2026-02-16T19:41:24.683" v="63" actId="478"/>
          <ac:spMkLst>
            <pc:docMk/>
            <pc:sldMk cId="3032827026" sldId="289"/>
            <ac:spMk id="7" creationId="{5A229D42-7A8F-1F12-ECE7-9276C350DD53}"/>
          </ac:spMkLst>
        </pc:spChg>
        <pc:spChg chg="add mod">
          <ac:chgData name="Neemias Informatica Lima" userId="b77af7bd85500281" providerId="LiveId" clId="{7D1CC9F5-6E0A-41F8-B5B9-DE5264088EBB}" dt="2026-02-16T20:07:40.881" v="345"/>
          <ac:spMkLst>
            <pc:docMk/>
            <pc:sldMk cId="3032827026" sldId="289"/>
            <ac:spMk id="7" creationId="{74798AAB-5F8B-3DA8-6832-ACD09493DBFE}"/>
          </ac:spMkLst>
        </pc:spChg>
        <pc:spChg chg="mod">
          <ac:chgData name="Neemias Informatica Lima" userId="b77af7bd85500281" providerId="LiveId" clId="{7D1CC9F5-6E0A-41F8-B5B9-DE5264088EBB}" dt="2026-02-16T20:17:09.685" v="438" actId="6549"/>
          <ac:spMkLst>
            <pc:docMk/>
            <pc:sldMk cId="3032827026" sldId="289"/>
            <ac:spMk id="12" creationId="{A64B78EF-EDA8-421A-88C9-45544BBCA9D1}"/>
          </ac:spMkLst>
        </pc:spChg>
        <pc:spChg chg="mod">
          <ac:chgData name="Neemias Informatica Lima" userId="b77af7bd85500281" providerId="LiveId" clId="{7D1CC9F5-6E0A-41F8-B5B9-DE5264088EBB}" dt="2026-02-16T20:17:56.070" v="445"/>
          <ac:spMkLst>
            <pc:docMk/>
            <pc:sldMk cId="3032827026" sldId="289"/>
            <ac:spMk id="14" creationId="{00000000-0000-0000-0000-000000000000}"/>
          </ac:spMkLst>
        </pc:spChg>
        <pc:picChg chg="add del mod">
          <ac:chgData name="Neemias Informatica Lima" userId="b77af7bd85500281" providerId="LiveId" clId="{7D1CC9F5-6E0A-41F8-B5B9-DE5264088EBB}" dt="2026-02-16T20:07:40.571" v="344" actId="478"/>
          <ac:picMkLst>
            <pc:docMk/>
            <pc:sldMk cId="3032827026" sldId="289"/>
            <ac:picMk id="5" creationId="{35513EE8-6F73-151C-07B8-F32A5C24FFF3}"/>
          </ac:picMkLst>
        </pc:picChg>
        <pc:picChg chg="del">
          <ac:chgData name="Neemias Informatica Lima" userId="b77af7bd85500281" providerId="LiveId" clId="{7D1CC9F5-6E0A-41F8-B5B9-DE5264088EBB}" dt="2026-02-16T19:41:24.683" v="63" actId="478"/>
          <ac:picMkLst>
            <pc:docMk/>
            <pc:sldMk cId="3032827026" sldId="289"/>
            <ac:picMk id="8" creationId="{AC4B40A6-6AC6-656D-9D3D-98667F92F2B2}"/>
          </ac:picMkLst>
        </pc:picChg>
        <pc:picChg chg="add mod">
          <ac:chgData name="Neemias Informatica Lima" userId="b77af7bd85500281" providerId="LiveId" clId="{7D1CC9F5-6E0A-41F8-B5B9-DE5264088EBB}" dt="2026-02-16T20:07:40.881" v="345"/>
          <ac:picMkLst>
            <pc:docMk/>
            <pc:sldMk cId="3032827026" sldId="289"/>
            <ac:picMk id="8" creationId="{DECC5EC4-C39D-B77D-ABE8-AEE23A2B2565}"/>
          </ac:picMkLst>
        </pc:picChg>
      </pc:sldChg>
      <pc:sldChg chg="addSp delSp modSp mod">
        <pc:chgData name="Neemias Informatica Lima" userId="b77af7bd85500281" providerId="LiveId" clId="{7D1CC9F5-6E0A-41F8-B5B9-DE5264088EBB}" dt="2026-02-16T20:19:25.116" v="462" actId="20577"/>
        <pc:sldMkLst>
          <pc:docMk/>
          <pc:sldMk cId="3772032319" sldId="290"/>
        </pc:sldMkLst>
        <pc:spChg chg="add del mod">
          <ac:chgData name="Neemias Informatica Lima" userId="b77af7bd85500281" providerId="LiveId" clId="{7D1CC9F5-6E0A-41F8-B5B9-DE5264088EBB}" dt="2026-02-16T20:08:00.211" v="348" actId="478"/>
          <ac:spMkLst>
            <pc:docMk/>
            <pc:sldMk cId="3772032319" sldId="290"/>
            <ac:spMk id="2" creationId="{716B7E02-B790-51D7-A36A-EF45D4BE13E9}"/>
          </ac:spMkLst>
        </pc:spChg>
        <pc:spChg chg="add del mod">
          <ac:chgData name="Neemias Informatica Lima" userId="b77af7bd85500281" providerId="LiveId" clId="{7D1CC9F5-6E0A-41F8-B5B9-DE5264088EBB}" dt="2026-02-16T20:08:00.211" v="348" actId="478"/>
          <ac:spMkLst>
            <pc:docMk/>
            <pc:sldMk cId="3772032319" sldId="290"/>
            <ac:spMk id="4" creationId="{219D6DC3-6512-0618-0ECC-0EFFCBC766EA}"/>
          </ac:spMkLst>
        </pc:spChg>
        <pc:spChg chg="del">
          <ac:chgData name="Neemias Informatica Lima" userId="b77af7bd85500281" providerId="LiveId" clId="{7D1CC9F5-6E0A-41F8-B5B9-DE5264088EBB}" dt="2026-02-16T19:41:40.386" v="67" actId="478"/>
          <ac:spMkLst>
            <pc:docMk/>
            <pc:sldMk cId="3772032319" sldId="290"/>
            <ac:spMk id="5" creationId="{130C77CF-B45F-4795-28FE-A4493DE75DA6}"/>
          </ac:spMkLst>
        </pc:spChg>
        <pc:spChg chg="add mod">
          <ac:chgData name="Neemias Informatica Lima" userId="b77af7bd85500281" providerId="LiveId" clId="{7D1CC9F5-6E0A-41F8-B5B9-DE5264088EBB}" dt="2026-02-16T20:08:00.535" v="349"/>
          <ac:spMkLst>
            <pc:docMk/>
            <pc:sldMk cId="3772032319" sldId="290"/>
            <ac:spMk id="5" creationId="{6CAD1036-376D-459C-EF59-405023C03A7B}"/>
          </ac:spMkLst>
        </pc:spChg>
        <pc:spChg chg="add mod">
          <ac:chgData name="Neemias Informatica Lima" userId="b77af7bd85500281" providerId="LiveId" clId="{7D1CC9F5-6E0A-41F8-B5B9-DE5264088EBB}" dt="2026-02-16T20:08:00.535" v="349"/>
          <ac:spMkLst>
            <pc:docMk/>
            <pc:sldMk cId="3772032319" sldId="290"/>
            <ac:spMk id="7" creationId="{2FE00A11-1EE0-C67B-CE50-63248F369186}"/>
          </ac:spMkLst>
        </pc:spChg>
        <pc:spChg chg="del">
          <ac:chgData name="Neemias Informatica Lima" userId="b77af7bd85500281" providerId="LiveId" clId="{7D1CC9F5-6E0A-41F8-B5B9-DE5264088EBB}" dt="2026-02-16T19:41:40.386" v="67" actId="478"/>
          <ac:spMkLst>
            <pc:docMk/>
            <pc:sldMk cId="3772032319" sldId="290"/>
            <ac:spMk id="7" creationId="{6E4A4FD1-4AE4-8CE7-AE0A-8613ED86C20F}"/>
          </ac:spMkLst>
        </pc:spChg>
        <pc:spChg chg="mod">
          <ac:chgData name="Neemias Informatica Lima" userId="b77af7bd85500281" providerId="LiveId" clId="{7D1CC9F5-6E0A-41F8-B5B9-DE5264088EBB}" dt="2026-02-16T20:19:25.116" v="462" actId="20577"/>
          <ac:spMkLst>
            <pc:docMk/>
            <pc:sldMk cId="3772032319" sldId="290"/>
            <ac:spMk id="12" creationId="{8D5A143D-15FB-4DFE-B0EC-FEEB77A92B2C}"/>
          </ac:spMkLst>
        </pc:spChg>
        <pc:spChg chg="mod">
          <ac:chgData name="Neemias Informatica Lima" userId="b77af7bd85500281" providerId="LiveId" clId="{7D1CC9F5-6E0A-41F8-B5B9-DE5264088EBB}" dt="2026-02-16T20:18:04.503" v="447"/>
          <ac:spMkLst>
            <pc:docMk/>
            <pc:sldMk cId="3772032319" sldId="290"/>
            <ac:spMk id="14" creationId="{00000000-0000-0000-0000-000000000000}"/>
          </ac:spMkLst>
        </pc:spChg>
        <pc:picChg chg="add del mod">
          <ac:chgData name="Neemias Informatica Lima" userId="b77af7bd85500281" providerId="LiveId" clId="{7D1CC9F5-6E0A-41F8-B5B9-DE5264088EBB}" dt="2026-02-16T20:08:00.211" v="348" actId="478"/>
          <ac:picMkLst>
            <pc:docMk/>
            <pc:sldMk cId="3772032319" sldId="290"/>
            <ac:picMk id="6" creationId="{D279047F-E421-FEC3-5FCE-7A5021B0BFBB}"/>
          </ac:picMkLst>
        </pc:picChg>
        <pc:picChg chg="del">
          <ac:chgData name="Neemias Informatica Lima" userId="b77af7bd85500281" providerId="LiveId" clId="{7D1CC9F5-6E0A-41F8-B5B9-DE5264088EBB}" dt="2026-02-16T19:41:40.386" v="67" actId="478"/>
          <ac:picMkLst>
            <pc:docMk/>
            <pc:sldMk cId="3772032319" sldId="290"/>
            <ac:picMk id="8" creationId="{366FE72A-B66E-1038-4A82-406812B27C7F}"/>
          </ac:picMkLst>
        </pc:picChg>
        <pc:picChg chg="add mod">
          <ac:chgData name="Neemias Informatica Lima" userId="b77af7bd85500281" providerId="LiveId" clId="{7D1CC9F5-6E0A-41F8-B5B9-DE5264088EBB}" dt="2026-02-16T20:08:00.535" v="349"/>
          <ac:picMkLst>
            <pc:docMk/>
            <pc:sldMk cId="3772032319" sldId="290"/>
            <ac:picMk id="8" creationId="{F15DF77D-0060-5EB1-C92C-6C71E3F1FE4B}"/>
          </ac:picMkLst>
        </pc:picChg>
      </pc:sldChg>
      <pc:sldChg chg="addSp delSp modSp mod">
        <pc:chgData name="Neemias Informatica Lima" userId="b77af7bd85500281" providerId="LiveId" clId="{7D1CC9F5-6E0A-41F8-B5B9-DE5264088EBB}" dt="2026-02-16T20:20:48.084" v="482" actId="6549"/>
        <pc:sldMkLst>
          <pc:docMk/>
          <pc:sldMk cId="1768216317" sldId="291"/>
        </pc:sldMkLst>
        <pc:spChg chg="add del mod">
          <ac:chgData name="Neemias Informatica Lima" userId="b77af7bd85500281" providerId="LiveId" clId="{7D1CC9F5-6E0A-41F8-B5B9-DE5264088EBB}" dt="2026-02-16T20:08:11.514" v="352" actId="478"/>
          <ac:spMkLst>
            <pc:docMk/>
            <pc:sldMk cId="1768216317" sldId="291"/>
            <ac:spMk id="2" creationId="{643993A8-E0E7-1C96-D007-3B004991D563}"/>
          </ac:spMkLst>
        </pc:spChg>
        <pc:spChg chg="add del mod">
          <ac:chgData name="Neemias Informatica Lima" userId="b77af7bd85500281" providerId="LiveId" clId="{7D1CC9F5-6E0A-41F8-B5B9-DE5264088EBB}" dt="2026-02-16T20:08:11.514" v="352" actId="478"/>
          <ac:spMkLst>
            <pc:docMk/>
            <pc:sldMk cId="1768216317" sldId="291"/>
            <ac:spMk id="4" creationId="{B5352849-B9CF-CEA9-81E1-6ADD213156EB}"/>
          </ac:spMkLst>
        </pc:spChg>
        <pc:spChg chg="del">
          <ac:chgData name="Neemias Informatica Lima" userId="b77af7bd85500281" providerId="LiveId" clId="{7D1CC9F5-6E0A-41F8-B5B9-DE5264088EBB}" dt="2026-02-16T19:41:56.706" v="71" actId="478"/>
          <ac:spMkLst>
            <pc:docMk/>
            <pc:sldMk cId="1768216317" sldId="291"/>
            <ac:spMk id="6" creationId="{D1BFA23D-1FAA-7632-2AEE-4593324B5815}"/>
          </ac:spMkLst>
        </pc:spChg>
        <pc:spChg chg="add mod">
          <ac:chgData name="Neemias Informatica Lima" userId="b77af7bd85500281" providerId="LiveId" clId="{7D1CC9F5-6E0A-41F8-B5B9-DE5264088EBB}" dt="2026-02-16T20:08:11.859" v="353"/>
          <ac:spMkLst>
            <pc:docMk/>
            <pc:sldMk cId="1768216317" sldId="291"/>
            <ac:spMk id="6" creationId="{E38C4F81-13E1-C6AA-F3AA-7EA799208215}"/>
          </ac:spMkLst>
        </pc:spChg>
        <pc:spChg chg="del">
          <ac:chgData name="Neemias Informatica Lima" userId="b77af7bd85500281" providerId="LiveId" clId="{7D1CC9F5-6E0A-41F8-B5B9-DE5264088EBB}" dt="2026-02-16T19:41:56.706" v="71" actId="478"/>
          <ac:spMkLst>
            <pc:docMk/>
            <pc:sldMk cId="1768216317" sldId="291"/>
            <ac:spMk id="7" creationId="{0245C7ED-FEAB-4C4C-7573-633E7C8E3FE5}"/>
          </ac:spMkLst>
        </pc:spChg>
        <pc:spChg chg="add mod">
          <ac:chgData name="Neemias Informatica Lima" userId="b77af7bd85500281" providerId="LiveId" clId="{7D1CC9F5-6E0A-41F8-B5B9-DE5264088EBB}" dt="2026-02-16T20:08:11.859" v="353"/>
          <ac:spMkLst>
            <pc:docMk/>
            <pc:sldMk cId="1768216317" sldId="291"/>
            <ac:spMk id="7" creationId="{304F6647-531D-DB79-7BC9-EF976617E3A7}"/>
          </ac:spMkLst>
        </pc:spChg>
        <pc:spChg chg="mod">
          <ac:chgData name="Neemias Informatica Lima" userId="b77af7bd85500281" providerId="LiveId" clId="{7D1CC9F5-6E0A-41F8-B5B9-DE5264088EBB}" dt="2026-02-16T20:20:48.084" v="482" actId="6549"/>
          <ac:spMkLst>
            <pc:docMk/>
            <pc:sldMk cId="1768216317" sldId="291"/>
            <ac:spMk id="12" creationId="{FD5EC092-AC81-4728-9A45-4C4BB5B95C65}"/>
          </ac:spMkLst>
        </pc:spChg>
        <pc:spChg chg="mod">
          <ac:chgData name="Neemias Informatica Lima" userId="b77af7bd85500281" providerId="LiveId" clId="{7D1CC9F5-6E0A-41F8-B5B9-DE5264088EBB}" dt="2026-02-16T20:19:46.648" v="466"/>
          <ac:spMkLst>
            <pc:docMk/>
            <pc:sldMk cId="1768216317" sldId="291"/>
            <ac:spMk id="14" creationId="{00000000-0000-0000-0000-000000000000}"/>
          </ac:spMkLst>
        </pc:spChg>
        <pc:picChg chg="add del mod">
          <ac:chgData name="Neemias Informatica Lima" userId="b77af7bd85500281" providerId="LiveId" clId="{7D1CC9F5-6E0A-41F8-B5B9-DE5264088EBB}" dt="2026-02-16T20:08:11.514" v="352" actId="478"/>
          <ac:picMkLst>
            <pc:docMk/>
            <pc:sldMk cId="1768216317" sldId="291"/>
            <ac:picMk id="5" creationId="{6EDD8695-9695-09FD-B95F-DDA3F5F66117}"/>
          </ac:picMkLst>
        </pc:picChg>
        <pc:picChg chg="add mod">
          <ac:chgData name="Neemias Informatica Lima" userId="b77af7bd85500281" providerId="LiveId" clId="{7D1CC9F5-6E0A-41F8-B5B9-DE5264088EBB}" dt="2026-02-16T20:08:11.859" v="353"/>
          <ac:picMkLst>
            <pc:docMk/>
            <pc:sldMk cId="1768216317" sldId="291"/>
            <ac:picMk id="8" creationId="{5F003DAA-5A6E-23C2-11C7-14196342CB4E}"/>
          </ac:picMkLst>
        </pc:picChg>
        <pc:picChg chg="del">
          <ac:chgData name="Neemias Informatica Lima" userId="b77af7bd85500281" providerId="LiveId" clId="{7D1CC9F5-6E0A-41F8-B5B9-DE5264088EBB}" dt="2026-02-16T19:41:56.706" v="71" actId="478"/>
          <ac:picMkLst>
            <pc:docMk/>
            <pc:sldMk cId="1768216317" sldId="291"/>
            <ac:picMk id="8" creationId="{DBE7E2A2-D6F3-97F8-2526-4B36DA5B2ED0}"/>
          </ac:picMkLst>
        </pc:picChg>
      </pc:sldChg>
      <pc:sldChg chg="addSp delSp modSp mod">
        <pc:chgData name="Neemias Informatica Lima" userId="b77af7bd85500281" providerId="LiveId" clId="{7D1CC9F5-6E0A-41F8-B5B9-DE5264088EBB}" dt="2026-02-16T20:22:22.418" v="505" actId="6549"/>
        <pc:sldMkLst>
          <pc:docMk/>
          <pc:sldMk cId="3757265641" sldId="292"/>
        </pc:sldMkLst>
        <pc:spChg chg="add del mod">
          <ac:chgData name="Neemias Informatica Lima" userId="b77af7bd85500281" providerId="LiveId" clId="{7D1CC9F5-6E0A-41F8-B5B9-DE5264088EBB}" dt="2026-02-16T20:08:29.874" v="356" actId="478"/>
          <ac:spMkLst>
            <pc:docMk/>
            <pc:sldMk cId="3757265641" sldId="292"/>
            <ac:spMk id="2" creationId="{1D4347E3-CCA3-6AC8-A4AB-759DBE9B9D49}"/>
          </ac:spMkLst>
        </pc:spChg>
        <pc:spChg chg="add del mod">
          <ac:chgData name="Neemias Informatica Lima" userId="b77af7bd85500281" providerId="LiveId" clId="{7D1CC9F5-6E0A-41F8-B5B9-DE5264088EBB}" dt="2026-02-16T20:08:29.874" v="356" actId="478"/>
          <ac:spMkLst>
            <pc:docMk/>
            <pc:sldMk cId="3757265641" sldId="292"/>
            <ac:spMk id="4" creationId="{98B26F4E-A675-DFFC-D492-A912E218A3F5}"/>
          </ac:spMkLst>
        </pc:spChg>
        <pc:spChg chg="add mod">
          <ac:chgData name="Neemias Informatica Lima" userId="b77af7bd85500281" providerId="LiveId" clId="{7D1CC9F5-6E0A-41F8-B5B9-DE5264088EBB}" dt="2026-02-16T20:08:30.200" v="357"/>
          <ac:spMkLst>
            <pc:docMk/>
            <pc:sldMk cId="3757265641" sldId="292"/>
            <ac:spMk id="6" creationId="{0C5BA069-B46E-D96B-C60D-78E053EF6953}"/>
          </ac:spMkLst>
        </pc:spChg>
        <pc:spChg chg="del">
          <ac:chgData name="Neemias Informatica Lima" userId="b77af7bd85500281" providerId="LiveId" clId="{7D1CC9F5-6E0A-41F8-B5B9-DE5264088EBB}" dt="2026-02-16T19:42:11.265" v="75" actId="478"/>
          <ac:spMkLst>
            <pc:docMk/>
            <pc:sldMk cId="3757265641" sldId="292"/>
            <ac:spMk id="6" creationId="{DA84DD42-57BD-05A1-6419-733B0B6C2BF2}"/>
          </ac:spMkLst>
        </pc:spChg>
        <pc:spChg chg="del">
          <ac:chgData name="Neemias Informatica Lima" userId="b77af7bd85500281" providerId="LiveId" clId="{7D1CC9F5-6E0A-41F8-B5B9-DE5264088EBB}" dt="2026-02-16T19:42:11.265" v="75" actId="478"/>
          <ac:spMkLst>
            <pc:docMk/>
            <pc:sldMk cId="3757265641" sldId="292"/>
            <ac:spMk id="7" creationId="{C0F2B9D7-4347-04C8-BB88-68C08890EC8A}"/>
          </ac:spMkLst>
        </pc:spChg>
        <pc:spChg chg="add mod">
          <ac:chgData name="Neemias Informatica Lima" userId="b77af7bd85500281" providerId="LiveId" clId="{7D1CC9F5-6E0A-41F8-B5B9-DE5264088EBB}" dt="2026-02-16T20:08:30.200" v="357"/>
          <ac:spMkLst>
            <pc:docMk/>
            <pc:sldMk cId="3757265641" sldId="292"/>
            <ac:spMk id="7" creationId="{E4D03155-E036-E4A7-DF9C-FB0BDFDAC223}"/>
          </ac:spMkLst>
        </pc:spChg>
        <pc:spChg chg="mod">
          <ac:chgData name="Neemias Informatica Lima" userId="b77af7bd85500281" providerId="LiveId" clId="{7D1CC9F5-6E0A-41F8-B5B9-DE5264088EBB}" dt="2026-02-16T20:22:22.418" v="505" actId="6549"/>
          <ac:spMkLst>
            <pc:docMk/>
            <pc:sldMk cId="3757265641" sldId="292"/>
            <ac:spMk id="12" creationId="{1EC42BAA-B890-43DD-B4F0-9AB5685AF2FE}"/>
          </ac:spMkLst>
        </pc:spChg>
        <pc:spChg chg="mod">
          <ac:chgData name="Neemias Informatica Lima" userId="b77af7bd85500281" providerId="LiveId" clId="{7D1CC9F5-6E0A-41F8-B5B9-DE5264088EBB}" dt="2026-02-16T20:21:31.253" v="489"/>
          <ac:spMkLst>
            <pc:docMk/>
            <pc:sldMk cId="3757265641" sldId="292"/>
            <ac:spMk id="14" creationId="{00000000-0000-0000-0000-000000000000}"/>
          </ac:spMkLst>
        </pc:spChg>
        <pc:picChg chg="add del mod">
          <ac:chgData name="Neemias Informatica Lima" userId="b77af7bd85500281" providerId="LiveId" clId="{7D1CC9F5-6E0A-41F8-B5B9-DE5264088EBB}" dt="2026-02-16T20:08:29.874" v="356" actId="478"/>
          <ac:picMkLst>
            <pc:docMk/>
            <pc:sldMk cId="3757265641" sldId="292"/>
            <ac:picMk id="5" creationId="{322F26B6-7D4E-B086-9B0E-F2A5DDB76399}"/>
          </ac:picMkLst>
        </pc:picChg>
        <pc:picChg chg="del">
          <ac:chgData name="Neemias Informatica Lima" userId="b77af7bd85500281" providerId="LiveId" clId="{7D1CC9F5-6E0A-41F8-B5B9-DE5264088EBB}" dt="2026-02-16T19:42:11.265" v="75" actId="478"/>
          <ac:picMkLst>
            <pc:docMk/>
            <pc:sldMk cId="3757265641" sldId="292"/>
            <ac:picMk id="8" creationId="{0971AAF1-BE1C-DF57-979F-DAA7E72ED7F1}"/>
          </ac:picMkLst>
        </pc:picChg>
        <pc:picChg chg="add mod">
          <ac:chgData name="Neemias Informatica Lima" userId="b77af7bd85500281" providerId="LiveId" clId="{7D1CC9F5-6E0A-41F8-B5B9-DE5264088EBB}" dt="2026-02-16T20:08:30.200" v="357"/>
          <ac:picMkLst>
            <pc:docMk/>
            <pc:sldMk cId="3757265641" sldId="292"/>
            <ac:picMk id="8" creationId="{D0EDBCA4-EC45-8A29-D3E5-DA64C897800C}"/>
          </ac:picMkLst>
        </pc:picChg>
      </pc:sldChg>
      <pc:sldChg chg="addSp delSp modSp mod">
        <pc:chgData name="Neemias Informatica Lima" userId="b77af7bd85500281" providerId="LiveId" clId="{7D1CC9F5-6E0A-41F8-B5B9-DE5264088EBB}" dt="2026-02-16T20:22:41.156" v="508"/>
        <pc:sldMkLst>
          <pc:docMk/>
          <pc:sldMk cId="3114938747" sldId="293"/>
        </pc:sldMkLst>
        <pc:spChg chg="add del mod">
          <ac:chgData name="Neemias Informatica Lima" userId="b77af7bd85500281" providerId="LiveId" clId="{7D1CC9F5-6E0A-41F8-B5B9-DE5264088EBB}" dt="2026-02-16T20:08:36.075" v="358" actId="478"/>
          <ac:spMkLst>
            <pc:docMk/>
            <pc:sldMk cId="3114938747" sldId="293"/>
            <ac:spMk id="2" creationId="{694D7C6B-9E89-BF52-0EA6-78FEAE4FB85C}"/>
          </ac:spMkLst>
        </pc:spChg>
        <pc:spChg chg="add del mod">
          <ac:chgData name="Neemias Informatica Lima" userId="b77af7bd85500281" providerId="LiveId" clId="{7D1CC9F5-6E0A-41F8-B5B9-DE5264088EBB}" dt="2026-02-16T20:08:36.075" v="358" actId="478"/>
          <ac:spMkLst>
            <pc:docMk/>
            <pc:sldMk cId="3114938747" sldId="293"/>
            <ac:spMk id="4" creationId="{15505248-DF9F-0096-E5F4-F7AF492D7F12}"/>
          </ac:spMkLst>
        </pc:spChg>
        <pc:spChg chg="del">
          <ac:chgData name="Neemias Informatica Lima" userId="b77af7bd85500281" providerId="LiveId" clId="{7D1CC9F5-6E0A-41F8-B5B9-DE5264088EBB}" dt="2026-02-16T19:42:17.481" v="77" actId="478"/>
          <ac:spMkLst>
            <pc:docMk/>
            <pc:sldMk cId="3114938747" sldId="293"/>
            <ac:spMk id="5" creationId="{08C4A2FB-30BC-7346-E4CF-A50CC6DE9112}"/>
          </ac:spMkLst>
        </pc:spChg>
        <pc:spChg chg="add mod">
          <ac:chgData name="Neemias Informatica Lima" userId="b77af7bd85500281" providerId="LiveId" clId="{7D1CC9F5-6E0A-41F8-B5B9-DE5264088EBB}" dt="2026-02-16T20:08:36.352" v="359"/>
          <ac:spMkLst>
            <pc:docMk/>
            <pc:sldMk cId="3114938747" sldId="293"/>
            <ac:spMk id="5" creationId="{7EFA900F-31E9-F663-984D-A72A9BF88393}"/>
          </ac:spMkLst>
        </pc:spChg>
        <pc:spChg chg="add mod">
          <ac:chgData name="Neemias Informatica Lima" userId="b77af7bd85500281" providerId="LiveId" clId="{7D1CC9F5-6E0A-41F8-B5B9-DE5264088EBB}" dt="2026-02-16T20:08:36.352" v="359"/>
          <ac:spMkLst>
            <pc:docMk/>
            <pc:sldMk cId="3114938747" sldId="293"/>
            <ac:spMk id="7" creationId="{586784FF-F0A6-CF46-A6A5-508BE61CCD15}"/>
          </ac:spMkLst>
        </pc:spChg>
        <pc:spChg chg="del">
          <ac:chgData name="Neemias Informatica Lima" userId="b77af7bd85500281" providerId="LiveId" clId="{7D1CC9F5-6E0A-41F8-B5B9-DE5264088EBB}" dt="2026-02-16T19:42:17.481" v="77" actId="478"/>
          <ac:spMkLst>
            <pc:docMk/>
            <pc:sldMk cId="3114938747" sldId="293"/>
            <ac:spMk id="7" creationId="{72F0B35B-5CA8-9D34-D3A1-52E65D9713CF}"/>
          </ac:spMkLst>
        </pc:spChg>
        <pc:spChg chg="mod">
          <ac:chgData name="Neemias Informatica Lima" userId="b77af7bd85500281" providerId="LiveId" clId="{7D1CC9F5-6E0A-41F8-B5B9-DE5264088EBB}" dt="2026-02-16T20:22:41.156" v="508"/>
          <ac:spMkLst>
            <pc:docMk/>
            <pc:sldMk cId="3114938747" sldId="293"/>
            <ac:spMk id="16" creationId="{CFC8B9D9-C6ED-4706-A104-65D118A5B7F9}"/>
          </ac:spMkLst>
        </pc:spChg>
        <pc:picChg chg="add del mod">
          <ac:chgData name="Neemias Informatica Lima" userId="b77af7bd85500281" providerId="LiveId" clId="{7D1CC9F5-6E0A-41F8-B5B9-DE5264088EBB}" dt="2026-02-16T20:08:36.075" v="358" actId="478"/>
          <ac:picMkLst>
            <pc:docMk/>
            <pc:sldMk cId="3114938747" sldId="293"/>
            <ac:picMk id="6" creationId="{A887E3BD-EC13-6D40-DA69-CCF9CC5FF06D}"/>
          </ac:picMkLst>
        </pc:picChg>
        <pc:picChg chg="add mod">
          <ac:chgData name="Neemias Informatica Lima" userId="b77af7bd85500281" providerId="LiveId" clId="{7D1CC9F5-6E0A-41F8-B5B9-DE5264088EBB}" dt="2026-02-16T20:08:36.352" v="359"/>
          <ac:picMkLst>
            <pc:docMk/>
            <pc:sldMk cId="3114938747" sldId="293"/>
            <ac:picMk id="8" creationId="{374BEEFF-5257-807F-6E1A-3B71C501521F}"/>
          </ac:picMkLst>
        </pc:picChg>
        <pc:picChg chg="del">
          <ac:chgData name="Neemias Informatica Lima" userId="b77af7bd85500281" providerId="LiveId" clId="{7D1CC9F5-6E0A-41F8-B5B9-DE5264088EBB}" dt="2026-02-16T19:42:17.481" v="77" actId="478"/>
          <ac:picMkLst>
            <pc:docMk/>
            <pc:sldMk cId="3114938747" sldId="293"/>
            <ac:picMk id="8" creationId="{606B67A0-3249-2EE5-AE0E-01F2A786776A}"/>
          </ac:picMkLst>
        </pc:picChg>
      </pc:sldChg>
    </pc:docChg>
  </pc:docChgLst>
  <pc:docChgLst>
    <pc:chgData name="Neemias Informatica Lima" userId="b77af7bd85500281" providerId="LiveId" clId="{9F076688-C27E-4ADB-A555-BD203051690D}"/>
    <pc:docChg chg="undo custSel modSld">
      <pc:chgData name="Neemias Informatica Lima" userId="b77af7bd85500281" providerId="LiveId" clId="{9F076688-C27E-4ADB-A555-BD203051690D}" dt="2026-02-09T00:09:45.003" v="2381" actId="6549"/>
      <pc:docMkLst>
        <pc:docMk/>
      </pc:docMkLst>
      <pc:sldChg chg="addSp delSp modSp mod">
        <pc:chgData name="Neemias Informatica Lima" userId="b77af7bd85500281" providerId="LiveId" clId="{9F076688-C27E-4ADB-A555-BD203051690D}" dt="2026-02-08T23:46:33.624" v="2119"/>
        <pc:sldMkLst>
          <pc:docMk/>
          <pc:sldMk cId="2232331225" sldId="280"/>
        </pc:sldMkLst>
        <pc:spChg chg="mod">
          <ac:chgData name="Neemias Informatica Lima" userId="b77af7bd85500281" providerId="LiveId" clId="{9F076688-C27E-4ADB-A555-BD203051690D}" dt="2026-02-08T23:44:13.931" v="2096" actId="20577"/>
          <ac:spMkLst>
            <pc:docMk/>
            <pc:sldMk cId="2232331225" sldId="280"/>
            <ac:spMk id="6" creationId="{00000000-0000-0000-0000-000000000000}"/>
          </ac:spMkLst>
        </pc:spChg>
        <pc:spChg chg="mod">
          <ac:chgData name="Neemias Informatica Lima" userId="b77af7bd85500281" providerId="LiveId" clId="{9F076688-C27E-4ADB-A555-BD203051690D}" dt="2026-02-08T23:43:57.764" v="2073" actId="20577"/>
          <ac:spMkLst>
            <pc:docMk/>
            <pc:sldMk cId="2232331225" sldId="280"/>
            <ac:spMk id="7" creationId="{00000000-0000-0000-0000-000000000000}"/>
          </ac:spMkLst>
        </pc:spChg>
        <pc:spChg chg="mod">
          <ac:chgData name="Neemias Informatica Lima" userId="b77af7bd85500281" providerId="LiveId" clId="{9F076688-C27E-4ADB-A555-BD203051690D}" dt="2026-02-08T23:44:51.684" v="2103" actId="6549"/>
          <ac:spMkLst>
            <pc:docMk/>
            <pc:sldMk cId="2232331225" sldId="280"/>
            <ac:spMk id="9" creationId="{00000000-0000-0000-0000-000000000000}"/>
          </ac:spMkLst>
        </pc:spChg>
        <pc:spChg chg="mod">
          <ac:chgData name="Neemias Informatica Lima" userId="b77af7bd85500281" providerId="LiveId" clId="{9F076688-C27E-4ADB-A555-BD203051690D}" dt="2026-02-08T23:43:54.957" v="2071" actId="20577"/>
          <ac:spMkLst>
            <pc:docMk/>
            <pc:sldMk cId="2232331225" sldId="280"/>
            <ac:spMk id="11" creationId="{00000000-0000-0000-0000-000000000000}"/>
          </ac:spMkLst>
        </pc:spChg>
        <pc:spChg chg="mod">
          <ac:chgData name="Neemias Informatica Lima" userId="b77af7bd85500281" providerId="LiveId" clId="{9F076688-C27E-4ADB-A555-BD203051690D}" dt="2026-02-08T23:45:07.213" v="2106"/>
          <ac:spMkLst>
            <pc:docMk/>
            <pc:sldMk cId="2232331225" sldId="280"/>
            <ac:spMk id="16" creationId="{00000000-0000-0000-0000-000000000000}"/>
          </ac:spMkLst>
        </pc:spChg>
        <pc:picChg chg="add mod ord">
          <ac:chgData name="Neemias Informatica Lima" userId="b77af7bd85500281" providerId="LiveId" clId="{9F076688-C27E-4ADB-A555-BD203051690D}" dt="2026-02-04T22:09:14.868" v="16" actId="14100"/>
          <ac:picMkLst>
            <pc:docMk/>
            <pc:sldMk cId="2232331225" sldId="280"/>
            <ac:picMk id="3" creationId="{50E47ADE-3608-2A92-9575-A6ADB86720C9}"/>
          </ac:picMkLst>
        </pc:picChg>
      </pc:sldChg>
      <pc:sldChg chg="addSp delSp modSp mod">
        <pc:chgData name="Neemias Informatica Lima" userId="b77af7bd85500281" providerId="LiveId" clId="{9F076688-C27E-4ADB-A555-BD203051690D}" dt="2026-02-08T23:51:46.097" v="2175" actId="6549"/>
        <pc:sldMkLst>
          <pc:docMk/>
          <pc:sldMk cId="2103443556" sldId="281"/>
        </pc:sldMkLst>
        <pc:spChg chg="mod">
          <ac:chgData name="Neemias Informatica Lima" userId="b77af7bd85500281" providerId="LiveId" clId="{9F076688-C27E-4ADB-A555-BD203051690D}" dt="2026-02-08T23:51:46.097" v="2175" actId="6549"/>
          <ac:spMkLst>
            <pc:docMk/>
            <pc:sldMk cId="2103443556" sldId="281"/>
            <ac:spMk id="8" creationId="{00000000-0000-0000-0000-000000000000}"/>
          </ac:spMkLst>
        </pc:spChg>
        <pc:spChg chg="mod">
          <ac:chgData name="Neemias Informatica Lima" userId="b77af7bd85500281" providerId="LiveId" clId="{9F076688-C27E-4ADB-A555-BD203051690D}" dt="2026-02-08T23:46:57.418" v="2121" actId="20577"/>
          <ac:spMkLst>
            <pc:docMk/>
            <pc:sldMk cId="2103443556" sldId="281"/>
            <ac:spMk id="11" creationId="{00000000-0000-0000-0000-000000000000}"/>
          </ac:spMkLst>
        </pc:spChg>
        <pc:spChg chg="mod">
          <ac:chgData name="Neemias Informatica Lima" userId="b77af7bd85500281" providerId="LiveId" clId="{9F076688-C27E-4ADB-A555-BD203051690D}" dt="2026-02-08T23:45:16.806" v="2107"/>
          <ac:spMkLst>
            <pc:docMk/>
            <pc:sldMk cId="2103443556" sldId="281"/>
            <ac:spMk id="18" creationId="{00000000-0000-0000-0000-000000000000}"/>
          </ac:spMkLst>
        </pc:spChg>
        <pc:picChg chg="add mod">
          <ac:chgData name="Neemias Informatica Lima" userId="b77af7bd85500281" providerId="LiveId" clId="{9F076688-C27E-4ADB-A555-BD203051690D}" dt="2026-02-04T22:13:52.075" v="45" actId="1076"/>
          <ac:picMkLst>
            <pc:docMk/>
            <pc:sldMk cId="2103443556" sldId="281"/>
            <ac:picMk id="2" creationId="{39DDE7F5-C38E-BD8B-D138-367657445537}"/>
          </ac:picMkLst>
        </pc:picChg>
      </pc:sldChg>
      <pc:sldChg chg="addSp delSp modSp mod">
        <pc:chgData name="Neemias Informatica Lima" userId="b77af7bd85500281" providerId="LiveId" clId="{9F076688-C27E-4ADB-A555-BD203051690D}" dt="2026-02-08T23:54:42.928" v="2219" actId="20577"/>
        <pc:sldMkLst>
          <pc:docMk/>
          <pc:sldMk cId="3683219421" sldId="282"/>
        </pc:sldMkLst>
        <pc:spChg chg="mod">
          <ac:chgData name="Neemias Informatica Lima" userId="b77af7bd85500281" providerId="LiveId" clId="{9F076688-C27E-4ADB-A555-BD203051690D}" dt="2026-02-08T23:54:42.928" v="2219" actId="20577"/>
          <ac:spMkLst>
            <pc:docMk/>
            <pc:sldMk cId="3683219421" sldId="282"/>
            <ac:spMk id="12" creationId="{00000000-0000-0000-0000-000000000000}"/>
          </ac:spMkLst>
        </pc:spChg>
        <pc:spChg chg="mod">
          <ac:chgData name="Neemias Informatica Lima" userId="b77af7bd85500281" providerId="LiveId" clId="{9F076688-C27E-4ADB-A555-BD203051690D}" dt="2026-02-08T23:52:31.577" v="2181" actId="20577"/>
          <ac:spMkLst>
            <pc:docMk/>
            <pc:sldMk cId="3683219421" sldId="282"/>
            <ac:spMk id="14" creationId="{00000000-0000-0000-0000-000000000000}"/>
          </ac:spMkLst>
        </pc:spChg>
        <pc:picChg chg="add mod">
          <ac:chgData name="Neemias Informatica Lima" userId="b77af7bd85500281" providerId="LiveId" clId="{9F076688-C27E-4ADB-A555-BD203051690D}" dt="2026-02-04T22:15:41.469" v="55"/>
          <ac:picMkLst>
            <pc:docMk/>
            <pc:sldMk cId="3683219421" sldId="282"/>
            <ac:picMk id="4" creationId="{07344731-0EC0-1A7E-76D6-8E19F4DCAB0C}"/>
          </ac:picMkLst>
        </pc:picChg>
      </pc:sldChg>
      <pc:sldChg chg="addSp delSp modSp mod">
        <pc:chgData name="Neemias Informatica Lima" userId="b77af7bd85500281" providerId="LiveId" clId="{9F076688-C27E-4ADB-A555-BD203051690D}" dt="2026-02-08T23:56:48.688" v="2247" actId="6549"/>
        <pc:sldMkLst>
          <pc:docMk/>
          <pc:sldMk cId="3902406419" sldId="283"/>
        </pc:sldMkLst>
        <pc:spChg chg="mod">
          <ac:chgData name="Neemias Informatica Lima" userId="b77af7bd85500281" providerId="LiveId" clId="{9F076688-C27E-4ADB-A555-BD203051690D}" dt="2026-02-08T23:55:27.543" v="2221"/>
          <ac:spMkLst>
            <pc:docMk/>
            <pc:sldMk cId="3902406419" sldId="283"/>
            <ac:spMk id="14" creationId="{00000000-0000-0000-0000-000000000000}"/>
          </ac:spMkLst>
        </pc:spChg>
        <pc:spChg chg="mod">
          <ac:chgData name="Neemias Informatica Lima" userId="b77af7bd85500281" providerId="LiveId" clId="{9F076688-C27E-4ADB-A555-BD203051690D}" dt="2026-02-08T23:56:48.688" v="2247" actId="6549"/>
          <ac:spMkLst>
            <pc:docMk/>
            <pc:sldMk cId="3902406419" sldId="283"/>
            <ac:spMk id="15" creationId="{D5C09FDA-172B-4732-BD2E-A9BBEF8B191B}"/>
          </ac:spMkLst>
        </pc:spChg>
        <pc:picChg chg="add mod">
          <ac:chgData name="Neemias Informatica Lima" userId="b77af7bd85500281" providerId="LiveId" clId="{9F076688-C27E-4ADB-A555-BD203051690D}" dt="2026-02-04T22:15:47.286" v="57"/>
          <ac:picMkLst>
            <pc:docMk/>
            <pc:sldMk cId="3902406419" sldId="283"/>
            <ac:picMk id="3" creationId="{A1E0D5B6-F654-BC7D-5B4D-9CEEEF857628}"/>
          </ac:picMkLst>
        </pc:picChg>
      </pc:sldChg>
      <pc:sldChg chg="addSp delSp modSp mod">
        <pc:chgData name="Neemias Informatica Lima" userId="b77af7bd85500281" providerId="LiveId" clId="{9F076688-C27E-4ADB-A555-BD203051690D}" dt="2026-02-09T00:00:15.962" v="2275" actId="6549"/>
        <pc:sldMkLst>
          <pc:docMk/>
          <pc:sldMk cId="2424059023" sldId="284"/>
        </pc:sldMkLst>
        <pc:spChg chg="mod">
          <ac:chgData name="Neemias Informatica Lima" userId="b77af7bd85500281" providerId="LiveId" clId="{9F076688-C27E-4ADB-A555-BD203051690D}" dt="2026-02-08T23:59:18.705" v="2264"/>
          <ac:spMkLst>
            <pc:docMk/>
            <pc:sldMk cId="2424059023" sldId="284"/>
            <ac:spMk id="14" creationId="{00000000-0000-0000-0000-000000000000}"/>
          </ac:spMkLst>
        </pc:spChg>
        <pc:spChg chg="mod">
          <ac:chgData name="Neemias Informatica Lima" userId="b77af7bd85500281" providerId="LiveId" clId="{9F076688-C27E-4ADB-A555-BD203051690D}" dt="2026-02-09T00:00:15.962" v="2275" actId="6549"/>
          <ac:spMkLst>
            <pc:docMk/>
            <pc:sldMk cId="2424059023" sldId="284"/>
            <ac:spMk id="15" creationId="{C3A1BEFC-B9B8-4142-B09F-1F5B330F4265}"/>
          </ac:spMkLst>
        </pc:spChg>
        <pc:picChg chg="add mod">
          <ac:chgData name="Neemias Informatica Lima" userId="b77af7bd85500281" providerId="LiveId" clId="{9F076688-C27E-4ADB-A555-BD203051690D}" dt="2026-02-04T22:16:04.495" v="61"/>
          <ac:picMkLst>
            <pc:docMk/>
            <pc:sldMk cId="2424059023" sldId="284"/>
            <ac:picMk id="3" creationId="{DBAB4A97-3178-8C75-CE03-60417C49E13B}"/>
          </ac:picMkLst>
        </pc:picChg>
      </pc:sldChg>
      <pc:sldChg chg="addSp delSp modSp mod">
        <pc:chgData name="Neemias Informatica Lima" userId="b77af7bd85500281" providerId="LiveId" clId="{9F076688-C27E-4ADB-A555-BD203051690D}" dt="2026-02-09T00:04:35.024" v="2305" actId="6549"/>
        <pc:sldMkLst>
          <pc:docMk/>
          <pc:sldMk cId="2241968852" sldId="285"/>
        </pc:sldMkLst>
        <pc:spChg chg="mod">
          <ac:chgData name="Neemias Informatica Lima" userId="b77af7bd85500281" providerId="LiveId" clId="{9F076688-C27E-4ADB-A555-BD203051690D}" dt="2026-02-09T00:03:07.712" v="2291"/>
          <ac:spMkLst>
            <pc:docMk/>
            <pc:sldMk cId="2241968852" sldId="285"/>
            <ac:spMk id="14" creationId="{00000000-0000-0000-0000-000000000000}"/>
          </ac:spMkLst>
        </pc:spChg>
        <pc:spChg chg="mod">
          <ac:chgData name="Neemias Informatica Lima" userId="b77af7bd85500281" providerId="LiveId" clId="{9F076688-C27E-4ADB-A555-BD203051690D}" dt="2026-02-09T00:04:35.024" v="2305" actId="6549"/>
          <ac:spMkLst>
            <pc:docMk/>
            <pc:sldMk cId="2241968852" sldId="285"/>
            <ac:spMk id="15" creationId="{0F091E13-8EAD-4FFB-9473-BC74E5ABDC64}"/>
          </ac:spMkLst>
        </pc:spChg>
        <pc:picChg chg="add mod">
          <ac:chgData name="Neemias Informatica Lima" userId="b77af7bd85500281" providerId="LiveId" clId="{9F076688-C27E-4ADB-A555-BD203051690D}" dt="2026-02-04T22:16:19.840" v="65"/>
          <ac:picMkLst>
            <pc:docMk/>
            <pc:sldMk cId="2241968852" sldId="285"/>
            <ac:picMk id="3" creationId="{66309FEB-57F2-7744-C9CD-026FEFE200AE}"/>
          </ac:picMkLst>
        </pc:picChg>
      </pc:sldChg>
      <pc:sldChg chg="addSp delSp modSp mod">
        <pc:chgData name="Neemias Informatica Lima" userId="b77af7bd85500281" providerId="LiveId" clId="{9F076688-C27E-4ADB-A555-BD203051690D}" dt="2026-02-09T00:06:56.453" v="2332" actId="6549"/>
        <pc:sldMkLst>
          <pc:docMk/>
          <pc:sldMk cId="1959249856" sldId="286"/>
        </pc:sldMkLst>
        <pc:spChg chg="mod">
          <ac:chgData name="Neemias Informatica Lima" userId="b77af7bd85500281" providerId="LiveId" clId="{9F076688-C27E-4ADB-A555-BD203051690D}" dt="2026-02-09T00:06:05.677" v="2326"/>
          <ac:spMkLst>
            <pc:docMk/>
            <pc:sldMk cId="1959249856" sldId="286"/>
            <ac:spMk id="14" creationId="{00000000-0000-0000-0000-000000000000}"/>
          </ac:spMkLst>
        </pc:spChg>
        <pc:spChg chg="mod">
          <ac:chgData name="Neemias Informatica Lima" userId="b77af7bd85500281" providerId="LiveId" clId="{9F076688-C27E-4ADB-A555-BD203051690D}" dt="2026-02-09T00:06:56.453" v="2332" actId="6549"/>
          <ac:spMkLst>
            <pc:docMk/>
            <pc:sldMk cId="1959249856" sldId="286"/>
            <ac:spMk id="15" creationId="{863BB09B-C8C1-4354-BC51-D930C951E507}"/>
          </ac:spMkLst>
        </pc:spChg>
        <pc:picChg chg="add mod">
          <ac:chgData name="Neemias Informatica Lima" userId="b77af7bd85500281" providerId="LiveId" clId="{9F076688-C27E-4ADB-A555-BD203051690D}" dt="2026-02-04T22:16:37.414" v="70"/>
          <ac:picMkLst>
            <pc:docMk/>
            <pc:sldMk cId="1959249856" sldId="286"/>
            <ac:picMk id="3" creationId="{E6A8BF72-FFFA-2C41-600A-5DB33C02C781}"/>
          </ac:picMkLst>
        </pc:picChg>
      </pc:sldChg>
      <pc:sldChg chg="addSp delSp modSp mod">
        <pc:chgData name="Neemias Informatica Lima" userId="b77af7bd85500281" providerId="LiveId" clId="{9F076688-C27E-4ADB-A555-BD203051690D}" dt="2026-02-09T00:09:45.003" v="2381" actId="6549"/>
        <pc:sldMkLst>
          <pc:docMk/>
          <pc:sldMk cId="2857006406" sldId="287"/>
        </pc:sldMkLst>
        <pc:spChg chg="mod">
          <ac:chgData name="Neemias Informatica Lima" userId="b77af7bd85500281" providerId="LiveId" clId="{9F076688-C27E-4ADB-A555-BD203051690D}" dt="2026-02-09T00:09:45.003" v="2381" actId="6549"/>
          <ac:spMkLst>
            <pc:docMk/>
            <pc:sldMk cId="2857006406" sldId="287"/>
            <ac:spMk id="16" creationId="{28D68641-D640-4BD7-9D5B-B3803DCCF9B3}"/>
          </ac:spMkLst>
        </pc:spChg>
        <pc:picChg chg="add mod">
          <ac:chgData name="Neemias Informatica Lima" userId="b77af7bd85500281" providerId="LiveId" clId="{9F076688-C27E-4ADB-A555-BD203051690D}" dt="2026-02-04T22:16:57.745" v="76"/>
          <ac:picMkLst>
            <pc:docMk/>
            <pc:sldMk cId="2857006406" sldId="287"/>
            <ac:picMk id="3" creationId="{02C106E4-F852-61C2-D9DC-856532491029}"/>
          </ac:picMkLst>
        </pc:picChg>
      </pc:sldChg>
      <pc:sldChg chg="addSp delSp modSp mod">
        <pc:chgData name="Neemias Informatica Lima" userId="b77af7bd85500281" providerId="LiveId" clId="{9F076688-C27E-4ADB-A555-BD203051690D}" dt="2026-02-08T23:53:40.813" v="2195" actId="20577"/>
        <pc:sldMkLst>
          <pc:docMk/>
          <pc:sldMk cId="2630436816" sldId="288"/>
        </pc:sldMkLst>
        <pc:spChg chg="mod">
          <ac:chgData name="Neemias Informatica Lima" userId="b77af7bd85500281" providerId="LiveId" clId="{9F076688-C27E-4ADB-A555-BD203051690D}" dt="2026-02-08T23:53:40.813" v="2195" actId="20577"/>
          <ac:spMkLst>
            <pc:docMk/>
            <pc:sldMk cId="2630436816" sldId="288"/>
            <ac:spMk id="13" creationId="{00000000-0000-0000-0000-000000000000}"/>
          </ac:spMkLst>
        </pc:spChg>
        <pc:spChg chg="mod">
          <ac:chgData name="Neemias Informatica Lima" userId="b77af7bd85500281" providerId="LiveId" clId="{9F076688-C27E-4ADB-A555-BD203051690D}" dt="2026-02-08T23:52:28.562" v="2180" actId="20577"/>
          <ac:spMkLst>
            <pc:docMk/>
            <pc:sldMk cId="2630436816" sldId="288"/>
            <ac:spMk id="14" creationId="{00000000-0000-0000-0000-000000000000}"/>
          </ac:spMkLst>
        </pc:spChg>
        <pc:picChg chg="add mod">
          <ac:chgData name="Neemias Informatica Lima" userId="b77af7bd85500281" providerId="LiveId" clId="{9F076688-C27E-4ADB-A555-BD203051690D}" dt="2026-02-04T22:15:34.102" v="53"/>
          <ac:picMkLst>
            <pc:docMk/>
            <pc:sldMk cId="2630436816" sldId="288"/>
            <ac:picMk id="3" creationId="{675D3337-7DF3-BE4F-821E-0C4FAA4EF97C}"/>
          </ac:picMkLst>
        </pc:picChg>
      </pc:sldChg>
      <pc:sldChg chg="addSp delSp modSp mod">
        <pc:chgData name="Neemias Informatica Lima" userId="b77af7bd85500281" providerId="LiveId" clId="{9F076688-C27E-4ADB-A555-BD203051690D}" dt="2026-02-08T23:58:54.018" v="2262" actId="14100"/>
        <pc:sldMkLst>
          <pc:docMk/>
          <pc:sldMk cId="3032827026" sldId="289"/>
        </pc:sldMkLst>
        <pc:spChg chg="mod">
          <ac:chgData name="Neemias Informatica Lima" userId="b77af7bd85500281" providerId="LiveId" clId="{9F076688-C27E-4ADB-A555-BD203051690D}" dt="2026-02-08T23:58:54.018" v="2262" actId="14100"/>
          <ac:spMkLst>
            <pc:docMk/>
            <pc:sldMk cId="3032827026" sldId="289"/>
            <ac:spMk id="12" creationId="{A64B78EF-EDA8-421A-88C9-45544BBCA9D1}"/>
          </ac:spMkLst>
        </pc:spChg>
        <pc:spChg chg="mod">
          <ac:chgData name="Neemias Informatica Lima" userId="b77af7bd85500281" providerId="LiveId" clId="{9F076688-C27E-4ADB-A555-BD203051690D}" dt="2026-02-08T23:55:33.820" v="2223"/>
          <ac:spMkLst>
            <pc:docMk/>
            <pc:sldMk cId="3032827026" sldId="289"/>
            <ac:spMk id="14" creationId="{00000000-0000-0000-0000-000000000000}"/>
          </ac:spMkLst>
        </pc:spChg>
        <pc:picChg chg="add mod">
          <ac:chgData name="Neemias Informatica Lima" userId="b77af7bd85500281" providerId="LiveId" clId="{9F076688-C27E-4ADB-A555-BD203051690D}" dt="2026-02-04T22:15:58.638" v="59"/>
          <ac:picMkLst>
            <pc:docMk/>
            <pc:sldMk cId="3032827026" sldId="289"/>
            <ac:picMk id="3" creationId="{2BE6A073-C0E1-50F0-D7B4-8226ED53D4DB}"/>
          </ac:picMkLst>
        </pc:picChg>
      </pc:sldChg>
      <pc:sldChg chg="addSp delSp modSp mod">
        <pc:chgData name="Neemias Informatica Lima" userId="b77af7bd85500281" providerId="LiveId" clId="{9F076688-C27E-4ADB-A555-BD203051690D}" dt="2026-02-09T00:01:37.504" v="2289" actId="6549"/>
        <pc:sldMkLst>
          <pc:docMk/>
          <pc:sldMk cId="3772032319" sldId="290"/>
        </pc:sldMkLst>
        <pc:spChg chg="mod">
          <ac:chgData name="Neemias Informatica Lima" userId="b77af7bd85500281" providerId="LiveId" clId="{9F076688-C27E-4ADB-A555-BD203051690D}" dt="2026-02-09T00:01:37.504" v="2289" actId="6549"/>
          <ac:spMkLst>
            <pc:docMk/>
            <pc:sldMk cId="3772032319" sldId="290"/>
            <ac:spMk id="12" creationId="{8D5A143D-15FB-4DFE-B0EC-FEEB77A92B2C}"/>
          </ac:spMkLst>
        </pc:spChg>
        <pc:spChg chg="mod">
          <ac:chgData name="Neemias Informatica Lima" userId="b77af7bd85500281" providerId="LiveId" clId="{9F076688-C27E-4ADB-A555-BD203051690D}" dt="2026-02-08T23:59:24.596" v="2266"/>
          <ac:spMkLst>
            <pc:docMk/>
            <pc:sldMk cId="3772032319" sldId="290"/>
            <ac:spMk id="14" creationId="{00000000-0000-0000-0000-000000000000}"/>
          </ac:spMkLst>
        </pc:spChg>
        <pc:picChg chg="add mod">
          <ac:chgData name="Neemias Informatica Lima" userId="b77af7bd85500281" providerId="LiveId" clId="{9F076688-C27E-4ADB-A555-BD203051690D}" dt="2026-02-04T22:16:13.149" v="63"/>
          <ac:picMkLst>
            <pc:docMk/>
            <pc:sldMk cId="3772032319" sldId="290"/>
            <ac:picMk id="3" creationId="{E9FE8042-C6B6-0B9D-3F23-CFBE96B7B13D}"/>
          </ac:picMkLst>
        </pc:picChg>
      </pc:sldChg>
      <pc:sldChg chg="addSp delSp modSp mod">
        <pc:chgData name="Neemias Informatica Lima" userId="b77af7bd85500281" providerId="LiveId" clId="{9F076688-C27E-4ADB-A555-BD203051690D}" dt="2026-02-09T00:05:37.970" v="2324" actId="6549"/>
        <pc:sldMkLst>
          <pc:docMk/>
          <pc:sldMk cId="1768216317" sldId="291"/>
        </pc:sldMkLst>
        <pc:spChg chg="mod">
          <ac:chgData name="Neemias Informatica Lima" userId="b77af7bd85500281" providerId="LiveId" clId="{9F076688-C27E-4ADB-A555-BD203051690D}" dt="2026-02-09T00:05:37.970" v="2324" actId="6549"/>
          <ac:spMkLst>
            <pc:docMk/>
            <pc:sldMk cId="1768216317" sldId="291"/>
            <ac:spMk id="12" creationId="{FD5EC092-AC81-4728-9A45-4C4BB5B95C65}"/>
          </ac:spMkLst>
        </pc:spChg>
        <pc:spChg chg="mod">
          <ac:chgData name="Neemias Informatica Lima" userId="b77af7bd85500281" providerId="LiveId" clId="{9F076688-C27E-4ADB-A555-BD203051690D}" dt="2026-02-09T00:03:15.058" v="2293"/>
          <ac:spMkLst>
            <pc:docMk/>
            <pc:sldMk cId="1768216317" sldId="291"/>
            <ac:spMk id="14" creationId="{00000000-0000-0000-0000-000000000000}"/>
          </ac:spMkLst>
        </pc:spChg>
        <pc:picChg chg="add mod">
          <ac:chgData name="Neemias Informatica Lima" userId="b77af7bd85500281" providerId="LiveId" clId="{9F076688-C27E-4ADB-A555-BD203051690D}" dt="2026-02-04T22:16:29.007" v="67"/>
          <ac:picMkLst>
            <pc:docMk/>
            <pc:sldMk cId="1768216317" sldId="291"/>
            <ac:picMk id="3" creationId="{9A2B89B4-F682-0CD3-3C61-1078A02A6277}"/>
          </ac:picMkLst>
        </pc:picChg>
      </pc:sldChg>
      <pc:sldChg chg="addSp delSp modSp mod">
        <pc:chgData name="Neemias Informatica Lima" userId="b77af7bd85500281" providerId="LiveId" clId="{9F076688-C27E-4ADB-A555-BD203051690D}" dt="2026-02-09T00:07:56.547" v="2351" actId="6549"/>
        <pc:sldMkLst>
          <pc:docMk/>
          <pc:sldMk cId="3757265641" sldId="292"/>
        </pc:sldMkLst>
        <pc:spChg chg="mod">
          <ac:chgData name="Neemias Informatica Lima" userId="b77af7bd85500281" providerId="LiveId" clId="{9F076688-C27E-4ADB-A555-BD203051690D}" dt="2026-02-09T00:07:56.547" v="2351" actId="6549"/>
          <ac:spMkLst>
            <pc:docMk/>
            <pc:sldMk cId="3757265641" sldId="292"/>
            <ac:spMk id="12" creationId="{1EC42BAA-B890-43DD-B4F0-9AB5685AF2FE}"/>
          </ac:spMkLst>
        </pc:spChg>
        <pc:spChg chg="mod">
          <ac:chgData name="Neemias Informatica Lima" userId="b77af7bd85500281" providerId="LiveId" clId="{9F076688-C27E-4ADB-A555-BD203051690D}" dt="2026-02-09T00:06:11.244" v="2328"/>
          <ac:spMkLst>
            <pc:docMk/>
            <pc:sldMk cId="3757265641" sldId="292"/>
            <ac:spMk id="14" creationId="{00000000-0000-0000-0000-000000000000}"/>
          </ac:spMkLst>
        </pc:spChg>
        <pc:picChg chg="add mod">
          <ac:chgData name="Neemias Informatica Lima" userId="b77af7bd85500281" providerId="LiveId" clId="{9F076688-C27E-4ADB-A555-BD203051690D}" dt="2026-02-04T22:16:44.454" v="72"/>
          <ac:picMkLst>
            <pc:docMk/>
            <pc:sldMk cId="3757265641" sldId="292"/>
            <ac:picMk id="3" creationId="{7F02D265-A30E-9B9B-E7DA-AF20305EDA12}"/>
          </ac:picMkLst>
        </pc:picChg>
      </pc:sldChg>
      <pc:sldChg chg="addSp delSp modSp mod">
        <pc:chgData name="Neemias Informatica Lima" userId="b77af7bd85500281" providerId="LiveId" clId="{9F076688-C27E-4ADB-A555-BD203051690D}" dt="2026-02-09T00:08:33.451" v="2364" actId="6549"/>
        <pc:sldMkLst>
          <pc:docMk/>
          <pc:sldMk cId="3114938747" sldId="293"/>
        </pc:sldMkLst>
        <pc:spChg chg="mod">
          <ac:chgData name="Neemias Informatica Lima" userId="b77af7bd85500281" providerId="LiveId" clId="{9F076688-C27E-4ADB-A555-BD203051690D}" dt="2026-02-09T00:08:33.451" v="2364" actId="6549"/>
          <ac:spMkLst>
            <pc:docMk/>
            <pc:sldMk cId="3114938747" sldId="293"/>
            <ac:spMk id="16" creationId="{CFC8B9D9-C6ED-4706-A104-65D118A5B7F9}"/>
          </ac:spMkLst>
        </pc:spChg>
        <pc:picChg chg="add mod">
          <ac:chgData name="Neemias Informatica Lima" userId="b77af7bd85500281" providerId="LiveId" clId="{9F076688-C27E-4ADB-A555-BD203051690D}" dt="2026-02-04T22:16:51.094" v="74"/>
          <ac:picMkLst>
            <pc:docMk/>
            <pc:sldMk cId="3114938747" sldId="293"/>
            <ac:picMk id="3" creationId="{7611C4B2-FE84-F372-900B-BE0182FC355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66959F-D557-4AD2-8488-6D988692D220}" type="datetimeFigureOut">
              <a:rPr lang="pt-BR" smtClean="0"/>
              <a:t>16/02/2026</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72852-4DE7-44D3-8A7F-56C27570EADE}" type="slidenum">
              <a:rPr lang="pt-BR" smtClean="0"/>
              <a:t>‹nº›</a:t>
            </a:fld>
            <a:endParaRPr lang="pt-BR"/>
          </a:p>
        </p:txBody>
      </p:sp>
    </p:spTree>
    <p:extLst>
      <p:ext uri="{BB962C8B-B14F-4D97-AF65-F5344CB8AC3E}">
        <p14:creationId xmlns:p14="http://schemas.microsoft.com/office/powerpoint/2010/main" val="984453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C4D8A3-0553-4624-98E0-EE1E1EA2DF94}" type="datetimeFigureOut">
              <a:rPr lang="pt-BR" smtClean="0"/>
              <a:t>16/02/2026</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DDDF94-5BF5-43EC-9ABE-4C4ADD279200}" type="slidenum">
              <a:rPr lang="pt-BR" smtClean="0"/>
              <a:t>‹nº›</a:t>
            </a:fld>
            <a:endParaRPr lang="pt-BR"/>
          </a:p>
        </p:txBody>
      </p:sp>
    </p:spTree>
    <p:extLst>
      <p:ext uri="{BB962C8B-B14F-4D97-AF65-F5344CB8AC3E}">
        <p14:creationId xmlns:p14="http://schemas.microsoft.com/office/powerpoint/2010/main" val="3037722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a:t>
            </a:fld>
            <a:endParaRPr lang="pt-BR"/>
          </a:p>
        </p:txBody>
      </p:sp>
    </p:spTree>
    <p:extLst>
      <p:ext uri="{BB962C8B-B14F-4D97-AF65-F5344CB8AC3E}">
        <p14:creationId xmlns:p14="http://schemas.microsoft.com/office/powerpoint/2010/main" val="1987669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2</a:t>
            </a:fld>
            <a:endParaRPr lang="pt-BR"/>
          </a:p>
        </p:txBody>
      </p:sp>
    </p:spTree>
    <p:extLst>
      <p:ext uri="{BB962C8B-B14F-4D97-AF65-F5344CB8AC3E}">
        <p14:creationId xmlns:p14="http://schemas.microsoft.com/office/powerpoint/2010/main" val="225263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3</a:t>
            </a:fld>
            <a:endParaRPr lang="pt-BR"/>
          </a:p>
        </p:txBody>
      </p:sp>
    </p:spTree>
    <p:extLst>
      <p:ext uri="{BB962C8B-B14F-4D97-AF65-F5344CB8AC3E}">
        <p14:creationId xmlns:p14="http://schemas.microsoft.com/office/powerpoint/2010/main" val="3796569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5</a:t>
            </a:fld>
            <a:endParaRPr lang="pt-BR"/>
          </a:p>
        </p:txBody>
      </p:sp>
    </p:spTree>
    <p:extLst>
      <p:ext uri="{BB962C8B-B14F-4D97-AF65-F5344CB8AC3E}">
        <p14:creationId xmlns:p14="http://schemas.microsoft.com/office/powerpoint/2010/main" val="1787445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6</a:t>
            </a:fld>
            <a:endParaRPr lang="pt-BR"/>
          </a:p>
        </p:txBody>
      </p:sp>
    </p:spTree>
    <p:extLst>
      <p:ext uri="{BB962C8B-B14F-4D97-AF65-F5344CB8AC3E}">
        <p14:creationId xmlns:p14="http://schemas.microsoft.com/office/powerpoint/2010/main" val="126268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34DDDF94-5BF5-43EC-9ABE-4C4ADD279200}" type="slidenum">
              <a:rPr lang="pt-BR" smtClean="0"/>
              <a:t>7</a:t>
            </a:fld>
            <a:endParaRPr lang="pt-BR"/>
          </a:p>
        </p:txBody>
      </p:sp>
    </p:spTree>
    <p:extLst>
      <p:ext uri="{BB962C8B-B14F-4D97-AF65-F5344CB8AC3E}">
        <p14:creationId xmlns:p14="http://schemas.microsoft.com/office/powerpoint/2010/main" val="1552372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9</a:t>
            </a:fld>
            <a:endParaRPr lang="pt-BR"/>
          </a:p>
        </p:txBody>
      </p:sp>
    </p:spTree>
    <p:extLst>
      <p:ext uri="{BB962C8B-B14F-4D97-AF65-F5344CB8AC3E}">
        <p14:creationId xmlns:p14="http://schemas.microsoft.com/office/powerpoint/2010/main" val="1306649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4DDDF94-5BF5-43EC-9ABE-4C4ADD279200}" type="slidenum">
              <a:rPr lang="pt-BR" smtClean="0"/>
              <a:t>11</a:t>
            </a:fld>
            <a:endParaRPr lang="pt-BR"/>
          </a:p>
        </p:txBody>
      </p:sp>
    </p:spTree>
    <p:extLst>
      <p:ext uri="{BB962C8B-B14F-4D97-AF65-F5344CB8AC3E}">
        <p14:creationId xmlns:p14="http://schemas.microsoft.com/office/powerpoint/2010/main" val="39994307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4532" y="570268"/>
            <a:ext cx="7558207" cy="2679573"/>
          </a:xfrm>
        </p:spPr>
        <p:txBody>
          <a:bodyPr anchor="b">
            <a:normAutofit/>
          </a:bodyPr>
          <a:lstStyle>
            <a:lvl1pPr algn="l">
              <a:lnSpc>
                <a:spcPct val="85000"/>
              </a:lnSpc>
              <a:defRPr sz="6011" spc="-38" baseline="0">
                <a:solidFill>
                  <a:schemeClr val="tx1">
                    <a:lumMod val="85000"/>
                    <a:lumOff val="15000"/>
                  </a:schemeClr>
                </a:solidFill>
              </a:defRPr>
            </a:lvl1pPr>
          </a:lstStyle>
          <a:p>
            <a:r>
              <a:rPr lang="pt-BR"/>
              <a:t>Clique para editar o título mestre</a:t>
            </a:r>
            <a:endParaRPr lang="en-US" dirty="0"/>
          </a:p>
        </p:txBody>
      </p:sp>
      <p:sp>
        <p:nvSpPr>
          <p:cNvPr id="3" name="Subtitle 2"/>
          <p:cNvSpPr>
            <a:spLocks noGrp="1"/>
          </p:cNvSpPr>
          <p:nvPr>
            <p:ph type="subTitle" idx="1"/>
          </p:nvPr>
        </p:nvSpPr>
        <p:spPr>
          <a:xfrm>
            <a:off x="826614" y="3347903"/>
            <a:ext cx="7558207" cy="858838"/>
          </a:xfrm>
        </p:spPr>
        <p:txBody>
          <a:bodyPr lIns="91440" rIns="91440">
            <a:normAutofit/>
          </a:bodyPr>
          <a:lstStyle>
            <a:lvl1pPr marL="0" indent="0" algn="l">
              <a:buNone/>
              <a:defRPr sz="1803" cap="all" spc="150" baseline="0">
                <a:solidFill>
                  <a:schemeClr val="tx2"/>
                </a:solidFill>
                <a:latin typeface="+mj-lt"/>
              </a:defRPr>
            </a:lvl1pPr>
            <a:lvl2pPr marL="343540" indent="0" algn="ctr">
              <a:buNone/>
              <a:defRPr sz="1803"/>
            </a:lvl2pPr>
            <a:lvl3pPr marL="687080" indent="0" algn="ctr">
              <a:buNone/>
              <a:defRPr sz="1803"/>
            </a:lvl3pPr>
            <a:lvl4pPr marL="1030620" indent="0" algn="ctr">
              <a:buNone/>
              <a:defRPr sz="1503"/>
            </a:lvl4pPr>
            <a:lvl5pPr marL="1374160" indent="0" algn="ctr">
              <a:buNone/>
              <a:defRPr sz="1503"/>
            </a:lvl5pPr>
            <a:lvl6pPr marL="1717700" indent="0" algn="ctr">
              <a:buNone/>
              <a:defRPr sz="1503"/>
            </a:lvl6pPr>
            <a:lvl7pPr marL="2061240" indent="0" algn="ctr">
              <a:buNone/>
              <a:defRPr sz="1503"/>
            </a:lvl7pPr>
            <a:lvl8pPr marL="2404781" indent="0" algn="ctr">
              <a:buNone/>
              <a:defRPr sz="1503"/>
            </a:lvl8pPr>
            <a:lvl9pPr marL="2748321" indent="0" algn="ctr">
              <a:buNone/>
              <a:defRPr sz="1503"/>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96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749439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56172" y="311660"/>
            <a:ext cx="1975440" cy="4326062"/>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29851" y="311660"/>
            <a:ext cx="5811803" cy="4326063"/>
          </a:xfrm>
        </p:spPr>
        <p:txBody>
          <a:bodyPr vert="eaVert" lIns="45720" tIns="0" rIns="45720" bIns="0"/>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33862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TS">
    <p:bg>
      <p:bgPr>
        <a:solidFill>
          <a:schemeClr val="bg1"/>
        </a:solidFill>
        <a:effectLst/>
      </p:bgPr>
    </p:bg>
    <p:spTree>
      <p:nvGrpSpPr>
        <p:cNvPr id="1" name=""/>
        <p:cNvGrpSpPr/>
        <p:nvPr/>
      </p:nvGrpSpPr>
      <p:grpSpPr>
        <a:xfrm>
          <a:off x="0" y="0"/>
          <a:ext cx="0" cy="0"/>
          <a:chOff x="0" y="0"/>
          <a:chExt cx="0" cy="0"/>
        </a:xfrm>
      </p:grpSpPr>
      <p:sp>
        <p:nvSpPr>
          <p:cNvPr id="4" name="Espaço Reservado para Título 1"/>
          <p:cNvSpPr>
            <a:spLocks noGrp="1"/>
          </p:cNvSpPr>
          <p:nvPr>
            <p:ph type="title" hasCustomPrompt="1"/>
          </p:nvPr>
        </p:nvSpPr>
        <p:spPr>
          <a:xfrm>
            <a:off x="2340525" y="0"/>
            <a:ext cx="6820938" cy="1496392"/>
          </a:xfrm>
          <a:prstGeom prst="rect">
            <a:avLst/>
          </a:prstGeom>
        </p:spPr>
        <p:txBody>
          <a:bodyPr vert="horz" lIns="91440" tIns="45720" rIns="91440" bIns="45720" rtlCol="0" anchor="ctr">
            <a:noAutofit/>
          </a:bodyPr>
          <a:lstStyle>
            <a:lvl1pPr>
              <a:defRPr sz="5333" b="1" cap="all" baseline="0">
                <a:solidFill>
                  <a:schemeClr val="bg1"/>
                </a:solidFill>
                <a:latin typeface="+mn-lt"/>
              </a:defRPr>
            </a:lvl1pPr>
          </a:lstStyle>
          <a:p>
            <a:r>
              <a:rPr lang="pt-BR" dirty="0"/>
              <a:t>título mestre</a:t>
            </a:r>
          </a:p>
        </p:txBody>
      </p:sp>
      <p:sp>
        <p:nvSpPr>
          <p:cNvPr id="3" name="Espaço Reservado para Imagem 5"/>
          <p:cNvSpPr>
            <a:spLocks noGrp="1"/>
          </p:cNvSpPr>
          <p:nvPr>
            <p:ph type="pic" sz="quarter" idx="11"/>
          </p:nvPr>
        </p:nvSpPr>
        <p:spPr>
          <a:xfrm>
            <a:off x="0" y="1496393"/>
            <a:ext cx="9161463" cy="3656633"/>
          </a:xfrm>
          <a:ln>
            <a:noFill/>
          </a:ln>
        </p:spPr>
        <p:txBody>
          <a:bodyPr/>
          <a:lstStyle/>
          <a:p>
            <a:endParaRPr lang="pt-BR" dirty="0"/>
          </a:p>
        </p:txBody>
      </p:sp>
      <p:sp>
        <p:nvSpPr>
          <p:cNvPr id="5" name="Espaço Reservado para Texto 4"/>
          <p:cNvSpPr>
            <a:spLocks noGrp="1"/>
          </p:cNvSpPr>
          <p:nvPr>
            <p:ph type="body" sz="quarter" idx="12" hasCustomPrompt="1"/>
          </p:nvPr>
        </p:nvSpPr>
        <p:spPr>
          <a:xfrm>
            <a:off x="0" y="0"/>
            <a:ext cx="2336800" cy="1465943"/>
          </a:xfrm>
        </p:spPr>
        <p:txBody>
          <a:bodyPr anchor="ctr">
            <a:normAutofit/>
          </a:bodyPr>
          <a:lstStyle>
            <a:lvl1pPr marL="0" indent="0" algn="ctr">
              <a:buNone/>
              <a:defRPr sz="6000" b="1">
                <a:solidFill>
                  <a:schemeClr val="bg1"/>
                </a:solidFill>
              </a:defRPr>
            </a:lvl1pPr>
          </a:lstStyle>
          <a:p>
            <a:pPr lvl="0"/>
            <a:r>
              <a:rPr lang="pt-BR" dirty="0"/>
              <a:t>00</a:t>
            </a:r>
          </a:p>
        </p:txBody>
      </p:sp>
    </p:spTree>
    <p:extLst>
      <p:ext uri="{BB962C8B-B14F-4D97-AF65-F5344CB8AC3E}">
        <p14:creationId xmlns:p14="http://schemas.microsoft.com/office/powerpoint/2010/main" val="385283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extLst>
      <p:ext uri="{BB962C8B-B14F-4D97-AF65-F5344CB8AC3E}">
        <p14:creationId xmlns:p14="http://schemas.microsoft.com/office/powerpoint/2010/main" val="3411489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2" y="570268"/>
            <a:ext cx="7558207" cy="2679573"/>
          </a:xfrm>
        </p:spPr>
        <p:txBody>
          <a:bodyPr anchor="b" anchorCtr="0">
            <a:normAutofit/>
          </a:bodyPr>
          <a:lstStyle>
            <a:lvl1pPr>
              <a:lnSpc>
                <a:spcPct val="85000"/>
              </a:lnSpc>
              <a:defRPr sz="6011" b="0">
                <a:solidFill>
                  <a:schemeClr val="tx1">
                    <a:lumMod val="85000"/>
                    <a:lumOff val="15000"/>
                  </a:schemeClr>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824532" y="3346031"/>
            <a:ext cx="7558207" cy="858838"/>
          </a:xfrm>
        </p:spPr>
        <p:txBody>
          <a:bodyPr lIns="91440" rIns="91440" anchor="t" anchorCtr="0">
            <a:normAutofit/>
          </a:bodyPr>
          <a:lstStyle>
            <a:lvl1pPr marL="0" indent="0">
              <a:buNone/>
              <a:defRPr sz="1803" cap="all" spc="150" baseline="0">
                <a:solidFill>
                  <a:schemeClr val="tx2"/>
                </a:solidFill>
                <a:latin typeface="+mj-lt"/>
              </a:defRPr>
            </a:lvl1pPr>
            <a:lvl2pPr marL="343540" indent="0">
              <a:buNone/>
              <a:defRPr sz="1353">
                <a:solidFill>
                  <a:schemeClr val="tx1">
                    <a:tint val="75000"/>
                  </a:schemeClr>
                </a:solidFill>
              </a:defRPr>
            </a:lvl2pPr>
            <a:lvl3pPr marL="687080" indent="0">
              <a:buNone/>
              <a:defRPr sz="1202">
                <a:solidFill>
                  <a:schemeClr val="tx1">
                    <a:tint val="75000"/>
                  </a:schemeClr>
                </a:solidFill>
              </a:defRPr>
            </a:lvl3pPr>
            <a:lvl4pPr marL="1030620" indent="0">
              <a:buNone/>
              <a:defRPr sz="1052">
                <a:solidFill>
                  <a:schemeClr val="tx1">
                    <a:tint val="75000"/>
                  </a:schemeClr>
                </a:solidFill>
              </a:defRPr>
            </a:lvl4pPr>
            <a:lvl5pPr marL="1374160" indent="0">
              <a:buNone/>
              <a:defRPr sz="1052">
                <a:solidFill>
                  <a:schemeClr val="tx1">
                    <a:tint val="75000"/>
                  </a:schemeClr>
                </a:solidFill>
              </a:defRPr>
            </a:lvl5pPr>
            <a:lvl6pPr marL="1717700" indent="0">
              <a:buNone/>
              <a:defRPr sz="1052">
                <a:solidFill>
                  <a:schemeClr val="tx1">
                    <a:tint val="75000"/>
                  </a:schemeClr>
                </a:solidFill>
              </a:defRPr>
            </a:lvl6pPr>
            <a:lvl7pPr marL="2061240" indent="0">
              <a:buNone/>
              <a:defRPr sz="1052">
                <a:solidFill>
                  <a:schemeClr val="tx1">
                    <a:tint val="75000"/>
                  </a:schemeClr>
                </a:solidFill>
              </a:defRPr>
            </a:lvl7pPr>
            <a:lvl8pPr marL="2404781" indent="0">
              <a:buNone/>
              <a:defRPr sz="1052">
                <a:solidFill>
                  <a:schemeClr val="tx1">
                    <a:tint val="75000"/>
                  </a:schemeClr>
                </a:solidFill>
              </a:defRPr>
            </a:lvl8pPr>
            <a:lvl9pPr marL="2748321" indent="0">
              <a:buNone/>
              <a:defRPr sz="1052">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20EBB0C4-6273-4C6E-B9BD-2EDC30F1CD52}" type="datetimeFigureOut">
              <a:rPr lang="en-US" dirty="0"/>
              <a:t>2/16/2026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907473" y="3263583"/>
            <a:ext cx="742078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267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824531" y="1386864"/>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4672346" y="1386865"/>
            <a:ext cx="3710393" cy="30231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182252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a:xfrm>
            <a:off x="824532" y="215351"/>
            <a:ext cx="7558207" cy="1090083"/>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824531"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4" name="Content Placeholder 3"/>
          <p:cNvSpPr>
            <a:spLocks noGrp="1"/>
          </p:cNvSpPr>
          <p:nvPr>
            <p:ph sz="half" idx="2"/>
          </p:nvPr>
        </p:nvSpPr>
        <p:spPr>
          <a:xfrm>
            <a:off x="824531"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4672346" y="1387103"/>
            <a:ext cx="3710393" cy="553234"/>
          </a:xfrm>
        </p:spPr>
        <p:txBody>
          <a:bodyPr lIns="91440" rIns="91440" anchor="ctr">
            <a:normAutofit/>
          </a:bodyPr>
          <a:lstStyle>
            <a:lvl1pPr marL="0" indent="0">
              <a:buNone/>
              <a:defRPr sz="1503" b="0" cap="all" baseline="0">
                <a:solidFill>
                  <a:schemeClr val="tx2"/>
                </a:solidFill>
              </a:defRPr>
            </a:lvl1pPr>
            <a:lvl2pPr marL="343540" indent="0">
              <a:buNone/>
              <a:defRPr sz="1503" b="1"/>
            </a:lvl2pPr>
            <a:lvl3pPr marL="687080" indent="0">
              <a:buNone/>
              <a:defRPr sz="1353" b="1"/>
            </a:lvl3pPr>
            <a:lvl4pPr marL="1030620" indent="0">
              <a:buNone/>
              <a:defRPr sz="1202" b="1"/>
            </a:lvl4pPr>
            <a:lvl5pPr marL="1374160" indent="0">
              <a:buNone/>
              <a:defRPr sz="1202" b="1"/>
            </a:lvl5pPr>
            <a:lvl6pPr marL="1717700" indent="0">
              <a:buNone/>
              <a:defRPr sz="1202" b="1"/>
            </a:lvl6pPr>
            <a:lvl7pPr marL="2061240" indent="0">
              <a:buNone/>
              <a:defRPr sz="1202" b="1"/>
            </a:lvl7pPr>
            <a:lvl8pPr marL="2404781" indent="0">
              <a:buNone/>
              <a:defRPr sz="1202" b="1"/>
            </a:lvl8pPr>
            <a:lvl9pPr marL="2748321" indent="0">
              <a:buNone/>
              <a:defRPr sz="1202" b="1"/>
            </a:lvl9pPr>
          </a:lstStyle>
          <a:p>
            <a:pPr lvl="0"/>
            <a:r>
              <a:rPr lang="pt-BR"/>
              <a:t>Editar estilos de texto Mestre</a:t>
            </a:r>
          </a:p>
        </p:txBody>
      </p:sp>
      <p:sp>
        <p:nvSpPr>
          <p:cNvPr id="6" name="Content Placeholder 5"/>
          <p:cNvSpPr>
            <a:spLocks noGrp="1"/>
          </p:cNvSpPr>
          <p:nvPr>
            <p:ph sz="quarter" idx="4"/>
          </p:nvPr>
        </p:nvSpPr>
        <p:spPr>
          <a:xfrm>
            <a:off x="4672346" y="1940337"/>
            <a:ext cx="3710393" cy="253834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4021399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918963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5" name="Rectangle 4"/>
          <p:cNvSpPr/>
          <p:nvPr/>
        </p:nvSpPr>
        <p:spPr>
          <a:xfrm>
            <a:off x="2386" y="4809490"/>
            <a:ext cx="9159077"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4759535"/>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2/16/2026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654449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p:cNvSpPr/>
          <p:nvPr/>
        </p:nvSpPr>
        <p:spPr>
          <a:xfrm>
            <a:off x="13" y="0"/>
            <a:ext cx="3043895" cy="5153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5840" y="0"/>
            <a:ext cx="48098" cy="51530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3555" y="446595"/>
            <a:ext cx="2404884" cy="1717675"/>
          </a:xfrm>
        </p:spPr>
        <p:txBody>
          <a:bodyPr anchor="b">
            <a:normAutofit/>
          </a:bodyPr>
          <a:lstStyle>
            <a:lvl1pPr>
              <a:defRPr sz="2705" b="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3607326" y="549656"/>
            <a:ext cx="4878479" cy="395065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343555" y="2198624"/>
            <a:ext cx="2404884" cy="2539036"/>
          </a:xfrm>
        </p:spPr>
        <p:txBody>
          <a:bodyPr lIns="91440" rIns="91440">
            <a:normAutofit/>
          </a:bodyPr>
          <a:lstStyle>
            <a:lvl1pPr marL="0" indent="0">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a:xfrm>
            <a:off x="349801" y="4853811"/>
            <a:ext cx="1967633" cy="274351"/>
          </a:xfrm>
        </p:spPr>
        <p:txBody>
          <a:bodyPr/>
          <a:lstStyle>
            <a:lvl1pPr algn="l">
              <a:defRPr/>
            </a:lvl1pPr>
          </a:lstStyle>
          <a:p>
            <a:fld id="{32ABBEA6-7C60-4B02-AE87-00D78D8422AF}" type="datetimeFigureOut">
              <a:rPr lang="en-US" dirty="0"/>
              <a:t>2/16/2026</a:t>
            </a:fld>
            <a:endParaRPr lang="en-US" dirty="0"/>
          </a:p>
        </p:txBody>
      </p:sp>
      <p:sp>
        <p:nvSpPr>
          <p:cNvPr id="6" name="Footer Placeholder 5"/>
          <p:cNvSpPr>
            <a:spLocks noGrp="1"/>
          </p:cNvSpPr>
          <p:nvPr>
            <p:ph type="ftr" sz="quarter" idx="11"/>
          </p:nvPr>
        </p:nvSpPr>
        <p:spPr>
          <a:xfrm>
            <a:off x="3607326" y="4853811"/>
            <a:ext cx="3492808" cy="274351"/>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2118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721629"/>
            <a:ext cx="9159077" cy="143139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3693133"/>
            <a:ext cx="9159077" cy="48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4531" y="3813239"/>
            <a:ext cx="7599434" cy="618363"/>
          </a:xfrm>
        </p:spPr>
        <p:txBody>
          <a:bodyPr lIns="91440" tIns="0" rIns="91440" bIns="0" anchor="b">
            <a:noAutofit/>
          </a:bodyPr>
          <a:lstStyle>
            <a:lvl1pPr>
              <a:defRPr sz="2705"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2" y="0"/>
            <a:ext cx="9161452" cy="3693133"/>
          </a:xfrm>
          <a:blipFill>
            <a:blip r:embed="rId2"/>
            <a:stretch>
              <a:fillRect/>
            </a:stretch>
          </a:blipFill>
        </p:spPr>
        <p:txBody>
          <a:bodyPr lIns="457200" tIns="457200" anchor="t"/>
          <a:lstStyle>
            <a:lvl1pPr marL="0" indent="0">
              <a:buNone/>
              <a:defRPr sz="2404">
                <a:solidFill>
                  <a:schemeClr val="bg1"/>
                </a:solidFill>
              </a:defRPr>
            </a:lvl1pPr>
            <a:lvl2pPr marL="343540" indent="0">
              <a:buNone/>
              <a:defRPr sz="2104"/>
            </a:lvl2pPr>
            <a:lvl3pPr marL="687080" indent="0">
              <a:buNone/>
              <a:defRPr sz="1803"/>
            </a:lvl3pPr>
            <a:lvl4pPr marL="1030620" indent="0">
              <a:buNone/>
              <a:defRPr sz="1503"/>
            </a:lvl4pPr>
            <a:lvl5pPr marL="1374160" indent="0">
              <a:buNone/>
              <a:defRPr sz="1503"/>
            </a:lvl5pPr>
            <a:lvl6pPr marL="1717700" indent="0">
              <a:buNone/>
              <a:defRPr sz="1503"/>
            </a:lvl6pPr>
            <a:lvl7pPr marL="2061240" indent="0">
              <a:buNone/>
              <a:defRPr sz="1503"/>
            </a:lvl7pPr>
            <a:lvl8pPr marL="2404781" indent="0">
              <a:buNone/>
              <a:defRPr sz="1503"/>
            </a:lvl8pPr>
            <a:lvl9pPr marL="2748321" indent="0">
              <a:buNone/>
              <a:defRPr sz="1503"/>
            </a:lvl9pPr>
          </a:lstStyle>
          <a:p>
            <a:r>
              <a:rPr lang="pt-BR"/>
              <a:t>Clique no ícone para adicionar uma imagem</a:t>
            </a:r>
            <a:endParaRPr lang="en-US" dirty="0"/>
          </a:p>
        </p:txBody>
      </p:sp>
      <p:sp>
        <p:nvSpPr>
          <p:cNvPr id="4" name="Text Placeholder 3"/>
          <p:cNvSpPr>
            <a:spLocks noGrp="1"/>
          </p:cNvSpPr>
          <p:nvPr>
            <p:ph type="body" sz="half" idx="2"/>
          </p:nvPr>
        </p:nvSpPr>
        <p:spPr>
          <a:xfrm>
            <a:off x="824531" y="4438471"/>
            <a:ext cx="7599434" cy="446596"/>
          </a:xfrm>
        </p:spPr>
        <p:txBody>
          <a:bodyPr lIns="91440" tIns="0" rIns="91440" bIns="0">
            <a:normAutofit/>
          </a:bodyPr>
          <a:lstStyle>
            <a:lvl1pPr marL="0" indent="0">
              <a:spcBef>
                <a:spcPts val="0"/>
              </a:spcBef>
              <a:spcAft>
                <a:spcPts val="451"/>
              </a:spcAft>
              <a:buNone/>
              <a:defRPr sz="1127">
                <a:solidFill>
                  <a:srgbClr val="FFFFFF"/>
                </a:solidFill>
              </a:defRPr>
            </a:lvl1pPr>
            <a:lvl2pPr marL="343540" indent="0">
              <a:buNone/>
              <a:defRPr sz="902"/>
            </a:lvl2pPr>
            <a:lvl3pPr marL="687080" indent="0">
              <a:buNone/>
              <a:defRPr sz="751"/>
            </a:lvl3pPr>
            <a:lvl4pPr marL="1030620" indent="0">
              <a:buNone/>
              <a:defRPr sz="676"/>
            </a:lvl4pPr>
            <a:lvl5pPr marL="1374160" indent="0">
              <a:buNone/>
              <a:defRPr sz="676"/>
            </a:lvl5pPr>
            <a:lvl6pPr marL="1717700" indent="0">
              <a:buNone/>
              <a:defRPr sz="676"/>
            </a:lvl6pPr>
            <a:lvl7pPr marL="2061240" indent="0">
              <a:buNone/>
              <a:defRPr sz="676"/>
            </a:lvl7pPr>
            <a:lvl8pPr marL="2404781" indent="0">
              <a:buNone/>
              <a:defRPr sz="676"/>
            </a:lvl8pPr>
            <a:lvl9pPr marL="2748321" indent="0">
              <a:buNone/>
              <a:defRPr sz="676"/>
            </a:lvl9pPr>
          </a:lstStyle>
          <a:p>
            <a:pPr lvl="0"/>
            <a:r>
              <a:rPr lang="pt-BR"/>
              <a:t>Editar estilos de texto Mestre</a:t>
            </a:r>
          </a:p>
        </p:txBody>
      </p:sp>
      <p:sp>
        <p:nvSpPr>
          <p:cNvPr id="5" name="Date Placeholder 4"/>
          <p:cNvSpPr>
            <a:spLocks noGrp="1"/>
          </p:cNvSpPr>
          <p:nvPr>
            <p:ph type="dt" sz="half" idx="10"/>
          </p:nvPr>
        </p:nvSpPr>
        <p:spPr/>
        <p:txBody>
          <a:bodyPr/>
          <a:lstStyle/>
          <a:p>
            <a:fld id="{C9CAD897-D46E-4AD2-BD9B-49DD3E640873}" type="datetimeFigureOut">
              <a:rPr lang="en-US" dirty="0"/>
              <a:t>2/16/2026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extLst>
      <p:ext uri="{BB962C8B-B14F-4D97-AF65-F5344CB8AC3E}">
        <p14:creationId xmlns:p14="http://schemas.microsoft.com/office/powerpoint/2010/main" val="284202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4809490"/>
            <a:ext cx="9161463" cy="3435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9" name="Rectangle 8"/>
          <p:cNvSpPr/>
          <p:nvPr/>
        </p:nvSpPr>
        <p:spPr>
          <a:xfrm>
            <a:off x="0" y="4759535"/>
            <a:ext cx="9161464" cy="495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t-BR"/>
          </a:p>
        </p:txBody>
      </p:sp>
      <p:sp>
        <p:nvSpPr>
          <p:cNvPr id="2" name="Title Placeholder 1"/>
          <p:cNvSpPr>
            <a:spLocks noGrp="1"/>
          </p:cNvSpPr>
          <p:nvPr>
            <p:ph type="title"/>
          </p:nvPr>
        </p:nvSpPr>
        <p:spPr>
          <a:xfrm>
            <a:off x="824532" y="215351"/>
            <a:ext cx="7558207" cy="1090083"/>
          </a:xfrm>
          <a:prstGeom prst="rect">
            <a:avLst/>
          </a:prstGeom>
        </p:spPr>
        <p:txBody>
          <a:bodyPr vert="horz" lIns="91440" tIns="45720" rIns="91440" bIns="45720" rtlCol="0" anchor="b">
            <a:normAutofit/>
          </a:bodyPr>
          <a:lstStyle/>
          <a:p>
            <a:r>
              <a:rPr lang="pt-BR"/>
              <a:t>Clique para editar o título mestre</a:t>
            </a:r>
            <a:endParaRPr lang="en-US" dirty="0"/>
          </a:p>
        </p:txBody>
      </p:sp>
      <p:sp>
        <p:nvSpPr>
          <p:cNvPr id="3" name="Text Placeholder 2"/>
          <p:cNvSpPr>
            <a:spLocks noGrp="1"/>
          </p:cNvSpPr>
          <p:nvPr>
            <p:ph type="body" idx="1"/>
          </p:nvPr>
        </p:nvSpPr>
        <p:spPr>
          <a:xfrm>
            <a:off x="824532" y="1386864"/>
            <a:ext cx="7558207" cy="3023108"/>
          </a:xfrm>
          <a:prstGeom prst="rect">
            <a:avLst/>
          </a:prstGeom>
        </p:spPr>
        <p:txBody>
          <a:bodyPr vert="horz" lIns="0" tIns="45720" rIns="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824532" y="4853811"/>
            <a:ext cx="1857744" cy="274351"/>
          </a:xfrm>
          <a:prstGeom prst="rect">
            <a:avLst/>
          </a:prstGeom>
        </p:spPr>
        <p:txBody>
          <a:bodyPr vert="horz" lIns="91440" tIns="45720" rIns="91440" bIns="45720" rtlCol="0" anchor="ctr"/>
          <a:lstStyle>
            <a:lvl1pPr algn="l">
              <a:defRPr sz="676">
                <a:solidFill>
                  <a:srgbClr val="FFFFFF"/>
                </a:solidFill>
              </a:defRPr>
            </a:lvl1pPr>
          </a:lstStyle>
          <a:p>
            <a:fld id="{98624D31-43A5-475A-80CF-332C9F6DCF35}" type="datetimeFigureOut">
              <a:rPr lang="en-US" dirty="0"/>
              <a:t>2/16/2026</a:t>
            </a:fld>
            <a:endParaRPr lang="en-US" dirty="0"/>
          </a:p>
        </p:txBody>
      </p:sp>
      <p:sp>
        <p:nvSpPr>
          <p:cNvPr id="5" name="Footer Placeholder 4"/>
          <p:cNvSpPr>
            <a:spLocks noGrp="1"/>
          </p:cNvSpPr>
          <p:nvPr>
            <p:ph type="ftr" sz="quarter" idx="3"/>
          </p:nvPr>
        </p:nvSpPr>
        <p:spPr>
          <a:xfrm>
            <a:off x="2769919" y="4853811"/>
            <a:ext cx="3624011" cy="274351"/>
          </a:xfrm>
          <a:prstGeom prst="rect">
            <a:avLst/>
          </a:prstGeom>
        </p:spPr>
        <p:txBody>
          <a:bodyPr vert="horz" lIns="91440" tIns="45720" rIns="91440" bIns="45720" rtlCol="0" anchor="ctr"/>
          <a:lstStyle>
            <a:lvl1pPr algn="ctr">
              <a:defRPr sz="676"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39525" y="4853811"/>
            <a:ext cx="985898" cy="274351"/>
          </a:xfrm>
          <a:prstGeom prst="rect">
            <a:avLst/>
          </a:prstGeom>
        </p:spPr>
        <p:txBody>
          <a:bodyPr vert="horz" lIns="91440" tIns="45720" rIns="91440" bIns="45720" rtlCol="0" anchor="ctr"/>
          <a:lstStyle>
            <a:lvl1pPr algn="r">
              <a:defRPr sz="789">
                <a:solidFill>
                  <a:srgbClr val="FFFFFF"/>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723586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7080" rtl="0" eaLnBrk="1" latinLnBrk="0" hangingPunct="1">
        <a:lnSpc>
          <a:spcPct val="85000"/>
        </a:lnSpc>
        <a:spcBef>
          <a:spcPct val="0"/>
        </a:spcBef>
        <a:buNone/>
        <a:defRPr sz="3607" kern="1200" spc="-38" baseline="0">
          <a:solidFill>
            <a:schemeClr val="tx1">
              <a:lumMod val="75000"/>
              <a:lumOff val="25000"/>
            </a:schemeClr>
          </a:solidFill>
          <a:latin typeface="+mj-lt"/>
          <a:ea typeface="+mj-ea"/>
          <a:cs typeface="+mj-cs"/>
        </a:defRPr>
      </a:lvl1pPr>
    </p:titleStyle>
    <p:bodyStyle>
      <a:lvl1pPr marL="68708" indent="-68708" algn="l" defTabSz="687080" rtl="0" eaLnBrk="1" latinLnBrk="0" hangingPunct="1">
        <a:lnSpc>
          <a:spcPct val="90000"/>
        </a:lnSpc>
        <a:spcBef>
          <a:spcPts val="902"/>
        </a:spcBef>
        <a:spcAft>
          <a:spcPts val="150"/>
        </a:spcAft>
        <a:buClr>
          <a:schemeClr val="accent1"/>
        </a:buClr>
        <a:buSzPct val="100000"/>
        <a:buFont typeface="Calibri" panose="020F0502020204030204" pitchFamily="34" charset="0"/>
        <a:buChar char=" "/>
        <a:defRPr sz="1503" kern="1200">
          <a:solidFill>
            <a:schemeClr val="tx1">
              <a:lumMod val="75000"/>
              <a:lumOff val="25000"/>
            </a:schemeClr>
          </a:solidFill>
          <a:latin typeface="+mn-lt"/>
          <a:ea typeface="+mn-ea"/>
          <a:cs typeface="+mn-cs"/>
        </a:defRPr>
      </a:lvl1pPr>
      <a:lvl2pPr marL="288574" indent="-137416" algn="l" defTabSz="687080" rtl="0" eaLnBrk="1" latinLnBrk="0" hangingPunct="1">
        <a:lnSpc>
          <a:spcPct val="90000"/>
        </a:lnSpc>
        <a:spcBef>
          <a:spcPts val="150"/>
        </a:spcBef>
        <a:spcAft>
          <a:spcPts val="301"/>
        </a:spcAft>
        <a:buClr>
          <a:schemeClr val="accent1"/>
        </a:buClr>
        <a:buFont typeface="Calibri" pitchFamily="34" charset="0"/>
        <a:buChar char="◦"/>
        <a:defRPr sz="1353" kern="1200">
          <a:solidFill>
            <a:schemeClr val="tx1">
              <a:lumMod val="75000"/>
              <a:lumOff val="25000"/>
            </a:schemeClr>
          </a:solidFill>
          <a:latin typeface="+mn-lt"/>
          <a:ea typeface="+mn-ea"/>
          <a:cs typeface="+mn-cs"/>
        </a:defRPr>
      </a:lvl2pPr>
      <a:lvl3pPr marL="425990"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3pPr>
      <a:lvl4pPr marL="563406"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4pPr>
      <a:lvl5pPr marL="700822" indent="-137416"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5pPr>
      <a:lvl6pPr marL="82654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6pPr>
      <a:lvl7pPr marL="97682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7pPr>
      <a:lvl8pPr marL="112710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8pPr>
      <a:lvl9pPr marL="1277380" indent="-171770" algn="l" defTabSz="687080" rtl="0" eaLnBrk="1" latinLnBrk="0" hangingPunct="1">
        <a:lnSpc>
          <a:spcPct val="90000"/>
        </a:lnSpc>
        <a:spcBef>
          <a:spcPts val="150"/>
        </a:spcBef>
        <a:spcAft>
          <a:spcPts val="301"/>
        </a:spcAft>
        <a:buClr>
          <a:schemeClr val="accent1"/>
        </a:buClr>
        <a:buFont typeface="Calibri" pitchFamily="34" charset="0"/>
        <a:buChar char="◦"/>
        <a:defRPr sz="1052" kern="1200">
          <a:solidFill>
            <a:schemeClr val="tx1">
              <a:lumMod val="75000"/>
              <a:lumOff val="25000"/>
            </a:schemeClr>
          </a:solidFill>
          <a:latin typeface="+mn-lt"/>
          <a:ea typeface="+mn-ea"/>
          <a:cs typeface="+mn-cs"/>
        </a:defRPr>
      </a:lvl9pPr>
    </p:bodyStyle>
    <p:otherStyle>
      <a:defPPr>
        <a:defRPr lang="en-US"/>
      </a:defPPr>
      <a:lvl1pPr marL="0" algn="l" defTabSz="687080" rtl="0" eaLnBrk="1" latinLnBrk="0" hangingPunct="1">
        <a:defRPr sz="1353" kern="1200">
          <a:solidFill>
            <a:schemeClr val="tx1"/>
          </a:solidFill>
          <a:latin typeface="+mn-lt"/>
          <a:ea typeface="+mn-ea"/>
          <a:cs typeface="+mn-cs"/>
        </a:defRPr>
      </a:lvl1pPr>
      <a:lvl2pPr marL="343540" algn="l" defTabSz="687080" rtl="0" eaLnBrk="1" latinLnBrk="0" hangingPunct="1">
        <a:defRPr sz="1353" kern="1200">
          <a:solidFill>
            <a:schemeClr val="tx1"/>
          </a:solidFill>
          <a:latin typeface="+mn-lt"/>
          <a:ea typeface="+mn-ea"/>
          <a:cs typeface="+mn-cs"/>
        </a:defRPr>
      </a:lvl2pPr>
      <a:lvl3pPr marL="687080" algn="l" defTabSz="687080" rtl="0" eaLnBrk="1" latinLnBrk="0" hangingPunct="1">
        <a:defRPr sz="1353" kern="1200">
          <a:solidFill>
            <a:schemeClr val="tx1"/>
          </a:solidFill>
          <a:latin typeface="+mn-lt"/>
          <a:ea typeface="+mn-ea"/>
          <a:cs typeface="+mn-cs"/>
        </a:defRPr>
      </a:lvl3pPr>
      <a:lvl4pPr marL="1030620" algn="l" defTabSz="687080" rtl="0" eaLnBrk="1" latinLnBrk="0" hangingPunct="1">
        <a:defRPr sz="1353" kern="1200">
          <a:solidFill>
            <a:schemeClr val="tx1"/>
          </a:solidFill>
          <a:latin typeface="+mn-lt"/>
          <a:ea typeface="+mn-ea"/>
          <a:cs typeface="+mn-cs"/>
        </a:defRPr>
      </a:lvl4pPr>
      <a:lvl5pPr marL="1374160" algn="l" defTabSz="687080" rtl="0" eaLnBrk="1" latinLnBrk="0" hangingPunct="1">
        <a:defRPr sz="1353" kern="1200">
          <a:solidFill>
            <a:schemeClr val="tx1"/>
          </a:solidFill>
          <a:latin typeface="+mn-lt"/>
          <a:ea typeface="+mn-ea"/>
          <a:cs typeface="+mn-cs"/>
        </a:defRPr>
      </a:lvl5pPr>
      <a:lvl6pPr marL="1717700" algn="l" defTabSz="687080" rtl="0" eaLnBrk="1" latinLnBrk="0" hangingPunct="1">
        <a:defRPr sz="1353" kern="1200">
          <a:solidFill>
            <a:schemeClr val="tx1"/>
          </a:solidFill>
          <a:latin typeface="+mn-lt"/>
          <a:ea typeface="+mn-ea"/>
          <a:cs typeface="+mn-cs"/>
        </a:defRPr>
      </a:lvl6pPr>
      <a:lvl7pPr marL="2061240" algn="l" defTabSz="687080" rtl="0" eaLnBrk="1" latinLnBrk="0" hangingPunct="1">
        <a:defRPr sz="1353" kern="1200">
          <a:solidFill>
            <a:schemeClr val="tx1"/>
          </a:solidFill>
          <a:latin typeface="+mn-lt"/>
          <a:ea typeface="+mn-ea"/>
          <a:cs typeface="+mn-cs"/>
        </a:defRPr>
      </a:lvl7pPr>
      <a:lvl8pPr marL="2404781" algn="l" defTabSz="687080" rtl="0" eaLnBrk="1" latinLnBrk="0" hangingPunct="1">
        <a:defRPr sz="1353" kern="1200">
          <a:solidFill>
            <a:schemeClr val="tx1"/>
          </a:solidFill>
          <a:latin typeface="+mn-lt"/>
          <a:ea typeface="+mn-ea"/>
          <a:cs typeface="+mn-cs"/>
        </a:defRPr>
      </a:lvl8pPr>
      <a:lvl9pPr marL="2748321" algn="l" defTabSz="687080" rtl="0" eaLnBrk="1" latinLnBrk="0" hangingPunct="1">
        <a:defRPr sz="13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microsoft.com/office/2007/relationships/hdphoto" Target="../media/hdphoto1.wdp"/><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2.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 Id="rId5" Type="http://schemas.microsoft.com/office/2007/relationships/hdphoto" Target="../media/hdphoto1.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50000">
              <a:srgbClr val="334E2F">
                <a:tint val="44500"/>
                <a:satMod val="160000"/>
              </a:srgbClr>
            </a:gs>
            <a:gs pos="100000">
              <a:schemeClr val="bg1"/>
            </a:gs>
          </a:gsLst>
          <a:lin ang="2700000" scaled="1"/>
        </a:gradFill>
        <a:effectLst/>
      </p:bgPr>
    </p:bg>
    <p:spTree>
      <p:nvGrpSpPr>
        <p:cNvPr id="1" name=""/>
        <p:cNvGrpSpPr/>
        <p:nvPr/>
      </p:nvGrpSpPr>
      <p:grpSpPr>
        <a:xfrm>
          <a:off x="0" y="0"/>
          <a:ext cx="0" cy="0"/>
          <a:chOff x="0" y="0"/>
          <a:chExt cx="0" cy="0"/>
        </a:xfrm>
      </p:grpSpPr>
      <p:pic>
        <p:nvPicPr>
          <p:cNvPr id="3" name="Imagem 2" descr="Diagrama&#10;&#10;O conteúdo gerado por IA pode estar incorreto.">
            <a:extLst>
              <a:ext uri="{FF2B5EF4-FFF2-40B4-BE49-F238E27FC236}">
                <a16:creationId xmlns:a16="http://schemas.microsoft.com/office/drawing/2014/main" id="{50E47ADE-3608-2A92-9575-A6ADB86720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34" y="8000"/>
            <a:ext cx="1495664" cy="24099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p:cNvSpPr/>
          <p:nvPr/>
        </p:nvSpPr>
        <p:spPr>
          <a:xfrm>
            <a:off x="-1" y="4896247"/>
            <a:ext cx="9161463" cy="303609"/>
          </a:xfrm>
          <a:prstGeom prst="rect">
            <a:avLst/>
          </a:prstGeom>
          <a:gradFill flip="none" rotWithShape="1">
            <a:gsLst>
              <a:gs pos="0">
                <a:srgbClr val="452643"/>
              </a:gs>
              <a:gs pos="50000">
                <a:srgbClr val="334E2F">
                  <a:tint val="44500"/>
                  <a:satMod val="160000"/>
                </a:srgbClr>
              </a:gs>
              <a:gs pos="100000">
                <a:srgbClr val="334E2F">
                  <a:tint val="23500"/>
                  <a:satMod val="160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sz="1020">
              <a:gradFill flip="none" rotWithShape="1">
                <a:gsLst>
                  <a:gs pos="0">
                    <a:srgbClr val="344F2E">
                      <a:tint val="66000"/>
                      <a:satMod val="160000"/>
                    </a:srgbClr>
                  </a:gs>
                  <a:gs pos="50000">
                    <a:srgbClr val="344F2E">
                      <a:tint val="44500"/>
                      <a:satMod val="160000"/>
                    </a:srgbClr>
                  </a:gs>
                  <a:gs pos="100000">
                    <a:srgbClr val="344F2E">
                      <a:tint val="23500"/>
                      <a:satMod val="160000"/>
                    </a:srgbClr>
                  </a:gs>
                </a:gsLst>
                <a:path path="circle">
                  <a:fillToRect l="100000" b="100000"/>
                </a:path>
                <a:tileRect t="-100000" r="-100000"/>
              </a:gradFill>
            </a:endParaRPr>
          </a:p>
        </p:txBody>
      </p:sp>
      <p:sp>
        <p:nvSpPr>
          <p:cNvPr id="6" name="CaixaDeTexto 5"/>
          <p:cNvSpPr txBox="1">
            <a:spLocks noChangeArrowheads="1"/>
          </p:cNvSpPr>
          <p:nvPr/>
        </p:nvSpPr>
        <p:spPr bwMode="auto">
          <a:xfrm>
            <a:off x="1505499" y="14389"/>
            <a:ext cx="765596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dirty="0">
                <a:ln w="0"/>
                <a:solidFill>
                  <a:srgbClr val="01354D"/>
                </a:solidFill>
                <a:effectLst>
                  <a:outerShdw blurRad="38100" dist="19050" dir="2700000" algn="tl" rotWithShape="0">
                    <a:schemeClr val="dk1">
                      <a:alpha val="40000"/>
                    </a:schemeClr>
                  </a:outerShdw>
                </a:effectLst>
                <a:latin typeface="Arial Black" panose="020B0A04020102020204" pitchFamily="34" charset="0"/>
              </a:rPr>
              <a:t>TRIBULAÇÕES</a:t>
            </a:r>
          </a:p>
        </p:txBody>
      </p:sp>
      <p:sp>
        <p:nvSpPr>
          <p:cNvPr id="7" name="Lágrima 6"/>
          <p:cNvSpPr/>
          <p:nvPr/>
        </p:nvSpPr>
        <p:spPr>
          <a:xfrm>
            <a:off x="116660" y="3820923"/>
            <a:ext cx="1200767" cy="1066698"/>
          </a:xfrm>
          <a:prstGeom prst="teardrop">
            <a:avLst/>
          </a:prstGeom>
          <a:gradFill>
            <a:gsLst>
              <a:gs pos="0">
                <a:schemeClr val="bg1"/>
              </a:gs>
              <a:gs pos="50000">
                <a:schemeClr val="bg1"/>
              </a:gs>
              <a:gs pos="100000">
                <a:srgbClr val="452643"/>
              </a:gs>
            </a:gsLst>
          </a:gradFill>
          <a:ln w="3175"/>
        </p:spPr>
        <p:style>
          <a:lnRef idx="0">
            <a:schemeClr val="accent1"/>
          </a:lnRef>
          <a:fillRef idx="3">
            <a:schemeClr val="accent1"/>
          </a:fillRef>
          <a:effectRef idx="3">
            <a:schemeClr val="accent1"/>
          </a:effectRef>
          <a:fontRef idx="minor">
            <a:schemeClr val="lt1"/>
          </a:fontRef>
        </p:style>
        <p:txBody>
          <a:bodyPr anchor="ctr"/>
          <a:lstStyle/>
          <a:p>
            <a:pPr algn="ctr">
              <a:defRPr/>
            </a:pPr>
            <a:r>
              <a:rPr lang="pt-BR" sz="3600" dirty="0">
                <a:solidFill>
                  <a:srgbClr val="452643"/>
                </a:solidFill>
                <a:latin typeface="Arial Black" panose="020B0A04020102020204" pitchFamily="34" charset="0"/>
              </a:rPr>
              <a:t>11</a:t>
            </a:r>
            <a:endParaRPr lang="pt-BR" sz="1020" dirty="0">
              <a:solidFill>
                <a:srgbClr val="452643"/>
              </a:solidFill>
              <a:latin typeface="Arial Black" panose="020B0A04020102020204" pitchFamily="34" charset="0"/>
            </a:endParaRPr>
          </a:p>
        </p:txBody>
      </p:sp>
      <p:sp>
        <p:nvSpPr>
          <p:cNvPr id="9" name="Retângulo 8"/>
          <p:cNvSpPr>
            <a:spLocks noChangeArrowheads="1"/>
          </p:cNvSpPr>
          <p:nvPr/>
        </p:nvSpPr>
        <p:spPr bwMode="auto">
          <a:xfrm>
            <a:off x="1404851" y="3382866"/>
            <a:ext cx="7756611" cy="1015663"/>
          </a:xfrm>
          <a:prstGeom prst="rect">
            <a:avLst/>
          </a:prstGeom>
          <a:gradFill flip="none" rotWithShape="1">
            <a:gsLst>
              <a:gs pos="0">
                <a:schemeClr val="bg1"/>
              </a:gs>
              <a:gs pos="50000">
                <a:srgbClr val="334E2F">
                  <a:tint val="44500"/>
                  <a:satMod val="160000"/>
                </a:srgbClr>
              </a:gs>
              <a:gs pos="100000">
                <a:srgbClr val="808080"/>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rgbClr val="000099"/>
                </a:solidFill>
                <a:latin typeface="Arial Black" panose="020B0A04020102020204" pitchFamily="34" charset="0"/>
                <a:cs typeface="Arial" panose="020B0604020202020204" pitchFamily="34" charset="0"/>
              </a:rPr>
              <a:t>VERSO PARA MEMORIZAR: </a:t>
            </a:r>
            <a:br>
              <a:rPr lang="pt-BR" altLang="pt-BR" sz="1200" dirty="0">
                <a:latin typeface="Arial Black" panose="020B0A04020102020204" pitchFamily="34" charset="0"/>
                <a:cs typeface="Arial" panose="020B0604020202020204" pitchFamily="34" charset="0"/>
              </a:rPr>
            </a:br>
            <a:r>
              <a:rPr lang="pt-BR" altLang="pt-BR" sz="1200" i="1" dirty="0">
                <a:latin typeface="Arial Black" panose="020B0A04020102020204" pitchFamily="34" charset="0"/>
                <a:cs typeface="Arial" panose="020B0604020202020204" pitchFamily="34" charset="0"/>
              </a:rPr>
              <a:t>“E não somente isto, mas também nos gloriamos nas,  tributações, sabendo que a tributação produz perseverança, a perseverança produz experiência e a experiência </a:t>
            </a:r>
            <a:r>
              <a:rPr lang="pt-BR" altLang="pt-BR" sz="1200" i="1" dirty="0" err="1">
                <a:latin typeface="Arial Black" panose="020B0A04020102020204" pitchFamily="34" charset="0"/>
                <a:cs typeface="Arial" panose="020B0604020202020204" pitchFamily="34" charset="0"/>
              </a:rPr>
              <a:t>roduz</a:t>
            </a:r>
            <a:r>
              <a:rPr lang="pt-BR" altLang="pt-BR" sz="1200" i="1" dirty="0">
                <a:latin typeface="Arial Black" panose="020B0A04020102020204" pitchFamily="34" charset="0"/>
                <a:cs typeface="Arial" panose="020B0604020202020204" pitchFamily="34" charset="0"/>
              </a:rPr>
              <a:t> memorizar esperança. Ora, a esperança não nos deixa decepcionados, porque o amor de Deus é derramado em nosso coração pelo Espírito Santo, que nos foi dado” (</a:t>
            </a:r>
            <a:r>
              <a:rPr lang="pt-BR" altLang="pt-BR" sz="1200" i="1" dirty="0" err="1">
                <a:latin typeface="Arial Black" panose="020B0A04020102020204" pitchFamily="34" charset="0"/>
                <a:cs typeface="Arial" panose="020B0604020202020204" pitchFamily="34" charset="0"/>
              </a:rPr>
              <a:t>Rm</a:t>
            </a:r>
            <a:r>
              <a:rPr lang="pt-BR" altLang="pt-BR" sz="1200" i="1" dirty="0">
                <a:latin typeface="Arial Black" panose="020B0A04020102020204" pitchFamily="34" charset="0"/>
                <a:cs typeface="Arial" panose="020B0604020202020204" pitchFamily="34" charset="0"/>
              </a:rPr>
              <a:t> 5:3-5).</a:t>
            </a:r>
            <a:endParaRPr lang="pt-BR" altLang="pt-BR" sz="1200" dirty="0">
              <a:latin typeface="Arial Black" panose="020B0A04020102020204" pitchFamily="34" charset="0"/>
              <a:cs typeface="Arial" panose="020B0604020202020204" pitchFamily="34" charset="0"/>
            </a:endParaRPr>
          </a:p>
        </p:txBody>
      </p:sp>
      <p:sp>
        <p:nvSpPr>
          <p:cNvPr id="10" name="Retângulo 9"/>
          <p:cNvSpPr/>
          <p:nvPr/>
        </p:nvSpPr>
        <p:spPr>
          <a:xfrm>
            <a:off x="7643004" y="4998104"/>
            <a:ext cx="1397478" cy="117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pt-BR" sz="900" b="1" dirty="0">
                <a:solidFill>
                  <a:srgbClr val="D4FF7D"/>
                </a:solidFill>
              </a:rPr>
              <a:t>design Neemias Lima</a:t>
            </a:r>
          </a:p>
        </p:txBody>
      </p:sp>
      <p:pic>
        <p:nvPicPr>
          <p:cNvPr id="12" name="Picture 13" descr="Imagem relacionad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9962" y="2556259"/>
            <a:ext cx="1089329" cy="1089329"/>
          </a:xfrm>
          <a:prstGeom prst="rect">
            <a:avLst/>
          </a:prstGeom>
          <a:noFill/>
          <a:effectLst>
            <a:glow rad="63500">
              <a:schemeClr val="accent5">
                <a:satMod val="175000"/>
                <a:alpha val="40000"/>
              </a:schemeClr>
            </a:glow>
          </a:effectLst>
          <a:extLst>
            <a:ext uri="{909E8E84-426E-40DD-AFC4-6F175D3DCCD1}">
              <a14:hiddenFill xmlns:a14="http://schemas.microsoft.com/office/drawing/2010/main">
                <a:solidFill>
                  <a:srgbClr val="FFFFFF"/>
                </a:solidFill>
              </a14:hiddenFill>
            </a:ext>
          </a:extLst>
        </p:spPr>
      </p:pic>
      <p:sp>
        <p:nvSpPr>
          <p:cNvPr id="11" name="CaixaDeTexto 6"/>
          <p:cNvSpPr txBox="1">
            <a:spLocks noChangeArrowheads="1"/>
          </p:cNvSpPr>
          <p:nvPr/>
        </p:nvSpPr>
        <p:spPr bwMode="auto">
          <a:xfrm>
            <a:off x="3388752" y="2851020"/>
            <a:ext cx="415885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0"/>
              </a:spcBef>
              <a:buNone/>
              <a:defRPr/>
            </a:pPr>
            <a:r>
              <a:rPr lang="pt-BR" altLang="pt-BR" sz="2800" dirty="0">
                <a:ln w="0"/>
                <a:solidFill>
                  <a:srgbClr val="002060"/>
                </a:solidFill>
                <a:effectLst>
                  <a:outerShdw blurRad="38100" dist="19050" dir="2700000" algn="tl" rotWithShape="0">
                    <a:schemeClr val="dk1">
                      <a:alpha val="40000"/>
                    </a:schemeClr>
                  </a:outerShdw>
                </a:effectLst>
                <a:latin typeface="Arial Black" panose="020B0A04020102020204" pitchFamily="34" charset="0"/>
              </a:rPr>
              <a:t>LIÇÃO 11</a:t>
            </a:r>
          </a:p>
        </p:txBody>
      </p:sp>
      <p:sp>
        <p:nvSpPr>
          <p:cNvPr id="16" name="Retângulo 15"/>
          <p:cNvSpPr>
            <a:spLocks noChangeArrowheads="1"/>
          </p:cNvSpPr>
          <p:nvPr/>
        </p:nvSpPr>
        <p:spPr bwMode="auto">
          <a:xfrm>
            <a:off x="1404851" y="4400870"/>
            <a:ext cx="7756611" cy="461665"/>
          </a:xfrm>
          <a:prstGeom prst="rect">
            <a:avLst/>
          </a:prstGeom>
          <a:gradFill flip="none" rotWithShape="1">
            <a:gsLst>
              <a:gs pos="0">
                <a:schemeClr val="bg1"/>
              </a:gs>
              <a:gs pos="50000">
                <a:srgbClr val="334E2F">
                  <a:tint val="44500"/>
                  <a:satMod val="160000"/>
                </a:srgbClr>
              </a:gs>
              <a:gs pos="100000">
                <a:schemeClr val="bg1"/>
              </a:gs>
            </a:gsLst>
            <a:lin ang="2700000" scaled="1"/>
            <a:tileRect/>
          </a:gra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3EA0FE62-99EC-4796-E660-A6391BA448E4}"/>
              </a:ext>
            </a:extLst>
          </p:cNvPr>
          <p:cNvPicPr>
            <a:picLocks noChangeAspect="1"/>
          </p:cNvPicPr>
          <p:nvPr/>
        </p:nvPicPr>
        <p:blipFill>
          <a:blip r:embed="rId5">
            <a:duotone>
              <a:schemeClr val="accent2">
                <a:shade val="45000"/>
                <a:satMod val="135000"/>
              </a:schemeClr>
              <a:prstClr val="white"/>
            </a:duotone>
            <a:extLst>
              <a:ext uri="{BEBA8EAE-BF5A-486C-A8C5-ECC9F3942E4B}">
                <a14:imgProps xmlns:a14="http://schemas.microsoft.com/office/drawing/2010/main">
                  <a14:imgLayer r:embed="rId6">
                    <a14:imgEffect>
                      <a14:brightnessContrast bright="20000" contrast="20000"/>
                    </a14:imgEffect>
                  </a14:imgLayer>
                </a14:imgProps>
              </a:ext>
            </a:extLst>
          </a:blip>
          <a:stretch>
            <a:fillRect/>
          </a:stretch>
        </p:blipFill>
        <p:spPr>
          <a:xfrm>
            <a:off x="2426892" y="578090"/>
            <a:ext cx="6082571" cy="2222001"/>
          </a:xfrm>
          <a:prstGeom prst="rect">
            <a:avLst/>
          </a:prstGeom>
          <a:ln>
            <a:noFill/>
          </a:ln>
          <a:effectLst>
            <a:softEdge rad="112500"/>
          </a:effectLst>
        </p:spPr>
      </p:pic>
    </p:spTree>
    <p:extLst>
      <p:ext uri="{BB962C8B-B14F-4D97-AF65-F5344CB8AC3E}">
        <p14:creationId xmlns:p14="http://schemas.microsoft.com/office/powerpoint/2010/main" val="2232331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0 caminho de Emaús</a:t>
            </a:r>
          </a:p>
        </p:txBody>
      </p:sp>
      <p:sp>
        <p:nvSpPr>
          <p:cNvPr id="12" name="CaixaDeTexto 10">
            <a:extLst>
              <a:ext uri="{FF2B5EF4-FFF2-40B4-BE49-F238E27FC236}">
                <a16:creationId xmlns:a16="http://schemas.microsoft.com/office/drawing/2014/main" id="{FD5EC092-AC81-4728-9A45-4C4BB5B95C65}"/>
              </a:ext>
            </a:extLst>
          </p:cNvPr>
          <p:cNvSpPr txBox="1">
            <a:spLocks noChangeArrowheads="1"/>
          </p:cNvSpPr>
          <p:nvPr/>
        </p:nvSpPr>
        <p:spPr bwMode="auto">
          <a:xfrm>
            <a:off x="24368" y="1204807"/>
            <a:ext cx="8262473" cy="3229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Quando os olhos deles se abriram, correram de volta a Jerusalém para contar o que havia acontecido no caminho (</a:t>
            </a:r>
            <a:r>
              <a:rPr lang="pt-BR" sz="1600" dirty="0" err="1">
                <a:solidFill>
                  <a:srgbClr val="000000"/>
                </a:solidFill>
                <a:effectLst/>
                <a:latin typeface="Arial Black" panose="020B0A04020102020204" pitchFamily="34" charset="0"/>
              </a:rPr>
              <a:t>Lc</a:t>
            </a:r>
            <a:r>
              <a:rPr lang="pt-BR" sz="1600" dirty="0">
                <a:solidFill>
                  <a:srgbClr val="000000"/>
                </a:solidFill>
                <a:effectLst/>
                <a:latin typeface="Arial Black" panose="020B0A04020102020204" pitchFamily="34" charset="0"/>
              </a:rPr>
              <a:t> 2433-35). Quando Jesus apareceu no meio deles, ficaram tomados de medo. Observe as perguntas que Ele fez:</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“Por que vocês estão assustados? E por que surgem dúvidas no coração de vocês?” (</a:t>
            </a:r>
            <a:r>
              <a:rPr lang="pt-BR" sz="1600" dirty="0" err="1">
                <a:solidFill>
                  <a:srgbClr val="000000"/>
                </a:solidFill>
                <a:effectLst/>
                <a:latin typeface="Arial Black" panose="020B0A04020102020204" pitchFamily="34" charset="0"/>
              </a:rPr>
              <a:t>Lc</a:t>
            </a:r>
            <a:r>
              <a:rPr lang="pt-BR" sz="1600" dirty="0">
                <a:solidFill>
                  <a:srgbClr val="000000"/>
                </a:solidFill>
                <a:effectLst/>
                <a:latin typeface="Arial Black" panose="020B0A04020102020204" pitchFamily="34" charset="0"/>
              </a:rPr>
              <a:t> 2438).</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Essa também é a mensagem de Jesus para nós hoje. Com frequência, esquecemos que Ele caminha ao nosso lado nos vales da vida. Muitas vezes não O reconhecemos. Esquecemos que existe muito além do que vemos. Permitimos que a aflição e a dúvida se instalem no coração, como se nossa vida não estivesse segura em Suas mãos. E, não raras vezes, achamos que sabemos melhor do que Jesus 0 que realmente está acontecendo conosco (</a:t>
            </a:r>
            <a:r>
              <a:rPr lang="pt-BR" sz="1600" dirty="0" err="1">
                <a:solidFill>
                  <a:srgbClr val="000000"/>
                </a:solidFill>
                <a:effectLst/>
                <a:latin typeface="Arial Black" panose="020B0A04020102020204" pitchFamily="34" charset="0"/>
              </a:rPr>
              <a:t>Lc</a:t>
            </a:r>
            <a:r>
              <a:rPr lang="pt-BR" sz="1600" dirty="0">
                <a:solidFill>
                  <a:srgbClr val="000000"/>
                </a:solidFill>
                <a:effectLst/>
                <a:latin typeface="Arial Black" panose="020B0A04020102020204" pitchFamily="34" charset="0"/>
              </a:rPr>
              <a:t> 24:18).</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8F9DEEC4-F272-4BE4-ADE9-AC33A0C6738C}"/>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9A2B89B4-F682-0CD3-3C61-1078A02A62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E38C4F81-13E1-C6AA-F3AA-7EA79920821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304F6647-531D-DB79-7BC9-EF976617E3A7}"/>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5F003DAA-5A6E-23C2-11C7-14196342CB4E}"/>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1768216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Quinta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Olhe para Jesus</a:t>
            </a:r>
            <a:endParaRPr lang="pt-BR" sz="2000" dirty="0">
              <a:solidFill>
                <a:schemeClr val="tx1"/>
              </a:solidFill>
            </a:endParaRPr>
          </a:p>
        </p:txBody>
      </p:sp>
      <p:sp>
        <p:nvSpPr>
          <p:cNvPr id="15" name="CaixaDeTexto 15">
            <a:extLst>
              <a:ext uri="{FF2B5EF4-FFF2-40B4-BE49-F238E27FC236}">
                <a16:creationId xmlns:a16="http://schemas.microsoft.com/office/drawing/2014/main" id="{863BB09B-C8C1-4354-BC51-D930C951E507}"/>
              </a:ext>
            </a:extLst>
          </p:cNvPr>
          <p:cNvSpPr txBox="1">
            <a:spLocks noChangeArrowheads="1"/>
          </p:cNvSpPr>
          <p:nvPr/>
        </p:nvSpPr>
        <p:spPr bwMode="auto">
          <a:xfrm>
            <a:off x="33429" y="1208029"/>
            <a:ext cx="814887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Que esperança você pode tomar para si, agora mesmo, a partir de Romanos 8:18,28?</a:t>
            </a:r>
          </a:p>
        </p:txBody>
      </p:sp>
      <p:sp>
        <p:nvSpPr>
          <p:cNvPr id="22" name="Texto Explicativo: Seta para Baixo 21">
            <a:extLst>
              <a:ext uri="{FF2B5EF4-FFF2-40B4-BE49-F238E27FC236}">
                <a16:creationId xmlns:a16="http://schemas.microsoft.com/office/drawing/2014/main" id="{64174D21-4722-4ED0-8E26-BF7FE60A20B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E6A8BF72-FFFA-2C41-600A-5DB33C02C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6394CA56-2323-12D7-81F4-093661B1825E}"/>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8AF4A9B3-F67F-F613-BA1B-C15A2666620C}"/>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9BE80A10-50CC-EC93-B8CE-CF68E4F8EF9A}"/>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1959249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57FF57"/>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C00000"/>
                </a:solidFill>
                <a:latin typeface="Arial Black" panose="020B0A04020102020204" pitchFamily="34" charset="0"/>
              </a:rPr>
              <a:t>Quinta</a:t>
            </a:r>
            <a:endParaRPr lang="pt-BR" dirty="0">
              <a:solidFill>
                <a:srgbClr val="C00000"/>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Olhe para Jesus</a:t>
            </a:r>
            <a:endParaRPr lang="pt-BR" sz="2000" dirty="0">
              <a:solidFill>
                <a:schemeClr val="tx1"/>
              </a:solidFill>
            </a:endParaRPr>
          </a:p>
        </p:txBody>
      </p:sp>
      <p:sp>
        <p:nvSpPr>
          <p:cNvPr id="12" name="CaixaDeTexto 10">
            <a:extLst>
              <a:ext uri="{FF2B5EF4-FFF2-40B4-BE49-F238E27FC236}">
                <a16:creationId xmlns:a16="http://schemas.microsoft.com/office/drawing/2014/main" id="{1EC42BAA-B890-43DD-B4F0-9AB5685AF2FE}"/>
              </a:ext>
            </a:extLst>
          </p:cNvPr>
          <p:cNvSpPr txBox="1">
            <a:spLocks noChangeArrowheads="1"/>
          </p:cNvSpPr>
          <p:nvPr/>
        </p:nvSpPr>
        <p:spPr bwMode="auto">
          <a:xfrm>
            <a:off x="0" y="1220926"/>
            <a:ext cx="8197349" cy="363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“Finalmente, atingimos o último degrau e paramos diante de uma porta. Ali meu guia me informou que eu devia deixar todas as coisas que havia trazido. Alegremente as depus. Então ele abriu a porta e mandou-me entrar. Em um instante me achei diante de Jesus. Não havia como errar quanto àquele belo semblante; aquela expressão de benevolência e majestade não poderia pertencer a nenhum outro. Quando Seu olhar pousou sobre mim, vi logo que Ele estava familiarizado com todos os acontecimentos de minha vida e todos os meus íntimos pensamentos e sentimentos. Procurei desviar-me de Seu olhar, sentindo-me incapaz de suportá-lo por ser tão penetrante. Ele, porém, aproximou-Se com um sorriso e, pondo a mão sobre minha cabeça, disse: ‘Não tema!’ O som de Sua doce voz agitou-me o coração com uma felicidade que nunca antes havia experimentado. Eu estava alegre demais para poder proferir uma palavra, e, vencida pela emoção, caí prostrada aos Seus pés. Enquanto ali jazia inerte, cenas de beleza e glória passaram diante de mim, e parecia-me ter alcançado a segurança e paz do Céu. </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5A2D000F-51B5-40E7-85F2-B3B1E407E184}"/>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7F02D265-A30E-9B9B-E7DA-AF20305EDA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0C5BA069-B46E-D96B-C60D-78E053EF695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E4D03155-E036-E4A7-DF9C-FB0BDFDAC22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D0EDBCA4-EC45-8A29-D3E5-DA64C897800C}"/>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375726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0">
            <a:extLst>
              <a:ext uri="{FF2B5EF4-FFF2-40B4-BE49-F238E27FC236}">
                <a16:creationId xmlns:a16="http://schemas.microsoft.com/office/drawing/2014/main" id="{CFC8B9D9-C6ED-4706-A104-65D118A5B7F9}"/>
              </a:ext>
            </a:extLst>
          </p:cNvPr>
          <p:cNvSpPr txBox="1">
            <a:spLocks noChangeArrowheads="1"/>
          </p:cNvSpPr>
          <p:nvPr/>
        </p:nvSpPr>
        <p:spPr bwMode="auto">
          <a:xfrm>
            <a:off x="24368" y="1272606"/>
            <a:ext cx="8253604"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Quando enfrentamos os desafios da vida, é justamente nesse momento que mais precisamos nos apegar a Deus. Os temas que exploramos ao longo deste trimestre contribuem para manter - ou renovar - uma caminhada sólida com o Senhor. Diante de tribulações, como enfermidades, dificuldades financeiras, crises conjugais, morte de um ente querido ou qualquer outra dificuldade que roube nossa alegria, considere as perguntas abaixo e reflita à luz do que estudamos.</a:t>
            </a:r>
          </a:p>
        </p:txBody>
      </p:sp>
      <p:sp>
        <p:nvSpPr>
          <p:cNvPr id="17" name="Texto Explicativo: Seta para Baixo 16">
            <a:extLst>
              <a:ext uri="{FF2B5EF4-FFF2-40B4-BE49-F238E27FC236}">
                <a16:creationId xmlns:a16="http://schemas.microsoft.com/office/drawing/2014/main" id="{D14EECB8-05F1-4A74-9BB3-16EDDC259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r>
              <a:rPr lang="pt-BR" altLang="pt-BR" dirty="0">
                <a:solidFill>
                  <a:srgbClr val="800080"/>
                </a:solidFill>
                <a:latin typeface="Arial Black" panose="020B0A04020102020204" pitchFamily="34" charset="0"/>
                <a:cs typeface="Arial" panose="020B0604020202020204" pitchFamily="34" charset="0"/>
              </a:rPr>
              <a:t>:</a:t>
            </a:r>
          </a:p>
        </p:txBody>
      </p:sp>
      <p:pic>
        <p:nvPicPr>
          <p:cNvPr id="3" name="Imagem 2" descr="Diagrama&#10;&#10;O conteúdo gerado por IA pode estar incorreto.">
            <a:extLst>
              <a:ext uri="{FF2B5EF4-FFF2-40B4-BE49-F238E27FC236}">
                <a16:creationId xmlns:a16="http://schemas.microsoft.com/office/drawing/2014/main" id="{7611C4B2-FE84-F372-900B-BE0182FC35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7EFA900F-31E9-F663-984D-A72A9BF88393}"/>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586784FF-F0A6-CF46-A6A5-508BE61CCD15}"/>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374BEEFF-5257-807F-6E1A-3B71C501521F}"/>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3114938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Sexta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B0B0B0"/>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Estudo adicional</a:t>
            </a:r>
          </a:p>
        </p:txBody>
      </p:sp>
      <p:sp>
        <p:nvSpPr>
          <p:cNvPr id="16" name="CaixaDeTexto 15">
            <a:extLst>
              <a:ext uri="{FF2B5EF4-FFF2-40B4-BE49-F238E27FC236}">
                <a16:creationId xmlns:a16="http://schemas.microsoft.com/office/drawing/2014/main" id="{28D68641-D640-4BD7-9D5B-B3803DCCF9B3}"/>
              </a:ext>
            </a:extLst>
          </p:cNvPr>
          <p:cNvSpPr txBox="1">
            <a:spLocks noChangeArrowheads="1"/>
          </p:cNvSpPr>
          <p:nvPr/>
        </p:nvSpPr>
        <p:spPr bwMode="auto">
          <a:xfrm>
            <a:off x="33430" y="1208029"/>
            <a:ext cx="8180404" cy="36240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altLang="pt-BR" sz="1500" dirty="0">
                <a:solidFill>
                  <a:srgbClr val="800080"/>
                </a:solidFill>
                <a:latin typeface="Arial Black" panose="020B0A04020102020204" pitchFamily="34" charset="0"/>
                <a:cs typeface="Arial" panose="020B0604020202020204" pitchFamily="34" charset="0"/>
              </a:rPr>
              <a:t>1. De que modo a tribulação que você está enfrentando - ou já enfrentou - afetou sua visão de Deus? Como enxergar com mais clareza o verdadeiro caráter de Deus? 2. Quando foi a última vez que você orou para que a voz de Deus fosse mais forte em sua vida do que a voz do inimigo? Lembre-se: o ladrão (que, em última análise, é Satanás) vem para roubar, matar e destruir, mas Deus nos dá vida em abundância (</a:t>
            </a:r>
            <a:r>
              <a:rPr lang="pt-BR" altLang="pt-BR" sz="1500" dirty="0" err="1">
                <a:solidFill>
                  <a:srgbClr val="800080"/>
                </a:solidFill>
                <a:latin typeface="Arial Black" panose="020B0A04020102020204" pitchFamily="34" charset="0"/>
                <a:cs typeface="Arial" panose="020B0604020202020204" pitchFamily="34" charset="0"/>
              </a:rPr>
              <a:t>Jo</a:t>
            </a:r>
            <a:r>
              <a:rPr lang="pt-BR" altLang="pt-BR" sz="1500" dirty="0">
                <a:solidFill>
                  <a:srgbClr val="800080"/>
                </a:solidFill>
                <a:latin typeface="Arial Black" panose="020B0A04020102020204" pitchFamily="34" charset="0"/>
                <a:cs typeface="Arial" panose="020B0604020202020204" pitchFamily="34" charset="0"/>
              </a:rPr>
              <a:t> 10:10). 3. Seu coração é humilde? Você confia que Deus realmente é soberano e conduz sua vida, apesar das lutas? Se não, como cultivar uma fé humilde, que confia na bondade e no amor de Deus por você? 4. Você tem se firmado diariamente na Palavra? Peça a Deus que reacenda o primeiro amor enquanto atravessa tempos difíceis. 5. Quando foi a última vez que você buscou a Deus em oração como seu Consolador e Conselheiro, confiando que Ele cumpriu a promessa de jamais deixá-lo nem abandoná-lo (</a:t>
            </a:r>
            <a:r>
              <a:rPr lang="pt-BR" altLang="pt-BR" sz="1500" dirty="0" err="1">
                <a:solidFill>
                  <a:srgbClr val="800080"/>
                </a:solidFill>
                <a:latin typeface="Arial Black" panose="020B0A04020102020204" pitchFamily="34" charset="0"/>
                <a:cs typeface="Arial" panose="020B0604020202020204" pitchFamily="34" charset="0"/>
              </a:rPr>
              <a:t>Hb</a:t>
            </a:r>
            <a:r>
              <a:rPr lang="pt-BR" altLang="pt-BR" sz="1500" dirty="0">
                <a:solidFill>
                  <a:srgbClr val="800080"/>
                </a:solidFill>
                <a:latin typeface="Arial Black" panose="020B0A04020102020204" pitchFamily="34" charset="0"/>
                <a:cs typeface="Arial" panose="020B0604020202020204" pitchFamily="34" charset="0"/>
              </a:rPr>
              <a:t> 13:5)? 6. Se sua fé está fraca, ore: “Eu creio! Ajude-me na minha falta de fé!” (Mc 9:24). Cerque-se de pessoas que o encorajem, não daquelas que o desanimem. 7. O mundo nem sempre cuida das pessoas fragilizadas, ignoradas, feridas e quebrantadas</a:t>
            </a:r>
            <a:r>
              <a:rPr lang="pt-BR" altLang="pt-BR" sz="1500">
                <a:solidFill>
                  <a:srgbClr val="800080"/>
                </a:solidFill>
                <a:latin typeface="Arial Black" panose="020B0A04020102020204" pitchFamily="34" charset="0"/>
                <a:cs typeface="Arial" panose="020B0604020202020204" pitchFamily="34" charset="0"/>
              </a:rPr>
              <a:t>. </a:t>
            </a:r>
            <a:endParaRPr lang="pt-BR" altLang="pt-BR" sz="1500" dirty="0">
              <a:solidFill>
                <a:srgbClr val="800080"/>
              </a:solidFill>
              <a:latin typeface="Arial Black" panose="020B0A04020102020204" pitchFamily="34" charset="0"/>
              <a:cs typeface="Arial" panose="020B0604020202020204" pitchFamily="34" charset="0"/>
            </a:endParaRPr>
          </a:p>
        </p:txBody>
      </p:sp>
      <p:sp>
        <p:nvSpPr>
          <p:cNvPr id="22" name="Texto Explicativo: Seta para Baixo 21">
            <a:extLst>
              <a:ext uri="{FF2B5EF4-FFF2-40B4-BE49-F238E27FC236}">
                <a16:creationId xmlns:a16="http://schemas.microsoft.com/office/drawing/2014/main" id="{27F11C40-92CA-4A98-A472-02A20A1065D7}"/>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02C106E4-F852-61C2-D9DC-8565324910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672E28DB-1AD8-4654-E2E6-B2284B6FB4AA}"/>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129B4398-86C7-4CAA-0404-943A4B2622CF}"/>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920E46C0-FB8F-57ED-3CF5-655D3B691951}"/>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2857006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85000"/>
              </a:schemeClr>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8" name="CaixaDeTexto 10"/>
          <p:cNvSpPr txBox="1">
            <a:spLocks noChangeArrowheads="1"/>
          </p:cNvSpPr>
          <p:nvPr/>
        </p:nvSpPr>
        <p:spPr bwMode="auto">
          <a:xfrm>
            <a:off x="63380" y="1019579"/>
            <a:ext cx="8175940" cy="2834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50" dirty="0">
                <a:solidFill>
                  <a:srgbClr val="000000"/>
                </a:solidFill>
                <a:effectLst/>
                <a:latin typeface="Arial Black" panose="020B0A04020102020204" pitchFamily="34" charset="0"/>
              </a:rPr>
              <a:t>Certa tarde, uma jovem caminhava para casa quando uma tempestade repentina começou a se formar. Ela apressou o passo, sabendo que ainda havia um bom caminho pela frente. Uma gota solitária caiu em seu rosto, depois outra, e, antes que percebesse, estava completamente encharcada. Correu até chegar em casa, onde o pai, que a observava, foi recebê-la com um cobertor. Ele perguntou: “Por que, a cada relâmpago, você parava de correr, olhava para o céu e sorria?” A menina respondeu: “Ah, é que Deus estava tirando uma foto minha!”. Como reagimos quando as tempestades da vida nos atingem ou quando enfrentamos momentos de crise em nosso relacionamento com Deus? Abaixamos a cabeça ou levantamos o rosto, certos de que Ele está ali, cuidando de nós?</a:t>
            </a:r>
            <a:endParaRPr lang="pt-BR" altLang="pt-BR" sz="1650" dirty="0">
              <a:latin typeface="Arial Black" panose="020B0A04020102020204" pitchFamily="34" charset="0"/>
              <a:cs typeface="Arial" panose="020B0604020202020204" pitchFamily="34" charset="0"/>
            </a:endParaRPr>
          </a:p>
        </p:txBody>
      </p:sp>
      <p:sp>
        <p:nvSpPr>
          <p:cNvPr id="10" name="Arredondar Retângulo em um Canto Diagonal 9"/>
          <p:cNvSpPr/>
          <p:nvPr/>
        </p:nvSpPr>
        <p:spPr>
          <a:xfrm>
            <a:off x="64294" y="220380"/>
            <a:ext cx="1489166" cy="444137"/>
          </a:xfrm>
          <a:prstGeom prst="round2DiagRect">
            <a:avLst>
              <a:gd name="adj1" fmla="val 16667"/>
              <a:gd name="adj2" fmla="val 33333"/>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Sábado</a:t>
            </a:r>
            <a:endParaRPr lang="pt-BR" dirty="0">
              <a:solidFill>
                <a:schemeClr val="bg2">
                  <a:lumMod val="25000"/>
                </a:schemeClr>
              </a:solidFill>
            </a:endParaRPr>
          </a:p>
        </p:txBody>
      </p:sp>
      <p:sp>
        <p:nvSpPr>
          <p:cNvPr id="11" name="Retângulo 10"/>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14" name="Pentágono 13"/>
          <p:cNvSpPr/>
          <p:nvPr/>
        </p:nvSpPr>
        <p:spPr>
          <a:xfrm>
            <a:off x="1688022" y="172635"/>
            <a:ext cx="5597118" cy="566825"/>
          </a:xfrm>
          <a:prstGeom prst="homePlate">
            <a:avLst>
              <a:gd name="adj" fmla="val 22345"/>
            </a:avLst>
          </a:prstGeom>
          <a:gradFill>
            <a:gsLst>
              <a:gs pos="0">
                <a:srgbClr val="D0E2D3"/>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tx1"/>
                </a:solidFill>
                <a:latin typeface="Arial Black" panose="020B0A04020102020204" pitchFamily="34" charset="0"/>
              </a:rPr>
              <a:t>INTRODUÇÃO</a:t>
            </a:r>
            <a:endParaRPr lang="pt-BR" dirty="0">
              <a:solidFill>
                <a:schemeClr val="tx1"/>
              </a:solidFill>
            </a:endParaRPr>
          </a:p>
        </p:txBody>
      </p:sp>
      <p:sp>
        <p:nvSpPr>
          <p:cNvPr id="18" name="Retângulo 17"/>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2" name="Imagem 1" descr="Diagrama&#10;&#10;O conteúdo gerado por IA pode estar incorreto.">
            <a:extLst>
              <a:ext uri="{FF2B5EF4-FFF2-40B4-BE49-F238E27FC236}">
                <a16:creationId xmlns:a16="http://schemas.microsoft.com/office/drawing/2014/main" id="{39DDE7F5-C38E-BD8B-D138-3676574455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 name="Imagem 2" descr="Foto em preto e branco&#10;&#10;O conteúdo gerado por IA pode estar incorreto.">
            <a:extLst>
              <a:ext uri="{FF2B5EF4-FFF2-40B4-BE49-F238E27FC236}">
                <a16:creationId xmlns:a16="http://schemas.microsoft.com/office/drawing/2014/main" id="{BA70DB64-7347-6BA2-2881-ED4F201FAD93}"/>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2103443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As tempestades da vida</a:t>
            </a:r>
            <a:endParaRPr lang="pt-BR" sz="2000" dirty="0">
              <a:solidFill>
                <a:schemeClr val="tx1"/>
              </a:solidFill>
            </a:endParaRPr>
          </a:p>
        </p:txBody>
      </p:sp>
      <p:sp>
        <p:nvSpPr>
          <p:cNvPr id="13" name="CaixaDeTexto 15"/>
          <p:cNvSpPr txBox="1">
            <a:spLocks noChangeArrowheads="1"/>
          </p:cNvSpPr>
          <p:nvPr/>
        </p:nvSpPr>
        <p:spPr bwMode="auto">
          <a:xfrm>
            <a:off x="33430" y="126818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1. Leia 0 relato da tempestade em Marcos 4:35-41. Que lições sobre fé encontramos nesse episódio?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Qual costuma ser sua reação diante das tempestades da vida? Como esses momentos afetam seu relacionamento com Deus? Quando você viveu, na prática, 0 princípio de 2 Coríntios 5:7?</a:t>
            </a:r>
          </a:p>
        </p:txBody>
      </p:sp>
      <p:sp>
        <p:nvSpPr>
          <p:cNvPr id="15" name="Texto Explicativo: Seta para Baixo 14">
            <a:extLst>
              <a:ext uri="{FF2B5EF4-FFF2-40B4-BE49-F238E27FC236}">
                <a16:creationId xmlns:a16="http://schemas.microsoft.com/office/drawing/2014/main" id="{9EF323A3-E3B5-474A-8077-D78C396E1C0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75D3337-7DF3-BE4F-821E-0C4FAA4EF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1860BDB2-7DD9-0CBB-0B14-C4DC07BC697C}"/>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83B6CCA4-D87D-4CD8-4EA9-FC39AE11B093}"/>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FC353D21-0533-35FD-02FD-C2C5E77AF0F8}"/>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26304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FF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59995"/>
            <a:ext cx="1489166" cy="444137"/>
          </a:xfrm>
          <a:prstGeom prst="round2DiagRect">
            <a:avLst>
              <a:gd name="adj1" fmla="val 16667"/>
              <a:gd name="adj2" fmla="val 33333"/>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rgbClr val="002060"/>
                </a:solidFill>
                <a:latin typeface="Arial Black" panose="020B0A04020102020204" pitchFamily="34" charset="0"/>
              </a:rPr>
              <a:t>Domingo</a:t>
            </a:r>
            <a:endParaRPr lang="pt-BR" dirty="0">
              <a:solidFill>
                <a:srgbClr val="002060"/>
              </a:solidFill>
            </a:endParaRPr>
          </a:p>
        </p:txBody>
      </p:sp>
      <p:sp>
        <p:nvSpPr>
          <p:cNvPr id="14" name="Pentágono 13"/>
          <p:cNvSpPr/>
          <p:nvPr/>
        </p:nvSpPr>
        <p:spPr>
          <a:xfrm>
            <a:off x="1688022" y="103625"/>
            <a:ext cx="5597118" cy="566825"/>
          </a:xfrm>
          <a:prstGeom prst="homePlate">
            <a:avLst>
              <a:gd name="adj" fmla="val 22345"/>
            </a:avLst>
          </a:prstGeom>
          <a:gradFill>
            <a:gsLst>
              <a:gs pos="0">
                <a:srgbClr val="B3F1FF"/>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As tempestades da vida</a:t>
            </a:r>
            <a:endParaRPr lang="pt-BR" sz="2000" dirty="0">
              <a:solidFill>
                <a:schemeClr val="tx1"/>
              </a:solidFill>
            </a:endParaRPr>
          </a:p>
        </p:txBody>
      </p:sp>
      <p:sp>
        <p:nvSpPr>
          <p:cNvPr id="12" name="CaixaDeTexto 10"/>
          <p:cNvSpPr txBox="1">
            <a:spLocks noChangeArrowheads="1"/>
          </p:cNvSpPr>
          <p:nvPr/>
        </p:nvSpPr>
        <p:spPr bwMode="auto">
          <a:xfrm>
            <a:off x="24368" y="1131002"/>
            <a:ext cx="8253604" cy="357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1. Jesus adormeceu, provavelmente sobre 0 único travesseiro do barco. Os barcos de pesca geralmente tinham apenas um, no qual o condutor da embarcação, na popa, se assentava. Jesus estava, portanto, no “lugar do piloto”, mas “dormia ao leme”.</a:t>
            </a:r>
          </a:p>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2. Nem todos os discípulos eram marinheiros inexperientes. Pedro, Tiago e João conheciam bem 0 Mar da Galileia e sabiam como lidar com tempestades. </a:t>
            </a:r>
          </a:p>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3. Esse é o único registro nos evangelhos em que Jesus está dormindo. Enquanto os discípulos estavam aterrorizados e pensavam que iam morrer, Jesus dormia na popa.</a:t>
            </a:r>
          </a:p>
          <a:p>
            <a:pPr marL="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4. A reação dos discípulos diante do perigo foi perguntar: “Mestre, não Te importas se morrermos?” (Mc 438, NVI). Eles questionaram 0 caráter de Jesus e Seu amor por eles. Muitas vezes, essa também é a nossa reação diante das dificuldades.</a:t>
            </a:r>
            <a:endParaRPr lang="pt-BR" altLang="pt-BR" sz="1600" dirty="0">
              <a:latin typeface="Arial Black" panose="020B0A04020102020204" pitchFamily="34" charset="0"/>
              <a:cs typeface="Arial" panose="020B0604020202020204" pitchFamily="34" charset="0"/>
            </a:endParaRPr>
          </a:p>
        </p:txBody>
      </p:sp>
      <p:sp>
        <p:nvSpPr>
          <p:cNvPr id="3" name="Texto Explicativo: Seta para Baixo 2">
            <a:extLst>
              <a:ext uri="{FF2B5EF4-FFF2-40B4-BE49-F238E27FC236}">
                <a16:creationId xmlns:a16="http://schemas.microsoft.com/office/drawing/2014/main" id="{F514AFE6-CB97-49B3-AF4A-9109ED6B83C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4" name="Imagem 3" descr="Diagrama&#10;&#10;O conteúdo gerado por IA pode estar incorreto.">
            <a:extLst>
              <a:ext uri="{FF2B5EF4-FFF2-40B4-BE49-F238E27FC236}">
                <a16:creationId xmlns:a16="http://schemas.microsoft.com/office/drawing/2014/main" id="{07344731-0EC0-1A7E-76D6-8E19F4DCA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5090B0BC-49BD-0FA7-2C52-E70356AF811D}"/>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8" name="Retângulo 7">
            <a:extLst>
              <a:ext uri="{FF2B5EF4-FFF2-40B4-BE49-F238E27FC236}">
                <a16:creationId xmlns:a16="http://schemas.microsoft.com/office/drawing/2014/main" id="{CBF87E5C-BECD-624B-1983-EBDA58A9E2A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9" name="Imagem 8" descr="Foto em preto e branco&#10;&#10;O conteúdo gerado por IA pode estar incorreto.">
            <a:extLst>
              <a:ext uri="{FF2B5EF4-FFF2-40B4-BE49-F238E27FC236}">
                <a16:creationId xmlns:a16="http://schemas.microsoft.com/office/drawing/2014/main" id="{FAEEA754-144E-039E-1616-E2AFBCA14160}"/>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368321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Seja curada</a:t>
            </a:r>
          </a:p>
        </p:txBody>
      </p:sp>
      <p:sp>
        <p:nvSpPr>
          <p:cNvPr id="15" name="CaixaDeTexto 15">
            <a:extLst>
              <a:ext uri="{FF2B5EF4-FFF2-40B4-BE49-F238E27FC236}">
                <a16:creationId xmlns:a16="http://schemas.microsoft.com/office/drawing/2014/main" id="{D5C09FDA-172B-4732-BD2E-A9BBEF8B191B}"/>
              </a:ext>
            </a:extLst>
          </p:cNvPr>
          <p:cNvSpPr txBox="1">
            <a:spLocks noChangeArrowheads="1"/>
          </p:cNvSpPr>
          <p:nvPr/>
        </p:nvSpPr>
        <p:spPr bwMode="auto">
          <a:xfrm>
            <a:off x="33430" y="1208029"/>
            <a:ext cx="8140991"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2. Leia Marcos 5:21*34. 0 que aconteceu? E que lições podemos aprender com isso?</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De que forma essa mulher, mesmo em grande necessidade, ilustra a verdade de Romanos 5.3-5? Como isso pode se refletir em sua vida?</a:t>
            </a:r>
          </a:p>
        </p:txBody>
      </p:sp>
      <p:sp>
        <p:nvSpPr>
          <p:cNvPr id="22" name="Texto Explicativo: Seta para Baixo 21">
            <a:extLst>
              <a:ext uri="{FF2B5EF4-FFF2-40B4-BE49-F238E27FC236}">
                <a16:creationId xmlns:a16="http://schemas.microsoft.com/office/drawing/2014/main" id="{BDD13C62-4DCC-4E38-8F64-0DE6F4ED90DE}"/>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A1E0D5B6-F654-BC7D-5B4D-9CEEEF857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63E7D5D0-8A4D-EE21-0840-CE1D3DCF3AC5}"/>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F96EBA23-DAAC-FD46-FBF1-170DDA3F7DC1}"/>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F20C3733-B4F5-1C37-A62E-B648E5CC57AC}"/>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390240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CCFF"/>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Segunda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B9B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Seja curada</a:t>
            </a:r>
          </a:p>
        </p:txBody>
      </p:sp>
      <p:sp>
        <p:nvSpPr>
          <p:cNvPr id="12" name="CaixaDeTexto 10">
            <a:extLst>
              <a:ext uri="{FF2B5EF4-FFF2-40B4-BE49-F238E27FC236}">
                <a16:creationId xmlns:a16="http://schemas.microsoft.com/office/drawing/2014/main" id="{A64B78EF-EDA8-421A-88C9-45544BBCA9D1}"/>
              </a:ext>
            </a:extLst>
          </p:cNvPr>
          <p:cNvSpPr txBox="1">
            <a:spLocks noChangeArrowheads="1"/>
          </p:cNvSpPr>
          <p:nvPr/>
        </p:nvSpPr>
        <p:spPr bwMode="auto">
          <a:xfrm>
            <a:off x="24368" y="1116119"/>
            <a:ext cx="8214952" cy="3322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Esse episódio revela o cuidado e a compaixão de Jesus pelos doentes, pelos solitários e pelos perdidos no meio da multidão. Muitos O tocaram naquele dia, levados pelo movimento da multidão, mas apenas uma mulher O procurou intencionalmente para receber a bênção de que tanto necessitava. No entanto, não foi o toque dela que a curou, e sim sua fé. “O Salvador podia fazer distinção entre o toque da fé e o contato casual da multidão descuidosa” (Ellen G. White, 0 Desejado de Todas as Nações [CPB, 2021], p. 270). A roupa de Jesus não tinha poder em si mesma; foi a fé daquela mulher, expressa em sua decisão de tocá-Lo, que a curou.</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Aquela mulher frágil, abatida pelo sofrimento, poderia ter ficado em casa, deitada em sua cama. Mas, em vez disso, saiu para encontrar Jesus, movida pela esperança de cura e de se aproximar Dele. Apenas vê-Lo de longe não bastava - ela precisava estar perto.</a:t>
            </a:r>
            <a:endParaRPr lang="pt-BR" altLang="pt-BR" sz="1600" dirty="0">
              <a:latin typeface="Arial Black" panose="020B0A04020102020204" pitchFamily="34" charset="0"/>
              <a:cs typeface="Arial" panose="020B0604020202020204" pitchFamily="34" charset="0"/>
            </a:endParaRPr>
          </a:p>
        </p:txBody>
      </p:sp>
      <p:sp>
        <p:nvSpPr>
          <p:cNvPr id="13" name="Texto Explicativo: Seta para Baixo 12">
            <a:extLst>
              <a:ext uri="{FF2B5EF4-FFF2-40B4-BE49-F238E27FC236}">
                <a16:creationId xmlns:a16="http://schemas.microsoft.com/office/drawing/2014/main" id="{0D166226-26B4-450D-9EDE-E579CA78EEF8}"/>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2BE6A073-C0E1-50F0-D7B4-8226ED53D4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BCC31771-9143-33E3-D50A-2312432771D8}"/>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74798AAB-5F8B-3DA8-6832-ACD09493DBFE}"/>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DECC5EC4-C39D-B77D-ABE8-AEE23A2B2565}"/>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303282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JÓ</a:t>
            </a:r>
          </a:p>
        </p:txBody>
      </p:sp>
      <p:sp>
        <p:nvSpPr>
          <p:cNvPr id="15" name="CaixaDeTexto 15">
            <a:extLst>
              <a:ext uri="{FF2B5EF4-FFF2-40B4-BE49-F238E27FC236}">
                <a16:creationId xmlns:a16="http://schemas.microsoft.com/office/drawing/2014/main" id="{C3A1BEFC-B9B8-4142-B09F-1F5B330F4265}"/>
              </a:ext>
            </a:extLst>
          </p:cNvPr>
          <p:cNvSpPr txBox="1">
            <a:spLocks noChangeArrowheads="1"/>
          </p:cNvSpPr>
          <p:nvPr/>
        </p:nvSpPr>
        <p:spPr bwMode="auto">
          <a:xfrm>
            <a:off x="33430" y="1208029"/>
            <a:ext cx="8244542"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3. Como Jó respondeu? Jó 19:23-27; 23:8-12</a:t>
            </a: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C00000"/>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Se você está passando por um momento difícil, corra para Deus. Saia ao ar livre com sua Bíblia e um caderno e passe tempo com Ele. Copie Romanos 5:3-5 e medite na mensagem desse texto, crendo que o amor e 0 cuidado de Deus são 0 fundamento mais seguro da sua vida.</a:t>
            </a:r>
          </a:p>
        </p:txBody>
      </p:sp>
      <p:sp>
        <p:nvSpPr>
          <p:cNvPr id="22" name="Texto Explicativo: Seta para Baixo 21">
            <a:extLst>
              <a:ext uri="{FF2B5EF4-FFF2-40B4-BE49-F238E27FC236}">
                <a16:creationId xmlns:a16="http://schemas.microsoft.com/office/drawing/2014/main" id="{8BEA5E99-E373-4CFD-85F3-CA3E79AA58FA}"/>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DBAB4A97-3178-8C75-CE03-60417C49E1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tângulo 5">
            <a:extLst>
              <a:ext uri="{FF2B5EF4-FFF2-40B4-BE49-F238E27FC236}">
                <a16:creationId xmlns:a16="http://schemas.microsoft.com/office/drawing/2014/main" id="{FF9E374B-9411-0FEE-B0AA-48F7C42CE62A}"/>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F3D49985-6A87-6295-D917-48C67FBCA10D}"/>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64B895CA-1C16-2AB2-48D1-589B193E1492}"/>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2424059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E9A3"/>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Terça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FFD5AB"/>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JÓ</a:t>
            </a:r>
          </a:p>
        </p:txBody>
      </p:sp>
      <p:sp>
        <p:nvSpPr>
          <p:cNvPr id="12" name="CaixaDeTexto 10">
            <a:extLst>
              <a:ext uri="{FF2B5EF4-FFF2-40B4-BE49-F238E27FC236}">
                <a16:creationId xmlns:a16="http://schemas.microsoft.com/office/drawing/2014/main" id="{8D5A143D-15FB-4DFE-B0EC-FEEB77A92B2C}"/>
              </a:ext>
            </a:extLst>
          </p:cNvPr>
          <p:cNvSpPr txBox="1">
            <a:spLocks noChangeArrowheads="1"/>
          </p:cNvSpPr>
          <p:nvPr/>
        </p:nvSpPr>
        <p:spPr bwMode="auto">
          <a:xfrm>
            <a:off x="24368" y="1146378"/>
            <a:ext cx="8233263" cy="310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Mesmo sem compreender o motivo de tantas tragédias, Jó permaneceu fiel. Ele se manteve firme, sem culpar ou amaldiçoar a Deus. Quando foi tentado a fazê-lo, respondeu: “Nu saí do ventre de minha mãe e nu voltarei. O Senhor o deu e o Senhor o tomou; bendito seja 0 nome do Senhor!” (Jó 1:21).</a:t>
            </a:r>
          </a:p>
          <a:p>
            <a:pPr marL="0" indent="0" algn="just" rtl="0" eaLnBrk="1" latinLnBrk="0" hangingPunct="1">
              <a:lnSpc>
                <a:spcPct val="90000"/>
              </a:lnSpc>
              <a:spcBef>
                <a:spcPts val="1000"/>
              </a:spcBef>
              <a:buNone/>
            </a:pPr>
            <a:r>
              <a:rPr lang="pt-BR" sz="1600" dirty="0">
                <a:solidFill>
                  <a:srgbClr val="000000"/>
                </a:solidFill>
                <a:effectLst/>
                <a:latin typeface="Arial Black" panose="020B0A04020102020204" pitchFamily="34" charset="0"/>
              </a:rPr>
              <a:t>Nós também vivemos no meio desse mesmo conflito. Satanás nos aflige com dor, perdas e dificuldades para ofuscar nossa visão de um Deus amoroso. Nessas horas, temos apenas duas opções: rejeitar o Senhor ou nos apegar a Ele com todas as forças. Embora a batalha seja intensa, devemos lembrar que, à luz da eternidade, nossas tribulações são passageiras (2C0 4:16-18). Há muito mais acontecendo além do que podemos enxergar, e um dos maiores desafios da fé é confiar em Deus mesmo' nos momentos mais escuros.</a:t>
            </a:r>
          </a:p>
        </p:txBody>
      </p:sp>
      <p:sp>
        <p:nvSpPr>
          <p:cNvPr id="13" name="Texto Explicativo: Seta para Baixo 12">
            <a:extLst>
              <a:ext uri="{FF2B5EF4-FFF2-40B4-BE49-F238E27FC236}">
                <a16:creationId xmlns:a16="http://schemas.microsoft.com/office/drawing/2014/main" id="{A584AFCD-A7C5-4294-814D-F53BEF238F5B}"/>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COMENTÁRIOS:</a:t>
            </a:r>
          </a:p>
        </p:txBody>
      </p:sp>
      <p:pic>
        <p:nvPicPr>
          <p:cNvPr id="3" name="Imagem 2" descr="Diagrama&#10;&#10;O conteúdo gerado por IA pode estar incorreto.">
            <a:extLst>
              <a:ext uri="{FF2B5EF4-FFF2-40B4-BE49-F238E27FC236}">
                <a16:creationId xmlns:a16="http://schemas.microsoft.com/office/drawing/2014/main" id="{E9FE8042-C6B6-0B9D-3F23-CFBE96B7B1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6CAD1036-376D-459C-EF59-405023C03A7B}"/>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2FE00A11-1EE0-C67B-CE50-63248F369186}"/>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F15DF77D-0060-5EB1-C92C-6C71E3F1FE4B}"/>
              </a:ext>
            </a:extLst>
          </p:cNvPr>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3772032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FFFF66"/>
            </a:gs>
            <a:gs pos="5000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10" name="Arredondar Retângulo em um Canto Diagonal 9"/>
          <p:cNvSpPr/>
          <p:nvPr/>
        </p:nvSpPr>
        <p:spPr>
          <a:xfrm>
            <a:off x="64294" y="108239"/>
            <a:ext cx="1489166" cy="444137"/>
          </a:xfrm>
          <a:prstGeom prst="round2DiagRect">
            <a:avLst>
              <a:gd name="adj1" fmla="val 16667"/>
              <a:gd name="adj2" fmla="val 33333"/>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b="1" dirty="0">
                <a:solidFill>
                  <a:schemeClr val="bg2">
                    <a:lumMod val="25000"/>
                  </a:schemeClr>
                </a:solidFill>
                <a:latin typeface="Arial Black" panose="020B0A04020102020204" pitchFamily="34" charset="0"/>
              </a:rPr>
              <a:t>Quarta</a:t>
            </a:r>
            <a:endParaRPr lang="pt-BR" dirty="0">
              <a:solidFill>
                <a:schemeClr val="bg2">
                  <a:lumMod val="25000"/>
                </a:schemeClr>
              </a:solidFill>
            </a:endParaRPr>
          </a:p>
        </p:txBody>
      </p:sp>
      <p:sp>
        <p:nvSpPr>
          <p:cNvPr id="14" name="Pentágono 13"/>
          <p:cNvSpPr/>
          <p:nvPr/>
        </p:nvSpPr>
        <p:spPr>
          <a:xfrm>
            <a:off x="1688022" y="69121"/>
            <a:ext cx="5597118" cy="566825"/>
          </a:xfrm>
          <a:prstGeom prst="homePlate">
            <a:avLst>
              <a:gd name="adj" fmla="val 22345"/>
            </a:avLst>
          </a:prstGeom>
          <a:gradFill>
            <a:gsLst>
              <a:gs pos="0">
                <a:srgbClr val="E8FB79"/>
              </a:gs>
              <a:gs pos="50000">
                <a:schemeClr val="bg1"/>
              </a:gs>
              <a:gs pos="100000">
                <a:schemeClr val="bg1"/>
              </a:gs>
            </a:gsLst>
            <a:lin ang="27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b="1" dirty="0">
                <a:solidFill>
                  <a:schemeClr val="tx1"/>
                </a:solidFill>
                <a:latin typeface="Arial Black" panose="020B0A04020102020204" pitchFamily="34" charset="0"/>
              </a:rPr>
              <a:t>0 caminho de Emaús</a:t>
            </a:r>
          </a:p>
        </p:txBody>
      </p:sp>
      <p:sp>
        <p:nvSpPr>
          <p:cNvPr id="15" name="CaixaDeTexto 15">
            <a:extLst>
              <a:ext uri="{FF2B5EF4-FFF2-40B4-BE49-F238E27FC236}">
                <a16:creationId xmlns:a16="http://schemas.microsoft.com/office/drawing/2014/main" id="{0F091E13-8EAD-4FFB-9473-BC74E5ABDC64}"/>
              </a:ext>
            </a:extLst>
          </p:cNvPr>
          <p:cNvSpPr txBox="1">
            <a:spLocks noChangeArrowheads="1"/>
          </p:cNvSpPr>
          <p:nvPr/>
        </p:nvSpPr>
        <p:spPr bwMode="auto">
          <a:xfrm>
            <a:off x="33429" y="1208029"/>
            <a:ext cx="8224593"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pt-BR" altLang="pt-BR" sz="1500" dirty="0">
                <a:solidFill>
                  <a:srgbClr val="C00000"/>
                </a:solidFill>
                <a:latin typeface="Arial Black" panose="020B0A04020102020204" pitchFamily="34" charset="0"/>
                <a:cs typeface="Arial" panose="020B0604020202020204" pitchFamily="34" charset="0"/>
              </a:rPr>
              <a:t>4. Leia Lucas 24:13-27. Descreva os dois pontos de vista da cena: dos discípulos e de Jesus.</a:t>
            </a: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endParaRPr lang="pt-BR" altLang="pt-BR" sz="1500" dirty="0">
              <a:solidFill>
                <a:srgbClr val="000099"/>
              </a:solidFill>
              <a:latin typeface="Arial Black" panose="020B0A04020102020204" pitchFamily="34" charset="0"/>
              <a:cs typeface="Arial" panose="020B0604020202020204" pitchFamily="34" charset="0"/>
            </a:endParaRPr>
          </a:p>
          <a:p>
            <a:pPr algn="just">
              <a:lnSpc>
                <a:spcPct val="100000"/>
              </a:lnSpc>
              <a:spcBef>
                <a:spcPct val="0"/>
              </a:spcBef>
              <a:buNone/>
            </a:pPr>
            <a:r>
              <a:rPr lang="pt-BR" altLang="pt-BR" sz="1500" dirty="0">
                <a:solidFill>
                  <a:srgbClr val="000099"/>
                </a:solidFill>
                <a:latin typeface="Arial Black" panose="020B0A04020102020204" pitchFamily="34" charset="0"/>
                <a:cs typeface="Arial" panose="020B0604020202020204" pitchFamily="34" charset="0"/>
              </a:rPr>
              <a:t>Estude algumas passagens que ensinam como reagir, como cristãos, às tribulações (</a:t>
            </a:r>
            <a:r>
              <a:rPr lang="pt-BR" altLang="pt-BR" sz="1500" dirty="0" err="1">
                <a:solidFill>
                  <a:srgbClr val="000099"/>
                </a:solidFill>
                <a:latin typeface="Arial Black" panose="020B0A04020102020204" pitchFamily="34" charset="0"/>
                <a:cs typeface="Arial" panose="020B0604020202020204" pitchFamily="34" charset="0"/>
              </a:rPr>
              <a:t>Rm</a:t>
            </a:r>
            <a:r>
              <a:rPr lang="pt-BR" altLang="pt-BR" sz="1500" dirty="0">
                <a:solidFill>
                  <a:srgbClr val="000099"/>
                </a:solidFill>
                <a:latin typeface="Arial Black" panose="020B0A04020102020204" pitchFamily="34" charset="0"/>
                <a:cs typeface="Arial" panose="020B0604020202020204" pitchFamily="34" charset="0"/>
              </a:rPr>
              <a:t> 8:28; </a:t>
            </a:r>
            <a:r>
              <a:rPr lang="pt-BR" altLang="pt-BR" sz="1500" dirty="0" err="1">
                <a:solidFill>
                  <a:srgbClr val="000099"/>
                </a:solidFill>
                <a:latin typeface="Arial Black" panose="020B0A04020102020204" pitchFamily="34" charset="0"/>
                <a:cs typeface="Arial" panose="020B0604020202020204" pitchFamily="34" charset="0"/>
              </a:rPr>
              <a:t>Fp</a:t>
            </a:r>
            <a:r>
              <a:rPr lang="pt-BR" altLang="pt-BR" sz="1500" dirty="0">
                <a:solidFill>
                  <a:srgbClr val="000099"/>
                </a:solidFill>
                <a:latin typeface="Arial Black" panose="020B0A04020102020204" pitchFamily="34" charset="0"/>
                <a:cs typeface="Arial" panose="020B0604020202020204" pitchFamily="34" charset="0"/>
              </a:rPr>
              <a:t> 4:4-13; </a:t>
            </a:r>
            <a:r>
              <a:rPr lang="pt-BR" altLang="pt-BR" sz="1500" dirty="0" err="1">
                <a:solidFill>
                  <a:srgbClr val="000099"/>
                </a:solidFill>
                <a:latin typeface="Arial Black" panose="020B0A04020102020204" pitchFamily="34" charset="0"/>
                <a:cs typeface="Arial" panose="020B0604020202020204" pitchFamily="34" charset="0"/>
              </a:rPr>
              <a:t>Tg</a:t>
            </a:r>
            <a:r>
              <a:rPr lang="pt-BR" altLang="pt-BR" sz="1500" dirty="0">
                <a:solidFill>
                  <a:srgbClr val="000099"/>
                </a:solidFill>
                <a:latin typeface="Arial Black" panose="020B0A04020102020204" pitchFamily="34" charset="0"/>
                <a:cs typeface="Arial" panose="020B0604020202020204" pitchFamily="34" charset="0"/>
              </a:rPr>
              <a:t> 1:2-4,12; 2C012:9,10). Com base em 2 Coríntios 1:4, escreva três mensagens que você pode compartilhar com alguém que está enfrentando lutas neste momento.</a:t>
            </a:r>
          </a:p>
        </p:txBody>
      </p:sp>
      <p:sp>
        <p:nvSpPr>
          <p:cNvPr id="22" name="Texto Explicativo: Seta para Baixo 21">
            <a:extLst>
              <a:ext uri="{FF2B5EF4-FFF2-40B4-BE49-F238E27FC236}">
                <a16:creationId xmlns:a16="http://schemas.microsoft.com/office/drawing/2014/main" id="{5F0C11AF-133D-4271-81DD-D9F8BAF7AF95}"/>
              </a:ext>
            </a:extLst>
          </p:cNvPr>
          <p:cNvSpPr/>
          <p:nvPr/>
        </p:nvSpPr>
        <p:spPr>
          <a:xfrm>
            <a:off x="73026" y="717939"/>
            <a:ext cx="7075032" cy="532868"/>
          </a:xfrm>
          <a:prstGeom prst="downArrowCallout">
            <a:avLst>
              <a:gd name="adj1" fmla="val 11453"/>
              <a:gd name="adj2" fmla="val 25000"/>
              <a:gd name="adj3" fmla="val 25000"/>
              <a:gd name="adj4" fmla="val 64977"/>
            </a:avLst>
          </a:prstGeom>
          <a:gradFill flip="none" rotWithShape="1">
            <a:gsLst>
              <a:gs pos="0">
                <a:schemeClr val="accent2">
                  <a:lumMod val="75000"/>
                </a:schemeClr>
              </a:gs>
              <a:gs pos="50000">
                <a:schemeClr val="bg2"/>
              </a:gs>
              <a:gs pos="100000">
                <a:schemeClr val="accent2">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altLang="pt-BR" dirty="0">
                <a:solidFill>
                  <a:schemeClr val="bg2">
                    <a:lumMod val="25000"/>
                  </a:schemeClr>
                </a:solidFill>
                <a:latin typeface="Arial Black" panose="020B0A04020102020204" pitchFamily="34" charset="0"/>
                <a:cs typeface="Arial" panose="020B0604020202020204" pitchFamily="34" charset="0"/>
              </a:rPr>
              <a:t>PERGUNTAS:</a:t>
            </a:r>
          </a:p>
        </p:txBody>
      </p:sp>
      <p:pic>
        <p:nvPicPr>
          <p:cNvPr id="3" name="Imagem 2" descr="Diagrama&#10;&#10;O conteúdo gerado por IA pode estar incorreto.">
            <a:extLst>
              <a:ext uri="{FF2B5EF4-FFF2-40B4-BE49-F238E27FC236}">
                <a16:creationId xmlns:a16="http://schemas.microsoft.com/office/drawing/2014/main" id="{66309FEB-57F2-7744-C9CD-026FEFE200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39320" y="3491909"/>
            <a:ext cx="922142" cy="135379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tângulo 4">
            <a:extLst>
              <a:ext uri="{FF2B5EF4-FFF2-40B4-BE49-F238E27FC236}">
                <a16:creationId xmlns:a16="http://schemas.microsoft.com/office/drawing/2014/main" id="{A4355F88-A81E-ED18-E49E-7D873312C3D0}"/>
              </a:ext>
            </a:extLst>
          </p:cNvPr>
          <p:cNvSpPr/>
          <p:nvPr/>
        </p:nvSpPr>
        <p:spPr>
          <a:xfrm>
            <a:off x="7725133" y="743021"/>
            <a:ext cx="1364476" cy="369332"/>
          </a:xfrm>
          <a:prstGeom prst="rect">
            <a:avLst/>
          </a:prstGeom>
        </p:spPr>
        <p:txBody>
          <a:bodyPr wrap="none">
            <a:spAutoFit/>
          </a:bodyPr>
          <a:lstStyle/>
          <a:p>
            <a:r>
              <a:rPr lang="pt-BR" dirty="0">
                <a:solidFill>
                  <a:srgbClr val="452643"/>
                </a:solidFill>
                <a:latin typeface="Arial Black" panose="020B0A04020102020204" pitchFamily="34" charset="0"/>
              </a:rPr>
              <a:t>LIÇÃO 11</a:t>
            </a:r>
            <a:endParaRPr lang="pt-BR" dirty="0">
              <a:solidFill>
                <a:srgbClr val="452643"/>
              </a:solidFill>
            </a:endParaRPr>
          </a:p>
        </p:txBody>
      </p:sp>
      <p:sp>
        <p:nvSpPr>
          <p:cNvPr id="7" name="Retângulo 6">
            <a:extLst>
              <a:ext uri="{FF2B5EF4-FFF2-40B4-BE49-F238E27FC236}">
                <a16:creationId xmlns:a16="http://schemas.microsoft.com/office/drawing/2014/main" id="{8513CC60-8AE3-DBFB-00FC-6ADC08184E0B}"/>
              </a:ext>
            </a:extLst>
          </p:cNvPr>
          <p:cNvSpPr>
            <a:spLocks noChangeArrowheads="1"/>
          </p:cNvSpPr>
          <p:nvPr/>
        </p:nvSpPr>
        <p:spPr bwMode="auto">
          <a:xfrm>
            <a:off x="19946" y="4845704"/>
            <a:ext cx="8639958" cy="276999"/>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pt-BR" altLang="pt-BR" sz="1200" dirty="0">
                <a:solidFill>
                  <a:schemeClr val="accent6">
                    <a:lumMod val="50000"/>
                  </a:schemeClr>
                </a:solidFill>
                <a:latin typeface="Arial Black" panose="020B0A04020102020204" pitchFamily="34" charset="0"/>
                <a:cs typeface="Arial" panose="020B0604020202020204" pitchFamily="34" charset="0"/>
              </a:rPr>
              <a:t>LEITURAS DA SEMANA: </a:t>
            </a:r>
            <a:r>
              <a:rPr lang="es-ES" altLang="pt-BR" sz="1200" dirty="0">
                <a:latin typeface="Arial Black" panose="020B0A04020102020204" pitchFamily="34" charset="0"/>
                <a:cs typeface="Arial" panose="020B0604020202020204" pitchFamily="34" charset="0"/>
              </a:rPr>
              <a:t>Mc 4:35-41; 5:21-34; </a:t>
            </a:r>
            <a:r>
              <a:rPr lang="es-ES" altLang="pt-BR" sz="1200" dirty="0" err="1">
                <a:latin typeface="Arial Black" panose="020B0A04020102020204" pitchFamily="34" charset="0"/>
                <a:cs typeface="Arial" panose="020B0604020202020204" pitchFamily="34" charset="0"/>
              </a:rPr>
              <a:t>Rm</a:t>
            </a:r>
            <a:r>
              <a:rPr lang="es-ES" altLang="pt-BR" sz="1200" dirty="0">
                <a:latin typeface="Arial Black" panose="020B0A04020102020204" pitchFamily="34" charset="0"/>
                <a:cs typeface="Arial" panose="020B0604020202020204" pitchFamily="34" charset="0"/>
              </a:rPr>
              <a:t> 5:3-5; 8:18, 28; </a:t>
            </a:r>
            <a:r>
              <a:rPr lang="es-ES" altLang="pt-BR" sz="1200" dirty="0" err="1">
                <a:latin typeface="Arial Black" panose="020B0A04020102020204" pitchFamily="34" charset="0"/>
                <a:cs typeface="Arial" panose="020B0604020202020204" pitchFamily="34" charset="0"/>
              </a:rPr>
              <a:t>jó</a:t>
            </a:r>
            <a:r>
              <a:rPr lang="es-ES" altLang="pt-BR" sz="1200" dirty="0">
                <a:latin typeface="Arial Black" panose="020B0A04020102020204" pitchFamily="34" charset="0"/>
                <a:cs typeface="Arial" panose="020B0604020202020204" pitchFamily="34" charset="0"/>
              </a:rPr>
              <a:t> 19:23-27; 23:8-12; </a:t>
            </a:r>
            <a:r>
              <a:rPr lang="es-ES" altLang="pt-BR" sz="1200" dirty="0" err="1">
                <a:latin typeface="Arial Black" panose="020B0A04020102020204" pitchFamily="34" charset="0"/>
                <a:cs typeface="Arial" panose="020B0604020202020204" pitchFamily="34" charset="0"/>
              </a:rPr>
              <a:t>Lc</a:t>
            </a:r>
            <a:r>
              <a:rPr lang="es-ES" altLang="pt-BR" sz="1200" dirty="0">
                <a:latin typeface="Arial Black" panose="020B0A04020102020204" pitchFamily="34" charset="0"/>
                <a:cs typeface="Arial" panose="020B0604020202020204" pitchFamily="34" charset="0"/>
              </a:rPr>
              <a:t> 24:13-27</a:t>
            </a:r>
            <a:endParaRPr lang="pt-BR" altLang="pt-BR" sz="1200" dirty="0">
              <a:solidFill>
                <a:schemeClr val="accent6">
                  <a:lumMod val="50000"/>
                </a:schemeClr>
              </a:solidFill>
              <a:latin typeface="Arial Black" panose="020B0A04020102020204" pitchFamily="34" charset="0"/>
              <a:cs typeface="Arial" panose="020B0604020202020204" pitchFamily="34" charset="0"/>
            </a:endParaRPr>
          </a:p>
        </p:txBody>
      </p:sp>
      <p:pic>
        <p:nvPicPr>
          <p:cNvPr id="8" name="Imagem 7" descr="Foto em preto e branco&#10;&#10;O conteúdo gerado por IA pode estar incorreto.">
            <a:extLst>
              <a:ext uri="{FF2B5EF4-FFF2-40B4-BE49-F238E27FC236}">
                <a16:creationId xmlns:a16="http://schemas.microsoft.com/office/drawing/2014/main" id="{373F2E9A-A0DF-744F-23D5-1E448291E4B9}"/>
              </a:ext>
            </a:extLst>
          </p:cNvPr>
          <p:cNvPicPr>
            <a:picLocks noChangeAspect="1"/>
          </p:cNvPicPr>
          <p:nvPr/>
        </p:nvPicPr>
        <p:blipFill>
          <a:blip r:embed="rId4">
            <a:duotone>
              <a:schemeClr val="accent2">
                <a:shade val="45000"/>
                <a:satMod val="135000"/>
              </a:schemeClr>
              <a:prstClr val="white"/>
            </a:duotone>
            <a:extLst>
              <a:ext uri="{BEBA8EAE-BF5A-486C-A8C5-ECC9F3942E4B}">
                <a14:imgProps xmlns:a14="http://schemas.microsoft.com/office/drawing/2010/main">
                  <a14:imgLayer r:embed="rId5">
                    <a14:imgEffect>
                      <a14:brightnessContrast bright="20000" contrast="20000"/>
                    </a14:imgEffect>
                  </a14:imgLayer>
                </a14:imgProps>
              </a:ext>
            </a:extLst>
          </a:blip>
          <a:stretch>
            <a:fillRect/>
          </a:stretch>
        </p:blipFill>
        <p:spPr>
          <a:xfrm>
            <a:off x="7305070" y="-13634"/>
            <a:ext cx="1856393" cy="811656"/>
          </a:xfrm>
          <a:prstGeom prst="rect">
            <a:avLst/>
          </a:prstGeom>
          <a:ln>
            <a:noFill/>
          </a:ln>
          <a:effectLst>
            <a:softEdge rad="112500"/>
          </a:effectLst>
        </p:spPr>
      </p:pic>
    </p:spTree>
    <p:extLst>
      <p:ext uri="{BB962C8B-B14F-4D97-AF65-F5344CB8AC3E}">
        <p14:creationId xmlns:p14="http://schemas.microsoft.com/office/powerpoint/2010/main" val="2241968852"/>
      </p:ext>
    </p:extLst>
  </p:cSld>
  <p:clrMapOvr>
    <a:masterClrMapping/>
  </p:clrMapOvr>
</p:sld>
</file>

<file path=ppt/theme/theme1.xml><?xml version="1.0" encoding="utf-8"?>
<a:theme xmlns:a="http://schemas.openxmlformats.org/drawingml/2006/main" name="Retrospectiva">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Retrospec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4174</TotalTime>
  <Words>2112</Words>
  <Application>Microsoft Office PowerPoint</Application>
  <PresentationFormat>Personalizar</PresentationFormat>
  <Paragraphs>155</Paragraphs>
  <Slides>14</Slides>
  <Notes>8</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14</vt:i4>
      </vt:variant>
    </vt:vector>
  </HeadingPairs>
  <TitlesOfParts>
    <vt:vector size="18" baseType="lpstr">
      <vt:lpstr>Calibri</vt:lpstr>
      <vt:lpstr>Calibri Light</vt:lpstr>
      <vt:lpstr>Arial Black</vt:lpstr>
      <vt:lpstr>Retrospectiva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marcos</dc:creator>
  <cp:lastModifiedBy>Neemias Informatica Lima</cp:lastModifiedBy>
  <cp:revision>241</cp:revision>
  <dcterms:created xsi:type="dcterms:W3CDTF">2014-05-23T17:49:12Z</dcterms:created>
  <dcterms:modified xsi:type="dcterms:W3CDTF">2026-02-16T20:23:41Z</dcterms:modified>
</cp:coreProperties>
</file>