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72" r:id="rId1"/>
  </p:sldMasterIdLst>
  <p:notesMasterIdLst>
    <p:notesMasterId r:id="rId16"/>
  </p:notesMasterIdLst>
  <p:handoutMasterIdLst>
    <p:handoutMasterId r:id="rId17"/>
  </p:handoutMasterIdLst>
  <p:sldIdLst>
    <p:sldId id="280" r:id="rId2"/>
    <p:sldId id="281" r:id="rId3"/>
    <p:sldId id="288" r:id="rId4"/>
    <p:sldId id="282" r:id="rId5"/>
    <p:sldId id="283" r:id="rId6"/>
    <p:sldId id="289" r:id="rId7"/>
    <p:sldId id="284" r:id="rId8"/>
    <p:sldId id="290" r:id="rId9"/>
    <p:sldId id="285" r:id="rId10"/>
    <p:sldId id="291" r:id="rId11"/>
    <p:sldId id="286" r:id="rId12"/>
    <p:sldId id="292" r:id="rId13"/>
    <p:sldId id="293" r:id="rId14"/>
    <p:sldId id="287" r:id="rId15"/>
  </p:sldIdLst>
  <p:sldSz cx="9161463" cy="5153025"/>
  <p:notesSz cx="6858000" cy="9144000"/>
  <p:embeddedFontLst>
    <p:embeddedFont>
      <p:font typeface="Arial Black" panose="020B0A04020102020204" pitchFamily="34" charset="0"/>
      <p:regular r:id="rId18"/>
      <p:bold r:id="rId19"/>
    </p:embeddedFont>
  </p:embeddedFont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3" userDrawn="1">
          <p15:clr>
            <a:srgbClr val="A4A3A4"/>
          </p15:clr>
        </p15:guide>
        <p15:guide id="2" pos="2886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99"/>
    <a:srgbClr val="01354D"/>
    <a:srgbClr val="F36139"/>
    <a:srgbClr val="CC0066"/>
    <a:srgbClr val="99CCFF"/>
    <a:srgbClr val="FFFF66"/>
    <a:srgbClr val="FF9797"/>
    <a:srgbClr val="57FF57"/>
    <a:srgbClr val="FFE9A3"/>
    <a:srgbClr val="FF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0F428D0-EA6C-4BCF-9830-409045333E2F}" v="93" dt="2026-02-08T22:56:53.123"/>
    <p1510:client id="{9DC4879E-16B0-42AB-A44E-523D3C369D2C}" v="96" dt="2026-02-09T00:08:51.736"/>
    <p1510:client id="{D5831D3E-1253-4792-8838-DA93D212995A}" v="108" dt="2026-02-08T22:15:54.910"/>
    <p1510:client id="{F2182024-17A9-4894-9D01-7995B88F3EB2}" v="110" dt="2026-02-08T23:29:02.01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176" autoAdjust="0"/>
    <p:restoredTop sz="94660"/>
  </p:normalViewPr>
  <p:slideViewPr>
    <p:cSldViewPr snapToGrid="0">
      <p:cViewPr varScale="1">
        <p:scale>
          <a:sx n="92" d="100"/>
          <a:sy n="92" d="100"/>
        </p:scale>
        <p:origin x="1387" y="-29"/>
      </p:cViewPr>
      <p:guideLst>
        <p:guide orient="horz" pos="1623"/>
        <p:guide pos="2886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70" d="100"/>
          <a:sy n="70" d="100"/>
        </p:scale>
        <p:origin x="2760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font" Target="fonts/font1.fntdata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5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microsoft.com/office/2016/11/relationships/changesInfo" Target="changesInfos/changesInfo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font" Target="fonts/font2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eemias Informatica Lima" userId="b77af7bd85500281" providerId="LiveId" clId="{9F076688-C27E-4ADB-A555-BD203051690D}"/>
    <pc:docChg chg="undo custSel modSld">
      <pc:chgData name="Neemias Informatica Lima" userId="b77af7bd85500281" providerId="LiveId" clId="{9F076688-C27E-4ADB-A555-BD203051690D}" dt="2026-02-09T00:09:45.003" v="2381" actId="6549"/>
      <pc:docMkLst>
        <pc:docMk/>
      </pc:docMkLst>
      <pc:sldChg chg="addSp delSp modSp mod">
        <pc:chgData name="Neemias Informatica Lima" userId="b77af7bd85500281" providerId="LiveId" clId="{9F076688-C27E-4ADB-A555-BD203051690D}" dt="2026-02-08T23:46:33.624" v="2119"/>
        <pc:sldMkLst>
          <pc:docMk/>
          <pc:sldMk cId="2232331225" sldId="280"/>
        </pc:sldMkLst>
        <pc:spChg chg="mod">
          <ac:chgData name="Neemias Informatica Lima" userId="b77af7bd85500281" providerId="LiveId" clId="{9F076688-C27E-4ADB-A555-BD203051690D}" dt="2026-02-08T23:44:13.931" v="2096" actId="20577"/>
          <ac:spMkLst>
            <pc:docMk/>
            <pc:sldMk cId="2232331225" sldId="280"/>
            <ac:spMk id="6" creationId="{00000000-0000-0000-0000-000000000000}"/>
          </ac:spMkLst>
        </pc:spChg>
        <pc:spChg chg="mod">
          <ac:chgData name="Neemias Informatica Lima" userId="b77af7bd85500281" providerId="LiveId" clId="{9F076688-C27E-4ADB-A555-BD203051690D}" dt="2026-02-08T23:43:57.764" v="2073" actId="20577"/>
          <ac:spMkLst>
            <pc:docMk/>
            <pc:sldMk cId="2232331225" sldId="280"/>
            <ac:spMk id="7" creationId="{00000000-0000-0000-0000-000000000000}"/>
          </ac:spMkLst>
        </pc:spChg>
        <pc:spChg chg="mod">
          <ac:chgData name="Neemias Informatica Lima" userId="b77af7bd85500281" providerId="LiveId" clId="{9F076688-C27E-4ADB-A555-BD203051690D}" dt="2026-02-08T23:44:51.684" v="2103" actId="6549"/>
          <ac:spMkLst>
            <pc:docMk/>
            <pc:sldMk cId="2232331225" sldId="280"/>
            <ac:spMk id="9" creationId="{00000000-0000-0000-0000-000000000000}"/>
          </ac:spMkLst>
        </pc:spChg>
        <pc:spChg chg="mod">
          <ac:chgData name="Neemias Informatica Lima" userId="b77af7bd85500281" providerId="LiveId" clId="{9F076688-C27E-4ADB-A555-BD203051690D}" dt="2026-02-08T23:43:54.957" v="2071" actId="20577"/>
          <ac:spMkLst>
            <pc:docMk/>
            <pc:sldMk cId="2232331225" sldId="280"/>
            <ac:spMk id="11" creationId="{00000000-0000-0000-0000-000000000000}"/>
          </ac:spMkLst>
        </pc:spChg>
        <pc:spChg chg="mod">
          <ac:chgData name="Neemias Informatica Lima" userId="b77af7bd85500281" providerId="LiveId" clId="{9F076688-C27E-4ADB-A555-BD203051690D}" dt="2026-02-08T23:45:07.213" v="2106"/>
          <ac:spMkLst>
            <pc:docMk/>
            <pc:sldMk cId="2232331225" sldId="280"/>
            <ac:spMk id="16" creationId="{00000000-0000-0000-0000-000000000000}"/>
          </ac:spMkLst>
        </pc:spChg>
        <pc:picChg chg="add mod ord">
          <ac:chgData name="Neemias Informatica Lima" userId="b77af7bd85500281" providerId="LiveId" clId="{9F076688-C27E-4ADB-A555-BD203051690D}" dt="2026-02-04T22:09:14.868" v="16" actId="14100"/>
          <ac:picMkLst>
            <pc:docMk/>
            <pc:sldMk cId="2232331225" sldId="280"/>
            <ac:picMk id="3" creationId="{50E47ADE-3608-2A92-9575-A6ADB86720C9}"/>
          </ac:picMkLst>
        </pc:picChg>
        <pc:picChg chg="add del mod">
          <ac:chgData name="Neemias Informatica Lima" userId="b77af7bd85500281" providerId="LiveId" clId="{9F076688-C27E-4ADB-A555-BD203051690D}" dt="2026-02-08T22:32:50.076" v="1513" actId="478"/>
          <ac:picMkLst>
            <pc:docMk/>
            <pc:sldMk cId="2232331225" sldId="280"/>
            <ac:picMk id="4" creationId="{580C2BA5-6256-2372-E8B7-B6D845B434BB}"/>
          </ac:picMkLst>
        </pc:picChg>
        <pc:picChg chg="add del mod">
          <ac:chgData name="Neemias Informatica Lima" userId="b77af7bd85500281" providerId="LiveId" clId="{9F076688-C27E-4ADB-A555-BD203051690D}" dt="2026-02-08T23:45:55.227" v="2108" actId="478"/>
          <ac:picMkLst>
            <pc:docMk/>
            <pc:sldMk cId="2232331225" sldId="280"/>
            <ac:picMk id="4" creationId="{61F09AE4-1C91-7DA4-7B87-FC82D3BB4124}"/>
          </ac:picMkLst>
        </pc:picChg>
        <pc:picChg chg="add del mod">
          <ac:chgData name="Neemias Informatica Lima" userId="b77af7bd85500281" providerId="LiveId" clId="{9F076688-C27E-4ADB-A555-BD203051690D}" dt="2026-02-08T21:43:59.079" v="1251" actId="478"/>
          <ac:picMkLst>
            <pc:docMk/>
            <pc:sldMk cId="2232331225" sldId="280"/>
            <ac:picMk id="8" creationId="{76FAB294-F2B3-8618-BD2E-A050381934C3}"/>
          </ac:picMkLst>
        </pc:picChg>
        <pc:picChg chg="add del mod modCrop">
          <ac:chgData name="Neemias Informatica Lima" userId="b77af7bd85500281" providerId="LiveId" clId="{9F076688-C27E-4ADB-A555-BD203051690D}" dt="2026-02-08T22:58:06.077" v="1783" actId="478"/>
          <ac:picMkLst>
            <pc:docMk/>
            <pc:sldMk cId="2232331225" sldId="280"/>
            <ac:picMk id="8" creationId="{93AC1B66-CEC8-5090-D825-DD132A96693B}"/>
          </ac:picMkLst>
        </pc:picChg>
        <pc:picChg chg="add mod">
          <ac:chgData name="Neemias Informatica Lima" userId="b77af7bd85500281" providerId="LiveId" clId="{9F076688-C27E-4ADB-A555-BD203051690D}" dt="2026-02-08T23:46:33.624" v="2119"/>
          <ac:picMkLst>
            <pc:docMk/>
            <pc:sldMk cId="2232331225" sldId="280"/>
            <ac:picMk id="8" creationId="{A4A9091F-D80A-F28F-DC1D-9A8D16261747}"/>
          </ac:picMkLst>
        </pc:picChg>
      </pc:sldChg>
      <pc:sldChg chg="addSp delSp modSp mod">
        <pc:chgData name="Neemias Informatica Lima" userId="b77af7bd85500281" providerId="LiveId" clId="{9F076688-C27E-4ADB-A555-BD203051690D}" dt="2026-02-08T23:51:46.097" v="2175" actId="6549"/>
        <pc:sldMkLst>
          <pc:docMk/>
          <pc:sldMk cId="2103443556" sldId="281"/>
        </pc:sldMkLst>
        <pc:spChg chg="mod">
          <ac:chgData name="Neemias Informatica Lima" userId="b77af7bd85500281" providerId="LiveId" clId="{9F076688-C27E-4ADB-A555-BD203051690D}" dt="2026-02-08T23:51:46.097" v="2175" actId="6549"/>
          <ac:spMkLst>
            <pc:docMk/>
            <pc:sldMk cId="2103443556" sldId="281"/>
            <ac:spMk id="8" creationId="{00000000-0000-0000-0000-000000000000}"/>
          </ac:spMkLst>
        </pc:spChg>
        <pc:spChg chg="mod">
          <ac:chgData name="Neemias Informatica Lima" userId="b77af7bd85500281" providerId="LiveId" clId="{9F076688-C27E-4ADB-A555-BD203051690D}" dt="2026-02-08T23:46:57.418" v="2121" actId="20577"/>
          <ac:spMkLst>
            <pc:docMk/>
            <pc:sldMk cId="2103443556" sldId="281"/>
            <ac:spMk id="11" creationId="{00000000-0000-0000-0000-000000000000}"/>
          </ac:spMkLst>
        </pc:spChg>
        <pc:spChg chg="mod">
          <ac:chgData name="Neemias Informatica Lima" userId="b77af7bd85500281" providerId="LiveId" clId="{9F076688-C27E-4ADB-A555-BD203051690D}" dt="2026-02-08T23:45:16.806" v="2107"/>
          <ac:spMkLst>
            <pc:docMk/>
            <pc:sldMk cId="2103443556" sldId="281"/>
            <ac:spMk id="18" creationId="{00000000-0000-0000-0000-000000000000}"/>
          </ac:spMkLst>
        </pc:spChg>
        <pc:picChg chg="add mod">
          <ac:chgData name="Neemias Informatica Lima" userId="b77af7bd85500281" providerId="LiveId" clId="{9F076688-C27E-4ADB-A555-BD203051690D}" dt="2026-02-04T22:13:52.075" v="45" actId="1076"/>
          <ac:picMkLst>
            <pc:docMk/>
            <pc:sldMk cId="2103443556" sldId="281"/>
            <ac:picMk id="2" creationId="{39DDE7F5-C38E-BD8B-D138-367657445537}"/>
          </ac:picMkLst>
        </pc:picChg>
        <pc:picChg chg="add del mod">
          <ac:chgData name="Neemias Informatica Lima" userId="b77af7bd85500281" providerId="LiveId" clId="{9F076688-C27E-4ADB-A555-BD203051690D}" dt="2026-02-08T21:48:52.882" v="1277" actId="478"/>
          <ac:picMkLst>
            <pc:docMk/>
            <pc:sldMk cId="2103443556" sldId="281"/>
            <ac:picMk id="3" creationId="{0828F361-DB10-FC18-E520-43EDC5412995}"/>
          </ac:picMkLst>
        </pc:picChg>
        <pc:picChg chg="add mod">
          <ac:chgData name="Neemias Informatica Lima" userId="b77af7bd85500281" providerId="LiveId" clId="{9F076688-C27E-4ADB-A555-BD203051690D}" dt="2026-02-08T23:47:17.537" v="2127" actId="14100"/>
          <ac:picMkLst>
            <pc:docMk/>
            <pc:sldMk cId="2103443556" sldId="281"/>
            <ac:picMk id="3" creationId="{4917AE47-AA6B-9798-2858-881EBD396C92}"/>
          </ac:picMkLst>
        </pc:picChg>
        <pc:picChg chg="add del mod">
          <ac:chgData name="Neemias Informatica Lima" userId="b77af7bd85500281" providerId="LiveId" clId="{9F076688-C27E-4ADB-A555-BD203051690D}" dt="2026-02-08T23:03:11.505" v="1847" actId="478"/>
          <ac:picMkLst>
            <pc:docMk/>
            <pc:sldMk cId="2103443556" sldId="281"/>
            <ac:picMk id="3" creationId="{C5F7EE38-548B-B8A4-FE52-A168E398E30F}"/>
          </ac:picMkLst>
        </pc:picChg>
        <pc:picChg chg="add del mod">
          <ac:chgData name="Neemias Informatica Lima" userId="b77af7bd85500281" providerId="LiveId" clId="{9F076688-C27E-4ADB-A555-BD203051690D}" dt="2026-02-08T22:37:30.429" v="1559" actId="478"/>
          <ac:picMkLst>
            <pc:docMk/>
            <pc:sldMk cId="2103443556" sldId="281"/>
            <ac:picMk id="4" creationId="{27878F72-8B54-6078-D23A-70A11D7F7EA8}"/>
          </ac:picMkLst>
        </pc:picChg>
        <pc:picChg chg="add del mod">
          <ac:chgData name="Neemias Informatica Lima" userId="b77af7bd85500281" providerId="LiveId" clId="{9F076688-C27E-4ADB-A555-BD203051690D}" dt="2026-02-08T23:47:00.466" v="2122" actId="478"/>
          <ac:picMkLst>
            <pc:docMk/>
            <pc:sldMk cId="2103443556" sldId="281"/>
            <ac:picMk id="4" creationId="{8065B44F-AD23-2FD6-F128-5CD31D1C880C}"/>
          </ac:picMkLst>
        </pc:picChg>
      </pc:sldChg>
      <pc:sldChg chg="addSp delSp modSp mod">
        <pc:chgData name="Neemias Informatica Lima" userId="b77af7bd85500281" providerId="LiveId" clId="{9F076688-C27E-4ADB-A555-BD203051690D}" dt="2026-02-08T23:54:42.928" v="2219" actId="20577"/>
        <pc:sldMkLst>
          <pc:docMk/>
          <pc:sldMk cId="3683219421" sldId="282"/>
        </pc:sldMkLst>
        <pc:spChg chg="add del mod">
          <ac:chgData name="Neemias Informatica Lima" userId="b77af7bd85500281" providerId="LiveId" clId="{9F076688-C27E-4ADB-A555-BD203051690D}" dt="2026-02-08T22:37:57.308" v="1565" actId="478"/>
          <ac:spMkLst>
            <pc:docMk/>
            <pc:sldMk cId="3683219421" sldId="282"/>
            <ac:spMk id="2" creationId="{626EB36B-B5F4-E85C-49C2-9710FE128924}"/>
          </ac:spMkLst>
        </pc:spChg>
        <pc:spChg chg="add del mod">
          <ac:chgData name="Neemias Informatica Lima" userId="b77af7bd85500281" providerId="LiveId" clId="{9F076688-C27E-4ADB-A555-BD203051690D}" dt="2026-02-08T23:48:14.937" v="2130" actId="478"/>
          <ac:spMkLst>
            <pc:docMk/>
            <pc:sldMk cId="3683219421" sldId="282"/>
            <ac:spMk id="2" creationId="{F9F394F7-BB77-44E1-B94F-C33894680F00}"/>
          </ac:spMkLst>
        </pc:spChg>
        <pc:spChg chg="add del mod">
          <ac:chgData name="Neemias Informatica Lima" userId="b77af7bd85500281" providerId="LiveId" clId="{9F076688-C27E-4ADB-A555-BD203051690D}" dt="2026-02-08T22:37:57.308" v="1565" actId="478"/>
          <ac:spMkLst>
            <pc:docMk/>
            <pc:sldMk cId="3683219421" sldId="282"/>
            <ac:spMk id="5" creationId="{272FFA27-05A0-7D46-5DAD-62DC67BF4A16}"/>
          </ac:spMkLst>
        </pc:spChg>
        <pc:spChg chg="add del mod">
          <ac:chgData name="Neemias Informatica Lima" userId="b77af7bd85500281" providerId="LiveId" clId="{9F076688-C27E-4ADB-A555-BD203051690D}" dt="2026-02-08T23:48:14.937" v="2130" actId="478"/>
          <ac:spMkLst>
            <pc:docMk/>
            <pc:sldMk cId="3683219421" sldId="282"/>
            <ac:spMk id="5" creationId="{6AC119E8-3603-5B54-581A-2CC7F4C8E11A}"/>
          </ac:spMkLst>
        </pc:spChg>
        <pc:spChg chg="add del mod">
          <ac:chgData name="Neemias Informatica Lima" userId="b77af7bd85500281" providerId="LiveId" clId="{9F076688-C27E-4ADB-A555-BD203051690D}" dt="2026-02-08T23:03:53.592" v="1855" actId="478"/>
          <ac:spMkLst>
            <pc:docMk/>
            <pc:sldMk cId="3683219421" sldId="282"/>
            <ac:spMk id="6" creationId="{171D77AA-8E5E-AE4D-E9CA-50AD64703BF1}"/>
          </ac:spMkLst>
        </pc:spChg>
        <pc:spChg chg="add mod">
          <ac:chgData name="Neemias Informatica Lima" userId="b77af7bd85500281" providerId="LiveId" clId="{9F076688-C27E-4ADB-A555-BD203051690D}" dt="2026-02-08T23:48:15.311" v="2131"/>
          <ac:spMkLst>
            <pc:docMk/>
            <pc:sldMk cId="3683219421" sldId="282"/>
            <ac:spMk id="6" creationId="{62CF5861-C50E-2893-7512-2002194A4182}"/>
          </ac:spMkLst>
        </pc:spChg>
        <pc:spChg chg="add del mod">
          <ac:chgData name="Neemias Informatica Lima" userId="b77af7bd85500281" providerId="LiveId" clId="{9F076688-C27E-4ADB-A555-BD203051690D}" dt="2026-02-08T21:51:12.343" v="1286" actId="478"/>
          <ac:spMkLst>
            <pc:docMk/>
            <pc:sldMk cId="3683219421" sldId="282"/>
            <ac:spMk id="6" creationId="{875F4214-A0B2-F4E4-EB4A-99E54F1C2A06}"/>
          </ac:spMkLst>
        </pc:spChg>
        <pc:spChg chg="add del mod">
          <ac:chgData name="Neemias Informatica Lima" userId="b77af7bd85500281" providerId="LiveId" clId="{9F076688-C27E-4ADB-A555-BD203051690D}" dt="2026-02-08T21:51:12.343" v="1286" actId="478"/>
          <ac:spMkLst>
            <pc:docMk/>
            <pc:sldMk cId="3683219421" sldId="282"/>
            <ac:spMk id="8" creationId="{7FAC7965-3EC1-B13C-E2EA-C472827BA354}"/>
          </ac:spMkLst>
        </pc:spChg>
        <pc:spChg chg="add mod">
          <ac:chgData name="Neemias Informatica Lima" userId="b77af7bd85500281" providerId="LiveId" clId="{9F076688-C27E-4ADB-A555-BD203051690D}" dt="2026-02-08T23:48:15.311" v="2131"/>
          <ac:spMkLst>
            <pc:docMk/>
            <pc:sldMk cId="3683219421" sldId="282"/>
            <ac:spMk id="8" creationId="{DC90E849-C782-951F-F172-D6ABF14AD28B}"/>
          </ac:spMkLst>
        </pc:spChg>
        <pc:spChg chg="add del mod">
          <ac:chgData name="Neemias Informatica Lima" userId="b77af7bd85500281" providerId="LiveId" clId="{9F076688-C27E-4ADB-A555-BD203051690D}" dt="2026-02-08T23:03:53.592" v="1855" actId="478"/>
          <ac:spMkLst>
            <pc:docMk/>
            <pc:sldMk cId="3683219421" sldId="282"/>
            <ac:spMk id="8" creationId="{FD340BDF-975A-E240-DF29-6C9653720464}"/>
          </ac:spMkLst>
        </pc:spChg>
        <pc:spChg chg="mod">
          <ac:chgData name="Neemias Informatica Lima" userId="b77af7bd85500281" providerId="LiveId" clId="{9F076688-C27E-4ADB-A555-BD203051690D}" dt="2026-02-08T23:54:42.928" v="2219" actId="20577"/>
          <ac:spMkLst>
            <pc:docMk/>
            <pc:sldMk cId="3683219421" sldId="282"/>
            <ac:spMk id="12" creationId="{00000000-0000-0000-0000-000000000000}"/>
          </ac:spMkLst>
        </pc:spChg>
        <pc:spChg chg="mod">
          <ac:chgData name="Neemias Informatica Lima" userId="b77af7bd85500281" providerId="LiveId" clId="{9F076688-C27E-4ADB-A555-BD203051690D}" dt="2026-02-08T23:52:31.577" v="2181" actId="20577"/>
          <ac:spMkLst>
            <pc:docMk/>
            <pc:sldMk cId="3683219421" sldId="282"/>
            <ac:spMk id="14" creationId="{00000000-0000-0000-0000-000000000000}"/>
          </ac:spMkLst>
        </pc:spChg>
        <pc:picChg chg="add mod">
          <ac:chgData name="Neemias Informatica Lima" userId="b77af7bd85500281" providerId="LiveId" clId="{9F076688-C27E-4ADB-A555-BD203051690D}" dt="2026-02-04T22:15:41.469" v="55"/>
          <ac:picMkLst>
            <pc:docMk/>
            <pc:sldMk cId="3683219421" sldId="282"/>
            <ac:picMk id="4" creationId="{07344731-0EC0-1A7E-76D6-8E19F4DCAB0C}"/>
          </ac:picMkLst>
        </pc:picChg>
        <pc:picChg chg="add del mod">
          <ac:chgData name="Neemias Informatica Lima" userId="b77af7bd85500281" providerId="LiveId" clId="{9F076688-C27E-4ADB-A555-BD203051690D}" dt="2026-02-08T22:37:57.308" v="1565" actId="478"/>
          <ac:picMkLst>
            <pc:docMk/>
            <pc:sldMk cId="3683219421" sldId="282"/>
            <ac:picMk id="7" creationId="{88FBDF06-FB95-E832-0695-397CEFD6C13D}"/>
          </ac:picMkLst>
        </pc:picChg>
        <pc:picChg chg="add del mod">
          <ac:chgData name="Neemias Informatica Lima" userId="b77af7bd85500281" providerId="LiveId" clId="{9F076688-C27E-4ADB-A555-BD203051690D}" dt="2026-02-08T23:48:14.937" v="2130" actId="478"/>
          <ac:picMkLst>
            <pc:docMk/>
            <pc:sldMk cId="3683219421" sldId="282"/>
            <ac:picMk id="7" creationId="{E50EC6D7-AD01-7361-6286-1FD4EAF827C6}"/>
          </ac:picMkLst>
        </pc:picChg>
        <pc:picChg chg="add mod">
          <ac:chgData name="Neemias Informatica Lima" userId="b77af7bd85500281" providerId="LiveId" clId="{9F076688-C27E-4ADB-A555-BD203051690D}" dt="2026-02-08T23:48:15.311" v="2131"/>
          <ac:picMkLst>
            <pc:docMk/>
            <pc:sldMk cId="3683219421" sldId="282"/>
            <ac:picMk id="9" creationId="{1C14976C-67BA-82BD-FB65-0856CEE7BB51}"/>
          </ac:picMkLst>
        </pc:picChg>
        <pc:picChg chg="add del mod">
          <ac:chgData name="Neemias Informatica Lima" userId="b77af7bd85500281" providerId="LiveId" clId="{9F076688-C27E-4ADB-A555-BD203051690D}" dt="2026-02-08T23:03:53.592" v="1855" actId="478"/>
          <ac:picMkLst>
            <pc:docMk/>
            <pc:sldMk cId="3683219421" sldId="282"/>
            <ac:picMk id="9" creationId="{3B90EC41-E9E1-A1FD-D967-36022C407005}"/>
          </ac:picMkLst>
        </pc:picChg>
        <pc:picChg chg="add del mod">
          <ac:chgData name="Neemias Informatica Lima" userId="b77af7bd85500281" providerId="LiveId" clId="{9F076688-C27E-4ADB-A555-BD203051690D}" dt="2026-02-08T21:51:12.343" v="1286" actId="478"/>
          <ac:picMkLst>
            <pc:docMk/>
            <pc:sldMk cId="3683219421" sldId="282"/>
            <ac:picMk id="9" creationId="{D9549E04-8F12-F222-ACE4-142B5F6957CF}"/>
          </ac:picMkLst>
        </pc:picChg>
      </pc:sldChg>
      <pc:sldChg chg="addSp delSp modSp mod">
        <pc:chgData name="Neemias Informatica Lima" userId="b77af7bd85500281" providerId="LiveId" clId="{9F076688-C27E-4ADB-A555-BD203051690D}" dt="2026-02-08T23:56:48.688" v="2247" actId="6549"/>
        <pc:sldMkLst>
          <pc:docMk/>
          <pc:sldMk cId="3902406419" sldId="283"/>
        </pc:sldMkLst>
        <pc:spChg chg="add del mod">
          <ac:chgData name="Neemias Informatica Lima" userId="b77af7bd85500281" providerId="LiveId" clId="{9F076688-C27E-4ADB-A555-BD203051690D}" dt="2026-02-08T22:38:04.421" v="1567" actId="478"/>
          <ac:spMkLst>
            <pc:docMk/>
            <pc:sldMk cId="3902406419" sldId="283"/>
            <ac:spMk id="2" creationId="{0A40F382-81D3-8F6F-A6FB-71C176B3C11C}"/>
          </ac:spMkLst>
        </pc:spChg>
        <pc:spChg chg="add del mod">
          <ac:chgData name="Neemias Informatica Lima" userId="b77af7bd85500281" providerId="LiveId" clId="{9F076688-C27E-4ADB-A555-BD203051690D}" dt="2026-02-08T23:48:25.626" v="2132" actId="478"/>
          <ac:spMkLst>
            <pc:docMk/>
            <pc:sldMk cId="3902406419" sldId="283"/>
            <ac:spMk id="2" creationId="{E9E16FD1-B128-9544-3615-A6FC4D8B9A9C}"/>
          </ac:spMkLst>
        </pc:spChg>
        <pc:spChg chg="add del mod">
          <ac:chgData name="Neemias Informatica Lima" userId="b77af7bd85500281" providerId="LiveId" clId="{9F076688-C27E-4ADB-A555-BD203051690D}" dt="2026-02-08T22:38:04.421" v="1567" actId="478"/>
          <ac:spMkLst>
            <pc:docMk/>
            <pc:sldMk cId="3902406419" sldId="283"/>
            <ac:spMk id="4" creationId="{305626B3-E2BF-EB28-90C1-15727F16877C}"/>
          </ac:spMkLst>
        </pc:spChg>
        <pc:spChg chg="add del mod">
          <ac:chgData name="Neemias Informatica Lima" userId="b77af7bd85500281" providerId="LiveId" clId="{9F076688-C27E-4ADB-A555-BD203051690D}" dt="2026-02-08T23:48:25.626" v="2132" actId="478"/>
          <ac:spMkLst>
            <pc:docMk/>
            <pc:sldMk cId="3902406419" sldId="283"/>
            <ac:spMk id="4" creationId="{6510ECDC-C315-09B1-F70B-B1360561E6F2}"/>
          </ac:spMkLst>
        </pc:spChg>
        <pc:spChg chg="add del mod">
          <ac:chgData name="Neemias Informatica Lima" userId="b77af7bd85500281" providerId="LiveId" clId="{9F076688-C27E-4ADB-A555-BD203051690D}" dt="2026-02-08T23:03:59.808" v="1857" actId="478"/>
          <ac:spMkLst>
            <pc:docMk/>
            <pc:sldMk cId="3902406419" sldId="283"/>
            <ac:spMk id="6" creationId="{41CF16F5-100C-F320-621A-C2470CD41220}"/>
          </ac:spMkLst>
        </pc:spChg>
        <pc:spChg chg="add mod">
          <ac:chgData name="Neemias Informatica Lima" userId="b77af7bd85500281" providerId="LiveId" clId="{9F076688-C27E-4ADB-A555-BD203051690D}" dt="2026-02-08T23:48:26.064" v="2133"/>
          <ac:spMkLst>
            <pc:docMk/>
            <pc:sldMk cId="3902406419" sldId="283"/>
            <ac:spMk id="6" creationId="{47BDD536-E539-881A-F5B5-1E247A8B7E1C}"/>
          </ac:spMkLst>
        </pc:spChg>
        <pc:spChg chg="add del mod">
          <ac:chgData name="Neemias Informatica Lima" userId="b77af7bd85500281" providerId="LiveId" clId="{9F076688-C27E-4ADB-A555-BD203051690D}" dt="2026-02-08T21:51:18.759" v="1288" actId="478"/>
          <ac:spMkLst>
            <pc:docMk/>
            <pc:sldMk cId="3902406419" sldId="283"/>
            <ac:spMk id="6" creationId="{F47D4A02-FBDD-048F-24EE-1BA38CE32549}"/>
          </ac:spMkLst>
        </pc:spChg>
        <pc:spChg chg="add del mod">
          <ac:chgData name="Neemias Informatica Lima" userId="b77af7bd85500281" providerId="LiveId" clId="{9F076688-C27E-4ADB-A555-BD203051690D}" dt="2026-02-08T21:51:18.759" v="1288" actId="478"/>
          <ac:spMkLst>
            <pc:docMk/>
            <pc:sldMk cId="3902406419" sldId="283"/>
            <ac:spMk id="7" creationId="{1C5BF897-FBF9-6715-2A18-D094C0F7428A}"/>
          </ac:spMkLst>
        </pc:spChg>
        <pc:spChg chg="add del mod">
          <ac:chgData name="Neemias Informatica Lima" userId="b77af7bd85500281" providerId="LiveId" clId="{9F076688-C27E-4ADB-A555-BD203051690D}" dt="2026-02-08T23:03:59.808" v="1857" actId="478"/>
          <ac:spMkLst>
            <pc:docMk/>
            <pc:sldMk cId="3902406419" sldId="283"/>
            <ac:spMk id="7" creationId="{3DF578BC-3EC5-463E-8712-CAB0F2A1A381}"/>
          </ac:spMkLst>
        </pc:spChg>
        <pc:spChg chg="add mod">
          <ac:chgData name="Neemias Informatica Lima" userId="b77af7bd85500281" providerId="LiveId" clId="{9F076688-C27E-4ADB-A555-BD203051690D}" dt="2026-02-08T23:48:26.064" v="2133"/>
          <ac:spMkLst>
            <pc:docMk/>
            <pc:sldMk cId="3902406419" sldId="283"/>
            <ac:spMk id="7" creationId="{FBE73F00-F84D-C5EF-9E9B-04A96255323F}"/>
          </ac:spMkLst>
        </pc:spChg>
        <pc:spChg chg="mod">
          <ac:chgData name="Neemias Informatica Lima" userId="b77af7bd85500281" providerId="LiveId" clId="{9F076688-C27E-4ADB-A555-BD203051690D}" dt="2026-02-08T23:55:27.543" v="2221"/>
          <ac:spMkLst>
            <pc:docMk/>
            <pc:sldMk cId="3902406419" sldId="283"/>
            <ac:spMk id="14" creationId="{00000000-0000-0000-0000-000000000000}"/>
          </ac:spMkLst>
        </pc:spChg>
        <pc:spChg chg="mod">
          <ac:chgData name="Neemias Informatica Lima" userId="b77af7bd85500281" providerId="LiveId" clId="{9F076688-C27E-4ADB-A555-BD203051690D}" dt="2026-02-08T23:56:48.688" v="2247" actId="6549"/>
          <ac:spMkLst>
            <pc:docMk/>
            <pc:sldMk cId="3902406419" sldId="283"/>
            <ac:spMk id="15" creationId="{D5C09FDA-172B-4732-BD2E-A9BBEF8B191B}"/>
          </ac:spMkLst>
        </pc:spChg>
        <pc:picChg chg="add mod">
          <ac:chgData name="Neemias Informatica Lima" userId="b77af7bd85500281" providerId="LiveId" clId="{9F076688-C27E-4ADB-A555-BD203051690D}" dt="2026-02-04T22:15:47.286" v="57"/>
          <ac:picMkLst>
            <pc:docMk/>
            <pc:sldMk cId="3902406419" sldId="283"/>
            <ac:picMk id="3" creationId="{A1E0D5B6-F654-BC7D-5B4D-9CEEEF857628}"/>
          </ac:picMkLst>
        </pc:picChg>
        <pc:picChg chg="add del mod">
          <ac:chgData name="Neemias Informatica Lima" userId="b77af7bd85500281" providerId="LiveId" clId="{9F076688-C27E-4ADB-A555-BD203051690D}" dt="2026-02-08T23:48:25.626" v="2132" actId="478"/>
          <ac:picMkLst>
            <pc:docMk/>
            <pc:sldMk cId="3902406419" sldId="283"/>
            <ac:picMk id="5" creationId="{2A9085EF-B55F-7CEF-C19B-14F5DB3E07FF}"/>
          </ac:picMkLst>
        </pc:picChg>
        <pc:picChg chg="add del mod">
          <ac:chgData name="Neemias Informatica Lima" userId="b77af7bd85500281" providerId="LiveId" clId="{9F076688-C27E-4ADB-A555-BD203051690D}" dt="2026-02-08T22:38:04.421" v="1567" actId="478"/>
          <ac:picMkLst>
            <pc:docMk/>
            <pc:sldMk cId="3902406419" sldId="283"/>
            <ac:picMk id="5" creationId="{4F9169EE-B929-DC19-9111-694BA1321DE1}"/>
          </ac:picMkLst>
        </pc:picChg>
        <pc:picChg chg="add del mod">
          <ac:chgData name="Neemias Informatica Lima" userId="b77af7bd85500281" providerId="LiveId" clId="{9F076688-C27E-4ADB-A555-BD203051690D}" dt="2026-02-08T21:51:18.759" v="1288" actId="478"/>
          <ac:picMkLst>
            <pc:docMk/>
            <pc:sldMk cId="3902406419" sldId="283"/>
            <ac:picMk id="8" creationId="{7CBA43DC-9004-F5B6-E9AE-6A31DFCE4AD5}"/>
          </ac:picMkLst>
        </pc:picChg>
        <pc:picChg chg="add del mod">
          <ac:chgData name="Neemias Informatica Lima" userId="b77af7bd85500281" providerId="LiveId" clId="{9F076688-C27E-4ADB-A555-BD203051690D}" dt="2026-02-08T23:03:59.808" v="1857" actId="478"/>
          <ac:picMkLst>
            <pc:docMk/>
            <pc:sldMk cId="3902406419" sldId="283"/>
            <ac:picMk id="8" creationId="{E02AF20B-C11B-4924-83E8-DFA78DFF579B}"/>
          </ac:picMkLst>
        </pc:picChg>
        <pc:picChg chg="add mod">
          <ac:chgData name="Neemias Informatica Lima" userId="b77af7bd85500281" providerId="LiveId" clId="{9F076688-C27E-4ADB-A555-BD203051690D}" dt="2026-02-08T23:48:26.064" v="2133"/>
          <ac:picMkLst>
            <pc:docMk/>
            <pc:sldMk cId="3902406419" sldId="283"/>
            <ac:picMk id="8" creationId="{FF112243-DADA-139C-B66F-2D73F8960975}"/>
          </ac:picMkLst>
        </pc:picChg>
      </pc:sldChg>
      <pc:sldChg chg="addSp delSp modSp mod">
        <pc:chgData name="Neemias Informatica Lima" userId="b77af7bd85500281" providerId="LiveId" clId="{9F076688-C27E-4ADB-A555-BD203051690D}" dt="2026-02-09T00:00:15.962" v="2275" actId="6549"/>
        <pc:sldMkLst>
          <pc:docMk/>
          <pc:sldMk cId="2424059023" sldId="284"/>
        </pc:sldMkLst>
        <pc:spChg chg="add del mod">
          <ac:chgData name="Neemias Informatica Lima" userId="b77af7bd85500281" providerId="LiveId" clId="{9F076688-C27E-4ADB-A555-BD203051690D}" dt="2026-02-08T22:38:21.563" v="1572" actId="478"/>
          <ac:spMkLst>
            <pc:docMk/>
            <pc:sldMk cId="2424059023" sldId="284"/>
            <ac:spMk id="2" creationId="{A3DD0C08-92C0-5378-EB0D-5750E8DAAA65}"/>
          </ac:spMkLst>
        </pc:spChg>
        <pc:spChg chg="add del mod">
          <ac:chgData name="Neemias Informatica Lima" userId="b77af7bd85500281" providerId="LiveId" clId="{9F076688-C27E-4ADB-A555-BD203051690D}" dt="2026-02-08T23:48:46.042" v="2136" actId="478"/>
          <ac:spMkLst>
            <pc:docMk/>
            <pc:sldMk cId="2424059023" sldId="284"/>
            <ac:spMk id="2" creationId="{C9B7213C-B22F-9790-4753-5E1B60A5B695}"/>
          </ac:spMkLst>
        </pc:spChg>
        <pc:spChg chg="add del mod">
          <ac:chgData name="Neemias Informatica Lima" userId="b77af7bd85500281" providerId="LiveId" clId="{9F076688-C27E-4ADB-A555-BD203051690D}" dt="2026-02-08T22:38:21.563" v="1572" actId="478"/>
          <ac:spMkLst>
            <pc:docMk/>
            <pc:sldMk cId="2424059023" sldId="284"/>
            <ac:spMk id="4" creationId="{6D37E4F3-B62A-23F9-8974-93DFCD78B9B5}"/>
          </ac:spMkLst>
        </pc:spChg>
        <pc:spChg chg="add del mod">
          <ac:chgData name="Neemias Informatica Lima" userId="b77af7bd85500281" providerId="LiveId" clId="{9F076688-C27E-4ADB-A555-BD203051690D}" dt="2026-02-08T23:48:46.042" v="2136" actId="478"/>
          <ac:spMkLst>
            <pc:docMk/>
            <pc:sldMk cId="2424059023" sldId="284"/>
            <ac:spMk id="4" creationId="{B2091803-31A8-AC3A-FD08-D19CFE36D29A}"/>
          </ac:spMkLst>
        </pc:spChg>
        <pc:spChg chg="add del mod">
          <ac:chgData name="Neemias Informatica Lima" userId="b77af7bd85500281" providerId="LiveId" clId="{9F076688-C27E-4ADB-A555-BD203051690D}" dt="2026-02-08T23:04:12.417" v="1861" actId="478"/>
          <ac:spMkLst>
            <pc:docMk/>
            <pc:sldMk cId="2424059023" sldId="284"/>
            <ac:spMk id="6" creationId="{1740E6CD-F968-41FE-AAA0-C236BCA1D251}"/>
          </ac:spMkLst>
        </pc:spChg>
        <pc:spChg chg="add del mod">
          <ac:chgData name="Neemias Informatica Lima" userId="b77af7bd85500281" providerId="LiveId" clId="{9F076688-C27E-4ADB-A555-BD203051690D}" dt="2026-02-08T21:51:31.991" v="1292" actId="478"/>
          <ac:spMkLst>
            <pc:docMk/>
            <pc:sldMk cId="2424059023" sldId="284"/>
            <ac:spMk id="6" creationId="{347AEDAF-2BD8-50A9-50C2-9FED1DFF3DF9}"/>
          </ac:spMkLst>
        </pc:spChg>
        <pc:spChg chg="add mod">
          <ac:chgData name="Neemias Informatica Lima" userId="b77af7bd85500281" providerId="LiveId" clId="{9F076688-C27E-4ADB-A555-BD203051690D}" dt="2026-02-08T23:48:46.415" v="2137"/>
          <ac:spMkLst>
            <pc:docMk/>
            <pc:sldMk cId="2424059023" sldId="284"/>
            <ac:spMk id="6" creationId="{DF346B44-85F8-35E1-F668-956FB1DA9C24}"/>
          </ac:spMkLst>
        </pc:spChg>
        <pc:spChg chg="add del mod">
          <ac:chgData name="Neemias Informatica Lima" userId="b77af7bd85500281" providerId="LiveId" clId="{9F076688-C27E-4ADB-A555-BD203051690D}" dt="2026-02-08T23:04:12.417" v="1861" actId="478"/>
          <ac:spMkLst>
            <pc:docMk/>
            <pc:sldMk cId="2424059023" sldId="284"/>
            <ac:spMk id="7" creationId="{6819E35A-F320-30B5-174E-B3D42E394C83}"/>
          </ac:spMkLst>
        </pc:spChg>
        <pc:spChg chg="add del mod">
          <ac:chgData name="Neemias Informatica Lima" userId="b77af7bd85500281" providerId="LiveId" clId="{9F076688-C27E-4ADB-A555-BD203051690D}" dt="2026-02-08T21:51:31.991" v="1292" actId="478"/>
          <ac:spMkLst>
            <pc:docMk/>
            <pc:sldMk cId="2424059023" sldId="284"/>
            <ac:spMk id="7" creationId="{962DD176-8B0A-7AD2-92A5-8F49DB2652ED}"/>
          </ac:spMkLst>
        </pc:spChg>
        <pc:spChg chg="add mod">
          <ac:chgData name="Neemias Informatica Lima" userId="b77af7bd85500281" providerId="LiveId" clId="{9F076688-C27E-4ADB-A555-BD203051690D}" dt="2026-02-08T23:48:46.415" v="2137"/>
          <ac:spMkLst>
            <pc:docMk/>
            <pc:sldMk cId="2424059023" sldId="284"/>
            <ac:spMk id="7" creationId="{E2C3994A-962F-8F6E-B542-D178BE0B4F52}"/>
          </ac:spMkLst>
        </pc:spChg>
        <pc:spChg chg="mod">
          <ac:chgData name="Neemias Informatica Lima" userId="b77af7bd85500281" providerId="LiveId" clId="{9F076688-C27E-4ADB-A555-BD203051690D}" dt="2026-02-08T23:59:18.705" v="2264"/>
          <ac:spMkLst>
            <pc:docMk/>
            <pc:sldMk cId="2424059023" sldId="284"/>
            <ac:spMk id="14" creationId="{00000000-0000-0000-0000-000000000000}"/>
          </ac:spMkLst>
        </pc:spChg>
        <pc:spChg chg="mod">
          <ac:chgData name="Neemias Informatica Lima" userId="b77af7bd85500281" providerId="LiveId" clId="{9F076688-C27E-4ADB-A555-BD203051690D}" dt="2026-02-09T00:00:15.962" v="2275" actId="6549"/>
          <ac:spMkLst>
            <pc:docMk/>
            <pc:sldMk cId="2424059023" sldId="284"/>
            <ac:spMk id="15" creationId="{C3A1BEFC-B9B8-4142-B09F-1F5B330F4265}"/>
          </ac:spMkLst>
        </pc:spChg>
        <pc:picChg chg="add mod">
          <ac:chgData name="Neemias Informatica Lima" userId="b77af7bd85500281" providerId="LiveId" clId="{9F076688-C27E-4ADB-A555-BD203051690D}" dt="2026-02-04T22:16:04.495" v="61"/>
          <ac:picMkLst>
            <pc:docMk/>
            <pc:sldMk cId="2424059023" sldId="284"/>
            <ac:picMk id="3" creationId="{DBAB4A97-3178-8C75-CE03-60417C49E13B}"/>
          </ac:picMkLst>
        </pc:picChg>
        <pc:picChg chg="add del mod">
          <ac:chgData name="Neemias Informatica Lima" userId="b77af7bd85500281" providerId="LiveId" clId="{9F076688-C27E-4ADB-A555-BD203051690D}" dt="2026-02-08T23:48:46.042" v="2136" actId="478"/>
          <ac:picMkLst>
            <pc:docMk/>
            <pc:sldMk cId="2424059023" sldId="284"/>
            <ac:picMk id="5" creationId="{74478C52-24D8-E675-B523-C4BB0587DBD0}"/>
          </ac:picMkLst>
        </pc:picChg>
        <pc:picChg chg="add del mod">
          <ac:chgData name="Neemias Informatica Lima" userId="b77af7bd85500281" providerId="LiveId" clId="{9F076688-C27E-4ADB-A555-BD203051690D}" dt="2026-02-08T22:38:21.563" v="1572" actId="478"/>
          <ac:picMkLst>
            <pc:docMk/>
            <pc:sldMk cId="2424059023" sldId="284"/>
            <ac:picMk id="5" creationId="{7C71196B-93F9-1C8C-FE1E-20047D993D83}"/>
          </ac:picMkLst>
        </pc:picChg>
        <pc:picChg chg="add mod">
          <ac:chgData name="Neemias Informatica Lima" userId="b77af7bd85500281" providerId="LiveId" clId="{9F076688-C27E-4ADB-A555-BD203051690D}" dt="2026-02-08T23:48:46.415" v="2137"/>
          <ac:picMkLst>
            <pc:docMk/>
            <pc:sldMk cId="2424059023" sldId="284"/>
            <ac:picMk id="8" creationId="{20287333-9C93-153D-929E-C5DFE3F80078}"/>
          </ac:picMkLst>
        </pc:picChg>
        <pc:picChg chg="add del mod">
          <ac:chgData name="Neemias Informatica Lima" userId="b77af7bd85500281" providerId="LiveId" clId="{9F076688-C27E-4ADB-A555-BD203051690D}" dt="2026-02-08T23:04:12.417" v="1861" actId="478"/>
          <ac:picMkLst>
            <pc:docMk/>
            <pc:sldMk cId="2424059023" sldId="284"/>
            <ac:picMk id="8" creationId="{3BD23AF4-CD24-6C4C-0965-CEDCDE5CE3FF}"/>
          </ac:picMkLst>
        </pc:picChg>
        <pc:picChg chg="add del mod">
          <ac:chgData name="Neemias Informatica Lima" userId="b77af7bd85500281" providerId="LiveId" clId="{9F076688-C27E-4ADB-A555-BD203051690D}" dt="2026-02-08T21:51:31.991" v="1292" actId="478"/>
          <ac:picMkLst>
            <pc:docMk/>
            <pc:sldMk cId="2424059023" sldId="284"/>
            <ac:picMk id="8" creationId="{9D717F31-2534-EF6E-F9E3-B5BB905DD689}"/>
          </ac:picMkLst>
        </pc:picChg>
      </pc:sldChg>
      <pc:sldChg chg="addSp delSp modSp mod">
        <pc:chgData name="Neemias Informatica Lima" userId="b77af7bd85500281" providerId="LiveId" clId="{9F076688-C27E-4ADB-A555-BD203051690D}" dt="2026-02-09T00:04:35.024" v="2305" actId="6549"/>
        <pc:sldMkLst>
          <pc:docMk/>
          <pc:sldMk cId="2241968852" sldId="285"/>
        </pc:sldMkLst>
        <pc:spChg chg="add del mod">
          <ac:chgData name="Neemias Informatica Lima" userId="b77af7bd85500281" providerId="LiveId" clId="{9F076688-C27E-4ADB-A555-BD203051690D}" dt="2026-02-08T23:49:18.633" v="2140" actId="478"/>
          <ac:spMkLst>
            <pc:docMk/>
            <pc:sldMk cId="2241968852" sldId="285"/>
            <ac:spMk id="2" creationId="{BA2E69CC-286E-946C-6D0B-E5563BF79003}"/>
          </ac:spMkLst>
        </pc:spChg>
        <pc:spChg chg="add del mod">
          <ac:chgData name="Neemias Informatica Lima" userId="b77af7bd85500281" providerId="LiveId" clId="{9F076688-C27E-4ADB-A555-BD203051690D}" dt="2026-02-08T22:38:41.820" v="1576" actId="478"/>
          <ac:spMkLst>
            <pc:docMk/>
            <pc:sldMk cId="2241968852" sldId="285"/>
            <ac:spMk id="2" creationId="{F2E68FDF-AFA2-B3E3-7D49-48E5306622D9}"/>
          </ac:spMkLst>
        </pc:spChg>
        <pc:spChg chg="add del mod">
          <ac:chgData name="Neemias Informatica Lima" userId="b77af7bd85500281" providerId="LiveId" clId="{9F076688-C27E-4ADB-A555-BD203051690D}" dt="2026-02-08T22:38:41.820" v="1576" actId="478"/>
          <ac:spMkLst>
            <pc:docMk/>
            <pc:sldMk cId="2241968852" sldId="285"/>
            <ac:spMk id="4" creationId="{2AE12C90-2EE5-C8A9-8E1B-5A55B5400A9C}"/>
          </ac:spMkLst>
        </pc:spChg>
        <pc:spChg chg="add del mod">
          <ac:chgData name="Neemias Informatica Lima" userId="b77af7bd85500281" providerId="LiveId" clId="{9F076688-C27E-4ADB-A555-BD203051690D}" dt="2026-02-08T23:49:18.633" v="2140" actId="478"/>
          <ac:spMkLst>
            <pc:docMk/>
            <pc:sldMk cId="2241968852" sldId="285"/>
            <ac:spMk id="4" creationId="{DC1CF6DD-E891-F23B-4626-AC7A1AC5ECB8}"/>
          </ac:spMkLst>
        </pc:spChg>
        <pc:spChg chg="add del mod">
          <ac:chgData name="Neemias Informatica Lima" userId="b77af7bd85500281" providerId="LiveId" clId="{9F076688-C27E-4ADB-A555-BD203051690D}" dt="2026-02-08T23:05:28.887" v="1865" actId="478"/>
          <ac:spMkLst>
            <pc:docMk/>
            <pc:sldMk cId="2241968852" sldId="285"/>
            <ac:spMk id="5" creationId="{360863C0-86E7-E260-7885-48957A3BE957}"/>
          </ac:spMkLst>
        </pc:spChg>
        <pc:spChg chg="add del mod">
          <ac:chgData name="Neemias Informatica Lima" userId="b77af7bd85500281" providerId="LiveId" clId="{9F076688-C27E-4ADB-A555-BD203051690D}" dt="2026-02-08T21:51:49.477" v="1296" actId="478"/>
          <ac:spMkLst>
            <pc:docMk/>
            <pc:sldMk cId="2241968852" sldId="285"/>
            <ac:spMk id="5" creationId="{48F8A98B-0C23-D2E6-69B3-253331A29AB2}"/>
          </ac:spMkLst>
        </pc:spChg>
        <pc:spChg chg="add mod">
          <ac:chgData name="Neemias Informatica Lima" userId="b77af7bd85500281" providerId="LiveId" clId="{9F076688-C27E-4ADB-A555-BD203051690D}" dt="2026-02-08T23:49:18.959" v="2141"/>
          <ac:spMkLst>
            <pc:docMk/>
            <pc:sldMk cId="2241968852" sldId="285"/>
            <ac:spMk id="5" creationId="{BBD1186C-B925-114F-3B3A-5033263F1D80}"/>
          </ac:spMkLst>
        </pc:spChg>
        <pc:spChg chg="add del mod">
          <ac:chgData name="Neemias Informatica Lima" userId="b77af7bd85500281" providerId="LiveId" clId="{9F076688-C27E-4ADB-A555-BD203051690D}" dt="2026-02-08T23:05:28.887" v="1865" actId="478"/>
          <ac:spMkLst>
            <pc:docMk/>
            <pc:sldMk cId="2241968852" sldId="285"/>
            <ac:spMk id="7" creationId="{0972130B-362A-408E-F9CF-D4A3A329A893}"/>
          </ac:spMkLst>
        </pc:spChg>
        <pc:spChg chg="add mod">
          <ac:chgData name="Neemias Informatica Lima" userId="b77af7bd85500281" providerId="LiveId" clId="{9F076688-C27E-4ADB-A555-BD203051690D}" dt="2026-02-08T23:49:18.959" v="2141"/>
          <ac:spMkLst>
            <pc:docMk/>
            <pc:sldMk cId="2241968852" sldId="285"/>
            <ac:spMk id="7" creationId="{2EFD6B7F-F423-3533-D86B-FE60A7B8DF5C}"/>
          </ac:spMkLst>
        </pc:spChg>
        <pc:spChg chg="add del mod">
          <ac:chgData name="Neemias Informatica Lima" userId="b77af7bd85500281" providerId="LiveId" clId="{9F076688-C27E-4ADB-A555-BD203051690D}" dt="2026-02-08T21:51:49.477" v="1296" actId="478"/>
          <ac:spMkLst>
            <pc:docMk/>
            <pc:sldMk cId="2241968852" sldId="285"/>
            <ac:spMk id="7" creationId="{E0697EAA-4B25-7B72-3CC8-B44C1A4C1FE4}"/>
          </ac:spMkLst>
        </pc:spChg>
        <pc:spChg chg="mod">
          <ac:chgData name="Neemias Informatica Lima" userId="b77af7bd85500281" providerId="LiveId" clId="{9F076688-C27E-4ADB-A555-BD203051690D}" dt="2026-02-09T00:03:07.712" v="2291"/>
          <ac:spMkLst>
            <pc:docMk/>
            <pc:sldMk cId="2241968852" sldId="285"/>
            <ac:spMk id="14" creationId="{00000000-0000-0000-0000-000000000000}"/>
          </ac:spMkLst>
        </pc:spChg>
        <pc:spChg chg="mod">
          <ac:chgData name="Neemias Informatica Lima" userId="b77af7bd85500281" providerId="LiveId" clId="{9F076688-C27E-4ADB-A555-BD203051690D}" dt="2026-02-09T00:04:35.024" v="2305" actId="6549"/>
          <ac:spMkLst>
            <pc:docMk/>
            <pc:sldMk cId="2241968852" sldId="285"/>
            <ac:spMk id="15" creationId="{0F091E13-8EAD-4FFB-9473-BC74E5ABDC64}"/>
          </ac:spMkLst>
        </pc:spChg>
        <pc:picChg chg="add mod">
          <ac:chgData name="Neemias Informatica Lima" userId="b77af7bd85500281" providerId="LiveId" clId="{9F076688-C27E-4ADB-A555-BD203051690D}" dt="2026-02-04T22:16:19.840" v="65"/>
          <ac:picMkLst>
            <pc:docMk/>
            <pc:sldMk cId="2241968852" sldId="285"/>
            <ac:picMk id="3" creationId="{66309FEB-57F2-7744-C9CD-026FEFE200AE}"/>
          </ac:picMkLst>
        </pc:picChg>
        <pc:picChg chg="add del mod">
          <ac:chgData name="Neemias Informatica Lima" userId="b77af7bd85500281" providerId="LiveId" clId="{9F076688-C27E-4ADB-A555-BD203051690D}" dt="2026-02-08T23:49:18.633" v="2140" actId="478"/>
          <ac:picMkLst>
            <pc:docMk/>
            <pc:sldMk cId="2241968852" sldId="285"/>
            <ac:picMk id="6" creationId="{AA08557F-71EC-1895-F2FF-9BD11EADD6C8}"/>
          </ac:picMkLst>
        </pc:picChg>
        <pc:picChg chg="add del mod">
          <ac:chgData name="Neemias Informatica Lima" userId="b77af7bd85500281" providerId="LiveId" clId="{9F076688-C27E-4ADB-A555-BD203051690D}" dt="2026-02-08T22:38:41.820" v="1576" actId="478"/>
          <ac:picMkLst>
            <pc:docMk/>
            <pc:sldMk cId="2241968852" sldId="285"/>
            <ac:picMk id="6" creationId="{EEAA1D50-EC72-A51F-2EE5-91C8F46CC26D}"/>
          </ac:picMkLst>
        </pc:picChg>
        <pc:picChg chg="add del mod">
          <ac:chgData name="Neemias Informatica Lima" userId="b77af7bd85500281" providerId="LiveId" clId="{9F076688-C27E-4ADB-A555-BD203051690D}" dt="2026-02-08T23:05:28.887" v="1865" actId="478"/>
          <ac:picMkLst>
            <pc:docMk/>
            <pc:sldMk cId="2241968852" sldId="285"/>
            <ac:picMk id="8" creationId="{22B25DC4-B8BA-977A-25E2-FDD1665206B7}"/>
          </ac:picMkLst>
        </pc:picChg>
        <pc:picChg chg="add mod">
          <ac:chgData name="Neemias Informatica Lima" userId="b77af7bd85500281" providerId="LiveId" clId="{9F076688-C27E-4ADB-A555-BD203051690D}" dt="2026-02-08T23:49:18.959" v="2141"/>
          <ac:picMkLst>
            <pc:docMk/>
            <pc:sldMk cId="2241968852" sldId="285"/>
            <ac:picMk id="8" creationId="{2F998005-6844-6F22-0F57-979DE6895684}"/>
          </ac:picMkLst>
        </pc:picChg>
        <pc:picChg chg="add del mod">
          <ac:chgData name="Neemias Informatica Lima" userId="b77af7bd85500281" providerId="LiveId" clId="{9F076688-C27E-4ADB-A555-BD203051690D}" dt="2026-02-08T21:51:49.477" v="1296" actId="478"/>
          <ac:picMkLst>
            <pc:docMk/>
            <pc:sldMk cId="2241968852" sldId="285"/>
            <ac:picMk id="8" creationId="{50123E6C-78AA-A75E-4DCF-CCAA80168C7B}"/>
          </ac:picMkLst>
        </pc:picChg>
      </pc:sldChg>
      <pc:sldChg chg="addSp delSp modSp mod">
        <pc:chgData name="Neemias Informatica Lima" userId="b77af7bd85500281" providerId="LiveId" clId="{9F076688-C27E-4ADB-A555-BD203051690D}" dt="2026-02-09T00:06:56.453" v="2332" actId="6549"/>
        <pc:sldMkLst>
          <pc:docMk/>
          <pc:sldMk cId="1959249856" sldId="286"/>
        </pc:sldMkLst>
        <pc:spChg chg="add del mod">
          <ac:chgData name="Neemias Informatica Lima" userId="b77af7bd85500281" providerId="LiveId" clId="{9F076688-C27E-4ADB-A555-BD203051690D}" dt="2026-02-08T23:49:37.618" v="2145" actId="478"/>
          <ac:spMkLst>
            <pc:docMk/>
            <pc:sldMk cId="1959249856" sldId="286"/>
            <ac:spMk id="2" creationId="{69469E8D-1988-6A10-8D9A-A601186941BE}"/>
          </ac:spMkLst>
        </pc:spChg>
        <pc:spChg chg="add del mod">
          <ac:chgData name="Neemias Informatica Lima" userId="b77af7bd85500281" providerId="LiveId" clId="{9F076688-C27E-4ADB-A555-BD203051690D}" dt="2026-02-08T22:39:00.643" v="1580" actId="478"/>
          <ac:spMkLst>
            <pc:docMk/>
            <pc:sldMk cId="1959249856" sldId="286"/>
            <ac:spMk id="2" creationId="{D960B5BE-B9B4-E903-273B-0CD37A1B9845}"/>
          </ac:spMkLst>
        </pc:spChg>
        <pc:spChg chg="add del mod">
          <ac:chgData name="Neemias Informatica Lima" userId="b77af7bd85500281" providerId="LiveId" clId="{9F076688-C27E-4ADB-A555-BD203051690D}" dt="2026-02-08T23:49:37.618" v="2145" actId="478"/>
          <ac:spMkLst>
            <pc:docMk/>
            <pc:sldMk cId="1959249856" sldId="286"/>
            <ac:spMk id="4" creationId="{639775E1-B9DA-01C6-3CE8-6DB59A1BA24E}"/>
          </ac:spMkLst>
        </pc:spChg>
        <pc:spChg chg="add del mod">
          <ac:chgData name="Neemias Informatica Lima" userId="b77af7bd85500281" providerId="LiveId" clId="{9F076688-C27E-4ADB-A555-BD203051690D}" dt="2026-02-08T22:39:00.643" v="1580" actId="478"/>
          <ac:spMkLst>
            <pc:docMk/>
            <pc:sldMk cId="1959249856" sldId="286"/>
            <ac:spMk id="4" creationId="{9FE27F5B-2166-1987-E288-D3EA022F578A}"/>
          </ac:spMkLst>
        </pc:spChg>
        <pc:spChg chg="add del mod">
          <ac:chgData name="Neemias Informatica Lima" userId="b77af7bd85500281" providerId="LiveId" clId="{9F076688-C27E-4ADB-A555-BD203051690D}" dt="2026-02-08T23:05:47.830" v="1869" actId="478"/>
          <ac:spMkLst>
            <pc:docMk/>
            <pc:sldMk cId="1959249856" sldId="286"/>
            <ac:spMk id="5" creationId="{03BD70F0-6037-AB55-9261-139A35762ADB}"/>
          </ac:spMkLst>
        </pc:spChg>
        <pc:spChg chg="add mod">
          <ac:chgData name="Neemias Informatica Lima" userId="b77af7bd85500281" providerId="LiveId" clId="{9F076688-C27E-4ADB-A555-BD203051690D}" dt="2026-02-08T23:49:38.007" v="2146"/>
          <ac:spMkLst>
            <pc:docMk/>
            <pc:sldMk cId="1959249856" sldId="286"/>
            <ac:spMk id="5" creationId="{2812F400-D435-9DA5-203F-D58B792824F6}"/>
          </ac:spMkLst>
        </pc:spChg>
        <pc:spChg chg="add del mod">
          <ac:chgData name="Neemias Informatica Lima" userId="b77af7bd85500281" providerId="LiveId" clId="{9F076688-C27E-4ADB-A555-BD203051690D}" dt="2026-02-08T21:52:07.716" v="1300" actId="478"/>
          <ac:spMkLst>
            <pc:docMk/>
            <pc:sldMk cId="1959249856" sldId="286"/>
            <ac:spMk id="5" creationId="{9FD84F41-CED1-21B8-42DC-676818740056}"/>
          </ac:spMkLst>
        </pc:spChg>
        <pc:spChg chg="add del mod">
          <ac:chgData name="Neemias Informatica Lima" userId="b77af7bd85500281" providerId="LiveId" clId="{9F076688-C27E-4ADB-A555-BD203051690D}" dt="2026-02-08T23:05:47.830" v="1869" actId="478"/>
          <ac:spMkLst>
            <pc:docMk/>
            <pc:sldMk cId="1959249856" sldId="286"/>
            <ac:spMk id="7" creationId="{2D0DB08A-A0F8-D091-6FB0-9F59DAC81D96}"/>
          </ac:spMkLst>
        </pc:spChg>
        <pc:spChg chg="add mod">
          <ac:chgData name="Neemias Informatica Lima" userId="b77af7bd85500281" providerId="LiveId" clId="{9F076688-C27E-4ADB-A555-BD203051690D}" dt="2026-02-08T23:49:38.007" v="2146"/>
          <ac:spMkLst>
            <pc:docMk/>
            <pc:sldMk cId="1959249856" sldId="286"/>
            <ac:spMk id="7" creationId="{34E38D30-E84D-0659-B1A2-B4534C1EAF0E}"/>
          </ac:spMkLst>
        </pc:spChg>
        <pc:spChg chg="add del mod">
          <ac:chgData name="Neemias Informatica Lima" userId="b77af7bd85500281" providerId="LiveId" clId="{9F076688-C27E-4ADB-A555-BD203051690D}" dt="2026-02-08T21:52:07.716" v="1300" actId="478"/>
          <ac:spMkLst>
            <pc:docMk/>
            <pc:sldMk cId="1959249856" sldId="286"/>
            <ac:spMk id="7" creationId="{C77B2312-631A-618A-88E1-8AB477759047}"/>
          </ac:spMkLst>
        </pc:spChg>
        <pc:spChg chg="mod">
          <ac:chgData name="Neemias Informatica Lima" userId="b77af7bd85500281" providerId="LiveId" clId="{9F076688-C27E-4ADB-A555-BD203051690D}" dt="2026-02-09T00:06:05.677" v="2326"/>
          <ac:spMkLst>
            <pc:docMk/>
            <pc:sldMk cId="1959249856" sldId="286"/>
            <ac:spMk id="14" creationId="{00000000-0000-0000-0000-000000000000}"/>
          </ac:spMkLst>
        </pc:spChg>
        <pc:spChg chg="mod">
          <ac:chgData name="Neemias Informatica Lima" userId="b77af7bd85500281" providerId="LiveId" clId="{9F076688-C27E-4ADB-A555-BD203051690D}" dt="2026-02-09T00:06:56.453" v="2332" actId="6549"/>
          <ac:spMkLst>
            <pc:docMk/>
            <pc:sldMk cId="1959249856" sldId="286"/>
            <ac:spMk id="15" creationId="{863BB09B-C8C1-4354-BC51-D930C951E507}"/>
          </ac:spMkLst>
        </pc:spChg>
        <pc:picChg chg="add mod">
          <ac:chgData name="Neemias Informatica Lima" userId="b77af7bd85500281" providerId="LiveId" clId="{9F076688-C27E-4ADB-A555-BD203051690D}" dt="2026-02-04T22:16:37.414" v="70"/>
          <ac:picMkLst>
            <pc:docMk/>
            <pc:sldMk cId="1959249856" sldId="286"/>
            <ac:picMk id="3" creationId="{E6A8BF72-FFFA-2C41-600A-5DB33C02C781}"/>
          </ac:picMkLst>
        </pc:picChg>
        <pc:picChg chg="add del mod">
          <ac:chgData name="Neemias Informatica Lima" userId="b77af7bd85500281" providerId="LiveId" clId="{9F076688-C27E-4ADB-A555-BD203051690D}" dt="2026-02-08T22:39:00.643" v="1580" actId="478"/>
          <ac:picMkLst>
            <pc:docMk/>
            <pc:sldMk cId="1959249856" sldId="286"/>
            <ac:picMk id="6" creationId="{60A102BD-CF87-789F-CB42-006A2F110497}"/>
          </ac:picMkLst>
        </pc:picChg>
        <pc:picChg chg="add del mod">
          <ac:chgData name="Neemias Informatica Lima" userId="b77af7bd85500281" providerId="LiveId" clId="{9F076688-C27E-4ADB-A555-BD203051690D}" dt="2026-02-08T23:49:37.618" v="2145" actId="478"/>
          <ac:picMkLst>
            <pc:docMk/>
            <pc:sldMk cId="1959249856" sldId="286"/>
            <ac:picMk id="6" creationId="{C733B6E1-771C-1E8E-946E-12FF65342713}"/>
          </ac:picMkLst>
        </pc:picChg>
        <pc:picChg chg="add mod">
          <ac:chgData name="Neemias Informatica Lima" userId="b77af7bd85500281" providerId="LiveId" clId="{9F076688-C27E-4ADB-A555-BD203051690D}" dt="2026-02-08T23:49:38.007" v="2146"/>
          <ac:picMkLst>
            <pc:docMk/>
            <pc:sldMk cId="1959249856" sldId="286"/>
            <ac:picMk id="8" creationId="{08BB3822-92B2-DECA-64F1-00A69A4E68B6}"/>
          </ac:picMkLst>
        </pc:picChg>
        <pc:picChg chg="add del mod">
          <ac:chgData name="Neemias Informatica Lima" userId="b77af7bd85500281" providerId="LiveId" clId="{9F076688-C27E-4ADB-A555-BD203051690D}" dt="2026-02-08T21:52:07.716" v="1300" actId="478"/>
          <ac:picMkLst>
            <pc:docMk/>
            <pc:sldMk cId="1959249856" sldId="286"/>
            <ac:picMk id="8" creationId="{8AF356B2-D812-9E4A-E714-FBA0AED92D51}"/>
          </ac:picMkLst>
        </pc:picChg>
        <pc:picChg chg="add del mod">
          <ac:chgData name="Neemias Informatica Lima" userId="b77af7bd85500281" providerId="LiveId" clId="{9F076688-C27E-4ADB-A555-BD203051690D}" dt="2026-02-08T23:05:47.830" v="1869" actId="478"/>
          <ac:picMkLst>
            <pc:docMk/>
            <pc:sldMk cId="1959249856" sldId="286"/>
            <ac:picMk id="8" creationId="{99F9997A-DA95-0274-56D9-6176018E8DE0}"/>
          </ac:picMkLst>
        </pc:picChg>
      </pc:sldChg>
      <pc:sldChg chg="addSp delSp modSp mod">
        <pc:chgData name="Neemias Informatica Lima" userId="b77af7bd85500281" providerId="LiveId" clId="{9F076688-C27E-4ADB-A555-BD203051690D}" dt="2026-02-09T00:09:45.003" v="2381" actId="6549"/>
        <pc:sldMkLst>
          <pc:docMk/>
          <pc:sldMk cId="2857006406" sldId="287"/>
        </pc:sldMkLst>
        <pc:spChg chg="add del mod">
          <ac:chgData name="Neemias Informatica Lima" userId="b77af7bd85500281" providerId="LiveId" clId="{9F076688-C27E-4ADB-A555-BD203051690D}" dt="2026-02-08T23:49:59.753" v="2151" actId="478"/>
          <ac:spMkLst>
            <pc:docMk/>
            <pc:sldMk cId="2857006406" sldId="287"/>
            <ac:spMk id="2" creationId="{3470B10F-C237-A11F-0390-57AA2A8D4D7C}"/>
          </ac:spMkLst>
        </pc:spChg>
        <pc:spChg chg="add del mod">
          <ac:chgData name="Neemias Informatica Lima" userId="b77af7bd85500281" providerId="LiveId" clId="{9F076688-C27E-4ADB-A555-BD203051690D}" dt="2026-02-08T22:39:21.892" v="1586" actId="478"/>
          <ac:spMkLst>
            <pc:docMk/>
            <pc:sldMk cId="2857006406" sldId="287"/>
            <ac:spMk id="2" creationId="{AADF0004-C8C8-0B4F-D074-52B3C1873B03}"/>
          </ac:spMkLst>
        </pc:spChg>
        <pc:spChg chg="add del mod">
          <ac:chgData name="Neemias Informatica Lima" userId="b77af7bd85500281" providerId="LiveId" clId="{9F076688-C27E-4ADB-A555-BD203051690D}" dt="2026-02-08T22:39:21.892" v="1586" actId="478"/>
          <ac:spMkLst>
            <pc:docMk/>
            <pc:sldMk cId="2857006406" sldId="287"/>
            <ac:spMk id="4" creationId="{6968A8E1-0A42-ED0B-9F2D-B02105AE7962}"/>
          </ac:spMkLst>
        </pc:spChg>
        <pc:spChg chg="add del mod">
          <ac:chgData name="Neemias Informatica Lima" userId="b77af7bd85500281" providerId="LiveId" clId="{9F076688-C27E-4ADB-A555-BD203051690D}" dt="2026-02-08T23:49:59.753" v="2151" actId="478"/>
          <ac:spMkLst>
            <pc:docMk/>
            <pc:sldMk cId="2857006406" sldId="287"/>
            <ac:spMk id="4" creationId="{D08DD857-B9D1-BB83-087C-07FFEDC7144D}"/>
          </ac:spMkLst>
        </pc:spChg>
        <pc:spChg chg="add del mod">
          <ac:chgData name="Neemias Informatica Lima" userId="b77af7bd85500281" providerId="LiveId" clId="{9F076688-C27E-4ADB-A555-BD203051690D}" dt="2026-02-08T21:52:39.947" v="1306" actId="478"/>
          <ac:spMkLst>
            <pc:docMk/>
            <pc:sldMk cId="2857006406" sldId="287"/>
            <ac:spMk id="5" creationId="{1B44FBDB-C00D-8268-FD49-4A664E211BDD}"/>
          </ac:spMkLst>
        </pc:spChg>
        <pc:spChg chg="add mod">
          <ac:chgData name="Neemias Informatica Lima" userId="b77af7bd85500281" providerId="LiveId" clId="{9F076688-C27E-4ADB-A555-BD203051690D}" dt="2026-02-08T23:50:32.385" v="2167" actId="1037"/>
          <ac:spMkLst>
            <pc:docMk/>
            <pc:sldMk cId="2857006406" sldId="287"/>
            <ac:spMk id="5" creationId="{361C5646-551D-0D3B-764F-01B42E73EFCA}"/>
          </ac:spMkLst>
        </pc:spChg>
        <pc:spChg chg="add del mod">
          <ac:chgData name="Neemias Informatica Lima" userId="b77af7bd85500281" providerId="LiveId" clId="{9F076688-C27E-4ADB-A555-BD203051690D}" dt="2026-02-08T23:06:06.863" v="1875" actId="478"/>
          <ac:spMkLst>
            <pc:docMk/>
            <pc:sldMk cId="2857006406" sldId="287"/>
            <ac:spMk id="5" creationId="{5C4965DC-7AE5-8FE9-D773-B4DC2393C243}"/>
          </ac:spMkLst>
        </pc:spChg>
        <pc:spChg chg="add mod">
          <ac:chgData name="Neemias Informatica Lima" userId="b77af7bd85500281" providerId="LiveId" clId="{9F076688-C27E-4ADB-A555-BD203051690D}" dt="2026-02-08T23:50:32.385" v="2167" actId="1037"/>
          <ac:spMkLst>
            <pc:docMk/>
            <pc:sldMk cId="2857006406" sldId="287"/>
            <ac:spMk id="7" creationId="{441C1D63-C526-1E3C-F55E-0E05BE00DBF3}"/>
          </ac:spMkLst>
        </pc:spChg>
        <pc:spChg chg="add del mod">
          <ac:chgData name="Neemias Informatica Lima" userId="b77af7bd85500281" providerId="LiveId" clId="{9F076688-C27E-4ADB-A555-BD203051690D}" dt="2026-02-08T21:52:39.947" v="1306" actId="478"/>
          <ac:spMkLst>
            <pc:docMk/>
            <pc:sldMk cId="2857006406" sldId="287"/>
            <ac:spMk id="7" creationId="{5E7DB106-31D0-52C1-7543-2D6132AC20D1}"/>
          </ac:spMkLst>
        </pc:spChg>
        <pc:spChg chg="add del mod">
          <ac:chgData name="Neemias Informatica Lima" userId="b77af7bd85500281" providerId="LiveId" clId="{9F076688-C27E-4ADB-A555-BD203051690D}" dt="2026-02-08T23:06:06.863" v="1875" actId="478"/>
          <ac:spMkLst>
            <pc:docMk/>
            <pc:sldMk cId="2857006406" sldId="287"/>
            <ac:spMk id="7" creationId="{A5AA308E-1F34-A22A-9D6D-70ECC317E687}"/>
          </ac:spMkLst>
        </pc:spChg>
        <pc:spChg chg="mod">
          <ac:chgData name="Neemias Informatica Lima" userId="b77af7bd85500281" providerId="LiveId" clId="{9F076688-C27E-4ADB-A555-BD203051690D}" dt="2026-02-09T00:09:45.003" v="2381" actId="6549"/>
          <ac:spMkLst>
            <pc:docMk/>
            <pc:sldMk cId="2857006406" sldId="287"/>
            <ac:spMk id="16" creationId="{28D68641-D640-4BD7-9D5B-B3803DCCF9B3}"/>
          </ac:spMkLst>
        </pc:spChg>
        <pc:picChg chg="add mod">
          <ac:chgData name="Neemias Informatica Lima" userId="b77af7bd85500281" providerId="LiveId" clId="{9F076688-C27E-4ADB-A555-BD203051690D}" dt="2026-02-04T22:16:57.745" v="76"/>
          <ac:picMkLst>
            <pc:docMk/>
            <pc:sldMk cId="2857006406" sldId="287"/>
            <ac:picMk id="3" creationId="{02C106E4-F852-61C2-D9DC-856532491029}"/>
          </ac:picMkLst>
        </pc:picChg>
        <pc:picChg chg="add del mod">
          <ac:chgData name="Neemias Informatica Lima" userId="b77af7bd85500281" providerId="LiveId" clId="{9F076688-C27E-4ADB-A555-BD203051690D}" dt="2026-02-08T23:49:59.753" v="2151" actId="478"/>
          <ac:picMkLst>
            <pc:docMk/>
            <pc:sldMk cId="2857006406" sldId="287"/>
            <ac:picMk id="6" creationId="{46784215-4368-6D5F-AAFC-A242E493077A}"/>
          </ac:picMkLst>
        </pc:picChg>
        <pc:picChg chg="add del mod">
          <ac:chgData name="Neemias Informatica Lima" userId="b77af7bd85500281" providerId="LiveId" clId="{9F076688-C27E-4ADB-A555-BD203051690D}" dt="2026-02-08T22:39:21.892" v="1586" actId="478"/>
          <ac:picMkLst>
            <pc:docMk/>
            <pc:sldMk cId="2857006406" sldId="287"/>
            <ac:picMk id="6" creationId="{51D777C3-A008-DECB-1CB5-D0CB9931DADF}"/>
          </ac:picMkLst>
        </pc:picChg>
        <pc:picChg chg="add del mod">
          <ac:chgData name="Neemias Informatica Lima" userId="b77af7bd85500281" providerId="LiveId" clId="{9F076688-C27E-4ADB-A555-BD203051690D}" dt="2026-02-08T23:06:06.863" v="1875" actId="478"/>
          <ac:picMkLst>
            <pc:docMk/>
            <pc:sldMk cId="2857006406" sldId="287"/>
            <ac:picMk id="8" creationId="{3DB28BFE-DB79-304C-3EC3-D0F0376ABF9B}"/>
          </ac:picMkLst>
        </pc:picChg>
        <pc:picChg chg="add del mod">
          <ac:chgData name="Neemias Informatica Lima" userId="b77af7bd85500281" providerId="LiveId" clId="{9F076688-C27E-4ADB-A555-BD203051690D}" dt="2026-02-08T21:52:39.947" v="1306" actId="478"/>
          <ac:picMkLst>
            <pc:docMk/>
            <pc:sldMk cId="2857006406" sldId="287"/>
            <ac:picMk id="8" creationId="{56EB59DD-2F5C-6E3B-2625-315E80EACFE8}"/>
          </ac:picMkLst>
        </pc:picChg>
        <pc:picChg chg="add mod">
          <ac:chgData name="Neemias Informatica Lima" userId="b77af7bd85500281" providerId="LiveId" clId="{9F076688-C27E-4ADB-A555-BD203051690D}" dt="2026-02-08T23:50:32.385" v="2167" actId="1037"/>
          <ac:picMkLst>
            <pc:docMk/>
            <pc:sldMk cId="2857006406" sldId="287"/>
            <ac:picMk id="8" creationId="{938C9D5A-95C1-6D72-9609-06B7FB1E5E31}"/>
          </ac:picMkLst>
        </pc:picChg>
      </pc:sldChg>
      <pc:sldChg chg="addSp delSp modSp mod">
        <pc:chgData name="Neemias Informatica Lima" userId="b77af7bd85500281" providerId="LiveId" clId="{9F076688-C27E-4ADB-A555-BD203051690D}" dt="2026-02-08T23:53:40.813" v="2195" actId="20577"/>
        <pc:sldMkLst>
          <pc:docMk/>
          <pc:sldMk cId="2630436816" sldId="288"/>
        </pc:sldMkLst>
        <pc:spChg chg="add del mod">
          <ac:chgData name="Neemias Informatica Lima" userId="b77af7bd85500281" providerId="LiveId" clId="{9F076688-C27E-4ADB-A555-BD203051690D}" dt="2026-02-08T22:37:51.260" v="1563" actId="478"/>
          <ac:spMkLst>
            <pc:docMk/>
            <pc:sldMk cId="2630436816" sldId="288"/>
            <ac:spMk id="2" creationId="{6E7B6D61-AC36-1B14-38B6-C2AD5FD43FB5}"/>
          </ac:spMkLst>
        </pc:spChg>
        <pc:spChg chg="add del mod">
          <ac:chgData name="Neemias Informatica Lima" userId="b77af7bd85500281" providerId="LiveId" clId="{9F076688-C27E-4ADB-A555-BD203051690D}" dt="2026-02-08T23:48:06.690" v="2128" actId="478"/>
          <ac:spMkLst>
            <pc:docMk/>
            <pc:sldMk cId="2630436816" sldId="288"/>
            <ac:spMk id="2" creationId="{79C30D55-0FA4-3348-8DBF-7E3072BB0002}"/>
          </ac:spMkLst>
        </pc:spChg>
        <pc:spChg chg="add del mod">
          <ac:chgData name="Neemias Informatica Lima" userId="b77af7bd85500281" providerId="LiveId" clId="{9F076688-C27E-4ADB-A555-BD203051690D}" dt="2026-02-08T22:37:51.260" v="1563" actId="478"/>
          <ac:spMkLst>
            <pc:docMk/>
            <pc:sldMk cId="2630436816" sldId="288"/>
            <ac:spMk id="4" creationId="{097EB87A-A064-5B95-D479-378CD56BDFCD}"/>
          </ac:spMkLst>
        </pc:spChg>
        <pc:spChg chg="add del mod">
          <ac:chgData name="Neemias Informatica Lima" userId="b77af7bd85500281" providerId="LiveId" clId="{9F076688-C27E-4ADB-A555-BD203051690D}" dt="2026-02-08T23:48:06.690" v="2128" actId="478"/>
          <ac:spMkLst>
            <pc:docMk/>
            <pc:sldMk cId="2630436816" sldId="288"/>
            <ac:spMk id="4" creationId="{23181BBF-BD59-11C8-B4F1-7057B4C388C8}"/>
          </ac:spMkLst>
        </pc:spChg>
        <pc:spChg chg="add mod">
          <ac:chgData name="Neemias Informatica Lima" userId="b77af7bd85500281" providerId="LiveId" clId="{9F076688-C27E-4ADB-A555-BD203051690D}" dt="2026-02-08T23:48:07.063" v="2129"/>
          <ac:spMkLst>
            <pc:docMk/>
            <pc:sldMk cId="2630436816" sldId="288"/>
            <ac:spMk id="5" creationId="{48ACDE54-7946-A668-4417-A04CFBD04DAF}"/>
          </ac:spMkLst>
        </pc:spChg>
        <pc:spChg chg="add del mod">
          <ac:chgData name="Neemias Informatica Lima" userId="b77af7bd85500281" providerId="LiveId" clId="{9F076688-C27E-4ADB-A555-BD203051690D}" dt="2026-02-08T21:51:04.870" v="1284" actId="478"/>
          <ac:spMkLst>
            <pc:docMk/>
            <pc:sldMk cId="2630436816" sldId="288"/>
            <ac:spMk id="5" creationId="{52C67D9B-1868-083E-5008-12CCCA0A5CC7}"/>
          </ac:spMkLst>
        </pc:spChg>
        <pc:spChg chg="add del mod">
          <ac:chgData name="Neemias Informatica Lima" userId="b77af7bd85500281" providerId="LiveId" clId="{9F076688-C27E-4ADB-A555-BD203051690D}" dt="2026-02-08T23:03:43.816" v="1853" actId="478"/>
          <ac:spMkLst>
            <pc:docMk/>
            <pc:sldMk cId="2630436816" sldId="288"/>
            <ac:spMk id="5" creationId="{5ABE3F0F-FAC2-1F0B-91AF-CFA95A2AA8F8}"/>
          </ac:spMkLst>
        </pc:spChg>
        <pc:spChg chg="add del mod">
          <ac:chgData name="Neemias Informatica Lima" userId="b77af7bd85500281" providerId="LiveId" clId="{9F076688-C27E-4ADB-A555-BD203051690D}" dt="2026-02-08T21:51:04.870" v="1284" actId="478"/>
          <ac:spMkLst>
            <pc:docMk/>
            <pc:sldMk cId="2630436816" sldId="288"/>
            <ac:spMk id="7" creationId="{56A56147-7006-FB22-EEF0-C7CD40EE7A9F}"/>
          </ac:spMkLst>
        </pc:spChg>
        <pc:spChg chg="add del mod">
          <ac:chgData name="Neemias Informatica Lima" userId="b77af7bd85500281" providerId="LiveId" clId="{9F076688-C27E-4ADB-A555-BD203051690D}" dt="2026-02-08T23:03:43.816" v="1853" actId="478"/>
          <ac:spMkLst>
            <pc:docMk/>
            <pc:sldMk cId="2630436816" sldId="288"/>
            <ac:spMk id="7" creationId="{A123D80D-A4FE-5D4E-7762-2DDA5F6F5F2C}"/>
          </ac:spMkLst>
        </pc:spChg>
        <pc:spChg chg="add mod">
          <ac:chgData name="Neemias Informatica Lima" userId="b77af7bd85500281" providerId="LiveId" clId="{9F076688-C27E-4ADB-A555-BD203051690D}" dt="2026-02-08T23:48:07.063" v="2129"/>
          <ac:spMkLst>
            <pc:docMk/>
            <pc:sldMk cId="2630436816" sldId="288"/>
            <ac:spMk id="7" creationId="{C3DC1201-2239-A473-4152-7AECD5E08727}"/>
          </ac:spMkLst>
        </pc:spChg>
        <pc:spChg chg="mod">
          <ac:chgData name="Neemias Informatica Lima" userId="b77af7bd85500281" providerId="LiveId" clId="{9F076688-C27E-4ADB-A555-BD203051690D}" dt="2026-02-08T23:53:40.813" v="2195" actId="20577"/>
          <ac:spMkLst>
            <pc:docMk/>
            <pc:sldMk cId="2630436816" sldId="288"/>
            <ac:spMk id="13" creationId="{00000000-0000-0000-0000-000000000000}"/>
          </ac:spMkLst>
        </pc:spChg>
        <pc:spChg chg="mod">
          <ac:chgData name="Neemias Informatica Lima" userId="b77af7bd85500281" providerId="LiveId" clId="{9F076688-C27E-4ADB-A555-BD203051690D}" dt="2026-02-08T23:52:28.562" v="2180" actId="20577"/>
          <ac:spMkLst>
            <pc:docMk/>
            <pc:sldMk cId="2630436816" sldId="288"/>
            <ac:spMk id="14" creationId="{00000000-0000-0000-0000-000000000000}"/>
          </ac:spMkLst>
        </pc:spChg>
        <pc:picChg chg="add mod">
          <ac:chgData name="Neemias Informatica Lima" userId="b77af7bd85500281" providerId="LiveId" clId="{9F076688-C27E-4ADB-A555-BD203051690D}" dt="2026-02-04T22:15:34.102" v="53"/>
          <ac:picMkLst>
            <pc:docMk/>
            <pc:sldMk cId="2630436816" sldId="288"/>
            <ac:picMk id="3" creationId="{675D3337-7DF3-BE4F-821E-0C4FAA4EF97C}"/>
          </ac:picMkLst>
        </pc:picChg>
        <pc:picChg chg="add del mod">
          <ac:chgData name="Neemias Informatica Lima" userId="b77af7bd85500281" providerId="LiveId" clId="{9F076688-C27E-4ADB-A555-BD203051690D}" dt="2026-02-08T23:48:06.690" v="2128" actId="478"/>
          <ac:picMkLst>
            <pc:docMk/>
            <pc:sldMk cId="2630436816" sldId="288"/>
            <ac:picMk id="6" creationId="{4DE853DC-EF76-0B26-10A7-FF2DE05FFCF9}"/>
          </ac:picMkLst>
        </pc:picChg>
        <pc:picChg chg="add del mod">
          <ac:chgData name="Neemias Informatica Lima" userId="b77af7bd85500281" providerId="LiveId" clId="{9F076688-C27E-4ADB-A555-BD203051690D}" dt="2026-02-08T22:37:51.260" v="1563" actId="478"/>
          <ac:picMkLst>
            <pc:docMk/>
            <pc:sldMk cId="2630436816" sldId="288"/>
            <ac:picMk id="6" creationId="{D45320DE-895D-A98E-C63F-428A21E587D8}"/>
          </ac:picMkLst>
        </pc:picChg>
        <pc:picChg chg="add mod">
          <ac:chgData name="Neemias Informatica Lima" userId="b77af7bd85500281" providerId="LiveId" clId="{9F076688-C27E-4ADB-A555-BD203051690D}" dt="2026-02-08T23:48:07.063" v="2129"/>
          <ac:picMkLst>
            <pc:docMk/>
            <pc:sldMk cId="2630436816" sldId="288"/>
            <ac:picMk id="8" creationId="{65CD72EE-9A7E-EF81-B38A-7802C36D05CA}"/>
          </ac:picMkLst>
        </pc:picChg>
        <pc:picChg chg="add del mod">
          <ac:chgData name="Neemias Informatica Lima" userId="b77af7bd85500281" providerId="LiveId" clId="{9F076688-C27E-4ADB-A555-BD203051690D}" dt="2026-02-08T23:03:43.816" v="1853" actId="478"/>
          <ac:picMkLst>
            <pc:docMk/>
            <pc:sldMk cId="2630436816" sldId="288"/>
            <ac:picMk id="8" creationId="{AB5A9CC1-1535-7E27-9DE6-DC842FB8C0DF}"/>
          </ac:picMkLst>
        </pc:picChg>
        <pc:picChg chg="add del mod">
          <ac:chgData name="Neemias Informatica Lima" userId="b77af7bd85500281" providerId="LiveId" clId="{9F076688-C27E-4ADB-A555-BD203051690D}" dt="2026-02-08T21:51:04.870" v="1284" actId="478"/>
          <ac:picMkLst>
            <pc:docMk/>
            <pc:sldMk cId="2630436816" sldId="288"/>
            <ac:picMk id="8" creationId="{BE53738A-13A8-BED4-4F81-BA421B7F3838}"/>
          </ac:picMkLst>
        </pc:picChg>
      </pc:sldChg>
      <pc:sldChg chg="addSp delSp modSp mod">
        <pc:chgData name="Neemias Informatica Lima" userId="b77af7bd85500281" providerId="LiveId" clId="{9F076688-C27E-4ADB-A555-BD203051690D}" dt="2026-02-08T23:58:54.018" v="2262" actId="14100"/>
        <pc:sldMkLst>
          <pc:docMk/>
          <pc:sldMk cId="3032827026" sldId="289"/>
        </pc:sldMkLst>
        <pc:spChg chg="add del mod">
          <ac:chgData name="Neemias Informatica Lima" userId="b77af7bd85500281" providerId="LiveId" clId="{9F076688-C27E-4ADB-A555-BD203051690D}" dt="2026-02-08T22:38:14.708" v="1570" actId="478"/>
          <ac:spMkLst>
            <pc:docMk/>
            <pc:sldMk cId="3032827026" sldId="289"/>
            <ac:spMk id="2" creationId="{4BF6C705-2184-55FC-AACD-C85AC7EC24D5}"/>
          </ac:spMkLst>
        </pc:spChg>
        <pc:spChg chg="add del mod">
          <ac:chgData name="Neemias Informatica Lima" userId="b77af7bd85500281" providerId="LiveId" clId="{9F076688-C27E-4ADB-A555-BD203051690D}" dt="2026-02-08T23:48:36.025" v="2134" actId="478"/>
          <ac:spMkLst>
            <pc:docMk/>
            <pc:sldMk cId="3032827026" sldId="289"/>
            <ac:spMk id="2" creationId="{E502D82A-25C0-FFBE-DECA-CE318084C786}"/>
          </ac:spMkLst>
        </pc:spChg>
        <pc:spChg chg="add del mod">
          <ac:chgData name="Neemias Informatica Lima" userId="b77af7bd85500281" providerId="LiveId" clId="{9F076688-C27E-4ADB-A555-BD203051690D}" dt="2026-02-08T23:48:36.025" v="2134" actId="478"/>
          <ac:spMkLst>
            <pc:docMk/>
            <pc:sldMk cId="3032827026" sldId="289"/>
            <ac:spMk id="4" creationId="{17302AED-DF71-0391-1AC7-382F0AC9D951}"/>
          </ac:spMkLst>
        </pc:spChg>
        <pc:spChg chg="add del mod">
          <ac:chgData name="Neemias Informatica Lima" userId="b77af7bd85500281" providerId="LiveId" clId="{9F076688-C27E-4ADB-A555-BD203051690D}" dt="2026-02-08T22:38:14.708" v="1570" actId="478"/>
          <ac:spMkLst>
            <pc:docMk/>
            <pc:sldMk cId="3032827026" sldId="289"/>
            <ac:spMk id="4" creationId="{6C8DBAAA-9EAC-C33A-4020-75E407F2B864}"/>
          </ac:spMkLst>
        </pc:spChg>
        <pc:spChg chg="add del mod">
          <ac:chgData name="Neemias Informatica Lima" userId="b77af7bd85500281" providerId="LiveId" clId="{9F076688-C27E-4ADB-A555-BD203051690D}" dt="2026-02-08T23:04:05.160" v="1859" actId="478"/>
          <ac:spMkLst>
            <pc:docMk/>
            <pc:sldMk cId="3032827026" sldId="289"/>
            <ac:spMk id="6" creationId="{23229E90-7B3B-BA26-2661-77552F8538FA}"/>
          </ac:spMkLst>
        </pc:spChg>
        <pc:spChg chg="add del mod">
          <ac:chgData name="Neemias Informatica Lima" userId="b77af7bd85500281" providerId="LiveId" clId="{9F076688-C27E-4ADB-A555-BD203051690D}" dt="2026-02-08T21:51:25.503" v="1290" actId="478"/>
          <ac:spMkLst>
            <pc:docMk/>
            <pc:sldMk cId="3032827026" sldId="289"/>
            <ac:spMk id="6" creationId="{BDC9CEC7-4003-7678-A5D2-02A56F293DC2}"/>
          </ac:spMkLst>
        </pc:spChg>
        <pc:spChg chg="add mod">
          <ac:chgData name="Neemias Informatica Lima" userId="b77af7bd85500281" providerId="LiveId" clId="{9F076688-C27E-4ADB-A555-BD203051690D}" dt="2026-02-08T23:48:36.480" v="2135"/>
          <ac:spMkLst>
            <pc:docMk/>
            <pc:sldMk cId="3032827026" sldId="289"/>
            <ac:spMk id="6" creationId="{E3A47582-CC9B-8ED0-DC43-D6493F65CA4B}"/>
          </ac:spMkLst>
        </pc:spChg>
        <pc:spChg chg="add mod">
          <ac:chgData name="Neemias Informatica Lima" userId="b77af7bd85500281" providerId="LiveId" clId="{9F076688-C27E-4ADB-A555-BD203051690D}" dt="2026-02-08T23:48:36.480" v="2135"/>
          <ac:spMkLst>
            <pc:docMk/>
            <pc:sldMk cId="3032827026" sldId="289"/>
            <ac:spMk id="7" creationId="{5A229D42-7A8F-1F12-ECE7-9276C350DD53}"/>
          </ac:spMkLst>
        </pc:spChg>
        <pc:spChg chg="add del mod">
          <ac:chgData name="Neemias Informatica Lima" userId="b77af7bd85500281" providerId="LiveId" clId="{9F076688-C27E-4ADB-A555-BD203051690D}" dt="2026-02-08T21:51:25.503" v="1290" actId="478"/>
          <ac:spMkLst>
            <pc:docMk/>
            <pc:sldMk cId="3032827026" sldId="289"/>
            <ac:spMk id="7" creationId="{C0D2EB1B-0738-4072-4AFC-7267BD9F4130}"/>
          </ac:spMkLst>
        </pc:spChg>
        <pc:spChg chg="add del mod">
          <ac:chgData name="Neemias Informatica Lima" userId="b77af7bd85500281" providerId="LiveId" clId="{9F076688-C27E-4ADB-A555-BD203051690D}" dt="2026-02-08T23:04:05.160" v="1859" actId="478"/>
          <ac:spMkLst>
            <pc:docMk/>
            <pc:sldMk cId="3032827026" sldId="289"/>
            <ac:spMk id="7" creationId="{C3CE44FF-246F-55EC-7B33-F3519F82E4C6}"/>
          </ac:spMkLst>
        </pc:spChg>
        <pc:spChg chg="add">
          <ac:chgData name="Neemias Informatica Lima" userId="b77af7bd85500281" providerId="LiveId" clId="{9F076688-C27E-4ADB-A555-BD203051690D}" dt="2026-02-08T23:58:01.989" v="2248"/>
          <ac:spMkLst>
            <pc:docMk/>
            <pc:sldMk cId="3032827026" sldId="289"/>
            <ac:spMk id="9" creationId="{520F8ED8-B5F3-E82C-619D-4CDF998013E0}"/>
          </ac:spMkLst>
        </pc:spChg>
        <pc:spChg chg="mod">
          <ac:chgData name="Neemias Informatica Lima" userId="b77af7bd85500281" providerId="LiveId" clId="{9F076688-C27E-4ADB-A555-BD203051690D}" dt="2026-02-08T23:58:54.018" v="2262" actId="14100"/>
          <ac:spMkLst>
            <pc:docMk/>
            <pc:sldMk cId="3032827026" sldId="289"/>
            <ac:spMk id="12" creationId="{A64B78EF-EDA8-421A-88C9-45544BBCA9D1}"/>
          </ac:spMkLst>
        </pc:spChg>
        <pc:spChg chg="mod">
          <ac:chgData name="Neemias Informatica Lima" userId="b77af7bd85500281" providerId="LiveId" clId="{9F076688-C27E-4ADB-A555-BD203051690D}" dt="2026-02-08T23:55:33.820" v="2223"/>
          <ac:spMkLst>
            <pc:docMk/>
            <pc:sldMk cId="3032827026" sldId="289"/>
            <ac:spMk id="14" creationId="{00000000-0000-0000-0000-000000000000}"/>
          </ac:spMkLst>
        </pc:spChg>
        <pc:picChg chg="add mod">
          <ac:chgData name="Neemias Informatica Lima" userId="b77af7bd85500281" providerId="LiveId" clId="{9F076688-C27E-4ADB-A555-BD203051690D}" dt="2026-02-04T22:15:58.638" v="59"/>
          <ac:picMkLst>
            <pc:docMk/>
            <pc:sldMk cId="3032827026" sldId="289"/>
            <ac:picMk id="3" creationId="{2BE6A073-C0E1-50F0-D7B4-8226ED53D4DB}"/>
          </ac:picMkLst>
        </pc:picChg>
        <pc:picChg chg="add del mod">
          <ac:chgData name="Neemias Informatica Lima" userId="b77af7bd85500281" providerId="LiveId" clId="{9F076688-C27E-4ADB-A555-BD203051690D}" dt="2026-02-08T22:38:14.708" v="1570" actId="478"/>
          <ac:picMkLst>
            <pc:docMk/>
            <pc:sldMk cId="3032827026" sldId="289"/>
            <ac:picMk id="5" creationId="{5E7D057F-EFA1-CA33-0677-E28833E8FCF9}"/>
          </ac:picMkLst>
        </pc:picChg>
        <pc:picChg chg="add del mod">
          <ac:chgData name="Neemias Informatica Lima" userId="b77af7bd85500281" providerId="LiveId" clId="{9F076688-C27E-4ADB-A555-BD203051690D}" dt="2026-02-08T23:48:36.025" v="2134" actId="478"/>
          <ac:picMkLst>
            <pc:docMk/>
            <pc:sldMk cId="3032827026" sldId="289"/>
            <ac:picMk id="5" creationId="{ACDE80A0-1084-2780-F167-0A9AB5AAC6CC}"/>
          </ac:picMkLst>
        </pc:picChg>
        <pc:picChg chg="add del mod">
          <ac:chgData name="Neemias Informatica Lima" userId="b77af7bd85500281" providerId="LiveId" clId="{9F076688-C27E-4ADB-A555-BD203051690D}" dt="2026-02-08T23:04:05.160" v="1859" actId="478"/>
          <ac:picMkLst>
            <pc:docMk/>
            <pc:sldMk cId="3032827026" sldId="289"/>
            <ac:picMk id="8" creationId="{3F425AA5-1A65-ED7C-8F46-4B0F0DA4A70C}"/>
          </ac:picMkLst>
        </pc:picChg>
        <pc:picChg chg="add del mod">
          <ac:chgData name="Neemias Informatica Lima" userId="b77af7bd85500281" providerId="LiveId" clId="{9F076688-C27E-4ADB-A555-BD203051690D}" dt="2026-02-08T21:51:25.503" v="1290" actId="478"/>
          <ac:picMkLst>
            <pc:docMk/>
            <pc:sldMk cId="3032827026" sldId="289"/>
            <ac:picMk id="8" creationId="{919B24D4-0448-87C3-F039-875711029623}"/>
          </ac:picMkLst>
        </pc:picChg>
        <pc:picChg chg="add mod">
          <ac:chgData name="Neemias Informatica Lima" userId="b77af7bd85500281" providerId="LiveId" clId="{9F076688-C27E-4ADB-A555-BD203051690D}" dt="2026-02-08T23:48:36.480" v="2135"/>
          <ac:picMkLst>
            <pc:docMk/>
            <pc:sldMk cId="3032827026" sldId="289"/>
            <ac:picMk id="8" creationId="{AC4B40A6-6AC6-656D-9D3D-98667F92F2B2}"/>
          </ac:picMkLst>
        </pc:picChg>
      </pc:sldChg>
      <pc:sldChg chg="addSp delSp modSp mod">
        <pc:chgData name="Neemias Informatica Lima" userId="b77af7bd85500281" providerId="LiveId" clId="{9F076688-C27E-4ADB-A555-BD203051690D}" dt="2026-02-09T00:01:37.504" v="2289" actId="6549"/>
        <pc:sldMkLst>
          <pc:docMk/>
          <pc:sldMk cId="3772032319" sldId="290"/>
        </pc:sldMkLst>
        <pc:spChg chg="add del mod">
          <ac:chgData name="Neemias Informatica Lima" userId="b77af7bd85500281" providerId="LiveId" clId="{9F076688-C27E-4ADB-A555-BD203051690D}" dt="2026-02-08T22:38:29.684" v="1574" actId="478"/>
          <ac:spMkLst>
            <pc:docMk/>
            <pc:sldMk cId="3772032319" sldId="290"/>
            <ac:spMk id="2" creationId="{6BAD2C3C-C52D-73D5-1B01-C3F745B9699C}"/>
          </ac:spMkLst>
        </pc:spChg>
        <pc:spChg chg="add del mod">
          <ac:chgData name="Neemias Informatica Lima" userId="b77af7bd85500281" providerId="LiveId" clId="{9F076688-C27E-4ADB-A555-BD203051690D}" dt="2026-02-08T23:48:58.746" v="2138" actId="478"/>
          <ac:spMkLst>
            <pc:docMk/>
            <pc:sldMk cId="3772032319" sldId="290"/>
            <ac:spMk id="2" creationId="{A5BD4C33-34DE-63A3-8F70-15A3A490875B}"/>
          </ac:spMkLst>
        </pc:spChg>
        <pc:spChg chg="add del mod">
          <ac:chgData name="Neemias Informatica Lima" userId="b77af7bd85500281" providerId="LiveId" clId="{9F076688-C27E-4ADB-A555-BD203051690D}" dt="2026-02-08T22:38:29.684" v="1574" actId="478"/>
          <ac:spMkLst>
            <pc:docMk/>
            <pc:sldMk cId="3772032319" sldId="290"/>
            <ac:spMk id="4" creationId="{D0065D8F-3C45-2F08-2E21-1FC28105D55F}"/>
          </ac:spMkLst>
        </pc:spChg>
        <pc:spChg chg="add del mod">
          <ac:chgData name="Neemias Informatica Lima" userId="b77af7bd85500281" providerId="LiveId" clId="{9F076688-C27E-4ADB-A555-BD203051690D}" dt="2026-02-08T23:48:58.746" v="2138" actId="478"/>
          <ac:spMkLst>
            <pc:docMk/>
            <pc:sldMk cId="3772032319" sldId="290"/>
            <ac:spMk id="4" creationId="{DB1A04E0-CD5C-3B2C-258B-88558BCA8657}"/>
          </ac:spMkLst>
        </pc:spChg>
        <pc:spChg chg="add mod">
          <ac:chgData name="Neemias Informatica Lima" userId="b77af7bd85500281" providerId="LiveId" clId="{9F076688-C27E-4ADB-A555-BD203051690D}" dt="2026-02-08T23:48:59.230" v="2139"/>
          <ac:spMkLst>
            <pc:docMk/>
            <pc:sldMk cId="3772032319" sldId="290"/>
            <ac:spMk id="5" creationId="{130C77CF-B45F-4795-28FE-A4493DE75DA6}"/>
          </ac:spMkLst>
        </pc:spChg>
        <pc:spChg chg="add del mod">
          <ac:chgData name="Neemias Informatica Lima" userId="b77af7bd85500281" providerId="LiveId" clId="{9F076688-C27E-4ADB-A555-BD203051690D}" dt="2026-02-08T23:05:22.295" v="1863" actId="478"/>
          <ac:spMkLst>
            <pc:docMk/>
            <pc:sldMk cId="3772032319" sldId="290"/>
            <ac:spMk id="5" creationId="{84A5991D-E5E5-84EB-3913-91837CA8B5C6}"/>
          </ac:spMkLst>
        </pc:spChg>
        <pc:spChg chg="add del mod">
          <ac:chgData name="Neemias Informatica Lima" userId="b77af7bd85500281" providerId="LiveId" clId="{9F076688-C27E-4ADB-A555-BD203051690D}" dt="2026-02-08T21:51:39.239" v="1294" actId="478"/>
          <ac:spMkLst>
            <pc:docMk/>
            <pc:sldMk cId="3772032319" sldId="290"/>
            <ac:spMk id="5" creationId="{FFEC344D-F037-84DB-D609-29C823ABB56F}"/>
          </ac:spMkLst>
        </pc:spChg>
        <pc:spChg chg="add del mod">
          <ac:chgData name="Neemias Informatica Lima" userId="b77af7bd85500281" providerId="LiveId" clId="{9F076688-C27E-4ADB-A555-BD203051690D}" dt="2026-02-08T23:05:22.295" v="1863" actId="478"/>
          <ac:spMkLst>
            <pc:docMk/>
            <pc:sldMk cId="3772032319" sldId="290"/>
            <ac:spMk id="7" creationId="{142C4A76-588A-891B-9197-F22E39012150}"/>
          </ac:spMkLst>
        </pc:spChg>
        <pc:spChg chg="add mod">
          <ac:chgData name="Neemias Informatica Lima" userId="b77af7bd85500281" providerId="LiveId" clId="{9F076688-C27E-4ADB-A555-BD203051690D}" dt="2026-02-08T23:48:59.230" v="2139"/>
          <ac:spMkLst>
            <pc:docMk/>
            <pc:sldMk cId="3772032319" sldId="290"/>
            <ac:spMk id="7" creationId="{6E4A4FD1-4AE4-8CE7-AE0A-8613ED86C20F}"/>
          </ac:spMkLst>
        </pc:spChg>
        <pc:spChg chg="add del mod">
          <ac:chgData name="Neemias Informatica Lima" userId="b77af7bd85500281" providerId="LiveId" clId="{9F076688-C27E-4ADB-A555-BD203051690D}" dt="2026-02-08T21:51:39.239" v="1294" actId="478"/>
          <ac:spMkLst>
            <pc:docMk/>
            <pc:sldMk cId="3772032319" sldId="290"/>
            <ac:spMk id="7" creationId="{97421450-F83E-010F-D753-66A601E2C34C}"/>
          </ac:spMkLst>
        </pc:spChg>
        <pc:spChg chg="mod">
          <ac:chgData name="Neemias Informatica Lima" userId="b77af7bd85500281" providerId="LiveId" clId="{9F076688-C27E-4ADB-A555-BD203051690D}" dt="2026-02-09T00:01:37.504" v="2289" actId="6549"/>
          <ac:spMkLst>
            <pc:docMk/>
            <pc:sldMk cId="3772032319" sldId="290"/>
            <ac:spMk id="12" creationId="{8D5A143D-15FB-4DFE-B0EC-FEEB77A92B2C}"/>
          </ac:spMkLst>
        </pc:spChg>
        <pc:spChg chg="mod">
          <ac:chgData name="Neemias Informatica Lima" userId="b77af7bd85500281" providerId="LiveId" clId="{9F076688-C27E-4ADB-A555-BD203051690D}" dt="2026-02-08T23:59:24.596" v="2266"/>
          <ac:spMkLst>
            <pc:docMk/>
            <pc:sldMk cId="3772032319" sldId="290"/>
            <ac:spMk id="14" creationId="{00000000-0000-0000-0000-000000000000}"/>
          </ac:spMkLst>
        </pc:spChg>
        <pc:picChg chg="add mod">
          <ac:chgData name="Neemias Informatica Lima" userId="b77af7bd85500281" providerId="LiveId" clId="{9F076688-C27E-4ADB-A555-BD203051690D}" dt="2026-02-04T22:16:13.149" v="63"/>
          <ac:picMkLst>
            <pc:docMk/>
            <pc:sldMk cId="3772032319" sldId="290"/>
            <ac:picMk id="3" creationId="{E9FE8042-C6B6-0B9D-3F23-CFBE96B7B13D}"/>
          </ac:picMkLst>
        </pc:picChg>
        <pc:picChg chg="add del mod">
          <ac:chgData name="Neemias Informatica Lima" userId="b77af7bd85500281" providerId="LiveId" clId="{9F076688-C27E-4ADB-A555-BD203051690D}" dt="2026-02-08T23:48:58.746" v="2138" actId="478"/>
          <ac:picMkLst>
            <pc:docMk/>
            <pc:sldMk cId="3772032319" sldId="290"/>
            <ac:picMk id="6" creationId="{0E44BB41-12CC-DC1E-7E15-57EA579D4D0D}"/>
          </ac:picMkLst>
        </pc:picChg>
        <pc:picChg chg="add del mod">
          <ac:chgData name="Neemias Informatica Lima" userId="b77af7bd85500281" providerId="LiveId" clId="{9F076688-C27E-4ADB-A555-BD203051690D}" dt="2026-02-08T22:38:29.684" v="1574" actId="478"/>
          <ac:picMkLst>
            <pc:docMk/>
            <pc:sldMk cId="3772032319" sldId="290"/>
            <ac:picMk id="6" creationId="{B40EA91F-BFD6-06EA-D7F4-E4A00E0E89A0}"/>
          </ac:picMkLst>
        </pc:picChg>
        <pc:picChg chg="add del mod">
          <ac:chgData name="Neemias Informatica Lima" userId="b77af7bd85500281" providerId="LiveId" clId="{9F076688-C27E-4ADB-A555-BD203051690D}" dt="2026-02-08T23:05:22.295" v="1863" actId="478"/>
          <ac:picMkLst>
            <pc:docMk/>
            <pc:sldMk cId="3772032319" sldId="290"/>
            <ac:picMk id="8" creationId="{01FEA41A-65A4-1750-01BB-18D198C6008E}"/>
          </ac:picMkLst>
        </pc:picChg>
        <pc:picChg chg="add mod">
          <ac:chgData name="Neemias Informatica Lima" userId="b77af7bd85500281" providerId="LiveId" clId="{9F076688-C27E-4ADB-A555-BD203051690D}" dt="2026-02-08T23:48:59.230" v="2139"/>
          <ac:picMkLst>
            <pc:docMk/>
            <pc:sldMk cId="3772032319" sldId="290"/>
            <ac:picMk id="8" creationId="{366FE72A-B66E-1038-4A82-406812B27C7F}"/>
          </ac:picMkLst>
        </pc:picChg>
        <pc:picChg chg="add del mod">
          <ac:chgData name="Neemias Informatica Lima" userId="b77af7bd85500281" providerId="LiveId" clId="{9F076688-C27E-4ADB-A555-BD203051690D}" dt="2026-02-08T21:51:39.239" v="1294" actId="478"/>
          <ac:picMkLst>
            <pc:docMk/>
            <pc:sldMk cId="3772032319" sldId="290"/>
            <ac:picMk id="8" creationId="{514BBE54-40B8-6764-77C5-9BE98399C231}"/>
          </ac:picMkLst>
        </pc:picChg>
      </pc:sldChg>
      <pc:sldChg chg="addSp delSp modSp mod">
        <pc:chgData name="Neemias Informatica Lima" userId="b77af7bd85500281" providerId="LiveId" clId="{9F076688-C27E-4ADB-A555-BD203051690D}" dt="2026-02-09T00:05:37.970" v="2324" actId="6549"/>
        <pc:sldMkLst>
          <pc:docMk/>
          <pc:sldMk cId="1768216317" sldId="291"/>
        </pc:sldMkLst>
        <pc:spChg chg="add del mod">
          <ac:chgData name="Neemias Informatica Lima" userId="b77af7bd85500281" providerId="LiveId" clId="{9F076688-C27E-4ADB-A555-BD203051690D}" dt="2026-02-08T23:49:27.897" v="2143" actId="478"/>
          <ac:spMkLst>
            <pc:docMk/>
            <pc:sldMk cId="1768216317" sldId="291"/>
            <ac:spMk id="2" creationId="{2CC2F187-48E5-A007-8B33-212FA708C41E}"/>
          </ac:spMkLst>
        </pc:spChg>
        <pc:spChg chg="add del mod">
          <ac:chgData name="Neemias Informatica Lima" userId="b77af7bd85500281" providerId="LiveId" clId="{9F076688-C27E-4ADB-A555-BD203051690D}" dt="2026-02-08T22:38:52.819" v="1578" actId="478"/>
          <ac:spMkLst>
            <pc:docMk/>
            <pc:sldMk cId="1768216317" sldId="291"/>
            <ac:spMk id="2" creationId="{3632815A-35E5-4791-52D0-E987261632E0}"/>
          </ac:spMkLst>
        </pc:spChg>
        <pc:spChg chg="add del mod">
          <ac:chgData name="Neemias Informatica Lima" userId="b77af7bd85500281" providerId="LiveId" clId="{9F076688-C27E-4ADB-A555-BD203051690D}" dt="2026-02-08T23:49:27.897" v="2143" actId="478"/>
          <ac:spMkLst>
            <pc:docMk/>
            <pc:sldMk cId="1768216317" sldId="291"/>
            <ac:spMk id="4" creationId="{3C546DA2-3F05-A8DC-D37D-F405B97E26BE}"/>
          </ac:spMkLst>
        </pc:spChg>
        <pc:spChg chg="add del mod">
          <ac:chgData name="Neemias Informatica Lima" userId="b77af7bd85500281" providerId="LiveId" clId="{9F076688-C27E-4ADB-A555-BD203051690D}" dt="2026-02-08T22:38:52.819" v="1578" actId="478"/>
          <ac:spMkLst>
            <pc:docMk/>
            <pc:sldMk cId="1768216317" sldId="291"/>
            <ac:spMk id="4" creationId="{7C5E7A5F-5CE2-49A3-56EE-93FA0B1589A9}"/>
          </ac:spMkLst>
        </pc:spChg>
        <pc:spChg chg="add del mod">
          <ac:chgData name="Neemias Informatica Lima" userId="b77af7bd85500281" providerId="LiveId" clId="{9F076688-C27E-4ADB-A555-BD203051690D}" dt="2026-02-08T21:51:59.733" v="1298" actId="478"/>
          <ac:spMkLst>
            <pc:docMk/>
            <pc:sldMk cId="1768216317" sldId="291"/>
            <ac:spMk id="6" creationId="{4C3BE229-897D-5BC0-F6C3-6AB6C3D1CEA3}"/>
          </ac:spMkLst>
        </pc:spChg>
        <pc:spChg chg="add del mod">
          <ac:chgData name="Neemias Informatica Lima" userId="b77af7bd85500281" providerId="LiveId" clId="{9F076688-C27E-4ADB-A555-BD203051690D}" dt="2026-02-08T23:05:40.848" v="1867" actId="478"/>
          <ac:spMkLst>
            <pc:docMk/>
            <pc:sldMk cId="1768216317" sldId="291"/>
            <ac:spMk id="6" creationId="{6C2F6662-17D7-33B3-FCD2-F2AB6531BBCD}"/>
          </ac:spMkLst>
        </pc:spChg>
        <pc:spChg chg="add mod">
          <ac:chgData name="Neemias Informatica Lima" userId="b77af7bd85500281" providerId="LiveId" clId="{9F076688-C27E-4ADB-A555-BD203051690D}" dt="2026-02-08T23:49:28.240" v="2144"/>
          <ac:spMkLst>
            <pc:docMk/>
            <pc:sldMk cId="1768216317" sldId="291"/>
            <ac:spMk id="6" creationId="{D1BFA23D-1FAA-7632-2AEE-4593324B5815}"/>
          </ac:spMkLst>
        </pc:spChg>
        <pc:spChg chg="add del mod">
          <ac:chgData name="Neemias Informatica Lima" userId="b77af7bd85500281" providerId="LiveId" clId="{9F076688-C27E-4ADB-A555-BD203051690D}" dt="2026-02-08T21:51:59.733" v="1298" actId="478"/>
          <ac:spMkLst>
            <pc:docMk/>
            <pc:sldMk cId="1768216317" sldId="291"/>
            <ac:spMk id="7" creationId="{008B106C-681A-8BD0-E8E3-E6F77E29EABC}"/>
          </ac:spMkLst>
        </pc:spChg>
        <pc:spChg chg="add mod">
          <ac:chgData name="Neemias Informatica Lima" userId="b77af7bd85500281" providerId="LiveId" clId="{9F076688-C27E-4ADB-A555-BD203051690D}" dt="2026-02-08T23:49:28.240" v="2144"/>
          <ac:spMkLst>
            <pc:docMk/>
            <pc:sldMk cId="1768216317" sldId="291"/>
            <ac:spMk id="7" creationId="{0245C7ED-FEAB-4C4C-7573-633E7C8E3FE5}"/>
          </ac:spMkLst>
        </pc:spChg>
        <pc:spChg chg="add del mod">
          <ac:chgData name="Neemias Informatica Lima" userId="b77af7bd85500281" providerId="LiveId" clId="{9F076688-C27E-4ADB-A555-BD203051690D}" dt="2026-02-08T23:05:40.848" v="1867" actId="478"/>
          <ac:spMkLst>
            <pc:docMk/>
            <pc:sldMk cId="1768216317" sldId="291"/>
            <ac:spMk id="7" creationId="{AD0E9007-825A-F509-CC23-D91B6F9B2908}"/>
          </ac:spMkLst>
        </pc:spChg>
        <pc:spChg chg="mod">
          <ac:chgData name="Neemias Informatica Lima" userId="b77af7bd85500281" providerId="LiveId" clId="{9F076688-C27E-4ADB-A555-BD203051690D}" dt="2026-02-09T00:05:37.970" v="2324" actId="6549"/>
          <ac:spMkLst>
            <pc:docMk/>
            <pc:sldMk cId="1768216317" sldId="291"/>
            <ac:spMk id="12" creationId="{FD5EC092-AC81-4728-9A45-4C4BB5B95C65}"/>
          </ac:spMkLst>
        </pc:spChg>
        <pc:spChg chg="mod">
          <ac:chgData name="Neemias Informatica Lima" userId="b77af7bd85500281" providerId="LiveId" clId="{9F076688-C27E-4ADB-A555-BD203051690D}" dt="2026-02-09T00:03:15.058" v="2293"/>
          <ac:spMkLst>
            <pc:docMk/>
            <pc:sldMk cId="1768216317" sldId="291"/>
            <ac:spMk id="14" creationId="{00000000-0000-0000-0000-000000000000}"/>
          </ac:spMkLst>
        </pc:spChg>
        <pc:picChg chg="add mod">
          <ac:chgData name="Neemias Informatica Lima" userId="b77af7bd85500281" providerId="LiveId" clId="{9F076688-C27E-4ADB-A555-BD203051690D}" dt="2026-02-04T22:16:29.007" v="67"/>
          <ac:picMkLst>
            <pc:docMk/>
            <pc:sldMk cId="1768216317" sldId="291"/>
            <ac:picMk id="3" creationId="{9A2B89B4-F682-0CD3-3C61-1078A02A6277}"/>
          </ac:picMkLst>
        </pc:picChg>
        <pc:picChg chg="add del mod">
          <ac:chgData name="Neemias Informatica Lima" userId="b77af7bd85500281" providerId="LiveId" clId="{9F076688-C27E-4ADB-A555-BD203051690D}" dt="2026-02-08T22:38:52.819" v="1578" actId="478"/>
          <ac:picMkLst>
            <pc:docMk/>
            <pc:sldMk cId="1768216317" sldId="291"/>
            <ac:picMk id="5" creationId="{541C6604-D220-B064-8DB7-7192474F655F}"/>
          </ac:picMkLst>
        </pc:picChg>
        <pc:picChg chg="add del mod">
          <ac:chgData name="Neemias Informatica Lima" userId="b77af7bd85500281" providerId="LiveId" clId="{9F076688-C27E-4ADB-A555-BD203051690D}" dt="2026-02-08T23:49:27.897" v="2143" actId="478"/>
          <ac:picMkLst>
            <pc:docMk/>
            <pc:sldMk cId="1768216317" sldId="291"/>
            <ac:picMk id="5" creationId="{D09F7631-F556-6A95-FBA4-2210FA8CC6FE}"/>
          </ac:picMkLst>
        </pc:picChg>
        <pc:picChg chg="add del mod">
          <ac:chgData name="Neemias Informatica Lima" userId="b77af7bd85500281" providerId="LiveId" clId="{9F076688-C27E-4ADB-A555-BD203051690D}" dt="2026-02-08T21:51:59.733" v="1298" actId="478"/>
          <ac:picMkLst>
            <pc:docMk/>
            <pc:sldMk cId="1768216317" sldId="291"/>
            <ac:picMk id="8" creationId="{5C29EF8A-CC66-1145-02AB-5489B3B78D2C}"/>
          </ac:picMkLst>
        </pc:picChg>
        <pc:picChg chg="add del mod">
          <ac:chgData name="Neemias Informatica Lima" userId="b77af7bd85500281" providerId="LiveId" clId="{9F076688-C27E-4ADB-A555-BD203051690D}" dt="2026-02-08T23:05:40.848" v="1867" actId="478"/>
          <ac:picMkLst>
            <pc:docMk/>
            <pc:sldMk cId="1768216317" sldId="291"/>
            <ac:picMk id="8" creationId="{C6F860F8-EF72-1FDC-73F0-A9528F9B0AF3}"/>
          </ac:picMkLst>
        </pc:picChg>
        <pc:picChg chg="add mod">
          <ac:chgData name="Neemias Informatica Lima" userId="b77af7bd85500281" providerId="LiveId" clId="{9F076688-C27E-4ADB-A555-BD203051690D}" dt="2026-02-08T23:49:28.240" v="2144"/>
          <ac:picMkLst>
            <pc:docMk/>
            <pc:sldMk cId="1768216317" sldId="291"/>
            <ac:picMk id="8" creationId="{DBE7E2A2-D6F3-97F8-2526-4B36DA5B2ED0}"/>
          </ac:picMkLst>
        </pc:picChg>
      </pc:sldChg>
      <pc:sldChg chg="addSp delSp modSp mod">
        <pc:chgData name="Neemias Informatica Lima" userId="b77af7bd85500281" providerId="LiveId" clId="{9F076688-C27E-4ADB-A555-BD203051690D}" dt="2026-02-09T00:07:56.547" v="2351" actId="6549"/>
        <pc:sldMkLst>
          <pc:docMk/>
          <pc:sldMk cId="3757265641" sldId="292"/>
        </pc:sldMkLst>
        <pc:spChg chg="add del mod">
          <ac:chgData name="Neemias Informatica Lima" userId="b77af7bd85500281" providerId="LiveId" clId="{9F076688-C27E-4ADB-A555-BD203051690D}" dt="2026-02-08T22:39:07.099" v="1582" actId="478"/>
          <ac:spMkLst>
            <pc:docMk/>
            <pc:sldMk cId="3757265641" sldId="292"/>
            <ac:spMk id="2" creationId="{B133EE3C-333B-C5D1-9212-543D3FAE6ADD}"/>
          </ac:spMkLst>
        </pc:spChg>
        <pc:spChg chg="add del mod">
          <ac:chgData name="Neemias Informatica Lima" userId="b77af7bd85500281" providerId="LiveId" clId="{9F076688-C27E-4ADB-A555-BD203051690D}" dt="2026-02-08T23:49:45.042" v="2147" actId="478"/>
          <ac:spMkLst>
            <pc:docMk/>
            <pc:sldMk cId="3757265641" sldId="292"/>
            <ac:spMk id="2" creationId="{C0F377EF-D15D-A7FE-38B8-92DC448E39DF}"/>
          </ac:spMkLst>
        </pc:spChg>
        <pc:spChg chg="add del mod">
          <ac:chgData name="Neemias Informatica Lima" userId="b77af7bd85500281" providerId="LiveId" clId="{9F076688-C27E-4ADB-A555-BD203051690D}" dt="2026-02-08T23:49:45.042" v="2147" actId="478"/>
          <ac:spMkLst>
            <pc:docMk/>
            <pc:sldMk cId="3757265641" sldId="292"/>
            <ac:spMk id="4" creationId="{676A16E1-E8EB-E972-5198-AAC7AA48D9D1}"/>
          </ac:spMkLst>
        </pc:spChg>
        <pc:spChg chg="add del mod">
          <ac:chgData name="Neemias Informatica Lima" userId="b77af7bd85500281" providerId="LiveId" clId="{9F076688-C27E-4ADB-A555-BD203051690D}" dt="2026-02-08T22:39:07.099" v="1582" actId="478"/>
          <ac:spMkLst>
            <pc:docMk/>
            <pc:sldMk cId="3757265641" sldId="292"/>
            <ac:spMk id="4" creationId="{677D1946-40C6-345E-77F3-B04954A1A6AB}"/>
          </ac:spMkLst>
        </pc:spChg>
        <pc:spChg chg="add del mod">
          <ac:chgData name="Neemias Informatica Lima" userId="b77af7bd85500281" providerId="LiveId" clId="{9F076688-C27E-4ADB-A555-BD203051690D}" dt="2026-02-08T23:05:55.470" v="1871" actId="478"/>
          <ac:spMkLst>
            <pc:docMk/>
            <pc:sldMk cId="3757265641" sldId="292"/>
            <ac:spMk id="6" creationId="{8863D5FE-9E7D-947A-4AA1-57C5B374B786}"/>
          </ac:spMkLst>
        </pc:spChg>
        <pc:spChg chg="add mod">
          <ac:chgData name="Neemias Informatica Lima" userId="b77af7bd85500281" providerId="LiveId" clId="{9F076688-C27E-4ADB-A555-BD203051690D}" dt="2026-02-08T23:49:45.479" v="2148"/>
          <ac:spMkLst>
            <pc:docMk/>
            <pc:sldMk cId="3757265641" sldId="292"/>
            <ac:spMk id="6" creationId="{DA84DD42-57BD-05A1-6419-733B0B6C2BF2}"/>
          </ac:spMkLst>
        </pc:spChg>
        <pc:spChg chg="add del mod">
          <ac:chgData name="Neemias Informatica Lima" userId="b77af7bd85500281" providerId="LiveId" clId="{9F076688-C27E-4ADB-A555-BD203051690D}" dt="2026-02-08T21:52:23.965" v="1302" actId="478"/>
          <ac:spMkLst>
            <pc:docMk/>
            <pc:sldMk cId="3757265641" sldId="292"/>
            <ac:spMk id="6" creationId="{DB1A2DEE-1B6B-DD16-38E2-FB17A18455C5}"/>
          </ac:spMkLst>
        </pc:spChg>
        <pc:spChg chg="add del mod">
          <ac:chgData name="Neemias Informatica Lima" userId="b77af7bd85500281" providerId="LiveId" clId="{9F076688-C27E-4ADB-A555-BD203051690D}" dt="2026-02-08T23:05:55.470" v="1871" actId="478"/>
          <ac:spMkLst>
            <pc:docMk/>
            <pc:sldMk cId="3757265641" sldId="292"/>
            <ac:spMk id="7" creationId="{AE36FD24-5A26-9FDE-A1E6-D65B32E7CD0C}"/>
          </ac:spMkLst>
        </pc:spChg>
        <pc:spChg chg="add mod">
          <ac:chgData name="Neemias Informatica Lima" userId="b77af7bd85500281" providerId="LiveId" clId="{9F076688-C27E-4ADB-A555-BD203051690D}" dt="2026-02-08T23:49:45.479" v="2148"/>
          <ac:spMkLst>
            <pc:docMk/>
            <pc:sldMk cId="3757265641" sldId="292"/>
            <ac:spMk id="7" creationId="{C0F2B9D7-4347-04C8-BB88-68C08890EC8A}"/>
          </ac:spMkLst>
        </pc:spChg>
        <pc:spChg chg="add del mod">
          <ac:chgData name="Neemias Informatica Lima" userId="b77af7bd85500281" providerId="LiveId" clId="{9F076688-C27E-4ADB-A555-BD203051690D}" dt="2026-02-08T21:52:23.965" v="1302" actId="478"/>
          <ac:spMkLst>
            <pc:docMk/>
            <pc:sldMk cId="3757265641" sldId="292"/>
            <ac:spMk id="7" creationId="{DC9583C9-90EE-7E28-0125-E73E7F9A3072}"/>
          </ac:spMkLst>
        </pc:spChg>
        <pc:spChg chg="add">
          <ac:chgData name="Neemias Informatica Lima" userId="b77af7bd85500281" providerId="LiveId" clId="{9F076688-C27E-4ADB-A555-BD203051690D}" dt="2026-02-08T22:55:00.595" v="1755"/>
          <ac:spMkLst>
            <pc:docMk/>
            <pc:sldMk cId="3757265641" sldId="292"/>
            <ac:spMk id="9" creationId="{2AD99422-55EB-6408-28DD-7E083AB8CA37}"/>
          </ac:spMkLst>
        </pc:spChg>
        <pc:spChg chg="add">
          <ac:chgData name="Neemias Informatica Lima" userId="b77af7bd85500281" providerId="LiveId" clId="{9F076688-C27E-4ADB-A555-BD203051690D}" dt="2026-02-08T22:55:05.190" v="1756"/>
          <ac:spMkLst>
            <pc:docMk/>
            <pc:sldMk cId="3757265641" sldId="292"/>
            <ac:spMk id="11" creationId="{4F546DFB-35A8-7691-7669-106C9D004B48}"/>
          </ac:spMkLst>
        </pc:spChg>
        <pc:spChg chg="mod">
          <ac:chgData name="Neemias Informatica Lima" userId="b77af7bd85500281" providerId="LiveId" clId="{9F076688-C27E-4ADB-A555-BD203051690D}" dt="2026-02-09T00:07:56.547" v="2351" actId="6549"/>
          <ac:spMkLst>
            <pc:docMk/>
            <pc:sldMk cId="3757265641" sldId="292"/>
            <ac:spMk id="12" creationId="{1EC42BAA-B890-43DD-B4F0-9AB5685AF2FE}"/>
          </ac:spMkLst>
        </pc:spChg>
        <pc:spChg chg="mod">
          <ac:chgData name="Neemias Informatica Lima" userId="b77af7bd85500281" providerId="LiveId" clId="{9F076688-C27E-4ADB-A555-BD203051690D}" dt="2026-02-09T00:06:11.244" v="2328"/>
          <ac:spMkLst>
            <pc:docMk/>
            <pc:sldMk cId="3757265641" sldId="292"/>
            <ac:spMk id="14" creationId="{00000000-0000-0000-0000-000000000000}"/>
          </ac:spMkLst>
        </pc:spChg>
        <pc:picChg chg="add mod">
          <ac:chgData name="Neemias Informatica Lima" userId="b77af7bd85500281" providerId="LiveId" clId="{9F076688-C27E-4ADB-A555-BD203051690D}" dt="2026-02-04T22:16:44.454" v="72"/>
          <ac:picMkLst>
            <pc:docMk/>
            <pc:sldMk cId="3757265641" sldId="292"/>
            <ac:picMk id="3" creationId="{7F02D265-A30E-9B9B-E7DA-AF20305EDA12}"/>
          </ac:picMkLst>
        </pc:picChg>
        <pc:picChg chg="add del mod">
          <ac:chgData name="Neemias Informatica Lima" userId="b77af7bd85500281" providerId="LiveId" clId="{9F076688-C27E-4ADB-A555-BD203051690D}" dt="2026-02-08T22:39:07.099" v="1582" actId="478"/>
          <ac:picMkLst>
            <pc:docMk/>
            <pc:sldMk cId="3757265641" sldId="292"/>
            <ac:picMk id="5" creationId="{AEAA652B-82BF-A505-534E-3713EC0C3FF5}"/>
          </ac:picMkLst>
        </pc:picChg>
        <pc:picChg chg="add del mod">
          <ac:chgData name="Neemias Informatica Lima" userId="b77af7bd85500281" providerId="LiveId" clId="{9F076688-C27E-4ADB-A555-BD203051690D}" dt="2026-02-08T23:49:45.042" v="2147" actId="478"/>
          <ac:picMkLst>
            <pc:docMk/>
            <pc:sldMk cId="3757265641" sldId="292"/>
            <ac:picMk id="5" creationId="{FD24F27B-028E-5DC5-8B2E-04A98151946A}"/>
          </ac:picMkLst>
        </pc:picChg>
        <pc:picChg chg="add mod">
          <ac:chgData name="Neemias Informatica Lima" userId="b77af7bd85500281" providerId="LiveId" clId="{9F076688-C27E-4ADB-A555-BD203051690D}" dt="2026-02-08T23:49:45.479" v="2148"/>
          <ac:picMkLst>
            <pc:docMk/>
            <pc:sldMk cId="3757265641" sldId="292"/>
            <ac:picMk id="8" creationId="{0971AAF1-BE1C-DF57-979F-DAA7E72ED7F1}"/>
          </ac:picMkLst>
        </pc:picChg>
        <pc:picChg chg="add del mod">
          <ac:chgData name="Neemias Informatica Lima" userId="b77af7bd85500281" providerId="LiveId" clId="{9F076688-C27E-4ADB-A555-BD203051690D}" dt="2026-02-08T21:52:23.965" v="1302" actId="478"/>
          <ac:picMkLst>
            <pc:docMk/>
            <pc:sldMk cId="3757265641" sldId="292"/>
            <ac:picMk id="8" creationId="{136DD419-5E9B-1AAC-AF36-8C259918F097}"/>
          </ac:picMkLst>
        </pc:picChg>
        <pc:picChg chg="add del mod">
          <ac:chgData name="Neemias Informatica Lima" userId="b77af7bd85500281" providerId="LiveId" clId="{9F076688-C27E-4ADB-A555-BD203051690D}" dt="2026-02-08T23:05:55.470" v="1871" actId="478"/>
          <ac:picMkLst>
            <pc:docMk/>
            <pc:sldMk cId="3757265641" sldId="292"/>
            <ac:picMk id="8" creationId="{AF247E63-118B-156B-F864-42C1902C148D}"/>
          </ac:picMkLst>
        </pc:picChg>
      </pc:sldChg>
      <pc:sldChg chg="addSp delSp modSp mod">
        <pc:chgData name="Neemias Informatica Lima" userId="b77af7bd85500281" providerId="LiveId" clId="{9F076688-C27E-4ADB-A555-BD203051690D}" dt="2026-02-09T00:08:33.451" v="2364" actId="6549"/>
        <pc:sldMkLst>
          <pc:docMk/>
          <pc:sldMk cId="3114938747" sldId="293"/>
        </pc:sldMkLst>
        <pc:spChg chg="add del mod">
          <ac:chgData name="Neemias Informatica Lima" userId="b77af7bd85500281" providerId="LiveId" clId="{9F076688-C27E-4ADB-A555-BD203051690D}" dt="2026-02-08T23:49:53.546" v="2149" actId="478"/>
          <ac:spMkLst>
            <pc:docMk/>
            <pc:sldMk cId="3114938747" sldId="293"/>
            <ac:spMk id="2" creationId="{5D89314B-9458-A7E9-2CB0-1E57DCC44C16}"/>
          </ac:spMkLst>
        </pc:spChg>
        <pc:spChg chg="add del mod">
          <ac:chgData name="Neemias Informatica Lima" userId="b77af7bd85500281" providerId="LiveId" clId="{9F076688-C27E-4ADB-A555-BD203051690D}" dt="2026-02-08T22:39:14.500" v="1584" actId="478"/>
          <ac:spMkLst>
            <pc:docMk/>
            <pc:sldMk cId="3114938747" sldId="293"/>
            <ac:spMk id="2" creationId="{F14C4A8F-5BAA-76B1-43A4-DC9E857EE788}"/>
          </ac:spMkLst>
        </pc:spChg>
        <pc:spChg chg="add del mod">
          <ac:chgData name="Neemias Informatica Lima" userId="b77af7bd85500281" providerId="LiveId" clId="{9F076688-C27E-4ADB-A555-BD203051690D}" dt="2026-02-08T22:39:14.500" v="1584" actId="478"/>
          <ac:spMkLst>
            <pc:docMk/>
            <pc:sldMk cId="3114938747" sldId="293"/>
            <ac:spMk id="4" creationId="{7EABB3FF-19B5-EE17-0D20-2720B0973F46}"/>
          </ac:spMkLst>
        </pc:spChg>
        <pc:spChg chg="add del mod">
          <ac:chgData name="Neemias Informatica Lima" userId="b77af7bd85500281" providerId="LiveId" clId="{9F076688-C27E-4ADB-A555-BD203051690D}" dt="2026-02-08T23:49:53.546" v="2149" actId="478"/>
          <ac:spMkLst>
            <pc:docMk/>
            <pc:sldMk cId="3114938747" sldId="293"/>
            <ac:spMk id="4" creationId="{E48E19F4-8D21-A5EE-5059-E05BBB47982C}"/>
          </ac:spMkLst>
        </pc:spChg>
        <pc:spChg chg="add mod">
          <ac:chgData name="Neemias Informatica Lima" userId="b77af7bd85500281" providerId="LiveId" clId="{9F076688-C27E-4ADB-A555-BD203051690D}" dt="2026-02-08T23:49:53.918" v="2150"/>
          <ac:spMkLst>
            <pc:docMk/>
            <pc:sldMk cId="3114938747" sldId="293"/>
            <ac:spMk id="5" creationId="{08C4A2FB-30BC-7346-E4CF-A50CC6DE9112}"/>
          </ac:spMkLst>
        </pc:spChg>
        <pc:spChg chg="add del mod">
          <ac:chgData name="Neemias Informatica Lima" userId="b77af7bd85500281" providerId="LiveId" clId="{9F076688-C27E-4ADB-A555-BD203051690D}" dt="2026-02-08T23:06:01.070" v="1873" actId="478"/>
          <ac:spMkLst>
            <pc:docMk/>
            <pc:sldMk cId="3114938747" sldId="293"/>
            <ac:spMk id="5" creationId="{9F8C5DFA-D54A-7C77-13C7-338C67991EE6}"/>
          </ac:spMkLst>
        </pc:spChg>
        <pc:spChg chg="add del mod">
          <ac:chgData name="Neemias Informatica Lima" userId="b77af7bd85500281" providerId="LiveId" clId="{9F076688-C27E-4ADB-A555-BD203051690D}" dt="2026-02-08T21:52:33.429" v="1304" actId="478"/>
          <ac:spMkLst>
            <pc:docMk/>
            <pc:sldMk cId="3114938747" sldId="293"/>
            <ac:spMk id="5" creationId="{F0D2A7E8-34C0-53F5-C857-1704C4F7CA62}"/>
          </ac:spMkLst>
        </pc:spChg>
        <pc:spChg chg="add mod">
          <ac:chgData name="Neemias Informatica Lima" userId="b77af7bd85500281" providerId="LiveId" clId="{9F076688-C27E-4ADB-A555-BD203051690D}" dt="2026-02-08T23:49:53.918" v="2150"/>
          <ac:spMkLst>
            <pc:docMk/>
            <pc:sldMk cId="3114938747" sldId="293"/>
            <ac:spMk id="7" creationId="{72F0B35B-5CA8-9D34-D3A1-52E65D9713CF}"/>
          </ac:spMkLst>
        </pc:spChg>
        <pc:spChg chg="add del mod">
          <ac:chgData name="Neemias Informatica Lima" userId="b77af7bd85500281" providerId="LiveId" clId="{9F076688-C27E-4ADB-A555-BD203051690D}" dt="2026-02-08T23:06:01.070" v="1873" actId="478"/>
          <ac:spMkLst>
            <pc:docMk/>
            <pc:sldMk cId="3114938747" sldId="293"/>
            <ac:spMk id="7" creationId="{79EDA459-2020-756D-3664-1C87E088DF83}"/>
          </ac:spMkLst>
        </pc:spChg>
        <pc:spChg chg="add del mod">
          <ac:chgData name="Neemias Informatica Lima" userId="b77af7bd85500281" providerId="LiveId" clId="{9F076688-C27E-4ADB-A555-BD203051690D}" dt="2026-02-08T21:52:33.429" v="1304" actId="478"/>
          <ac:spMkLst>
            <pc:docMk/>
            <pc:sldMk cId="3114938747" sldId="293"/>
            <ac:spMk id="7" creationId="{CA33BB0B-0ADA-0669-241B-A70AA7D51068}"/>
          </ac:spMkLst>
        </pc:spChg>
        <pc:spChg chg="mod">
          <ac:chgData name="Neemias Informatica Lima" userId="b77af7bd85500281" providerId="LiveId" clId="{9F076688-C27E-4ADB-A555-BD203051690D}" dt="2026-02-09T00:08:33.451" v="2364" actId="6549"/>
          <ac:spMkLst>
            <pc:docMk/>
            <pc:sldMk cId="3114938747" sldId="293"/>
            <ac:spMk id="16" creationId="{CFC8B9D9-C6ED-4706-A104-65D118A5B7F9}"/>
          </ac:spMkLst>
        </pc:spChg>
        <pc:picChg chg="add mod">
          <ac:chgData name="Neemias Informatica Lima" userId="b77af7bd85500281" providerId="LiveId" clId="{9F076688-C27E-4ADB-A555-BD203051690D}" dt="2026-02-04T22:16:51.094" v="74"/>
          <ac:picMkLst>
            <pc:docMk/>
            <pc:sldMk cId="3114938747" sldId="293"/>
            <ac:picMk id="3" creationId="{7611C4B2-FE84-F372-900B-BE0182FC355A}"/>
          </ac:picMkLst>
        </pc:picChg>
        <pc:picChg chg="add del mod">
          <ac:chgData name="Neemias Informatica Lima" userId="b77af7bd85500281" providerId="LiveId" clId="{9F076688-C27E-4ADB-A555-BD203051690D}" dt="2026-02-08T23:49:53.546" v="2149" actId="478"/>
          <ac:picMkLst>
            <pc:docMk/>
            <pc:sldMk cId="3114938747" sldId="293"/>
            <ac:picMk id="6" creationId="{2FFEB6B3-A4D7-C12C-CFBE-FACE3A85D011}"/>
          </ac:picMkLst>
        </pc:picChg>
        <pc:picChg chg="add del mod">
          <ac:chgData name="Neemias Informatica Lima" userId="b77af7bd85500281" providerId="LiveId" clId="{9F076688-C27E-4ADB-A555-BD203051690D}" dt="2026-02-08T22:39:14.500" v="1584" actId="478"/>
          <ac:picMkLst>
            <pc:docMk/>
            <pc:sldMk cId="3114938747" sldId="293"/>
            <ac:picMk id="6" creationId="{4BCEB700-1BEE-7713-32C2-2AFCF182DDA6}"/>
          </ac:picMkLst>
        </pc:picChg>
        <pc:picChg chg="add mod">
          <ac:chgData name="Neemias Informatica Lima" userId="b77af7bd85500281" providerId="LiveId" clId="{9F076688-C27E-4ADB-A555-BD203051690D}" dt="2026-02-08T23:49:53.918" v="2150"/>
          <ac:picMkLst>
            <pc:docMk/>
            <pc:sldMk cId="3114938747" sldId="293"/>
            <ac:picMk id="8" creationId="{606B67A0-3249-2EE5-AE0E-01F2A786776A}"/>
          </ac:picMkLst>
        </pc:picChg>
        <pc:picChg chg="add del mod">
          <ac:chgData name="Neemias Informatica Lima" userId="b77af7bd85500281" providerId="LiveId" clId="{9F076688-C27E-4ADB-A555-BD203051690D}" dt="2026-02-08T23:06:01.070" v="1873" actId="478"/>
          <ac:picMkLst>
            <pc:docMk/>
            <pc:sldMk cId="3114938747" sldId="293"/>
            <ac:picMk id="8" creationId="{C62A721A-012A-B5C2-1FA7-80B93CC5CE76}"/>
          </ac:picMkLst>
        </pc:picChg>
        <pc:picChg chg="add del mod">
          <ac:chgData name="Neemias Informatica Lima" userId="b77af7bd85500281" providerId="LiveId" clId="{9F076688-C27E-4ADB-A555-BD203051690D}" dt="2026-02-08T21:52:33.429" v="1304" actId="478"/>
          <ac:picMkLst>
            <pc:docMk/>
            <pc:sldMk cId="3114938747" sldId="293"/>
            <ac:picMk id="8" creationId="{E3C79B51-C5B8-0E91-6DAE-5EF6450B15EA}"/>
          </ac:picMkLst>
        </pc:pic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466959F-D557-4AD2-8488-6D988692D220}" type="datetimeFigureOut">
              <a:rPr lang="pt-BR" smtClean="0"/>
              <a:t>08/02/2026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2E72852-4DE7-44D3-8A7F-56C27570EAD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8445376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1C4D8A3-0553-4624-98E0-EE1E1EA2DF94}" type="datetimeFigureOut">
              <a:rPr lang="pt-BR" smtClean="0"/>
              <a:t>08/02/2026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DDDF94-5BF5-43EC-9ABE-4C4ADD27920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377229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4DDDF94-5BF5-43EC-9ABE-4C4ADD279200}" type="slidenum">
              <a:rPr lang="pt-BR" smtClean="0"/>
              <a:t>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8766986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4DDDF94-5BF5-43EC-9ABE-4C4ADD279200}" type="slidenum">
              <a:rPr lang="pt-BR" smtClean="0"/>
              <a:t>2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526314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4DDDF94-5BF5-43EC-9ABE-4C4ADD279200}" type="slidenum">
              <a:rPr lang="pt-BR" smtClean="0"/>
              <a:t>3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9656960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4DDDF94-5BF5-43EC-9ABE-4C4ADD279200}" type="slidenum">
              <a:rPr lang="pt-BR" smtClean="0"/>
              <a:t>5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8744552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DDDF94-5BF5-43EC-9ABE-4C4ADD279200}" type="slidenum">
              <a:rPr lang="pt-BR" smtClean="0"/>
              <a:t>7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5237214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4DDDF94-5BF5-43EC-9ABE-4C4ADD279200}" type="slidenum">
              <a:rPr lang="pt-BR" smtClean="0"/>
              <a:t>9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0664950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4DDDF94-5BF5-43EC-9ABE-4C4ADD279200}" type="slidenum">
              <a:rPr lang="pt-BR" smtClean="0"/>
              <a:t>11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994307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6" y="4809490"/>
            <a:ext cx="9159077" cy="34353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4759535"/>
            <a:ext cx="9159077" cy="4809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4532" y="570268"/>
            <a:ext cx="7558207" cy="2679573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6011" spc="-38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6614" y="3347903"/>
            <a:ext cx="7558207" cy="858838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1803" cap="all" spc="150" baseline="0">
                <a:solidFill>
                  <a:schemeClr val="tx2"/>
                </a:solidFill>
                <a:latin typeface="+mj-lt"/>
              </a:defRPr>
            </a:lvl1pPr>
            <a:lvl2pPr marL="343540" indent="0" algn="ctr">
              <a:buNone/>
              <a:defRPr sz="1803"/>
            </a:lvl2pPr>
            <a:lvl3pPr marL="687080" indent="0" algn="ctr">
              <a:buNone/>
              <a:defRPr sz="1803"/>
            </a:lvl3pPr>
            <a:lvl4pPr marL="1030620" indent="0" algn="ctr">
              <a:buNone/>
              <a:defRPr sz="1503"/>
            </a:lvl4pPr>
            <a:lvl5pPr marL="1374160" indent="0" algn="ctr">
              <a:buNone/>
              <a:defRPr sz="1503"/>
            </a:lvl5pPr>
            <a:lvl6pPr marL="1717700" indent="0" algn="ctr">
              <a:buNone/>
              <a:defRPr sz="1503"/>
            </a:lvl6pPr>
            <a:lvl7pPr marL="2061240" indent="0" algn="ctr">
              <a:buNone/>
              <a:defRPr sz="1503"/>
            </a:lvl7pPr>
            <a:lvl8pPr marL="2404781" indent="0" algn="ctr">
              <a:buNone/>
              <a:defRPr sz="1503"/>
            </a:lvl8pPr>
            <a:lvl9pPr marL="2748321" indent="0" algn="ctr">
              <a:buNone/>
              <a:defRPr sz="1503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F68E2-58F2-4D09-BE8B-E3BD06533059}" type="datetimeFigureOut">
              <a:rPr lang="en-US" dirty="0"/>
              <a:t>2/8/2026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907473" y="3263583"/>
            <a:ext cx="7420785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89699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2D6473-DF6D-4702-B328-E0DD40540A4E}" type="datetimeFigureOut">
              <a:rPr lang="en-US" dirty="0"/>
              <a:t>2/8/2026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94398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6" y="4809490"/>
            <a:ext cx="9159077" cy="34353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4759535"/>
            <a:ext cx="9159077" cy="4809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6172" y="311660"/>
            <a:ext cx="1975440" cy="4326062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9851" y="311660"/>
            <a:ext cx="5811803" cy="4326063"/>
          </a:xfrm>
        </p:spPr>
        <p:txBody>
          <a:bodyPr vert="eaVert" lIns="45720" tIns="0" rIns="45720" bIns="0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F7E3A-B166-407D-9866-32884E7D5B37}" type="datetimeFigureOut">
              <a:rPr lang="en-US" dirty="0"/>
              <a:t>2/8/2026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628774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TS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Título 1"/>
          <p:cNvSpPr>
            <a:spLocks noGrp="1"/>
          </p:cNvSpPr>
          <p:nvPr>
            <p:ph type="title" hasCustomPrompt="1"/>
          </p:nvPr>
        </p:nvSpPr>
        <p:spPr>
          <a:xfrm>
            <a:off x="2340525" y="0"/>
            <a:ext cx="6820938" cy="149639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defRPr sz="5333" b="1" cap="all" baseline="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pt-BR" dirty="0"/>
              <a:t>título mestre</a:t>
            </a:r>
          </a:p>
        </p:txBody>
      </p:sp>
      <p:sp>
        <p:nvSpPr>
          <p:cNvPr id="3" name="Espaço Reservado para Imagem 5"/>
          <p:cNvSpPr>
            <a:spLocks noGrp="1"/>
          </p:cNvSpPr>
          <p:nvPr>
            <p:ph type="pic" sz="quarter" idx="11"/>
          </p:nvPr>
        </p:nvSpPr>
        <p:spPr>
          <a:xfrm>
            <a:off x="0" y="1496393"/>
            <a:ext cx="9161463" cy="3656633"/>
          </a:xfrm>
          <a:ln>
            <a:noFill/>
          </a:ln>
        </p:spPr>
        <p:txBody>
          <a:bodyPr/>
          <a:lstStyle/>
          <a:p>
            <a:endParaRPr lang="pt-BR" dirty="0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12" hasCustomPrompt="1"/>
          </p:nvPr>
        </p:nvSpPr>
        <p:spPr>
          <a:xfrm>
            <a:off x="0" y="0"/>
            <a:ext cx="2336800" cy="1465943"/>
          </a:xfrm>
        </p:spPr>
        <p:txBody>
          <a:bodyPr anchor="ctr">
            <a:normAutofit/>
          </a:bodyPr>
          <a:lstStyle>
            <a:lvl1pPr marL="0" indent="0" algn="ctr">
              <a:buNone/>
              <a:defRPr sz="60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pt-BR" dirty="0"/>
              <a:t>00</a:t>
            </a:r>
          </a:p>
        </p:txBody>
      </p:sp>
    </p:spTree>
    <p:extLst>
      <p:ext uri="{BB962C8B-B14F-4D97-AF65-F5344CB8AC3E}">
        <p14:creationId xmlns:p14="http://schemas.microsoft.com/office/powerpoint/2010/main" val="3852836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FC5F6-F338-4AE4-BB23-26385BCFC423}" type="datetimeFigureOut">
              <a:rPr lang="en-US" dirty="0"/>
              <a:t>2/8/2026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3E31D-E2AB-40D1-8B51-AFA5AFEF393A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14894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6" y="4809490"/>
            <a:ext cx="9159077" cy="34353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4759535"/>
            <a:ext cx="9159077" cy="4809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4532" y="570268"/>
            <a:ext cx="7558207" cy="2679573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6011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4532" y="3346031"/>
            <a:ext cx="7558207" cy="858838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1803" cap="all" spc="150" baseline="0">
                <a:solidFill>
                  <a:schemeClr val="tx2"/>
                </a:solidFill>
                <a:latin typeface="+mj-lt"/>
              </a:defRPr>
            </a:lvl1pPr>
            <a:lvl2pPr marL="343540" indent="0">
              <a:buNone/>
              <a:defRPr sz="1353">
                <a:solidFill>
                  <a:schemeClr val="tx1">
                    <a:tint val="75000"/>
                  </a:schemeClr>
                </a:solidFill>
              </a:defRPr>
            </a:lvl2pPr>
            <a:lvl3pPr marL="687080" indent="0">
              <a:buNone/>
              <a:defRPr sz="1202">
                <a:solidFill>
                  <a:schemeClr val="tx1">
                    <a:tint val="75000"/>
                  </a:schemeClr>
                </a:solidFill>
              </a:defRPr>
            </a:lvl3pPr>
            <a:lvl4pPr marL="1030620" indent="0">
              <a:buNone/>
              <a:defRPr sz="1052">
                <a:solidFill>
                  <a:schemeClr val="tx1">
                    <a:tint val="75000"/>
                  </a:schemeClr>
                </a:solidFill>
              </a:defRPr>
            </a:lvl4pPr>
            <a:lvl5pPr marL="1374160" indent="0">
              <a:buNone/>
              <a:defRPr sz="1052">
                <a:solidFill>
                  <a:schemeClr val="tx1">
                    <a:tint val="75000"/>
                  </a:schemeClr>
                </a:solidFill>
              </a:defRPr>
            </a:lvl5pPr>
            <a:lvl6pPr marL="1717700" indent="0">
              <a:buNone/>
              <a:defRPr sz="1052">
                <a:solidFill>
                  <a:schemeClr val="tx1">
                    <a:tint val="75000"/>
                  </a:schemeClr>
                </a:solidFill>
              </a:defRPr>
            </a:lvl6pPr>
            <a:lvl7pPr marL="2061240" indent="0">
              <a:buNone/>
              <a:defRPr sz="1052">
                <a:solidFill>
                  <a:schemeClr val="tx1">
                    <a:tint val="75000"/>
                  </a:schemeClr>
                </a:solidFill>
              </a:defRPr>
            </a:lvl7pPr>
            <a:lvl8pPr marL="2404781" indent="0">
              <a:buNone/>
              <a:defRPr sz="1052">
                <a:solidFill>
                  <a:schemeClr val="tx1">
                    <a:tint val="75000"/>
                  </a:schemeClr>
                </a:solidFill>
              </a:defRPr>
            </a:lvl8pPr>
            <a:lvl9pPr marL="2748321" indent="0">
              <a:buNone/>
              <a:defRPr sz="105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BB0C4-6273-4C6E-B9BD-2EDC30F1CD52}" type="datetimeFigureOut">
              <a:rPr lang="en-US" dirty="0"/>
              <a:t>2/8/2026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907473" y="3263583"/>
            <a:ext cx="7420785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926780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824532" y="215351"/>
            <a:ext cx="7558207" cy="1090083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4531" y="1386864"/>
            <a:ext cx="3710393" cy="302310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72346" y="1386865"/>
            <a:ext cx="3710393" cy="302310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B4D41-86C1-4908-B66A-0B50CEB3BF29}" type="datetimeFigureOut">
              <a:rPr lang="en-US" dirty="0"/>
              <a:t>2/8/2026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22527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824532" y="215351"/>
            <a:ext cx="7558207" cy="1090083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4531" y="1387103"/>
            <a:ext cx="3710393" cy="553234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1503" b="0" cap="all" baseline="0">
                <a:solidFill>
                  <a:schemeClr val="tx2"/>
                </a:solidFill>
              </a:defRPr>
            </a:lvl1pPr>
            <a:lvl2pPr marL="343540" indent="0">
              <a:buNone/>
              <a:defRPr sz="1503" b="1"/>
            </a:lvl2pPr>
            <a:lvl3pPr marL="687080" indent="0">
              <a:buNone/>
              <a:defRPr sz="1353" b="1"/>
            </a:lvl3pPr>
            <a:lvl4pPr marL="1030620" indent="0">
              <a:buNone/>
              <a:defRPr sz="1202" b="1"/>
            </a:lvl4pPr>
            <a:lvl5pPr marL="1374160" indent="0">
              <a:buNone/>
              <a:defRPr sz="1202" b="1"/>
            </a:lvl5pPr>
            <a:lvl6pPr marL="1717700" indent="0">
              <a:buNone/>
              <a:defRPr sz="1202" b="1"/>
            </a:lvl6pPr>
            <a:lvl7pPr marL="2061240" indent="0">
              <a:buNone/>
              <a:defRPr sz="1202" b="1"/>
            </a:lvl7pPr>
            <a:lvl8pPr marL="2404781" indent="0">
              <a:buNone/>
              <a:defRPr sz="1202" b="1"/>
            </a:lvl8pPr>
            <a:lvl9pPr marL="2748321" indent="0">
              <a:buNone/>
              <a:defRPr sz="1202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4531" y="1940337"/>
            <a:ext cx="3710393" cy="2538342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72346" y="1387103"/>
            <a:ext cx="3710393" cy="553234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1503" b="0" cap="all" baseline="0">
                <a:solidFill>
                  <a:schemeClr val="tx2"/>
                </a:solidFill>
              </a:defRPr>
            </a:lvl1pPr>
            <a:lvl2pPr marL="343540" indent="0">
              <a:buNone/>
              <a:defRPr sz="1503" b="1"/>
            </a:lvl2pPr>
            <a:lvl3pPr marL="687080" indent="0">
              <a:buNone/>
              <a:defRPr sz="1353" b="1"/>
            </a:lvl3pPr>
            <a:lvl4pPr marL="1030620" indent="0">
              <a:buNone/>
              <a:defRPr sz="1202" b="1"/>
            </a:lvl4pPr>
            <a:lvl5pPr marL="1374160" indent="0">
              <a:buNone/>
              <a:defRPr sz="1202" b="1"/>
            </a:lvl5pPr>
            <a:lvl6pPr marL="1717700" indent="0">
              <a:buNone/>
              <a:defRPr sz="1202" b="1"/>
            </a:lvl6pPr>
            <a:lvl7pPr marL="2061240" indent="0">
              <a:buNone/>
              <a:defRPr sz="1202" b="1"/>
            </a:lvl7pPr>
            <a:lvl8pPr marL="2404781" indent="0">
              <a:buNone/>
              <a:defRPr sz="1202" b="1"/>
            </a:lvl8pPr>
            <a:lvl9pPr marL="2748321" indent="0">
              <a:buNone/>
              <a:defRPr sz="1202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72346" y="1940337"/>
            <a:ext cx="3710393" cy="2538342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26E2C-56C1-4E0D-A793-0088A7FDD37E}" type="datetimeFigureOut">
              <a:rPr lang="en-US" dirty="0"/>
              <a:t>2/8/2026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13998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C39B41-D8B5-4052-B551-9B5525EAA8B6}" type="datetimeFigureOut">
              <a:rPr lang="en-US" dirty="0"/>
              <a:t>2/8/2026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89633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386" y="4809490"/>
            <a:ext cx="9159077" cy="34353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2" y="4759535"/>
            <a:ext cx="9159077" cy="4809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4136C-8742-45B2-AF27-D93DF72833A9}" type="datetimeFigureOut">
              <a:rPr lang="en-US" dirty="0"/>
              <a:t>2/8/2026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44498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3" y="0"/>
            <a:ext cx="3043895" cy="515302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3035840" y="0"/>
            <a:ext cx="48098" cy="515302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3555" y="446595"/>
            <a:ext cx="2404884" cy="1717675"/>
          </a:xfrm>
        </p:spPr>
        <p:txBody>
          <a:bodyPr anchor="b">
            <a:normAutofit/>
          </a:bodyPr>
          <a:lstStyle>
            <a:lvl1pPr>
              <a:defRPr sz="2705" b="0">
                <a:solidFill>
                  <a:srgbClr val="FFFFFF"/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07326" y="549656"/>
            <a:ext cx="4878479" cy="3950653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3555" y="2198624"/>
            <a:ext cx="2404884" cy="2539036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127">
                <a:solidFill>
                  <a:srgbClr val="FFFFFF"/>
                </a:solidFill>
              </a:defRPr>
            </a:lvl1pPr>
            <a:lvl2pPr marL="343540" indent="0">
              <a:buNone/>
              <a:defRPr sz="902"/>
            </a:lvl2pPr>
            <a:lvl3pPr marL="687080" indent="0">
              <a:buNone/>
              <a:defRPr sz="751"/>
            </a:lvl3pPr>
            <a:lvl4pPr marL="1030620" indent="0">
              <a:buNone/>
              <a:defRPr sz="676"/>
            </a:lvl4pPr>
            <a:lvl5pPr marL="1374160" indent="0">
              <a:buNone/>
              <a:defRPr sz="676"/>
            </a:lvl5pPr>
            <a:lvl6pPr marL="1717700" indent="0">
              <a:buNone/>
              <a:defRPr sz="676"/>
            </a:lvl6pPr>
            <a:lvl7pPr marL="2061240" indent="0">
              <a:buNone/>
              <a:defRPr sz="676"/>
            </a:lvl7pPr>
            <a:lvl8pPr marL="2404781" indent="0">
              <a:buNone/>
              <a:defRPr sz="676"/>
            </a:lvl8pPr>
            <a:lvl9pPr marL="2748321" indent="0">
              <a:buNone/>
              <a:defRPr sz="676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49801" y="4853811"/>
            <a:ext cx="1967633" cy="274351"/>
          </a:xfrm>
        </p:spPr>
        <p:txBody>
          <a:bodyPr/>
          <a:lstStyle>
            <a:lvl1pPr algn="l">
              <a:defRPr/>
            </a:lvl1pPr>
          </a:lstStyle>
          <a:p>
            <a:fld id="{32ABBEA6-7C60-4B02-AE87-00D78D8422AF}" type="datetimeFigureOut">
              <a:rPr lang="en-US" dirty="0"/>
              <a:t>2/8/2026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607326" y="4853811"/>
            <a:ext cx="3492808" cy="274351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11852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721629"/>
            <a:ext cx="9159077" cy="143139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2" y="3693133"/>
            <a:ext cx="9159077" cy="4809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4531" y="3813239"/>
            <a:ext cx="7599434" cy="618363"/>
          </a:xfrm>
        </p:spPr>
        <p:txBody>
          <a:bodyPr lIns="91440" tIns="0" rIns="91440" bIns="0" anchor="b">
            <a:noAutofit/>
          </a:bodyPr>
          <a:lstStyle>
            <a:lvl1pPr>
              <a:defRPr sz="2705" b="0">
                <a:solidFill>
                  <a:srgbClr val="FFFFFF"/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" y="0"/>
            <a:ext cx="9161452" cy="3693133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2404">
                <a:solidFill>
                  <a:schemeClr val="bg1"/>
                </a:solidFill>
              </a:defRPr>
            </a:lvl1pPr>
            <a:lvl2pPr marL="343540" indent="0">
              <a:buNone/>
              <a:defRPr sz="2104"/>
            </a:lvl2pPr>
            <a:lvl3pPr marL="687080" indent="0">
              <a:buNone/>
              <a:defRPr sz="1803"/>
            </a:lvl3pPr>
            <a:lvl4pPr marL="1030620" indent="0">
              <a:buNone/>
              <a:defRPr sz="1503"/>
            </a:lvl4pPr>
            <a:lvl5pPr marL="1374160" indent="0">
              <a:buNone/>
              <a:defRPr sz="1503"/>
            </a:lvl5pPr>
            <a:lvl6pPr marL="1717700" indent="0">
              <a:buNone/>
              <a:defRPr sz="1503"/>
            </a:lvl6pPr>
            <a:lvl7pPr marL="2061240" indent="0">
              <a:buNone/>
              <a:defRPr sz="1503"/>
            </a:lvl7pPr>
            <a:lvl8pPr marL="2404781" indent="0">
              <a:buNone/>
              <a:defRPr sz="1503"/>
            </a:lvl8pPr>
            <a:lvl9pPr marL="2748321" indent="0">
              <a:buNone/>
              <a:defRPr sz="1503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4531" y="4438471"/>
            <a:ext cx="7599434" cy="446596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451"/>
              </a:spcAft>
              <a:buNone/>
              <a:defRPr sz="1127">
                <a:solidFill>
                  <a:srgbClr val="FFFFFF"/>
                </a:solidFill>
              </a:defRPr>
            </a:lvl1pPr>
            <a:lvl2pPr marL="343540" indent="0">
              <a:buNone/>
              <a:defRPr sz="902"/>
            </a:lvl2pPr>
            <a:lvl3pPr marL="687080" indent="0">
              <a:buNone/>
              <a:defRPr sz="751"/>
            </a:lvl3pPr>
            <a:lvl4pPr marL="1030620" indent="0">
              <a:buNone/>
              <a:defRPr sz="676"/>
            </a:lvl4pPr>
            <a:lvl5pPr marL="1374160" indent="0">
              <a:buNone/>
              <a:defRPr sz="676"/>
            </a:lvl5pPr>
            <a:lvl6pPr marL="1717700" indent="0">
              <a:buNone/>
              <a:defRPr sz="676"/>
            </a:lvl6pPr>
            <a:lvl7pPr marL="2061240" indent="0">
              <a:buNone/>
              <a:defRPr sz="676"/>
            </a:lvl7pPr>
            <a:lvl8pPr marL="2404781" indent="0">
              <a:buNone/>
              <a:defRPr sz="676"/>
            </a:lvl8pPr>
            <a:lvl9pPr marL="2748321" indent="0">
              <a:buNone/>
              <a:defRPr sz="676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AD897-D46E-4AD2-BD9B-49DD3E640873}" type="datetimeFigureOut">
              <a:rPr lang="en-US" dirty="0"/>
              <a:t>2/8/2026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20294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4809490"/>
            <a:ext cx="9161463" cy="34353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pt-BR"/>
          </a:p>
        </p:txBody>
      </p:sp>
      <p:sp>
        <p:nvSpPr>
          <p:cNvPr id="9" name="Rectangle 8"/>
          <p:cNvSpPr/>
          <p:nvPr/>
        </p:nvSpPr>
        <p:spPr>
          <a:xfrm>
            <a:off x="0" y="4759535"/>
            <a:ext cx="9161464" cy="4959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pt-BR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4532" y="215351"/>
            <a:ext cx="7558207" cy="109008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4532" y="1386864"/>
            <a:ext cx="7558207" cy="3023108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4532" y="4853811"/>
            <a:ext cx="1857744" cy="27435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76">
                <a:solidFill>
                  <a:srgbClr val="FFFFFF"/>
                </a:solidFill>
              </a:defRPr>
            </a:lvl1pPr>
          </a:lstStyle>
          <a:p>
            <a:fld id="{98624D31-43A5-475A-80CF-332C9F6DCF35}" type="datetimeFigureOut">
              <a:rPr lang="en-US" dirty="0"/>
              <a:t>2/8/2026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69919" y="4853811"/>
            <a:ext cx="3624011" cy="27435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676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439525" y="4853811"/>
            <a:ext cx="985898" cy="27435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89"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23586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</p:sldLayoutIdLst>
  <p:txStyles>
    <p:titleStyle>
      <a:lvl1pPr algn="l" defTabSz="687080" rtl="0" eaLnBrk="1" latinLnBrk="0" hangingPunct="1">
        <a:lnSpc>
          <a:spcPct val="85000"/>
        </a:lnSpc>
        <a:spcBef>
          <a:spcPct val="0"/>
        </a:spcBef>
        <a:buNone/>
        <a:defRPr sz="3607" kern="1200" spc="-38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68708" indent="-68708" algn="l" defTabSz="687080" rtl="0" eaLnBrk="1" latinLnBrk="0" hangingPunct="1">
        <a:lnSpc>
          <a:spcPct val="90000"/>
        </a:lnSpc>
        <a:spcBef>
          <a:spcPts val="902"/>
        </a:spcBef>
        <a:spcAft>
          <a:spcPts val="15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1503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288574" indent="-137416" algn="l" defTabSz="687080" rtl="0" eaLnBrk="1" latinLnBrk="0" hangingPunct="1">
        <a:lnSpc>
          <a:spcPct val="90000"/>
        </a:lnSpc>
        <a:spcBef>
          <a:spcPts val="150"/>
        </a:spcBef>
        <a:spcAft>
          <a:spcPts val="301"/>
        </a:spcAft>
        <a:buClr>
          <a:schemeClr val="accent1"/>
        </a:buClr>
        <a:buFont typeface="Calibri" pitchFamily="34" charset="0"/>
        <a:buChar char="◦"/>
        <a:defRPr sz="1353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425990" indent="-137416" algn="l" defTabSz="687080" rtl="0" eaLnBrk="1" latinLnBrk="0" hangingPunct="1">
        <a:lnSpc>
          <a:spcPct val="90000"/>
        </a:lnSpc>
        <a:spcBef>
          <a:spcPts val="150"/>
        </a:spcBef>
        <a:spcAft>
          <a:spcPts val="301"/>
        </a:spcAft>
        <a:buClr>
          <a:schemeClr val="accent1"/>
        </a:buClr>
        <a:buFont typeface="Calibri" pitchFamily="34" charset="0"/>
        <a:buChar char="◦"/>
        <a:defRPr sz="1052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563406" indent="-137416" algn="l" defTabSz="687080" rtl="0" eaLnBrk="1" latinLnBrk="0" hangingPunct="1">
        <a:lnSpc>
          <a:spcPct val="90000"/>
        </a:lnSpc>
        <a:spcBef>
          <a:spcPts val="150"/>
        </a:spcBef>
        <a:spcAft>
          <a:spcPts val="301"/>
        </a:spcAft>
        <a:buClr>
          <a:schemeClr val="accent1"/>
        </a:buClr>
        <a:buFont typeface="Calibri" pitchFamily="34" charset="0"/>
        <a:buChar char="◦"/>
        <a:defRPr sz="1052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700822" indent="-137416" algn="l" defTabSz="687080" rtl="0" eaLnBrk="1" latinLnBrk="0" hangingPunct="1">
        <a:lnSpc>
          <a:spcPct val="90000"/>
        </a:lnSpc>
        <a:spcBef>
          <a:spcPts val="150"/>
        </a:spcBef>
        <a:spcAft>
          <a:spcPts val="301"/>
        </a:spcAft>
        <a:buClr>
          <a:schemeClr val="accent1"/>
        </a:buClr>
        <a:buFont typeface="Calibri" pitchFamily="34" charset="0"/>
        <a:buChar char="◦"/>
        <a:defRPr sz="1052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826540" indent="-171770" algn="l" defTabSz="687080" rtl="0" eaLnBrk="1" latinLnBrk="0" hangingPunct="1">
        <a:lnSpc>
          <a:spcPct val="90000"/>
        </a:lnSpc>
        <a:spcBef>
          <a:spcPts val="150"/>
        </a:spcBef>
        <a:spcAft>
          <a:spcPts val="301"/>
        </a:spcAft>
        <a:buClr>
          <a:schemeClr val="accent1"/>
        </a:buClr>
        <a:buFont typeface="Calibri" pitchFamily="34" charset="0"/>
        <a:buChar char="◦"/>
        <a:defRPr sz="1052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976820" indent="-171770" algn="l" defTabSz="687080" rtl="0" eaLnBrk="1" latinLnBrk="0" hangingPunct="1">
        <a:lnSpc>
          <a:spcPct val="90000"/>
        </a:lnSpc>
        <a:spcBef>
          <a:spcPts val="150"/>
        </a:spcBef>
        <a:spcAft>
          <a:spcPts val="301"/>
        </a:spcAft>
        <a:buClr>
          <a:schemeClr val="accent1"/>
        </a:buClr>
        <a:buFont typeface="Calibri" pitchFamily="34" charset="0"/>
        <a:buChar char="◦"/>
        <a:defRPr sz="1052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127100" indent="-171770" algn="l" defTabSz="687080" rtl="0" eaLnBrk="1" latinLnBrk="0" hangingPunct="1">
        <a:lnSpc>
          <a:spcPct val="90000"/>
        </a:lnSpc>
        <a:spcBef>
          <a:spcPts val="150"/>
        </a:spcBef>
        <a:spcAft>
          <a:spcPts val="301"/>
        </a:spcAft>
        <a:buClr>
          <a:schemeClr val="accent1"/>
        </a:buClr>
        <a:buFont typeface="Calibri" pitchFamily="34" charset="0"/>
        <a:buChar char="◦"/>
        <a:defRPr sz="1052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277380" indent="-171770" algn="l" defTabSz="687080" rtl="0" eaLnBrk="1" latinLnBrk="0" hangingPunct="1">
        <a:lnSpc>
          <a:spcPct val="90000"/>
        </a:lnSpc>
        <a:spcBef>
          <a:spcPts val="150"/>
        </a:spcBef>
        <a:spcAft>
          <a:spcPts val="301"/>
        </a:spcAft>
        <a:buClr>
          <a:schemeClr val="accent1"/>
        </a:buClr>
        <a:buFont typeface="Calibri" pitchFamily="34" charset="0"/>
        <a:buChar char="◦"/>
        <a:defRPr sz="1052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7080" rtl="0" eaLnBrk="1" latinLnBrk="0" hangingPunct="1">
        <a:defRPr sz="1353" kern="1200">
          <a:solidFill>
            <a:schemeClr val="tx1"/>
          </a:solidFill>
          <a:latin typeface="+mn-lt"/>
          <a:ea typeface="+mn-ea"/>
          <a:cs typeface="+mn-cs"/>
        </a:defRPr>
      </a:lvl1pPr>
      <a:lvl2pPr marL="343540" algn="l" defTabSz="687080" rtl="0" eaLnBrk="1" latinLnBrk="0" hangingPunct="1">
        <a:defRPr sz="1353" kern="1200">
          <a:solidFill>
            <a:schemeClr val="tx1"/>
          </a:solidFill>
          <a:latin typeface="+mn-lt"/>
          <a:ea typeface="+mn-ea"/>
          <a:cs typeface="+mn-cs"/>
        </a:defRPr>
      </a:lvl2pPr>
      <a:lvl3pPr marL="687080" algn="l" defTabSz="687080" rtl="0" eaLnBrk="1" latinLnBrk="0" hangingPunct="1">
        <a:defRPr sz="1353" kern="1200">
          <a:solidFill>
            <a:schemeClr val="tx1"/>
          </a:solidFill>
          <a:latin typeface="+mn-lt"/>
          <a:ea typeface="+mn-ea"/>
          <a:cs typeface="+mn-cs"/>
        </a:defRPr>
      </a:lvl3pPr>
      <a:lvl4pPr marL="1030620" algn="l" defTabSz="687080" rtl="0" eaLnBrk="1" latinLnBrk="0" hangingPunct="1">
        <a:defRPr sz="1353" kern="1200">
          <a:solidFill>
            <a:schemeClr val="tx1"/>
          </a:solidFill>
          <a:latin typeface="+mn-lt"/>
          <a:ea typeface="+mn-ea"/>
          <a:cs typeface="+mn-cs"/>
        </a:defRPr>
      </a:lvl4pPr>
      <a:lvl5pPr marL="1374160" algn="l" defTabSz="687080" rtl="0" eaLnBrk="1" latinLnBrk="0" hangingPunct="1">
        <a:defRPr sz="1353" kern="1200">
          <a:solidFill>
            <a:schemeClr val="tx1"/>
          </a:solidFill>
          <a:latin typeface="+mn-lt"/>
          <a:ea typeface="+mn-ea"/>
          <a:cs typeface="+mn-cs"/>
        </a:defRPr>
      </a:lvl5pPr>
      <a:lvl6pPr marL="1717700" algn="l" defTabSz="687080" rtl="0" eaLnBrk="1" latinLnBrk="0" hangingPunct="1">
        <a:defRPr sz="1353" kern="1200">
          <a:solidFill>
            <a:schemeClr val="tx1"/>
          </a:solidFill>
          <a:latin typeface="+mn-lt"/>
          <a:ea typeface="+mn-ea"/>
          <a:cs typeface="+mn-cs"/>
        </a:defRPr>
      </a:lvl6pPr>
      <a:lvl7pPr marL="2061240" algn="l" defTabSz="687080" rtl="0" eaLnBrk="1" latinLnBrk="0" hangingPunct="1">
        <a:defRPr sz="1353" kern="1200">
          <a:solidFill>
            <a:schemeClr val="tx1"/>
          </a:solidFill>
          <a:latin typeface="+mn-lt"/>
          <a:ea typeface="+mn-ea"/>
          <a:cs typeface="+mn-cs"/>
        </a:defRPr>
      </a:lvl7pPr>
      <a:lvl8pPr marL="2404781" algn="l" defTabSz="687080" rtl="0" eaLnBrk="1" latinLnBrk="0" hangingPunct="1">
        <a:defRPr sz="1353" kern="1200">
          <a:solidFill>
            <a:schemeClr val="tx1"/>
          </a:solidFill>
          <a:latin typeface="+mn-lt"/>
          <a:ea typeface="+mn-ea"/>
          <a:cs typeface="+mn-cs"/>
        </a:defRPr>
      </a:lvl8pPr>
      <a:lvl9pPr marL="2748321" algn="l" defTabSz="687080" rtl="0" eaLnBrk="1" latinLnBrk="0" hangingPunct="1">
        <a:defRPr sz="135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6" Type="http://schemas.microsoft.com/office/2007/relationships/hdphoto" Target="../media/hdphoto1.wdp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2.xml"/><Relationship Id="rId4" Type="http://schemas.microsoft.com/office/2007/relationships/hdphoto" Target="../media/hdphoto1.wdp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Relationship Id="rId5" Type="http://schemas.microsoft.com/office/2007/relationships/hdphoto" Target="../media/hdphoto1.wdp"/><Relationship Id="rId4" Type="http://schemas.openxmlformats.org/officeDocument/2006/relationships/image" Target="../media/image4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2.xml"/><Relationship Id="rId4" Type="http://schemas.microsoft.com/office/2007/relationships/hdphoto" Target="../media/hdphoto1.wdp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2.xml"/><Relationship Id="rId4" Type="http://schemas.microsoft.com/office/2007/relationships/hdphoto" Target="../media/hdphoto1.wdp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2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Relationship Id="rId5" Type="http://schemas.microsoft.com/office/2007/relationships/hdphoto" Target="../media/hdphoto1.wdp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Relationship Id="rId5" Type="http://schemas.microsoft.com/office/2007/relationships/hdphoto" Target="../media/hdphoto1.wdp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2.xml"/><Relationship Id="rId4" Type="http://schemas.microsoft.com/office/2007/relationships/hdphoto" Target="../media/hdphoto1.wdp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Relationship Id="rId5" Type="http://schemas.microsoft.com/office/2007/relationships/hdphoto" Target="../media/hdphoto1.wdp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2.xml"/><Relationship Id="rId4" Type="http://schemas.microsoft.com/office/2007/relationships/hdphoto" Target="../media/hdphoto1.wdp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Relationship Id="rId5" Type="http://schemas.microsoft.com/office/2007/relationships/hdphoto" Target="../media/hdphoto1.wdp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2.xml"/><Relationship Id="rId4" Type="http://schemas.microsoft.com/office/2007/relationships/hdphoto" Target="../media/hdphoto1.wdp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Relationship Id="rId5" Type="http://schemas.microsoft.com/office/2007/relationships/hdphoto" Target="../media/hdphoto1.wdp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bg1"/>
            </a:gs>
            <a:gs pos="50000">
              <a:srgbClr val="334E2F">
                <a:tint val="44500"/>
                <a:satMod val="160000"/>
              </a:srgbClr>
            </a:gs>
            <a:gs pos="100000">
              <a:schemeClr val="bg1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 descr="Diagrama&#10;&#10;O conteúdo gerado por IA pode estar incorreto.">
            <a:extLst>
              <a:ext uri="{FF2B5EF4-FFF2-40B4-BE49-F238E27FC236}">
                <a16:creationId xmlns:a16="http://schemas.microsoft.com/office/drawing/2014/main" id="{50E47ADE-3608-2A92-9575-A6ADB86720C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34" y="8000"/>
            <a:ext cx="1495664" cy="2409902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5" name="Retângulo 4"/>
          <p:cNvSpPr/>
          <p:nvPr/>
        </p:nvSpPr>
        <p:spPr>
          <a:xfrm>
            <a:off x="-1" y="4896247"/>
            <a:ext cx="9161463" cy="303609"/>
          </a:xfrm>
          <a:prstGeom prst="rect">
            <a:avLst/>
          </a:prstGeom>
          <a:gradFill flip="none" rotWithShape="1">
            <a:gsLst>
              <a:gs pos="0">
                <a:srgbClr val="452643"/>
              </a:gs>
              <a:gs pos="50000">
                <a:srgbClr val="334E2F">
                  <a:tint val="44500"/>
                  <a:satMod val="160000"/>
                </a:srgbClr>
              </a:gs>
              <a:gs pos="100000">
                <a:srgbClr val="334E2F">
                  <a:tint val="23500"/>
                  <a:satMod val="160000"/>
                </a:srgb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BR" sz="1020">
              <a:gradFill flip="none" rotWithShape="1">
                <a:gsLst>
                  <a:gs pos="0">
                    <a:srgbClr val="344F2E">
                      <a:tint val="66000"/>
                      <a:satMod val="160000"/>
                    </a:srgbClr>
                  </a:gs>
                  <a:gs pos="50000">
                    <a:srgbClr val="344F2E">
                      <a:tint val="44500"/>
                      <a:satMod val="160000"/>
                    </a:srgbClr>
                  </a:gs>
                  <a:gs pos="100000">
                    <a:srgbClr val="344F2E">
                      <a:tint val="23500"/>
                      <a:satMod val="160000"/>
                    </a:srgbClr>
                  </a:gs>
                </a:gsLst>
                <a:path path="circle">
                  <a:fillToRect l="100000" b="100000"/>
                </a:path>
                <a:tileRect t="-100000" r="-100000"/>
              </a:gradFill>
            </a:endParaRPr>
          </a:p>
        </p:txBody>
      </p:sp>
      <p:sp>
        <p:nvSpPr>
          <p:cNvPr id="6" name="CaixaDeTexto 5"/>
          <p:cNvSpPr txBox="1">
            <a:spLocks noChangeArrowheads="1"/>
          </p:cNvSpPr>
          <p:nvPr/>
        </p:nvSpPr>
        <p:spPr bwMode="auto">
          <a:xfrm>
            <a:off x="1505499" y="14389"/>
            <a:ext cx="7655964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None/>
              <a:defRPr/>
            </a:pPr>
            <a:r>
              <a:rPr lang="pt-BR" altLang="pt-BR" dirty="0">
                <a:ln w="0"/>
                <a:solidFill>
                  <a:srgbClr val="01354D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PECADO, EVANGELHO E LEI</a:t>
            </a:r>
          </a:p>
        </p:txBody>
      </p:sp>
      <p:sp>
        <p:nvSpPr>
          <p:cNvPr id="7" name="Lágrima 6"/>
          <p:cNvSpPr/>
          <p:nvPr/>
        </p:nvSpPr>
        <p:spPr>
          <a:xfrm>
            <a:off x="116660" y="3820923"/>
            <a:ext cx="1200767" cy="1066698"/>
          </a:xfrm>
          <a:prstGeom prst="teardrop">
            <a:avLst/>
          </a:prstGeom>
          <a:gradFill>
            <a:gsLst>
              <a:gs pos="0">
                <a:schemeClr val="bg1"/>
              </a:gs>
              <a:gs pos="50000">
                <a:schemeClr val="bg1"/>
              </a:gs>
              <a:gs pos="100000">
                <a:srgbClr val="452643"/>
              </a:gs>
            </a:gsLst>
          </a:gradFill>
          <a:ln w="3175"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pt-BR" sz="3600" dirty="0">
                <a:solidFill>
                  <a:srgbClr val="452643"/>
                </a:solidFill>
                <a:latin typeface="Arial Black" panose="020B0A04020102020204" pitchFamily="34" charset="0"/>
              </a:rPr>
              <a:t>09</a:t>
            </a:r>
            <a:endParaRPr lang="pt-BR" sz="1020" dirty="0">
              <a:solidFill>
                <a:srgbClr val="452643"/>
              </a:solidFill>
              <a:latin typeface="Arial Black" panose="020B0A04020102020204" pitchFamily="34" charset="0"/>
            </a:endParaRPr>
          </a:p>
        </p:txBody>
      </p:sp>
      <p:sp>
        <p:nvSpPr>
          <p:cNvPr id="9" name="Retângulo 8"/>
          <p:cNvSpPr>
            <a:spLocks noChangeArrowheads="1"/>
          </p:cNvSpPr>
          <p:nvPr/>
        </p:nvSpPr>
        <p:spPr bwMode="auto">
          <a:xfrm>
            <a:off x="1461082" y="3382866"/>
            <a:ext cx="7644148" cy="646331"/>
          </a:xfrm>
          <a:prstGeom prst="rect">
            <a:avLst/>
          </a:prstGeom>
          <a:gradFill flip="none" rotWithShape="1">
            <a:gsLst>
              <a:gs pos="0">
                <a:schemeClr val="bg1"/>
              </a:gs>
              <a:gs pos="50000">
                <a:srgbClr val="334E2F">
                  <a:tint val="44500"/>
                  <a:satMod val="160000"/>
                </a:srgbClr>
              </a:gs>
              <a:gs pos="100000">
                <a:srgbClr val="808080"/>
              </a:gs>
            </a:gsLst>
            <a:lin ang="2700000" scaled="1"/>
            <a:tileRect/>
          </a:gradFill>
          <a:ln>
            <a:noFill/>
          </a:ln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None/>
            </a:pPr>
            <a:r>
              <a:rPr lang="pt-BR" altLang="pt-BR" sz="1200" dirty="0">
                <a:solidFill>
                  <a:srgbClr val="000099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VERSO PARA MEMORIZAR: </a:t>
            </a:r>
            <a:br>
              <a:rPr lang="pt-BR" altLang="pt-BR" sz="1200" dirty="0">
                <a:latin typeface="Arial Black" panose="020B0A04020102020204" pitchFamily="34" charset="0"/>
                <a:cs typeface="Arial" panose="020B0604020202020204" pitchFamily="34" charset="0"/>
              </a:rPr>
            </a:br>
            <a:r>
              <a:rPr lang="pt-BR" altLang="pt-BR" sz="1200" i="1" dirty="0">
                <a:latin typeface="Arial Black" panose="020B0A04020102020204" pitchFamily="34" charset="0"/>
                <a:cs typeface="Arial" panose="020B0604020202020204" pitchFamily="34" charset="0"/>
              </a:rPr>
              <a:t>“Nunca me esquecerei dos Teus preceitos, pois é por meio deles que me tens dado vida. Sou Teu; salva-me, pois eu busco os Teus preceitos” (</a:t>
            </a:r>
            <a:r>
              <a:rPr lang="pt-BR" altLang="pt-BR" sz="1200" i="1" dirty="0" err="1">
                <a:latin typeface="Arial Black" panose="020B0A04020102020204" pitchFamily="34" charset="0"/>
                <a:cs typeface="Arial" panose="020B0604020202020204" pitchFamily="34" charset="0"/>
              </a:rPr>
              <a:t>Sl</a:t>
            </a:r>
            <a:r>
              <a:rPr lang="pt-BR" altLang="pt-BR" sz="1200" i="1" dirty="0">
                <a:latin typeface="Arial Black" panose="020B0A04020102020204" pitchFamily="34" charset="0"/>
                <a:cs typeface="Arial" panose="020B0604020202020204" pitchFamily="34" charset="0"/>
              </a:rPr>
              <a:t> 119:93, 94).</a:t>
            </a:r>
            <a:endParaRPr lang="pt-BR" altLang="pt-BR" sz="1200" dirty="0">
              <a:latin typeface="Arial Black" panose="020B0A040201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Retângulo 9"/>
          <p:cNvSpPr/>
          <p:nvPr/>
        </p:nvSpPr>
        <p:spPr>
          <a:xfrm>
            <a:off x="7643004" y="4998104"/>
            <a:ext cx="1397478" cy="11727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r">
              <a:defRPr/>
            </a:pPr>
            <a:r>
              <a:rPr lang="pt-BR" sz="900" b="1" dirty="0">
                <a:solidFill>
                  <a:srgbClr val="D4FF7D"/>
                </a:solidFill>
              </a:rPr>
              <a:t>design Neemias Lima</a:t>
            </a:r>
          </a:p>
        </p:txBody>
      </p:sp>
      <p:pic>
        <p:nvPicPr>
          <p:cNvPr id="12" name="Picture 13" descr="Imagem relacionada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9962" y="2556259"/>
            <a:ext cx="1089329" cy="1089329"/>
          </a:xfrm>
          <a:prstGeom prst="rect">
            <a:avLst/>
          </a:prstGeom>
          <a:noFill/>
          <a:effectLst>
            <a:glow rad="63500">
              <a:schemeClr val="accent5">
                <a:satMod val="175000"/>
                <a:alpha val="40000"/>
              </a:schemeClr>
            </a:glo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CaixaDeTexto 6"/>
          <p:cNvSpPr txBox="1">
            <a:spLocks noChangeArrowheads="1"/>
          </p:cNvSpPr>
          <p:nvPr/>
        </p:nvSpPr>
        <p:spPr bwMode="auto">
          <a:xfrm>
            <a:off x="3388752" y="2851020"/>
            <a:ext cx="4158853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None/>
              <a:defRPr/>
            </a:pPr>
            <a:r>
              <a:rPr lang="pt-BR" altLang="pt-BR" sz="2800" dirty="0">
                <a:ln w="0"/>
                <a:solidFill>
                  <a:srgbClr val="00206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LIÇÃO 09</a:t>
            </a:r>
          </a:p>
        </p:txBody>
      </p:sp>
      <p:sp>
        <p:nvSpPr>
          <p:cNvPr id="16" name="Retângulo 15"/>
          <p:cNvSpPr>
            <a:spLocks noChangeArrowheads="1"/>
          </p:cNvSpPr>
          <p:nvPr/>
        </p:nvSpPr>
        <p:spPr bwMode="auto">
          <a:xfrm>
            <a:off x="1404851" y="4400870"/>
            <a:ext cx="7756611" cy="276999"/>
          </a:xfrm>
          <a:prstGeom prst="rect">
            <a:avLst/>
          </a:prstGeom>
          <a:gradFill flip="none" rotWithShape="1">
            <a:gsLst>
              <a:gs pos="0">
                <a:schemeClr val="bg1"/>
              </a:gs>
              <a:gs pos="50000">
                <a:srgbClr val="334E2F">
                  <a:tint val="44500"/>
                  <a:satMod val="160000"/>
                </a:srgbClr>
              </a:gs>
              <a:gs pos="100000">
                <a:schemeClr val="bg1"/>
              </a:gs>
            </a:gsLst>
            <a:lin ang="2700000" scaled="1"/>
            <a:tileRect/>
          </a:gradFill>
          <a:ln>
            <a:noFill/>
          </a:ln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None/>
            </a:pPr>
            <a:r>
              <a:rPr lang="pt-BR" altLang="pt-BR" sz="1200" dirty="0">
                <a:latin typeface="Arial Black" panose="020B0A04020102020204" pitchFamily="34" charset="0"/>
                <a:cs typeface="Arial" panose="020B0604020202020204" pitchFamily="34" charset="0"/>
              </a:rPr>
              <a:t>LEITURAS DA SEMANA: </a:t>
            </a:r>
            <a:r>
              <a:rPr lang="da-DK" altLang="pt-BR" sz="1200" dirty="0">
                <a:latin typeface="Arial Black" panose="020B0A04020102020204" pitchFamily="34" charset="0"/>
                <a:cs typeface="Arial" panose="020B0604020202020204" pitchFamily="34" charset="0"/>
              </a:rPr>
              <a:t>Jz 14:1-20; Mc 9:42-48; Rm 3:20, 28; Mt 5:17,18; Mt 7:24-29</a:t>
            </a:r>
            <a:endParaRPr lang="pt-BR" altLang="pt-BR" sz="1200" dirty="0">
              <a:latin typeface="Arial Black" panose="020B0A04020102020204" pitchFamily="34" charset="0"/>
              <a:cs typeface="Arial" panose="020B0604020202020204" pitchFamily="34" charset="0"/>
            </a:endParaRPr>
          </a:p>
        </p:txBody>
      </p:sp>
      <p:pic>
        <p:nvPicPr>
          <p:cNvPr id="8" name="Imagem 7" descr="Desenho de rosto de pessoa visto de perto&#10;&#10;O conteúdo gerado por IA pode estar incorreto.">
            <a:extLst>
              <a:ext uri="{FF2B5EF4-FFF2-40B4-BE49-F238E27FC236}">
                <a16:creationId xmlns:a16="http://schemas.microsoft.com/office/drawing/2014/main" id="{A4A9091F-D80A-F28F-DC1D-9A8D16261747}"/>
              </a:ext>
            </a:extLst>
          </p:cNvPr>
          <p:cNvPicPr>
            <a:picLocks noChangeAspect="1"/>
          </p:cNvPicPr>
          <p:nvPr/>
        </p:nvPicPr>
        <p:blipFill>
          <a:blip r:embed="rId5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rightnessContrast bright="-20000" contrast="4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2534912" y="657184"/>
            <a:ext cx="5806831" cy="214290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223233122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FF66"/>
            </a:gs>
            <a:gs pos="50000">
              <a:schemeClr val="bg1"/>
            </a:gs>
            <a:gs pos="100000">
              <a:schemeClr val="bg1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Arredondar Retângulo em um Canto Diagonal 9"/>
          <p:cNvSpPr/>
          <p:nvPr/>
        </p:nvSpPr>
        <p:spPr>
          <a:xfrm>
            <a:off x="64294" y="108239"/>
            <a:ext cx="1489166" cy="444137"/>
          </a:xfrm>
          <a:prstGeom prst="round2DiagRect">
            <a:avLst>
              <a:gd name="adj1" fmla="val 16667"/>
              <a:gd name="adj2" fmla="val 33333"/>
            </a:avLst>
          </a:prstGeom>
          <a:gradFill>
            <a:gsLst>
              <a:gs pos="0">
                <a:srgbClr val="E8FB79"/>
              </a:gs>
              <a:gs pos="50000">
                <a:schemeClr val="bg1"/>
              </a:gs>
              <a:gs pos="100000">
                <a:schemeClr val="bg1"/>
              </a:gs>
            </a:gsLst>
            <a:lin ang="27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>
                <a:solidFill>
                  <a:schemeClr val="bg2">
                    <a:lumMod val="25000"/>
                  </a:schemeClr>
                </a:solidFill>
                <a:latin typeface="Arial Black" panose="020B0A04020102020204" pitchFamily="34" charset="0"/>
              </a:rPr>
              <a:t>Quarta</a:t>
            </a:r>
            <a:endParaRPr lang="pt-BR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14" name="Pentágono 13"/>
          <p:cNvSpPr/>
          <p:nvPr/>
        </p:nvSpPr>
        <p:spPr>
          <a:xfrm>
            <a:off x="1688022" y="69121"/>
            <a:ext cx="5597118" cy="566825"/>
          </a:xfrm>
          <a:prstGeom prst="homePlate">
            <a:avLst>
              <a:gd name="adj" fmla="val 22345"/>
            </a:avLst>
          </a:prstGeom>
          <a:gradFill>
            <a:gsLst>
              <a:gs pos="0">
                <a:srgbClr val="E8FB79"/>
              </a:gs>
              <a:gs pos="50000">
                <a:schemeClr val="bg1"/>
              </a:gs>
              <a:gs pos="100000">
                <a:schemeClr val="bg1"/>
              </a:gs>
            </a:gsLst>
            <a:lin ang="27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b="1" dirty="0">
                <a:solidFill>
                  <a:schemeClr val="tx1"/>
                </a:solidFill>
                <a:latin typeface="Arial Black" panose="020B0A04020102020204" pitchFamily="34" charset="0"/>
              </a:rPr>
              <a:t>Lei e evangelho</a:t>
            </a:r>
          </a:p>
        </p:txBody>
      </p:sp>
      <p:sp>
        <p:nvSpPr>
          <p:cNvPr id="12" name="CaixaDeTexto 10">
            <a:extLst>
              <a:ext uri="{FF2B5EF4-FFF2-40B4-BE49-F238E27FC236}">
                <a16:creationId xmlns:a16="http://schemas.microsoft.com/office/drawing/2014/main" id="{FD5EC092-AC81-4728-9A45-4C4BB5B95C6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368" y="1204807"/>
            <a:ext cx="8262473" cy="27515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indent="0" algn="just" rtl="0" eaLnBrk="1" latinLnBrk="0" hangingPunct="1">
              <a:lnSpc>
                <a:spcPct val="90000"/>
              </a:lnSpc>
              <a:spcBef>
                <a:spcPts val="1000"/>
              </a:spcBef>
              <a:buNone/>
            </a:pPr>
            <a:r>
              <a:rPr lang="pt-BR" sz="1600" dirty="0">
                <a:solidFill>
                  <a:srgbClr val="000000"/>
                </a:solidFill>
                <a:effectLst/>
                <a:latin typeface="Arial Black" panose="020B0A04020102020204" pitchFamily="34" charset="0"/>
              </a:rPr>
              <a:t>Assim como os limites que os pais estabelecem revelam o que eles valorizam, a lei de Deus nos mostra Seu caráter e o que é importante para Ele. O Senhor nos deu Sua lei para proteger nosso relacionamento com Ele e com o próximo, guiando cada aspecto da vida enquanto crescemos Nele. Afinal, quem nunca sentiu, na própria pele, as consequências do pecado a violação da lei? O amor por Jesus está no centro da lei. Ele disse: “Se vocês Me amam, guardarão os Meus mandamentos” (</a:t>
            </a:r>
            <a:r>
              <a:rPr lang="pt-BR" sz="1600" dirty="0" err="1">
                <a:solidFill>
                  <a:srgbClr val="000000"/>
                </a:solidFill>
                <a:effectLst/>
                <a:latin typeface="Arial Black" panose="020B0A04020102020204" pitchFamily="34" charset="0"/>
              </a:rPr>
              <a:t>Jo</a:t>
            </a:r>
            <a:r>
              <a:rPr lang="pt-BR" sz="1600" dirty="0">
                <a:solidFill>
                  <a:srgbClr val="000000"/>
                </a:solidFill>
                <a:effectLst/>
                <a:latin typeface="Arial Black" panose="020B0A04020102020204" pitchFamily="34" charset="0"/>
              </a:rPr>
              <a:t> 14’15)- Quando amamos de verdade a Cristo, naturalmente guardamos Sua lei. Quanto mais entendemos a beleza da lei, mais nosso amor por Jesus cresce. E o mais importante: manter diante de nós a cena da cruz e a morte substitutiva de Cristo em nosso favor é o caminho mais poderoso para promover esse amor.</a:t>
            </a:r>
            <a:endParaRPr lang="pt-BR" altLang="pt-BR" sz="1600" dirty="0">
              <a:latin typeface="Arial Black" panose="020B0A040201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Texto Explicativo: Seta para Baixo 12">
            <a:extLst>
              <a:ext uri="{FF2B5EF4-FFF2-40B4-BE49-F238E27FC236}">
                <a16:creationId xmlns:a16="http://schemas.microsoft.com/office/drawing/2014/main" id="{8F9DEEC4-F272-4BE4-ADE9-AC33A0C6738C}"/>
              </a:ext>
            </a:extLst>
          </p:cNvPr>
          <p:cNvSpPr/>
          <p:nvPr/>
        </p:nvSpPr>
        <p:spPr>
          <a:xfrm>
            <a:off x="73026" y="717939"/>
            <a:ext cx="7075032" cy="532868"/>
          </a:xfrm>
          <a:prstGeom prst="downArrowCallout">
            <a:avLst>
              <a:gd name="adj1" fmla="val 11453"/>
              <a:gd name="adj2" fmla="val 25000"/>
              <a:gd name="adj3" fmla="val 25000"/>
              <a:gd name="adj4" fmla="val 64977"/>
            </a:avLst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altLang="pt-BR" dirty="0">
                <a:solidFill>
                  <a:schemeClr val="bg2">
                    <a:lumMod val="25000"/>
                  </a:schemeClr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COMENTÁRIOS</a:t>
            </a:r>
            <a:r>
              <a:rPr lang="pt-BR" altLang="pt-BR" dirty="0">
                <a:solidFill>
                  <a:srgbClr val="800080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:</a:t>
            </a:r>
          </a:p>
        </p:txBody>
      </p:sp>
      <p:pic>
        <p:nvPicPr>
          <p:cNvPr id="3" name="Imagem 2" descr="Diagrama&#10;&#10;O conteúdo gerado por IA pode estar incorreto.">
            <a:extLst>
              <a:ext uri="{FF2B5EF4-FFF2-40B4-BE49-F238E27FC236}">
                <a16:creationId xmlns:a16="http://schemas.microsoft.com/office/drawing/2014/main" id="{9A2B89B4-F682-0CD3-3C61-1078A02A627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39320" y="3491909"/>
            <a:ext cx="922142" cy="135379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6" name="Retângulo 5">
            <a:extLst>
              <a:ext uri="{FF2B5EF4-FFF2-40B4-BE49-F238E27FC236}">
                <a16:creationId xmlns:a16="http://schemas.microsoft.com/office/drawing/2014/main" id="{D1BFA23D-1FAA-7632-2AEE-4593324B5815}"/>
              </a:ext>
            </a:extLst>
          </p:cNvPr>
          <p:cNvSpPr/>
          <p:nvPr/>
        </p:nvSpPr>
        <p:spPr>
          <a:xfrm>
            <a:off x="7725133" y="743021"/>
            <a:ext cx="136447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dirty="0">
                <a:solidFill>
                  <a:srgbClr val="452643"/>
                </a:solidFill>
                <a:latin typeface="Arial Black" panose="020B0A04020102020204" pitchFamily="34" charset="0"/>
              </a:rPr>
              <a:t>LIÇÃO 09</a:t>
            </a:r>
            <a:endParaRPr lang="pt-BR" dirty="0">
              <a:solidFill>
                <a:srgbClr val="452643"/>
              </a:solidFill>
            </a:endParaRPr>
          </a:p>
        </p:txBody>
      </p:sp>
      <p:sp>
        <p:nvSpPr>
          <p:cNvPr id="7" name="Retângulo 6">
            <a:extLst>
              <a:ext uri="{FF2B5EF4-FFF2-40B4-BE49-F238E27FC236}">
                <a16:creationId xmlns:a16="http://schemas.microsoft.com/office/drawing/2014/main" id="{0245C7ED-FEAB-4C4C-7573-633E7C8E3FE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946" y="4845704"/>
            <a:ext cx="8639958" cy="276999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None/>
            </a:pPr>
            <a:r>
              <a:rPr lang="pt-BR" altLang="pt-BR" sz="1200" dirty="0">
                <a:solidFill>
                  <a:schemeClr val="accent6">
                    <a:lumMod val="50000"/>
                  </a:schemeClr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LEITURAS DA SEMANA: </a:t>
            </a:r>
            <a:r>
              <a:rPr lang="da-DK" altLang="pt-BR" sz="1200" dirty="0">
                <a:latin typeface="Arial Black" panose="020B0A04020102020204" pitchFamily="34" charset="0"/>
                <a:cs typeface="Arial" panose="020B0604020202020204" pitchFamily="34" charset="0"/>
              </a:rPr>
              <a:t>Jz 14:1-20; Mc 9:42-48; Rm 3:20, 28; Mt 5:17,18; Mt 7:24-29</a:t>
            </a:r>
            <a:endParaRPr lang="pt-BR" altLang="pt-BR" sz="1200" dirty="0">
              <a:solidFill>
                <a:schemeClr val="accent6">
                  <a:lumMod val="50000"/>
                </a:schemeClr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</p:txBody>
      </p:sp>
      <p:pic>
        <p:nvPicPr>
          <p:cNvPr id="8" name="Imagem 7" descr="Desenho de rosto de pessoa visto de perto&#10;&#10;O conteúdo gerado por IA pode estar incorreto.">
            <a:extLst>
              <a:ext uri="{FF2B5EF4-FFF2-40B4-BE49-F238E27FC236}">
                <a16:creationId xmlns:a16="http://schemas.microsoft.com/office/drawing/2014/main" id="{DBE7E2A2-D6F3-97F8-2526-4B36DA5B2ED0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-20000" contrast="4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7356764" y="-51876"/>
            <a:ext cx="1866128" cy="79133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76821631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57FF57"/>
            </a:gs>
            <a:gs pos="50000">
              <a:schemeClr val="bg1"/>
            </a:gs>
            <a:gs pos="100000">
              <a:schemeClr val="bg1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Arredondar Retângulo em um Canto Diagonal 9"/>
          <p:cNvSpPr/>
          <p:nvPr/>
        </p:nvSpPr>
        <p:spPr>
          <a:xfrm>
            <a:off x="64294" y="108239"/>
            <a:ext cx="1489166" cy="444137"/>
          </a:xfrm>
          <a:prstGeom prst="round2DiagRect">
            <a:avLst>
              <a:gd name="adj1" fmla="val 16667"/>
              <a:gd name="adj2" fmla="val 33333"/>
            </a:avLst>
          </a:prstGeom>
          <a:gradFill>
            <a:gsLst>
              <a:gs pos="0">
                <a:srgbClr val="FFD5AB"/>
              </a:gs>
              <a:gs pos="50000">
                <a:schemeClr val="bg1"/>
              </a:gs>
              <a:gs pos="100000">
                <a:schemeClr val="bg1"/>
              </a:gs>
            </a:gsLst>
            <a:lin ang="27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>
                <a:solidFill>
                  <a:schemeClr val="bg2">
                    <a:lumMod val="25000"/>
                  </a:schemeClr>
                </a:solidFill>
                <a:latin typeface="Arial Black" panose="020B0A04020102020204" pitchFamily="34" charset="0"/>
              </a:rPr>
              <a:t>Quinta</a:t>
            </a:r>
            <a:endParaRPr lang="pt-BR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14" name="Pentágono 13"/>
          <p:cNvSpPr/>
          <p:nvPr/>
        </p:nvSpPr>
        <p:spPr>
          <a:xfrm>
            <a:off x="1688022" y="69121"/>
            <a:ext cx="5597118" cy="566825"/>
          </a:xfrm>
          <a:prstGeom prst="homePlate">
            <a:avLst>
              <a:gd name="adj" fmla="val 22345"/>
            </a:avLst>
          </a:prstGeom>
          <a:gradFill>
            <a:gsLst>
              <a:gs pos="0">
                <a:srgbClr val="FFD5AB"/>
              </a:gs>
              <a:gs pos="50000">
                <a:schemeClr val="bg1"/>
              </a:gs>
              <a:gs pos="100000">
                <a:schemeClr val="bg1"/>
              </a:gs>
            </a:gsLst>
            <a:lin ang="27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b="1" dirty="0">
                <a:solidFill>
                  <a:schemeClr val="tx1"/>
                </a:solidFill>
                <a:latin typeface="Arial Black" panose="020B0A04020102020204" pitchFamily="34" charset="0"/>
              </a:rPr>
              <a:t>Conhecer e praticar</a:t>
            </a:r>
            <a:endParaRPr lang="pt-BR" sz="2000" dirty="0">
              <a:solidFill>
                <a:schemeClr val="tx1"/>
              </a:solidFill>
            </a:endParaRPr>
          </a:p>
        </p:txBody>
      </p:sp>
      <p:sp>
        <p:nvSpPr>
          <p:cNvPr id="15" name="CaixaDeTexto 15">
            <a:extLst>
              <a:ext uri="{FF2B5EF4-FFF2-40B4-BE49-F238E27FC236}">
                <a16:creationId xmlns:a16="http://schemas.microsoft.com/office/drawing/2014/main" id="{863BB09B-C8C1-4354-BC51-D930C951E50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429" y="1208029"/>
            <a:ext cx="8148873" cy="1708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>
              <a:lnSpc>
                <a:spcPct val="100000"/>
              </a:lnSpc>
              <a:spcBef>
                <a:spcPct val="0"/>
              </a:spcBef>
              <a:buNone/>
            </a:pPr>
            <a:r>
              <a:rPr lang="pt-BR" altLang="pt-BR" sz="1500" dirty="0">
                <a:solidFill>
                  <a:srgbClr val="C00000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6. Jesus concluiu 0 Sermão do Monte com um apelo forte. Qual foi? </a:t>
            </a:r>
            <a:r>
              <a:rPr lang="pt-BR" altLang="pt-BR" sz="1500" dirty="0" err="1">
                <a:solidFill>
                  <a:srgbClr val="C00000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Mt</a:t>
            </a:r>
            <a:r>
              <a:rPr lang="pt-BR" altLang="pt-BR" sz="1500" dirty="0">
                <a:solidFill>
                  <a:srgbClr val="C00000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 7:24-29</a:t>
            </a:r>
          </a:p>
          <a:p>
            <a:pPr algn="just">
              <a:lnSpc>
                <a:spcPct val="100000"/>
              </a:lnSpc>
              <a:spcBef>
                <a:spcPct val="0"/>
              </a:spcBef>
              <a:buNone/>
            </a:pPr>
            <a:endParaRPr lang="pt-BR" altLang="pt-BR" sz="1500" dirty="0">
              <a:solidFill>
                <a:srgbClr val="C00000"/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0000"/>
              </a:lnSpc>
              <a:spcBef>
                <a:spcPct val="0"/>
              </a:spcBef>
              <a:buNone/>
            </a:pPr>
            <a:endParaRPr lang="pt-BR" altLang="pt-BR" sz="1500" dirty="0">
              <a:solidFill>
                <a:srgbClr val="C00000"/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0000"/>
              </a:lnSpc>
              <a:spcBef>
                <a:spcPct val="0"/>
              </a:spcBef>
              <a:buNone/>
            </a:pPr>
            <a:endParaRPr lang="pt-BR" altLang="pt-BR" sz="1500" dirty="0">
              <a:solidFill>
                <a:srgbClr val="C00000"/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0000"/>
              </a:lnSpc>
              <a:spcBef>
                <a:spcPct val="0"/>
              </a:spcBef>
              <a:buNone/>
            </a:pPr>
            <a:endParaRPr lang="pt-BR" altLang="pt-BR" sz="1500" dirty="0">
              <a:solidFill>
                <a:srgbClr val="C00000"/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0000"/>
              </a:lnSpc>
              <a:spcBef>
                <a:spcPct val="0"/>
              </a:spcBef>
              <a:buNone/>
            </a:pPr>
            <a:endParaRPr lang="pt-BR" altLang="pt-BR" sz="1500" dirty="0">
              <a:solidFill>
                <a:srgbClr val="C00000"/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Texto Explicativo: Seta para Baixo 21">
            <a:extLst>
              <a:ext uri="{FF2B5EF4-FFF2-40B4-BE49-F238E27FC236}">
                <a16:creationId xmlns:a16="http://schemas.microsoft.com/office/drawing/2014/main" id="{64174D21-4722-4ED0-8E26-BF7FE60A20B4}"/>
              </a:ext>
            </a:extLst>
          </p:cNvPr>
          <p:cNvSpPr/>
          <p:nvPr/>
        </p:nvSpPr>
        <p:spPr>
          <a:xfrm>
            <a:off x="73026" y="717939"/>
            <a:ext cx="7075032" cy="532868"/>
          </a:xfrm>
          <a:prstGeom prst="downArrowCallout">
            <a:avLst>
              <a:gd name="adj1" fmla="val 11453"/>
              <a:gd name="adj2" fmla="val 25000"/>
              <a:gd name="adj3" fmla="val 25000"/>
              <a:gd name="adj4" fmla="val 64977"/>
            </a:avLst>
          </a:prstGeom>
          <a:gradFill flip="none" rotWithShape="1">
            <a:gsLst>
              <a:gs pos="0">
                <a:schemeClr val="accent2">
                  <a:lumMod val="75000"/>
                </a:schemeClr>
              </a:gs>
              <a:gs pos="50000">
                <a:schemeClr val="bg2"/>
              </a:gs>
              <a:gs pos="100000">
                <a:schemeClr val="accent2">
                  <a:lumMod val="40000"/>
                  <a:lumOff val="6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altLang="pt-BR" dirty="0">
                <a:solidFill>
                  <a:schemeClr val="bg2">
                    <a:lumMod val="25000"/>
                  </a:schemeClr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PERGUNTAS:</a:t>
            </a:r>
          </a:p>
        </p:txBody>
      </p:sp>
      <p:pic>
        <p:nvPicPr>
          <p:cNvPr id="3" name="Imagem 2" descr="Diagrama&#10;&#10;O conteúdo gerado por IA pode estar incorreto.">
            <a:extLst>
              <a:ext uri="{FF2B5EF4-FFF2-40B4-BE49-F238E27FC236}">
                <a16:creationId xmlns:a16="http://schemas.microsoft.com/office/drawing/2014/main" id="{E6A8BF72-FFFA-2C41-600A-5DB33C02C78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39320" y="3491909"/>
            <a:ext cx="922142" cy="135379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5" name="Retângulo 4">
            <a:extLst>
              <a:ext uri="{FF2B5EF4-FFF2-40B4-BE49-F238E27FC236}">
                <a16:creationId xmlns:a16="http://schemas.microsoft.com/office/drawing/2014/main" id="{2812F400-D435-9DA5-203F-D58B792824F6}"/>
              </a:ext>
            </a:extLst>
          </p:cNvPr>
          <p:cNvSpPr/>
          <p:nvPr/>
        </p:nvSpPr>
        <p:spPr>
          <a:xfrm>
            <a:off x="7725133" y="743021"/>
            <a:ext cx="136447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dirty="0">
                <a:solidFill>
                  <a:srgbClr val="452643"/>
                </a:solidFill>
                <a:latin typeface="Arial Black" panose="020B0A04020102020204" pitchFamily="34" charset="0"/>
              </a:rPr>
              <a:t>LIÇÃO 09</a:t>
            </a:r>
            <a:endParaRPr lang="pt-BR" dirty="0">
              <a:solidFill>
                <a:srgbClr val="452643"/>
              </a:solidFill>
            </a:endParaRPr>
          </a:p>
        </p:txBody>
      </p:sp>
      <p:sp>
        <p:nvSpPr>
          <p:cNvPr id="7" name="Retângulo 6">
            <a:extLst>
              <a:ext uri="{FF2B5EF4-FFF2-40B4-BE49-F238E27FC236}">
                <a16:creationId xmlns:a16="http://schemas.microsoft.com/office/drawing/2014/main" id="{34E38D30-E84D-0659-B1A2-B4534C1EAF0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946" y="4845704"/>
            <a:ext cx="8639958" cy="276999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None/>
            </a:pPr>
            <a:r>
              <a:rPr lang="pt-BR" altLang="pt-BR" sz="1200" dirty="0">
                <a:solidFill>
                  <a:schemeClr val="accent6">
                    <a:lumMod val="50000"/>
                  </a:schemeClr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LEITURAS DA SEMANA: </a:t>
            </a:r>
            <a:r>
              <a:rPr lang="da-DK" altLang="pt-BR" sz="1200" dirty="0">
                <a:latin typeface="Arial Black" panose="020B0A04020102020204" pitchFamily="34" charset="0"/>
                <a:cs typeface="Arial" panose="020B0604020202020204" pitchFamily="34" charset="0"/>
              </a:rPr>
              <a:t>Jz 14:1-20; Mc 9:42-48; Rm 3:20, 28; Mt 5:17,18; Mt 7:24-29</a:t>
            </a:r>
            <a:endParaRPr lang="pt-BR" altLang="pt-BR" sz="1200" dirty="0">
              <a:solidFill>
                <a:schemeClr val="accent6">
                  <a:lumMod val="50000"/>
                </a:schemeClr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</p:txBody>
      </p:sp>
      <p:pic>
        <p:nvPicPr>
          <p:cNvPr id="8" name="Imagem 7" descr="Desenho de rosto de pessoa visto de perto&#10;&#10;O conteúdo gerado por IA pode estar incorreto.">
            <a:extLst>
              <a:ext uri="{FF2B5EF4-FFF2-40B4-BE49-F238E27FC236}">
                <a16:creationId xmlns:a16="http://schemas.microsoft.com/office/drawing/2014/main" id="{08BB3822-92B2-DECA-64F1-00A69A4E68B6}"/>
              </a:ext>
            </a:extLst>
          </p:cNvPr>
          <p:cNvPicPr>
            <a:picLocks noChangeAspect="1"/>
          </p:cNvPicPr>
          <p:nvPr/>
        </p:nvPicPr>
        <p:blipFill>
          <a:blip r:embed="rId4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rightnessContrast bright="-20000" contrast="4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7356764" y="-51876"/>
            <a:ext cx="1866128" cy="79133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95924985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57FF57"/>
            </a:gs>
            <a:gs pos="50000">
              <a:schemeClr val="bg1"/>
            </a:gs>
            <a:gs pos="100000">
              <a:schemeClr val="bg1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Arredondar Retângulo em um Canto Diagonal 9"/>
          <p:cNvSpPr/>
          <p:nvPr/>
        </p:nvSpPr>
        <p:spPr>
          <a:xfrm>
            <a:off x="64294" y="108239"/>
            <a:ext cx="1489166" cy="444137"/>
          </a:xfrm>
          <a:prstGeom prst="round2DiagRect">
            <a:avLst>
              <a:gd name="adj1" fmla="val 16667"/>
              <a:gd name="adj2" fmla="val 33333"/>
            </a:avLst>
          </a:prstGeom>
          <a:gradFill>
            <a:gsLst>
              <a:gs pos="0">
                <a:srgbClr val="FFD5AB"/>
              </a:gs>
              <a:gs pos="50000">
                <a:schemeClr val="bg1"/>
              </a:gs>
              <a:gs pos="100000">
                <a:schemeClr val="bg1"/>
              </a:gs>
            </a:gsLst>
            <a:lin ang="27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>
                <a:solidFill>
                  <a:srgbClr val="C00000"/>
                </a:solidFill>
                <a:latin typeface="Arial Black" panose="020B0A04020102020204" pitchFamily="34" charset="0"/>
              </a:rPr>
              <a:t>Quinta</a:t>
            </a:r>
            <a:endParaRPr lang="pt-BR" dirty="0">
              <a:solidFill>
                <a:srgbClr val="C00000"/>
              </a:solidFill>
            </a:endParaRPr>
          </a:p>
        </p:txBody>
      </p:sp>
      <p:sp>
        <p:nvSpPr>
          <p:cNvPr id="14" name="Pentágono 13"/>
          <p:cNvSpPr/>
          <p:nvPr/>
        </p:nvSpPr>
        <p:spPr>
          <a:xfrm>
            <a:off x="1688022" y="69121"/>
            <a:ext cx="5597118" cy="566825"/>
          </a:xfrm>
          <a:prstGeom prst="homePlate">
            <a:avLst>
              <a:gd name="adj" fmla="val 22345"/>
            </a:avLst>
          </a:prstGeom>
          <a:gradFill>
            <a:gsLst>
              <a:gs pos="0">
                <a:srgbClr val="FFD5AB"/>
              </a:gs>
              <a:gs pos="50000">
                <a:schemeClr val="bg1"/>
              </a:gs>
              <a:gs pos="100000">
                <a:schemeClr val="bg1"/>
              </a:gs>
            </a:gsLst>
            <a:lin ang="27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b="1" dirty="0">
                <a:solidFill>
                  <a:schemeClr val="tx1"/>
                </a:solidFill>
                <a:latin typeface="Arial Black" panose="020B0A04020102020204" pitchFamily="34" charset="0"/>
              </a:rPr>
              <a:t>Conhecer e praticar</a:t>
            </a:r>
            <a:endParaRPr lang="pt-BR" sz="2000" dirty="0">
              <a:solidFill>
                <a:schemeClr val="tx1"/>
              </a:solidFill>
            </a:endParaRPr>
          </a:p>
        </p:txBody>
      </p:sp>
      <p:sp>
        <p:nvSpPr>
          <p:cNvPr id="12" name="CaixaDeTexto 10">
            <a:extLst>
              <a:ext uri="{FF2B5EF4-FFF2-40B4-BE49-F238E27FC236}">
                <a16:creationId xmlns:a16="http://schemas.microsoft.com/office/drawing/2014/main" id="{1EC42BAA-B890-43DD-B4F0-9AB5685AF2F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20926"/>
            <a:ext cx="8197349" cy="31947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indent="0" algn="just" rtl="0" eaLnBrk="1" latinLnBrk="0" hangingPunct="1">
              <a:lnSpc>
                <a:spcPct val="90000"/>
              </a:lnSpc>
              <a:spcBef>
                <a:spcPts val="1000"/>
              </a:spcBef>
              <a:buNone/>
            </a:pPr>
            <a:r>
              <a:rPr lang="pt-BR" sz="1600" dirty="0">
                <a:solidFill>
                  <a:srgbClr val="000000"/>
                </a:solidFill>
                <a:effectLst/>
                <a:latin typeface="Arial Black" panose="020B0A04020102020204" pitchFamily="34" charset="0"/>
              </a:rPr>
              <a:t>Quando realmente ouvimos as mensagens de Jesus, somos desafiados e transformados. Para isso, precisamos de ouvidos abertos e coração receptivo, a fim de que o projeto de vida para um relacionamento íntimo com Deus fique gravado em nosso coração. Assim, nossa vida será construída sobre a Rocha e sobre o plano perfeito de Deus. Esse projeto não é segredo: está revelado nas páginas da Palavra inspirada de Deus, oferecido a todos. Cabe a cada um aceitá-lo pela fé, apropriar-se da justiça perfeita de Cristo e vivê-la no dia a dia. Jesus explicou que muitos O invocariam e até saberiam muito a respeito Dele, sem de fato conhecê-Lo. Buscar conhecimento é essencial - a Bíblia alerta que o povo perece por falta de conhecimento de Deus e por rejeitar esse conhecimento (Os 4:1, 6, 10). Porém, se 0 que aprendemos não nos transforma nem aprofunda nossa caminhada com o Senhor, esse saber pouco vale.</a:t>
            </a:r>
            <a:endParaRPr lang="pt-BR" altLang="pt-BR" sz="1600" dirty="0">
              <a:latin typeface="Arial Black" panose="020B0A040201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Texto Explicativo: Seta para Baixo 12">
            <a:extLst>
              <a:ext uri="{FF2B5EF4-FFF2-40B4-BE49-F238E27FC236}">
                <a16:creationId xmlns:a16="http://schemas.microsoft.com/office/drawing/2014/main" id="{5A2D000F-51B5-40E7-85F2-B3B1E407E184}"/>
              </a:ext>
            </a:extLst>
          </p:cNvPr>
          <p:cNvSpPr/>
          <p:nvPr/>
        </p:nvSpPr>
        <p:spPr>
          <a:xfrm>
            <a:off x="73026" y="717939"/>
            <a:ext cx="7075032" cy="532868"/>
          </a:xfrm>
          <a:prstGeom prst="downArrowCallout">
            <a:avLst>
              <a:gd name="adj1" fmla="val 11453"/>
              <a:gd name="adj2" fmla="val 25000"/>
              <a:gd name="adj3" fmla="val 25000"/>
              <a:gd name="adj4" fmla="val 64977"/>
            </a:avLst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altLang="pt-BR" dirty="0">
                <a:solidFill>
                  <a:schemeClr val="bg2">
                    <a:lumMod val="25000"/>
                  </a:schemeClr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COMENTÁRIOS:</a:t>
            </a:r>
          </a:p>
        </p:txBody>
      </p:sp>
      <p:pic>
        <p:nvPicPr>
          <p:cNvPr id="3" name="Imagem 2" descr="Diagrama&#10;&#10;O conteúdo gerado por IA pode estar incorreto.">
            <a:extLst>
              <a:ext uri="{FF2B5EF4-FFF2-40B4-BE49-F238E27FC236}">
                <a16:creationId xmlns:a16="http://schemas.microsoft.com/office/drawing/2014/main" id="{7F02D265-A30E-9B9B-E7DA-AF20305EDA1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39320" y="3491909"/>
            <a:ext cx="922142" cy="135379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6" name="Retângulo 5">
            <a:extLst>
              <a:ext uri="{FF2B5EF4-FFF2-40B4-BE49-F238E27FC236}">
                <a16:creationId xmlns:a16="http://schemas.microsoft.com/office/drawing/2014/main" id="{DA84DD42-57BD-05A1-6419-733B0B6C2BF2}"/>
              </a:ext>
            </a:extLst>
          </p:cNvPr>
          <p:cNvSpPr/>
          <p:nvPr/>
        </p:nvSpPr>
        <p:spPr>
          <a:xfrm>
            <a:off x="7725133" y="743021"/>
            <a:ext cx="136447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dirty="0">
                <a:solidFill>
                  <a:srgbClr val="452643"/>
                </a:solidFill>
                <a:latin typeface="Arial Black" panose="020B0A04020102020204" pitchFamily="34" charset="0"/>
              </a:rPr>
              <a:t>LIÇÃO 09</a:t>
            </a:r>
            <a:endParaRPr lang="pt-BR" dirty="0">
              <a:solidFill>
                <a:srgbClr val="452643"/>
              </a:solidFill>
            </a:endParaRPr>
          </a:p>
        </p:txBody>
      </p:sp>
      <p:sp>
        <p:nvSpPr>
          <p:cNvPr id="7" name="Retângulo 6">
            <a:extLst>
              <a:ext uri="{FF2B5EF4-FFF2-40B4-BE49-F238E27FC236}">
                <a16:creationId xmlns:a16="http://schemas.microsoft.com/office/drawing/2014/main" id="{C0F2B9D7-4347-04C8-BB88-68C08890EC8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946" y="4845704"/>
            <a:ext cx="8639958" cy="276999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None/>
            </a:pPr>
            <a:r>
              <a:rPr lang="pt-BR" altLang="pt-BR" sz="1200" dirty="0">
                <a:solidFill>
                  <a:schemeClr val="accent6">
                    <a:lumMod val="50000"/>
                  </a:schemeClr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LEITURAS DA SEMANA: </a:t>
            </a:r>
            <a:r>
              <a:rPr lang="da-DK" altLang="pt-BR" sz="1200" dirty="0">
                <a:latin typeface="Arial Black" panose="020B0A04020102020204" pitchFamily="34" charset="0"/>
                <a:cs typeface="Arial" panose="020B0604020202020204" pitchFamily="34" charset="0"/>
              </a:rPr>
              <a:t>Jz 14:1-20; Mc 9:42-48; Rm 3:20, 28; Mt 5:17,18; Mt 7:24-29</a:t>
            </a:r>
            <a:endParaRPr lang="pt-BR" altLang="pt-BR" sz="1200" dirty="0">
              <a:solidFill>
                <a:schemeClr val="accent6">
                  <a:lumMod val="50000"/>
                </a:schemeClr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</p:txBody>
      </p:sp>
      <p:pic>
        <p:nvPicPr>
          <p:cNvPr id="8" name="Imagem 7" descr="Desenho de rosto de pessoa visto de perto&#10;&#10;O conteúdo gerado por IA pode estar incorreto.">
            <a:extLst>
              <a:ext uri="{FF2B5EF4-FFF2-40B4-BE49-F238E27FC236}">
                <a16:creationId xmlns:a16="http://schemas.microsoft.com/office/drawing/2014/main" id="{0971AAF1-BE1C-DF57-979F-DAA7E72ED7F1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-20000" contrast="4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7356764" y="-51876"/>
            <a:ext cx="1866128" cy="79133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375726564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bg2">
                <a:lumMod val="90000"/>
              </a:schemeClr>
            </a:gs>
            <a:gs pos="50000">
              <a:schemeClr val="bg1"/>
            </a:gs>
            <a:gs pos="100000">
              <a:schemeClr val="bg1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Arredondar Retângulo em um Canto Diagonal 9"/>
          <p:cNvSpPr/>
          <p:nvPr/>
        </p:nvSpPr>
        <p:spPr>
          <a:xfrm>
            <a:off x="64294" y="108239"/>
            <a:ext cx="1489166" cy="444137"/>
          </a:xfrm>
          <a:prstGeom prst="round2DiagRect">
            <a:avLst>
              <a:gd name="adj1" fmla="val 16667"/>
              <a:gd name="adj2" fmla="val 33333"/>
            </a:avLst>
          </a:prstGeom>
          <a:gradFill>
            <a:gsLst>
              <a:gs pos="0">
                <a:srgbClr val="B0B0B0"/>
              </a:gs>
              <a:gs pos="50000">
                <a:schemeClr val="bg1"/>
              </a:gs>
              <a:gs pos="100000">
                <a:schemeClr val="bg1"/>
              </a:gs>
            </a:gsLst>
            <a:lin ang="27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>
                <a:solidFill>
                  <a:schemeClr val="bg2">
                    <a:lumMod val="25000"/>
                  </a:schemeClr>
                </a:solidFill>
                <a:latin typeface="Arial Black" panose="020B0A04020102020204" pitchFamily="34" charset="0"/>
              </a:rPr>
              <a:t>Sexta</a:t>
            </a:r>
            <a:endParaRPr lang="pt-BR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14" name="Pentágono 13"/>
          <p:cNvSpPr/>
          <p:nvPr/>
        </p:nvSpPr>
        <p:spPr>
          <a:xfrm>
            <a:off x="1688022" y="69121"/>
            <a:ext cx="5597118" cy="566825"/>
          </a:xfrm>
          <a:prstGeom prst="homePlate">
            <a:avLst>
              <a:gd name="adj" fmla="val 22345"/>
            </a:avLst>
          </a:prstGeom>
          <a:gradFill>
            <a:gsLst>
              <a:gs pos="0">
                <a:srgbClr val="B0B0B0"/>
              </a:gs>
              <a:gs pos="50000">
                <a:schemeClr val="bg1"/>
              </a:gs>
              <a:gs pos="100000">
                <a:schemeClr val="bg1"/>
              </a:gs>
            </a:gsLst>
            <a:lin ang="27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b="1" dirty="0">
                <a:solidFill>
                  <a:schemeClr val="tx1"/>
                </a:solidFill>
                <a:latin typeface="Arial Black" panose="020B0A04020102020204" pitchFamily="34" charset="0"/>
              </a:rPr>
              <a:t>Estudo adicional</a:t>
            </a:r>
          </a:p>
        </p:txBody>
      </p:sp>
      <p:sp>
        <p:nvSpPr>
          <p:cNvPr id="16" name="CaixaDeTexto 10">
            <a:extLst>
              <a:ext uri="{FF2B5EF4-FFF2-40B4-BE49-F238E27FC236}">
                <a16:creationId xmlns:a16="http://schemas.microsoft.com/office/drawing/2014/main" id="{CFC8B9D9-C6ED-4706-A104-65D118A5B7F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368" y="1272606"/>
            <a:ext cx="8253604" cy="23083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indent="0" algn="just" rtl="0" eaLnBrk="1" latinLnBrk="0" hangingPunct="1">
              <a:lnSpc>
                <a:spcPct val="90000"/>
              </a:lnSpc>
              <a:spcBef>
                <a:spcPts val="1000"/>
              </a:spcBef>
              <a:buNone/>
            </a:pPr>
            <a:r>
              <a:rPr lang="pt-BR" sz="1600" dirty="0">
                <a:solidFill>
                  <a:srgbClr val="000000"/>
                </a:solidFill>
                <a:effectLst/>
                <a:latin typeface="Arial Black" panose="020B0A04020102020204" pitchFamily="34" charset="0"/>
              </a:rPr>
              <a:t>“Foi o respeito pela lei divina que deu a Israel força durante o reinado de Davi e nos primeiros anos do reinado de Salomão. Foi pela fé na viva Palavra que se realizou a reforma nos dias de Elias e Josias. E foi para essas mesmas Escrituras da verdade - a mais rica herança de Israel - que Jeremias apelou em seus esforços para levar 0 povo a fazer uma reforma. Onde quer que ministrasse, ele ia ao encontro das pessoas com o fervente convite: ‘Ouve as palavras desta aliança’ (Jr 11:2) - palavras que dariam a eles plena compreensão do propósito de Deus de estender a todas as nações o conhecimento da verdade salvadora” (Ellen G. White, Profetas e Reis [CPB, 2021], p. 273).</a:t>
            </a:r>
          </a:p>
        </p:txBody>
      </p:sp>
      <p:sp>
        <p:nvSpPr>
          <p:cNvPr id="17" name="Texto Explicativo: Seta para Baixo 16">
            <a:extLst>
              <a:ext uri="{FF2B5EF4-FFF2-40B4-BE49-F238E27FC236}">
                <a16:creationId xmlns:a16="http://schemas.microsoft.com/office/drawing/2014/main" id="{D14EECB8-05F1-4A74-9BB3-16EDDC2598FA}"/>
              </a:ext>
            </a:extLst>
          </p:cNvPr>
          <p:cNvSpPr/>
          <p:nvPr/>
        </p:nvSpPr>
        <p:spPr>
          <a:xfrm>
            <a:off x="73026" y="717939"/>
            <a:ext cx="7075032" cy="532868"/>
          </a:xfrm>
          <a:prstGeom prst="downArrowCallout">
            <a:avLst>
              <a:gd name="adj1" fmla="val 11453"/>
              <a:gd name="adj2" fmla="val 25000"/>
              <a:gd name="adj3" fmla="val 25000"/>
              <a:gd name="adj4" fmla="val 64977"/>
            </a:avLst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altLang="pt-BR" dirty="0">
                <a:solidFill>
                  <a:schemeClr val="bg2">
                    <a:lumMod val="25000"/>
                  </a:schemeClr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COMENTÁRIOS</a:t>
            </a:r>
            <a:r>
              <a:rPr lang="pt-BR" altLang="pt-BR" dirty="0">
                <a:solidFill>
                  <a:srgbClr val="800080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:</a:t>
            </a:r>
          </a:p>
        </p:txBody>
      </p:sp>
      <p:pic>
        <p:nvPicPr>
          <p:cNvPr id="3" name="Imagem 2" descr="Diagrama&#10;&#10;O conteúdo gerado por IA pode estar incorreto.">
            <a:extLst>
              <a:ext uri="{FF2B5EF4-FFF2-40B4-BE49-F238E27FC236}">
                <a16:creationId xmlns:a16="http://schemas.microsoft.com/office/drawing/2014/main" id="{7611C4B2-FE84-F372-900B-BE0182FC355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39320" y="3491909"/>
            <a:ext cx="922142" cy="135379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5" name="Retângulo 4">
            <a:extLst>
              <a:ext uri="{FF2B5EF4-FFF2-40B4-BE49-F238E27FC236}">
                <a16:creationId xmlns:a16="http://schemas.microsoft.com/office/drawing/2014/main" id="{08C4A2FB-30BC-7346-E4CF-A50CC6DE9112}"/>
              </a:ext>
            </a:extLst>
          </p:cNvPr>
          <p:cNvSpPr/>
          <p:nvPr/>
        </p:nvSpPr>
        <p:spPr>
          <a:xfrm>
            <a:off x="7725133" y="743021"/>
            <a:ext cx="136447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dirty="0">
                <a:solidFill>
                  <a:srgbClr val="452643"/>
                </a:solidFill>
                <a:latin typeface="Arial Black" panose="020B0A04020102020204" pitchFamily="34" charset="0"/>
              </a:rPr>
              <a:t>LIÇÃO 09</a:t>
            </a:r>
            <a:endParaRPr lang="pt-BR" dirty="0">
              <a:solidFill>
                <a:srgbClr val="452643"/>
              </a:solidFill>
            </a:endParaRPr>
          </a:p>
        </p:txBody>
      </p:sp>
      <p:sp>
        <p:nvSpPr>
          <p:cNvPr id="7" name="Retângulo 6">
            <a:extLst>
              <a:ext uri="{FF2B5EF4-FFF2-40B4-BE49-F238E27FC236}">
                <a16:creationId xmlns:a16="http://schemas.microsoft.com/office/drawing/2014/main" id="{72F0B35B-5CA8-9D34-D3A1-52E65D9713C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946" y="4845704"/>
            <a:ext cx="8639958" cy="276999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None/>
            </a:pPr>
            <a:r>
              <a:rPr lang="pt-BR" altLang="pt-BR" sz="1200" dirty="0">
                <a:solidFill>
                  <a:schemeClr val="accent6">
                    <a:lumMod val="50000"/>
                  </a:schemeClr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LEITURAS DA SEMANA: </a:t>
            </a:r>
            <a:r>
              <a:rPr lang="da-DK" altLang="pt-BR" sz="1200" dirty="0">
                <a:latin typeface="Arial Black" panose="020B0A04020102020204" pitchFamily="34" charset="0"/>
                <a:cs typeface="Arial" panose="020B0604020202020204" pitchFamily="34" charset="0"/>
              </a:rPr>
              <a:t>Jz 14:1-20; Mc 9:42-48; Rm 3:20, 28; Mt 5:17,18; Mt 7:24-29</a:t>
            </a:r>
            <a:endParaRPr lang="pt-BR" altLang="pt-BR" sz="1200" dirty="0">
              <a:solidFill>
                <a:schemeClr val="accent6">
                  <a:lumMod val="50000"/>
                </a:schemeClr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</p:txBody>
      </p:sp>
      <p:pic>
        <p:nvPicPr>
          <p:cNvPr id="8" name="Imagem 7" descr="Desenho de rosto de pessoa visto de perto&#10;&#10;O conteúdo gerado por IA pode estar incorreto.">
            <a:extLst>
              <a:ext uri="{FF2B5EF4-FFF2-40B4-BE49-F238E27FC236}">
                <a16:creationId xmlns:a16="http://schemas.microsoft.com/office/drawing/2014/main" id="{606B67A0-3249-2EE5-AE0E-01F2A786776A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-20000" contrast="4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7356764" y="-51876"/>
            <a:ext cx="1866128" cy="79133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311493874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bg2">
                <a:lumMod val="90000"/>
              </a:schemeClr>
            </a:gs>
            <a:gs pos="50000">
              <a:schemeClr val="bg1"/>
            </a:gs>
            <a:gs pos="100000">
              <a:schemeClr val="bg1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Arredondar Retângulo em um Canto Diagonal 9"/>
          <p:cNvSpPr/>
          <p:nvPr/>
        </p:nvSpPr>
        <p:spPr>
          <a:xfrm>
            <a:off x="64294" y="108239"/>
            <a:ext cx="1489166" cy="444137"/>
          </a:xfrm>
          <a:prstGeom prst="round2DiagRect">
            <a:avLst>
              <a:gd name="adj1" fmla="val 16667"/>
              <a:gd name="adj2" fmla="val 33333"/>
            </a:avLst>
          </a:prstGeom>
          <a:gradFill>
            <a:gsLst>
              <a:gs pos="0">
                <a:srgbClr val="B0B0B0"/>
              </a:gs>
              <a:gs pos="50000">
                <a:schemeClr val="bg1"/>
              </a:gs>
              <a:gs pos="100000">
                <a:schemeClr val="bg1"/>
              </a:gs>
            </a:gsLst>
            <a:lin ang="27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>
                <a:solidFill>
                  <a:schemeClr val="bg2">
                    <a:lumMod val="25000"/>
                  </a:schemeClr>
                </a:solidFill>
                <a:latin typeface="Arial Black" panose="020B0A04020102020204" pitchFamily="34" charset="0"/>
              </a:rPr>
              <a:t>Sexta</a:t>
            </a:r>
            <a:endParaRPr lang="pt-BR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14" name="Pentágono 13"/>
          <p:cNvSpPr/>
          <p:nvPr/>
        </p:nvSpPr>
        <p:spPr>
          <a:xfrm>
            <a:off x="1688022" y="69121"/>
            <a:ext cx="5597118" cy="566825"/>
          </a:xfrm>
          <a:prstGeom prst="homePlate">
            <a:avLst>
              <a:gd name="adj" fmla="val 22345"/>
            </a:avLst>
          </a:prstGeom>
          <a:gradFill>
            <a:gsLst>
              <a:gs pos="0">
                <a:srgbClr val="B0B0B0"/>
              </a:gs>
              <a:gs pos="50000">
                <a:schemeClr val="bg1"/>
              </a:gs>
              <a:gs pos="100000">
                <a:schemeClr val="bg1"/>
              </a:gs>
            </a:gsLst>
            <a:lin ang="27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b="1" dirty="0">
                <a:solidFill>
                  <a:schemeClr val="tx1"/>
                </a:solidFill>
                <a:latin typeface="Arial Black" panose="020B0A04020102020204" pitchFamily="34" charset="0"/>
              </a:rPr>
              <a:t>Estudo adicional</a:t>
            </a:r>
          </a:p>
        </p:txBody>
      </p:sp>
      <p:sp>
        <p:nvSpPr>
          <p:cNvPr id="16" name="CaixaDeTexto 15">
            <a:extLst>
              <a:ext uri="{FF2B5EF4-FFF2-40B4-BE49-F238E27FC236}">
                <a16:creationId xmlns:a16="http://schemas.microsoft.com/office/drawing/2014/main" id="{28D68641-D640-4BD7-9D5B-B3803DCCF9B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430" y="1208029"/>
            <a:ext cx="8180404" cy="377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algn="just" rtl="0" eaLnBrk="1" latinLnBrk="0" hangingPunct="1">
              <a:lnSpc>
                <a:spcPct val="90000"/>
              </a:lnSpc>
              <a:spcBef>
                <a:spcPts val="1000"/>
              </a:spcBef>
              <a:buNone/>
            </a:pPr>
            <a:r>
              <a:rPr lang="pt-BR" altLang="pt-BR" sz="1500" dirty="0">
                <a:solidFill>
                  <a:srgbClr val="800080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1. Como a cultura popular enxerga o pecado hoje? Como nossa </a:t>
            </a:r>
            <a:r>
              <a:rPr lang="pt-BR" altLang="pt-BR" sz="1500">
                <a:solidFill>
                  <a:srgbClr val="800080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igreja deve ria </a:t>
            </a:r>
            <a:r>
              <a:rPr lang="pt-BR" altLang="pt-BR" sz="1500" dirty="0">
                <a:solidFill>
                  <a:srgbClr val="800080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responder a. essa visão?</a:t>
            </a:r>
          </a:p>
          <a:p>
            <a:pPr marL="0" algn="just" rtl="0" eaLnBrk="1" latinLnBrk="0" hangingPunct="1">
              <a:lnSpc>
                <a:spcPct val="90000"/>
              </a:lnSpc>
              <a:spcBef>
                <a:spcPts val="1000"/>
              </a:spcBef>
              <a:buNone/>
            </a:pPr>
            <a:r>
              <a:rPr lang="pt-BR" altLang="pt-BR" sz="1500" dirty="0">
                <a:solidFill>
                  <a:srgbClr val="800080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2. Você já presenciou, na prática, o pecado destruir relacionamentos com </a:t>
            </a:r>
          </a:p>
          <a:p>
            <a:pPr marL="0" algn="just" rtl="0" eaLnBrk="1" latinLnBrk="0" hangingPunct="1">
              <a:lnSpc>
                <a:spcPct val="90000"/>
              </a:lnSpc>
              <a:spcBef>
                <a:spcPts val="1000"/>
              </a:spcBef>
              <a:buNone/>
            </a:pPr>
            <a:r>
              <a:rPr lang="pt-BR" altLang="pt-BR" sz="1500" dirty="0">
                <a:solidFill>
                  <a:srgbClr val="800080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Deus e com outras pessoas? Como isso aconteceu?</a:t>
            </a:r>
          </a:p>
          <a:p>
            <a:pPr marL="0" algn="just" rtl="0" eaLnBrk="1" latinLnBrk="0" hangingPunct="1">
              <a:lnSpc>
                <a:spcPct val="90000"/>
              </a:lnSpc>
              <a:spcBef>
                <a:spcPts val="1000"/>
              </a:spcBef>
              <a:buNone/>
            </a:pPr>
            <a:r>
              <a:rPr lang="pt-BR" altLang="pt-BR" sz="1500" dirty="0">
                <a:solidFill>
                  <a:srgbClr val="800080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3. Obedecer à lei de Deus tem sido fácil ou difícil para você? Que fatores contribuem para isso?</a:t>
            </a:r>
          </a:p>
          <a:p>
            <a:pPr marL="0" algn="just" rtl="0" eaLnBrk="1" latinLnBrk="0" hangingPunct="1">
              <a:lnSpc>
                <a:spcPct val="90000"/>
              </a:lnSpc>
              <a:spcBef>
                <a:spcPts val="1000"/>
              </a:spcBef>
              <a:buNone/>
            </a:pPr>
            <a:r>
              <a:rPr lang="pt-BR" altLang="pt-BR" sz="1500" dirty="0">
                <a:solidFill>
                  <a:srgbClr val="800080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4. Como nós, adventistas - cujo próprio nome mostra o quanto levamos a lei a sério podemos evitar o legalismo, isto é, a ideia de que nossa obediência nos salva? Faça um exercício de reflexão: No dia do juízo, quando cada pecado for apresentado diante de um Deus santo e perfeito, em que você vai confiar? Na sua obediência à lei ou na justiça perfeita de Jesus em seu lugar? </a:t>
            </a:r>
          </a:p>
          <a:p>
            <a:pPr marL="0" algn="just" rtl="0" eaLnBrk="1" latinLnBrk="0" hangingPunct="1">
              <a:lnSpc>
                <a:spcPct val="90000"/>
              </a:lnSpc>
              <a:spcBef>
                <a:spcPts val="1000"/>
              </a:spcBef>
              <a:buNone/>
            </a:pPr>
            <a:r>
              <a:rPr lang="pt-BR" altLang="pt-BR" sz="1500" dirty="0">
                <a:solidFill>
                  <a:srgbClr val="800080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5. De que maneira o conhecimento (ou a falta dele) pode afetar o relacionamento de alguém com Deus? (Leia </a:t>
            </a:r>
            <a:r>
              <a:rPr lang="pt-BR" altLang="pt-BR" sz="1500" dirty="0" err="1">
                <a:solidFill>
                  <a:srgbClr val="800080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Pv</a:t>
            </a:r>
            <a:r>
              <a:rPr lang="pt-BR" altLang="pt-BR" sz="1500" dirty="0">
                <a:solidFill>
                  <a:srgbClr val="800080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 24:3,13,14.)</a:t>
            </a:r>
          </a:p>
        </p:txBody>
      </p:sp>
      <p:sp>
        <p:nvSpPr>
          <p:cNvPr id="22" name="Texto Explicativo: Seta para Baixo 21">
            <a:extLst>
              <a:ext uri="{FF2B5EF4-FFF2-40B4-BE49-F238E27FC236}">
                <a16:creationId xmlns:a16="http://schemas.microsoft.com/office/drawing/2014/main" id="{27F11C40-92CA-4A98-A472-02A20A1065D7}"/>
              </a:ext>
            </a:extLst>
          </p:cNvPr>
          <p:cNvSpPr/>
          <p:nvPr/>
        </p:nvSpPr>
        <p:spPr>
          <a:xfrm>
            <a:off x="73026" y="717939"/>
            <a:ext cx="7075032" cy="532868"/>
          </a:xfrm>
          <a:prstGeom prst="downArrowCallout">
            <a:avLst>
              <a:gd name="adj1" fmla="val 11453"/>
              <a:gd name="adj2" fmla="val 25000"/>
              <a:gd name="adj3" fmla="val 25000"/>
              <a:gd name="adj4" fmla="val 64977"/>
            </a:avLst>
          </a:prstGeom>
          <a:gradFill flip="none" rotWithShape="1">
            <a:gsLst>
              <a:gs pos="0">
                <a:schemeClr val="accent2">
                  <a:lumMod val="75000"/>
                </a:schemeClr>
              </a:gs>
              <a:gs pos="50000">
                <a:schemeClr val="bg2"/>
              </a:gs>
              <a:gs pos="100000">
                <a:schemeClr val="accent2">
                  <a:lumMod val="40000"/>
                  <a:lumOff val="6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altLang="pt-BR" dirty="0">
                <a:solidFill>
                  <a:schemeClr val="bg2">
                    <a:lumMod val="25000"/>
                  </a:schemeClr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PERGUNTAS:</a:t>
            </a:r>
          </a:p>
        </p:txBody>
      </p:sp>
      <p:pic>
        <p:nvPicPr>
          <p:cNvPr id="3" name="Imagem 2" descr="Diagrama&#10;&#10;O conteúdo gerado por IA pode estar incorreto.">
            <a:extLst>
              <a:ext uri="{FF2B5EF4-FFF2-40B4-BE49-F238E27FC236}">
                <a16:creationId xmlns:a16="http://schemas.microsoft.com/office/drawing/2014/main" id="{02C106E4-F852-61C2-D9DC-85653249102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39320" y="3491909"/>
            <a:ext cx="922142" cy="135379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5" name="Retângulo 4">
            <a:extLst>
              <a:ext uri="{FF2B5EF4-FFF2-40B4-BE49-F238E27FC236}">
                <a16:creationId xmlns:a16="http://schemas.microsoft.com/office/drawing/2014/main" id="{361C5646-551D-0D3B-764F-01B42E73EFCA}"/>
              </a:ext>
            </a:extLst>
          </p:cNvPr>
          <p:cNvSpPr/>
          <p:nvPr/>
        </p:nvSpPr>
        <p:spPr>
          <a:xfrm>
            <a:off x="7683568" y="792899"/>
            <a:ext cx="136447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dirty="0">
                <a:solidFill>
                  <a:srgbClr val="452643"/>
                </a:solidFill>
                <a:latin typeface="Arial Black" panose="020B0A04020102020204" pitchFamily="34" charset="0"/>
              </a:rPr>
              <a:t>LIÇÃO 09</a:t>
            </a:r>
            <a:endParaRPr lang="pt-BR" dirty="0">
              <a:solidFill>
                <a:srgbClr val="452643"/>
              </a:solidFill>
            </a:endParaRPr>
          </a:p>
        </p:txBody>
      </p:sp>
      <p:sp>
        <p:nvSpPr>
          <p:cNvPr id="7" name="Retângulo 6">
            <a:extLst>
              <a:ext uri="{FF2B5EF4-FFF2-40B4-BE49-F238E27FC236}">
                <a16:creationId xmlns:a16="http://schemas.microsoft.com/office/drawing/2014/main" id="{441C1D63-C526-1E3C-F55E-0E05BE00DB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-21619" y="4895582"/>
            <a:ext cx="8639958" cy="276999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None/>
            </a:pPr>
            <a:r>
              <a:rPr lang="pt-BR" altLang="pt-BR" sz="1200" dirty="0">
                <a:solidFill>
                  <a:schemeClr val="accent6">
                    <a:lumMod val="50000"/>
                  </a:schemeClr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LEITURAS DA SEMANA: </a:t>
            </a:r>
            <a:r>
              <a:rPr lang="da-DK" altLang="pt-BR" sz="1200" dirty="0">
                <a:latin typeface="Arial Black" panose="020B0A04020102020204" pitchFamily="34" charset="0"/>
                <a:cs typeface="Arial" panose="020B0604020202020204" pitchFamily="34" charset="0"/>
              </a:rPr>
              <a:t>Jz 14:1-20; Mc 9:42-48; Rm 3:20, 28; Mt 5:17,18; Mt 7:24-29</a:t>
            </a:r>
            <a:endParaRPr lang="pt-BR" altLang="pt-BR" sz="1200" dirty="0">
              <a:solidFill>
                <a:schemeClr val="accent6">
                  <a:lumMod val="50000"/>
                </a:schemeClr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</p:txBody>
      </p:sp>
      <p:pic>
        <p:nvPicPr>
          <p:cNvPr id="8" name="Imagem 7" descr="Desenho de rosto de pessoa visto de perto&#10;&#10;O conteúdo gerado por IA pode estar incorreto.">
            <a:extLst>
              <a:ext uri="{FF2B5EF4-FFF2-40B4-BE49-F238E27FC236}">
                <a16:creationId xmlns:a16="http://schemas.microsoft.com/office/drawing/2014/main" id="{938C9D5A-95C1-6D72-9609-06B7FB1E5E31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-20000" contrast="4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7315199" y="-1998"/>
            <a:ext cx="1866128" cy="79133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28570064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bg1">
                <a:lumMod val="85000"/>
              </a:schemeClr>
            </a:gs>
            <a:gs pos="50000">
              <a:schemeClr val="bg1"/>
            </a:gs>
            <a:gs pos="100000">
              <a:schemeClr val="bg1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aixaDeTexto 10"/>
          <p:cNvSpPr txBox="1">
            <a:spLocks noChangeArrowheads="1"/>
          </p:cNvSpPr>
          <p:nvPr/>
        </p:nvSpPr>
        <p:spPr bwMode="auto">
          <a:xfrm>
            <a:off x="63380" y="1019579"/>
            <a:ext cx="8175940" cy="37487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indent="0" algn="just" rtl="0" eaLnBrk="1" latinLnBrk="0" hangingPunct="1">
              <a:lnSpc>
                <a:spcPct val="90000"/>
              </a:lnSpc>
              <a:spcBef>
                <a:spcPts val="1000"/>
              </a:spcBef>
              <a:buNone/>
            </a:pPr>
            <a:r>
              <a:rPr lang="pt-BR" sz="1650" dirty="0">
                <a:solidFill>
                  <a:srgbClr val="000000"/>
                </a:solidFill>
                <a:effectLst/>
                <a:latin typeface="Arial Black" panose="020B0A04020102020204" pitchFamily="34" charset="0"/>
              </a:rPr>
              <a:t>Sem dúvida, o pecado representa o maior obstáculo para um relacionamento íntimo com Deus. Ele não apenas nos afasta do Senhor (</a:t>
            </a:r>
            <a:r>
              <a:rPr lang="pt-BR" sz="1650" dirty="0" err="1">
                <a:solidFill>
                  <a:srgbClr val="000000"/>
                </a:solidFill>
                <a:effectLst/>
                <a:latin typeface="Arial Black" panose="020B0A04020102020204" pitchFamily="34" charset="0"/>
              </a:rPr>
              <a:t>Is</a:t>
            </a:r>
            <a:r>
              <a:rPr lang="pt-BR" sz="1650" dirty="0">
                <a:solidFill>
                  <a:srgbClr val="000000"/>
                </a:solidFill>
                <a:effectLst/>
                <a:latin typeface="Arial Black" panose="020B0A04020102020204" pitchFamily="34" charset="0"/>
              </a:rPr>
              <a:t> 59:2), mas também engana, fere, corrói e, eventualmente, destrói. A batalha contra o pecado e o ego é a mais significativa de nossas vidas, pois traz consequências profundas e eternas. Muitos encaram o pecado como algo “normal” na existência humana, já que buscar prazer faz parte da natureza. No entanto, será que temos minimizado a gravidade do pecado porque a sociedade se habituou a ele? Frequentemente, evitamos abordar o tema para não ofender ao nomear o pecado diretamente. Contudo, quanto mais optamos por conviver pacificamente com o pecado, mais nos distanciamos de um relacionamento saudável com Deus. É fato que todos pecamos; nossos pensamentos, motivações, ações e palavras prejudicam a nós mesmos, aos outros e a Deus. Em última análise, o pecado destrói nossa comunhão com o Senhor, mas Ele Se revelou por meio de Sua lei, que denuncia o pecado em nossas vidas.</a:t>
            </a:r>
            <a:endParaRPr lang="pt-BR" altLang="pt-BR" sz="1650" dirty="0">
              <a:latin typeface="Arial Black" panose="020B0A040201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Arredondar Retângulo em um Canto Diagonal 9"/>
          <p:cNvSpPr/>
          <p:nvPr/>
        </p:nvSpPr>
        <p:spPr>
          <a:xfrm>
            <a:off x="64294" y="220380"/>
            <a:ext cx="1489166" cy="444137"/>
          </a:xfrm>
          <a:prstGeom prst="round2DiagRect">
            <a:avLst>
              <a:gd name="adj1" fmla="val 16667"/>
              <a:gd name="adj2" fmla="val 33333"/>
            </a:avLst>
          </a:prstGeom>
          <a:gradFill>
            <a:gsLst>
              <a:gs pos="0">
                <a:srgbClr val="D0E2D3"/>
              </a:gs>
              <a:gs pos="50000">
                <a:schemeClr val="bg1"/>
              </a:gs>
              <a:gs pos="100000">
                <a:schemeClr val="bg1"/>
              </a:gs>
            </a:gsLst>
            <a:lin ang="27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>
                <a:solidFill>
                  <a:schemeClr val="bg2">
                    <a:lumMod val="25000"/>
                  </a:schemeClr>
                </a:solidFill>
                <a:latin typeface="Arial Black" panose="020B0A04020102020204" pitchFamily="34" charset="0"/>
              </a:rPr>
              <a:t>Sábado</a:t>
            </a:r>
            <a:endParaRPr lang="pt-BR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11" name="Retângulo 10"/>
          <p:cNvSpPr/>
          <p:nvPr/>
        </p:nvSpPr>
        <p:spPr>
          <a:xfrm>
            <a:off x="7725133" y="743021"/>
            <a:ext cx="136447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dirty="0">
                <a:solidFill>
                  <a:srgbClr val="452643"/>
                </a:solidFill>
                <a:latin typeface="Arial Black" panose="020B0A04020102020204" pitchFamily="34" charset="0"/>
              </a:rPr>
              <a:t>LIÇÃO 09</a:t>
            </a:r>
            <a:endParaRPr lang="pt-BR" dirty="0">
              <a:solidFill>
                <a:srgbClr val="452643"/>
              </a:solidFill>
            </a:endParaRPr>
          </a:p>
        </p:txBody>
      </p:sp>
      <p:sp>
        <p:nvSpPr>
          <p:cNvPr id="14" name="Pentágono 13"/>
          <p:cNvSpPr/>
          <p:nvPr/>
        </p:nvSpPr>
        <p:spPr>
          <a:xfrm>
            <a:off x="1688022" y="172635"/>
            <a:ext cx="5597118" cy="566825"/>
          </a:xfrm>
          <a:prstGeom prst="homePlate">
            <a:avLst>
              <a:gd name="adj" fmla="val 22345"/>
            </a:avLst>
          </a:prstGeom>
          <a:gradFill>
            <a:gsLst>
              <a:gs pos="0">
                <a:srgbClr val="D0E2D3"/>
              </a:gs>
              <a:gs pos="50000">
                <a:schemeClr val="bg1"/>
              </a:gs>
              <a:gs pos="100000">
                <a:schemeClr val="bg1"/>
              </a:gs>
            </a:gsLst>
            <a:lin ang="27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>
                <a:solidFill>
                  <a:schemeClr val="tx1"/>
                </a:solidFill>
                <a:latin typeface="Arial Black" panose="020B0A04020102020204" pitchFamily="34" charset="0"/>
              </a:rPr>
              <a:t>INTRODUÇÃO</a:t>
            </a:r>
            <a:endParaRPr lang="pt-BR" dirty="0">
              <a:solidFill>
                <a:schemeClr val="tx1"/>
              </a:solidFill>
            </a:endParaRPr>
          </a:p>
        </p:txBody>
      </p:sp>
      <p:sp>
        <p:nvSpPr>
          <p:cNvPr id="18" name="Retângulo 17"/>
          <p:cNvSpPr>
            <a:spLocks noChangeArrowheads="1"/>
          </p:cNvSpPr>
          <p:nvPr/>
        </p:nvSpPr>
        <p:spPr bwMode="auto">
          <a:xfrm>
            <a:off x="19946" y="4845704"/>
            <a:ext cx="8639958" cy="276999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None/>
            </a:pPr>
            <a:r>
              <a:rPr lang="pt-BR" altLang="pt-BR" sz="1200" dirty="0">
                <a:solidFill>
                  <a:schemeClr val="accent6">
                    <a:lumMod val="50000"/>
                  </a:schemeClr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LEITURAS DA SEMANA: </a:t>
            </a:r>
            <a:r>
              <a:rPr lang="da-DK" altLang="pt-BR" sz="1200" dirty="0">
                <a:latin typeface="Arial Black" panose="020B0A04020102020204" pitchFamily="34" charset="0"/>
                <a:cs typeface="Arial" panose="020B0604020202020204" pitchFamily="34" charset="0"/>
              </a:rPr>
              <a:t>Jz 14:1-20; Mc 9:42-48; Rm 3:20, 28; Mt 5:17,18; Mt 7:24-29</a:t>
            </a:r>
            <a:endParaRPr lang="pt-BR" altLang="pt-BR" sz="1200" dirty="0">
              <a:solidFill>
                <a:schemeClr val="accent6">
                  <a:lumMod val="50000"/>
                </a:schemeClr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</p:txBody>
      </p:sp>
      <p:pic>
        <p:nvPicPr>
          <p:cNvPr id="2" name="Imagem 1" descr="Diagrama&#10;&#10;O conteúdo gerado por IA pode estar incorreto.">
            <a:extLst>
              <a:ext uri="{FF2B5EF4-FFF2-40B4-BE49-F238E27FC236}">
                <a16:creationId xmlns:a16="http://schemas.microsoft.com/office/drawing/2014/main" id="{39DDE7F5-C38E-BD8B-D138-36765744553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39320" y="3491909"/>
            <a:ext cx="922142" cy="135379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3" name="Imagem 2" descr="Desenho de rosto de pessoa visto de perto&#10;&#10;O conteúdo gerado por IA pode estar incorreto.">
            <a:extLst>
              <a:ext uri="{FF2B5EF4-FFF2-40B4-BE49-F238E27FC236}">
                <a16:creationId xmlns:a16="http://schemas.microsoft.com/office/drawing/2014/main" id="{4917AE47-AA6B-9798-2858-881EBD396C92}"/>
              </a:ext>
            </a:extLst>
          </p:cNvPr>
          <p:cNvPicPr>
            <a:picLocks noChangeAspect="1"/>
          </p:cNvPicPr>
          <p:nvPr/>
        </p:nvPicPr>
        <p:blipFill>
          <a:blip r:embed="rId4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rightnessContrast bright="-20000" contrast="4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7356764" y="-51876"/>
            <a:ext cx="1866128" cy="79133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21034435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00FFFF"/>
            </a:gs>
            <a:gs pos="50000">
              <a:schemeClr val="bg1"/>
            </a:gs>
            <a:gs pos="100000">
              <a:schemeClr val="bg1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Arredondar Retângulo em um Canto Diagonal 9"/>
          <p:cNvSpPr/>
          <p:nvPr/>
        </p:nvSpPr>
        <p:spPr>
          <a:xfrm>
            <a:off x="64294" y="159995"/>
            <a:ext cx="1489166" cy="444137"/>
          </a:xfrm>
          <a:prstGeom prst="round2DiagRect">
            <a:avLst>
              <a:gd name="adj1" fmla="val 16667"/>
              <a:gd name="adj2" fmla="val 33333"/>
            </a:avLst>
          </a:prstGeom>
          <a:gradFill>
            <a:gsLst>
              <a:gs pos="0">
                <a:srgbClr val="B3F1FF"/>
              </a:gs>
              <a:gs pos="50000">
                <a:schemeClr val="bg1"/>
              </a:gs>
              <a:gs pos="100000">
                <a:schemeClr val="bg1"/>
              </a:gs>
            </a:gsLst>
            <a:lin ang="27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>
                <a:solidFill>
                  <a:srgbClr val="002060"/>
                </a:solidFill>
                <a:latin typeface="Arial Black" panose="020B0A04020102020204" pitchFamily="34" charset="0"/>
              </a:rPr>
              <a:t>Domingo</a:t>
            </a:r>
            <a:endParaRPr lang="pt-BR" dirty="0">
              <a:solidFill>
                <a:srgbClr val="002060"/>
              </a:solidFill>
            </a:endParaRPr>
          </a:p>
        </p:txBody>
      </p:sp>
      <p:sp>
        <p:nvSpPr>
          <p:cNvPr id="14" name="Pentágono 13"/>
          <p:cNvSpPr/>
          <p:nvPr/>
        </p:nvSpPr>
        <p:spPr>
          <a:xfrm>
            <a:off x="1688022" y="103625"/>
            <a:ext cx="5597118" cy="566825"/>
          </a:xfrm>
          <a:prstGeom prst="homePlate">
            <a:avLst>
              <a:gd name="adj" fmla="val 22345"/>
            </a:avLst>
          </a:prstGeom>
          <a:gradFill>
            <a:gsLst>
              <a:gs pos="0">
                <a:srgbClr val="B3F1FF"/>
              </a:gs>
              <a:gs pos="50000">
                <a:schemeClr val="bg1"/>
              </a:gs>
              <a:gs pos="100000">
                <a:schemeClr val="bg1"/>
              </a:gs>
            </a:gsLst>
            <a:lin ang="27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b="1" dirty="0">
                <a:solidFill>
                  <a:schemeClr val="tx1"/>
                </a:solidFill>
                <a:latin typeface="Arial Black" panose="020B0A04020102020204" pitchFamily="34" charset="0"/>
              </a:rPr>
              <a:t>Distrações e tentações</a:t>
            </a:r>
            <a:endParaRPr lang="pt-BR" sz="2000" dirty="0">
              <a:solidFill>
                <a:schemeClr val="tx1"/>
              </a:solidFill>
            </a:endParaRPr>
          </a:p>
        </p:txBody>
      </p:sp>
      <p:sp>
        <p:nvSpPr>
          <p:cNvPr id="13" name="CaixaDeTexto 15"/>
          <p:cNvSpPr txBox="1">
            <a:spLocks noChangeArrowheads="1"/>
          </p:cNvSpPr>
          <p:nvPr/>
        </p:nvSpPr>
        <p:spPr bwMode="auto">
          <a:xfrm>
            <a:off x="33430" y="1268189"/>
            <a:ext cx="8244542" cy="3323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>
              <a:lnSpc>
                <a:spcPct val="100000"/>
              </a:lnSpc>
              <a:spcBef>
                <a:spcPct val="0"/>
              </a:spcBef>
              <a:buNone/>
            </a:pPr>
            <a:r>
              <a:rPr lang="pt-BR" altLang="pt-BR" sz="1500" dirty="0">
                <a:solidFill>
                  <a:srgbClr val="C00000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1. Leia juízes 14:1-20; 16:1,4,16,17. Sansão foi chamado por Deus para uma missão, mas cedeu a tentações ao longo do caminho. O que a vida dele nos ensina?</a:t>
            </a:r>
          </a:p>
          <a:p>
            <a:pPr algn="just">
              <a:lnSpc>
                <a:spcPct val="100000"/>
              </a:lnSpc>
              <a:spcBef>
                <a:spcPct val="0"/>
              </a:spcBef>
              <a:buNone/>
            </a:pPr>
            <a:endParaRPr lang="pt-BR" altLang="pt-BR" sz="1500" dirty="0">
              <a:solidFill>
                <a:srgbClr val="C00000"/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0000"/>
              </a:lnSpc>
              <a:spcBef>
                <a:spcPct val="0"/>
              </a:spcBef>
              <a:buNone/>
            </a:pPr>
            <a:endParaRPr lang="pt-BR" altLang="pt-BR" sz="1500" dirty="0">
              <a:solidFill>
                <a:srgbClr val="C00000"/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0000"/>
              </a:lnSpc>
              <a:spcBef>
                <a:spcPct val="0"/>
              </a:spcBef>
              <a:buNone/>
            </a:pPr>
            <a:endParaRPr lang="pt-BR" altLang="pt-BR" sz="1500" dirty="0">
              <a:solidFill>
                <a:srgbClr val="C00000"/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0000"/>
              </a:lnSpc>
              <a:spcBef>
                <a:spcPct val="0"/>
              </a:spcBef>
              <a:buNone/>
            </a:pPr>
            <a:endParaRPr lang="pt-BR" altLang="pt-BR" sz="1500" dirty="0">
              <a:solidFill>
                <a:srgbClr val="C00000"/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0000"/>
              </a:lnSpc>
              <a:spcBef>
                <a:spcPct val="0"/>
              </a:spcBef>
              <a:buNone/>
            </a:pPr>
            <a:endParaRPr lang="pt-BR" altLang="pt-BR" sz="1500" dirty="0">
              <a:solidFill>
                <a:srgbClr val="C00000"/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0000"/>
              </a:lnSpc>
              <a:spcBef>
                <a:spcPct val="0"/>
              </a:spcBef>
              <a:buNone/>
            </a:pPr>
            <a:endParaRPr lang="pt-BR" altLang="pt-BR" sz="1500" dirty="0">
              <a:solidFill>
                <a:srgbClr val="C00000"/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0000"/>
              </a:lnSpc>
              <a:spcBef>
                <a:spcPct val="0"/>
              </a:spcBef>
              <a:buNone/>
            </a:pPr>
            <a:endParaRPr lang="pt-BR" altLang="pt-BR" sz="1500" dirty="0">
              <a:solidFill>
                <a:srgbClr val="C00000"/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0000"/>
              </a:lnSpc>
              <a:spcBef>
                <a:spcPct val="0"/>
              </a:spcBef>
              <a:buNone/>
            </a:pPr>
            <a:endParaRPr lang="pt-BR" altLang="pt-BR" sz="1500" dirty="0">
              <a:solidFill>
                <a:srgbClr val="C00000"/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0000"/>
              </a:lnSpc>
              <a:spcBef>
                <a:spcPct val="0"/>
              </a:spcBef>
              <a:buNone/>
            </a:pPr>
            <a:endParaRPr lang="pt-BR" altLang="pt-BR" sz="1500" dirty="0">
              <a:solidFill>
                <a:srgbClr val="C00000"/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0000"/>
              </a:lnSpc>
              <a:spcBef>
                <a:spcPct val="0"/>
              </a:spcBef>
              <a:buNone/>
            </a:pPr>
            <a:r>
              <a:rPr lang="pt-BR" altLang="pt-BR" sz="1500" dirty="0">
                <a:solidFill>
                  <a:srgbClr val="000099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 O que você está enfrentando agora? Como a Palavra de Deus pode ajudar você hoje?</a:t>
            </a:r>
          </a:p>
        </p:txBody>
      </p:sp>
      <p:sp>
        <p:nvSpPr>
          <p:cNvPr id="15" name="Texto Explicativo: Seta para Baixo 14">
            <a:extLst>
              <a:ext uri="{FF2B5EF4-FFF2-40B4-BE49-F238E27FC236}">
                <a16:creationId xmlns:a16="http://schemas.microsoft.com/office/drawing/2014/main" id="{9EF323A3-E3B5-474A-8077-D78C396E1C05}"/>
              </a:ext>
            </a:extLst>
          </p:cNvPr>
          <p:cNvSpPr/>
          <p:nvPr/>
        </p:nvSpPr>
        <p:spPr>
          <a:xfrm>
            <a:off x="73026" y="717939"/>
            <a:ext cx="7075032" cy="532868"/>
          </a:xfrm>
          <a:prstGeom prst="downArrowCallout">
            <a:avLst>
              <a:gd name="adj1" fmla="val 11453"/>
              <a:gd name="adj2" fmla="val 25000"/>
              <a:gd name="adj3" fmla="val 25000"/>
              <a:gd name="adj4" fmla="val 64977"/>
            </a:avLst>
          </a:prstGeom>
          <a:gradFill flip="none" rotWithShape="1">
            <a:gsLst>
              <a:gs pos="0">
                <a:schemeClr val="accent2">
                  <a:lumMod val="75000"/>
                </a:schemeClr>
              </a:gs>
              <a:gs pos="50000">
                <a:schemeClr val="bg2"/>
              </a:gs>
              <a:gs pos="100000">
                <a:schemeClr val="accent2">
                  <a:lumMod val="40000"/>
                  <a:lumOff val="6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altLang="pt-BR" dirty="0">
                <a:solidFill>
                  <a:schemeClr val="bg2">
                    <a:lumMod val="25000"/>
                  </a:schemeClr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PERGUNTAS:</a:t>
            </a:r>
          </a:p>
        </p:txBody>
      </p:sp>
      <p:pic>
        <p:nvPicPr>
          <p:cNvPr id="3" name="Imagem 2" descr="Diagrama&#10;&#10;O conteúdo gerado por IA pode estar incorreto.">
            <a:extLst>
              <a:ext uri="{FF2B5EF4-FFF2-40B4-BE49-F238E27FC236}">
                <a16:creationId xmlns:a16="http://schemas.microsoft.com/office/drawing/2014/main" id="{675D3337-7DF3-BE4F-821E-0C4FAA4EF97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39320" y="3491909"/>
            <a:ext cx="922142" cy="135379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5" name="Retângulo 4">
            <a:extLst>
              <a:ext uri="{FF2B5EF4-FFF2-40B4-BE49-F238E27FC236}">
                <a16:creationId xmlns:a16="http://schemas.microsoft.com/office/drawing/2014/main" id="{48ACDE54-7946-A668-4417-A04CFBD04DAF}"/>
              </a:ext>
            </a:extLst>
          </p:cNvPr>
          <p:cNvSpPr/>
          <p:nvPr/>
        </p:nvSpPr>
        <p:spPr>
          <a:xfrm>
            <a:off x="7725133" y="743021"/>
            <a:ext cx="136447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dirty="0">
                <a:solidFill>
                  <a:srgbClr val="452643"/>
                </a:solidFill>
                <a:latin typeface="Arial Black" panose="020B0A04020102020204" pitchFamily="34" charset="0"/>
              </a:rPr>
              <a:t>LIÇÃO 09</a:t>
            </a:r>
            <a:endParaRPr lang="pt-BR" dirty="0">
              <a:solidFill>
                <a:srgbClr val="452643"/>
              </a:solidFill>
            </a:endParaRPr>
          </a:p>
        </p:txBody>
      </p:sp>
      <p:sp>
        <p:nvSpPr>
          <p:cNvPr id="7" name="Retângulo 6">
            <a:extLst>
              <a:ext uri="{FF2B5EF4-FFF2-40B4-BE49-F238E27FC236}">
                <a16:creationId xmlns:a16="http://schemas.microsoft.com/office/drawing/2014/main" id="{C3DC1201-2239-A473-4152-7AECD5E0872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946" y="4845704"/>
            <a:ext cx="8639958" cy="276999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None/>
            </a:pPr>
            <a:r>
              <a:rPr lang="pt-BR" altLang="pt-BR" sz="1200" dirty="0">
                <a:solidFill>
                  <a:schemeClr val="accent6">
                    <a:lumMod val="50000"/>
                  </a:schemeClr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LEITURAS DA SEMANA: </a:t>
            </a:r>
            <a:r>
              <a:rPr lang="da-DK" altLang="pt-BR" sz="1200" dirty="0">
                <a:latin typeface="Arial Black" panose="020B0A04020102020204" pitchFamily="34" charset="0"/>
                <a:cs typeface="Arial" panose="020B0604020202020204" pitchFamily="34" charset="0"/>
              </a:rPr>
              <a:t>Jz 14:1-20; Mc 9:42-48; Rm 3:20, 28; Mt 5:17,18; Mt 7:24-29</a:t>
            </a:r>
            <a:endParaRPr lang="pt-BR" altLang="pt-BR" sz="1200" dirty="0">
              <a:solidFill>
                <a:schemeClr val="accent6">
                  <a:lumMod val="50000"/>
                </a:schemeClr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</p:txBody>
      </p:sp>
      <p:pic>
        <p:nvPicPr>
          <p:cNvPr id="8" name="Imagem 7" descr="Desenho de rosto de pessoa visto de perto&#10;&#10;O conteúdo gerado por IA pode estar incorreto.">
            <a:extLst>
              <a:ext uri="{FF2B5EF4-FFF2-40B4-BE49-F238E27FC236}">
                <a16:creationId xmlns:a16="http://schemas.microsoft.com/office/drawing/2014/main" id="{65CD72EE-9A7E-EF81-B38A-7802C36D05CA}"/>
              </a:ext>
            </a:extLst>
          </p:cNvPr>
          <p:cNvPicPr>
            <a:picLocks noChangeAspect="1"/>
          </p:cNvPicPr>
          <p:nvPr/>
        </p:nvPicPr>
        <p:blipFill>
          <a:blip r:embed="rId4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rightnessContrast bright="-20000" contrast="4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7356764" y="-51876"/>
            <a:ext cx="1866128" cy="79133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26304368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00FFFF"/>
            </a:gs>
            <a:gs pos="50000">
              <a:schemeClr val="bg1"/>
            </a:gs>
            <a:gs pos="100000">
              <a:schemeClr val="bg1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Arredondar Retângulo em um Canto Diagonal 9"/>
          <p:cNvSpPr/>
          <p:nvPr/>
        </p:nvSpPr>
        <p:spPr>
          <a:xfrm>
            <a:off x="64294" y="159995"/>
            <a:ext cx="1489166" cy="444137"/>
          </a:xfrm>
          <a:prstGeom prst="round2DiagRect">
            <a:avLst>
              <a:gd name="adj1" fmla="val 16667"/>
              <a:gd name="adj2" fmla="val 33333"/>
            </a:avLst>
          </a:prstGeom>
          <a:gradFill>
            <a:gsLst>
              <a:gs pos="0">
                <a:srgbClr val="B3F1FF"/>
              </a:gs>
              <a:gs pos="50000">
                <a:schemeClr val="bg1"/>
              </a:gs>
              <a:gs pos="100000">
                <a:schemeClr val="bg1"/>
              </a:gs>
            </a:gsLst>
            <a:lin ang="27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>
                <a:solidFill>
                  <a:srgbClr val="002060"/>
                </a:solidFill>
                <a:latin typeface="Arial Black" panose="020B0A04020102020204" pitchFamily="34" charset="0"/>
              </a:rPr>
              <a:t>Domingo</a:t>
            </a:r>
            <a:endParaRPr lang="pt-BR" dirty="0">
              <a:solidFill>
                <a:srgbClr val="002060"/>
              </a:solidFill>
            </a:endParaRPr>
          </a:p>
        </p:txBody>
      </p:sp>
      <p:sp>
        <p:nvSpPr>
          <p:cNvPr id="14" name="Pentágono 13"/>
          <p:cNvSpPr/>
          <p:nvPr/>
        </p:nvSpPr>
        <p:spPr>
          <a:xfrm>
            <a:off x="1688022" y="103625"/>
            <a:ext cx="5597118" cy="566825"/>
          </a:xfrm>
          <a:prstGeom prst="homePlate">
            <a:avLst>
              <a:gd name="adj" fmla="val 22345"/>
            </a:avLst>
          </a:prstGeom>
          <a:gradFill>
            <a:gsLst>
              <a:gs pos="0">
                <a:srgbClr val="B3F1FF"/>
              </a:gs>
              <a:gs pos="50000">
                <a:schemeClr val="bg1"/>
              </a:gs>
              <a:gs pos="100000">
                <a:schemeClr val="bg1"/>
              </a:gs>
            </a:gsLst>
            <a:lin ang="27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b="1" dirty="0">
                <a:solidFill>
                  <a:schemeClr val="tx1"/>
                </a:solidFill>
                <a:latin typeface="Arial Black" panose="020B0A04020102020204" pitchFamily="34" charset="0"/>
              </a:rPr>
              <a:t>Distrações e tentações</a:t>
            </a:r>
            <a:endParaRPr lang="pt-BR" sz="2000" dirty="0">
              <a:solidFill>
                <a:schemeClr val="tx1"/>
              </a:solidFill>
            </a:endParaRPr>
          </a:p>
        </p:txBody>
      </p:sp>
      <p:sp>
        <p:nvSpPr>
          <p:cNvPr id="12" name="CaixaDeTexto 10"/>
          <p:cNvSpPr txBox="1">
            <a:spLocks noChangeArrowheads="1"/>
          </p:cNvSpPr>
          <p:nvPr/>
        </p:nvSpPr>
        <p:spPr bwMode="auto">
          <a:xfrm>
            <a:off x="24368" y="1131002"/>
            <a:ext cx="8253604" cy="36379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algn="just" rtl="0" eaLnBrk="1" latinLnBrk="0" hangingPunct="1">
              <a:lnSpc>
                <a:spcPct val="90000"/>
              </a:lnSpc>
              <a:spcBef>
                <a:spcPts val="1000"/>
              </a:spcBef>
              <a:buNone/>
            </a:pPr>
            <a:r>
              <a:rPr lang="pt-BR" sz="1600" dirty="0">
                <a:solidFill>
                  <a:srgbClr val="000000"/>
                </a:solidFill>
                <a:effectLst/>
                <a:latin typeface="Arial Black" panose="020B0A04020102020204" pitchFamily="34" charset="0"/>
              </a:rPr>
              <a:t>Jesus entende nossa condição, mas repreende nossa indiferença e mornidão (</a:t>
            </a:r>
            <a:r>
              <a:rPr lang="pt-BR" sz="1600" dirty="0" err="1">
                <a:solidFill>
                  <a:srgbClr val="000000"/>
                </a:solidFill>
                <a:effectLst/>
                <a:latin typeface="Arial Black" panose="020B0A04020102020204" pitchFamily="34" charset="0"/>
              </a:rPr>
              <a:t>Ap</a:t>
            </a:r>
            <a:r>
              <a:rPr lang="pt-BR" sz="1600" dirty="0">
                <a:solidFill>
                  <a:srgbClr val="000000"/>
                </a:solidFill>
                <a:effectLst/>
                <a:latin typeface="Arial Black" panose="020B0A04020102020204" pitchFamily="34" charset="0"/>
              </a:rPr>
              <a:t> 3:14-22). Embora seja Deus, Ele também viveu como homem e sentiu cansaço (</a:t>
            </a:r>
            <a:r>
              <a:rPr lang="pt-BR" sz="1600" dirty="0" err="1">
                <a:solidFill>
                  <a:srgbClr val="000000"/>
                </a:solidFill>
                <a:effectLst/>
                <a:latin typeface="Arial Black" panose="020B0A04020102020204" pitchFamily="34" charset="0"/>
              </a:rPr>
              <a:t>Jo</a:t>
            </a:r>
            <a:r>
              <a:rPr lang="pt-BR" sz="1600" dirty="0">
                <a:solidFill>
                  <a:srgbClr val="000000"/>
                </a:solidFill>
                <a:effectLst/>
                <a:latin typeface="Arial Black" panose="020B0A04020102020204" pitchFamily="34" charset="0"/>
              </a:rPr>
              <a:t> 4:6). Conheceu as pressões da vida, mas Se retirava para orar ao Pai (</a:t>
            </a:r>
            <a:r>
              <a:rPr lang="pt-BR" sz="1600" dirty="0" err="1">
                <a:solidFill>
                  <a:srgbClr val="000000"/>
                </a:solidFill>
                <a:effectLst/>
                <a:latin typeface="Arial Black" panose="020B0A04020102020204" pitchFamily="34" charset="0"/>
              </a:rPr>
              <a:t>Lc</a:t>
            </a:r>
            <a:r>
              <a:rPr lang="pt-BR" sz="1600" dirty="0">
                <a:solidFill>
                  <a:srgbClr val="000000"/>
                </a:solidFill>
                <a:effectLst/>
                <a:latin typeface="Arial Black" panose="020B0A04020102020204" pitchFamily="34" charset="0"/>
              </a:rPr>
              <a:t> 5:16; 6:12; Mc 1:35; </a:t>
            </a:r>
            <a:r>
              <a:rPr lang="pt-BR" sz="1600" dirty="0" err="1">
                <a:solidFill>
                  <a:srgbClr val="000000"/>
                </a:solidFill>
                <a:effectLst/>
                <a:latin typeface="Arial Black" panose="020B0A04020102020204" pitchFamily="34" charset="0"/>
              </a:rPr>
              <a:t>Mt</a:t>
            </a:r>
            <a:r>
              <a:rPr lang="pt-BR" sz="1600" dirty="0">
                <a:solidFill>
                  <a:srgbClr val="000000"/>
                </a:solidFill>
                <a:effectLst/>
                <a:latin typeface="Arial Black" panose="020B0A04020102020204" pitchFamily="34" charset="0"/>
              </a:rPr>
              <a:t> 14:23). Ele sabia que esse tempo com o Pai era a melhor forma de receber forças e, assim, enfrentar as tentações. Para nós, esse é o caminho mais seguro também. Sansão caiu porque confiou em si mesmo. Achou que era forte o bastante para vencer as tentações. Todos os dias, também enfrentamos batalhas contra 0 pecado, enquanto o inimigo tenta enfraquecer e destruir nossa comunhão com Deus. Ele mira nossas fraquezas, diminui nossa sensibilidade espiritual, semeia culpa e a sensação de que “não somos dignos” tudo para nos afastar do Senhor. Ele tenta mudar nosso modo de pensar, nossas intenções e escolhas, até ganhar terreno em alguma área da vida. Lembre-se: é pela fé que permanecemos firmes, e essa fé nasce quando ouvimos a Palavra de Deus.</a:t>
            </a:r>
            <a:endParaRPr lang="pt-BR" altLang="pt-BR" sz="1600" dirty="0">
              <a:latin typeface="Arial Black" panose="020B0A040201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o Explicativo: Seta para Baixo 2">
            <a:extLst>
              <a:ext uri="{FF2B5EF4-FFF2-40B4-BE49-F238E27FC236}">
                <a16:creationId xmlns:a16="http://schemas.microsoft.com/office/drawing/2014/main" id="{F514AFE6-CB97-49B3-AF4A-9109ED6B83CE}"/>
              </a:ext>
            </a:extLst>
          </p:cNvPr>
          <p:cNvSpPr/>
          <p:nvPr/>
        </p:nvSpPr>
        <p:spPr>
          <a:xfrm>
            <a:off x="73026" y="717939"/>
            <a:ext cx="7075032" cy="532868"/>
          </a:xfrm>
          <a:prstGeom prst="downArrowCallout">
            <a:avLst>
              <a:gd name="adj1" fmla="val 11453"/>
              <a:gd name="adj2" fmla="val 25000"/>
              <a:gd name="adj3" fmla="val 25000"/>
              <a:gd name="adj4" fmla="val 64977"/>
            </a:avLst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altLang="pt-BR" dirty="0">
                <a:solidFill>
                  <a:schemeClr val="bg2">
                    <a:lumMod val="25000"/>
                  </a:schemeClr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COMENTÁRIOS:</a:t>
            </a:r>
          </a:p>
        </p:txBody>
      </p:sp>
      <p:pic>
        <p:nvPicPr>
          <p:cNvPr id="4" name="Imagem 3" descr="Diagrama&#10;&#10;O conteúdo gerado por IA pode estar incorreto.">
            <a:extLst>
              <a:ext uri="{FF2B5EF4-FFF2-40B4-BE49-F238E27FC236}">
                <a16:creationId xmlns:a16="http://schemas.microsoft.com/office/drawing/2014/main" id="{07344731-0EC0-1A7E-76D6-8E19F4DCAB0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39320" y="3491909"/>
            <a:ext cx="922142" cy="135379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6" name="Retângulo 5">
            <a:extLst>
              <a:ext uri="{FF2B5EF4-FFF2-40B4-BE49-F238E27FC236}">
                <a16:creationId xmlns:a16="http://schemas.microsoft.com/office/drawing/2014/main" id="{62CF5861-C50E-2893-7512-2002194A4182}"/>
              </a:ext>
            </a:extLst>
          </p:cNvPr>
          <p:cNvSpPr/>
          <p:nvPr/>
        </p:nvSpPr>
        <p:spPr>
          <a:xfrm>
            <a:off x="7725133" y="743021"/>
            <a:ext cx="136447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dirty="0">
                <a:solidFill>
                  <a:srgbClr val="452643"/>
                </a:solidFill>
                <a:latin typeface="Arial Black" panose="020B0A04020102020204" pitchFamily="34" charset="0"/>
              </a:rPr>
              <a:t>LIÇÃO 09</a:t>
            </a:r>
            <a:endParaRPr lang="pt-BR" dirty="0">
              <a:solidFill>
                <a:srgbClr val="452643"/>
              </a:solidFill>
            </a:endParaRPr>
          </a:p>
        </p:txBody>
      </p:sp>
      <p:sp>
        <p:nvSpPr>
          <p:cNvPr id="8" name="Retângulo 7">
            <a:extLst>
              <a:ext uri="{FF2B5EF4-FFF2-40B4-BE49-F238E27FC236}">
                <a16:creationId xmlns:a16="http://schemas.microsoft.com/office/drawing/2014/main" id="{DC90E849-C782-951F-F172-D6ABF14AD28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946" y="4845704"/>
            <a:ext cx="8639958" cy="276999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None/>
            </a:pPr>
            <a:r>
              <a:rPr lang="pt-BR" altLang="pt-BR" sz="1200" dirty="0">
                <a:solidFill>
                  <a:schemeClr val="accent6">
                    <a:lumMod val="50000"/>
                  </a:schemeClr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LEITURAS DA SEMANA: </a:t>
            </a:r>
            <a:r>
              <a:rPr lang="da-DK" altLang="pt-BR" sz="1200" dirty="0">
                <a:latin typeface="Arial Black" panose="020B0A04020102020204" pitchFamily="34" charset="0"/>
                <a:cs typeface="Arial" panose="020B0604020202020204" pitchFamily="34" charset="0"/>
              </a:rPr>
              <a:t>Jz 14:1-20; Mc 9:42-48; Rm 3:20, 28; Mt 5:17,18; Mt 7:24-29</a:t>
            </a:r>
            <a:endParaRPr lang="pt-BR" altLang="pt-BR" sz="1200" dirty="0">
              <a:solidFill>
                <a:schemeClr val="accent6">
                  <a:lumMod val="50000"/>
                </a:schemeClr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</p:txBody>
      </p:sp>
      <p:pic>
        <p:nvPicPr>
          <p:cNvPr id="9" name="Imagem 8" descr="Desenho de rosto de pessoa visto de perto&#10;&#10;O conteúdo gerado por IA pode estar incorreto.">
            <a:extLst>
              <a:ext uri="{FF2B5EF4-FFF2-40B4-BE49-F238E27FC236}">
                <a16:creationId xmlns:a16="http://schemas.microsoft.com/office/drawing/2014/main" id="{1C14976C-67BA-82BD-FB65-0856CEE7BB51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-20000" contrast="4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7356764" y="-51876"/>
            <a:ext cx="1866128" cy="79133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36832194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CCFF"/>
            </a:gs>
            <a:gs pos="50000">
              <a:schemeClr val="bg1"/>
            </a:gs>
            <a:gs pos="100000">
              <a:schemeClr val="bg1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Arredondar Retângulo em um Canto Diagonal 9"/>
          <p:cNvSpPr/>
          <p:nvPr/>
        </p:nvSpPr>
        <p:spPr>
          <a:xfrm>
            <a:off x="64294" y="108239"/>
            <a:ext cx="1489166" cy="444137"/>
          </a:xfrm>
          <a:prstGeom prst="round2DiagRect">
            <a:avLst>
              <a:gd name="adj1" fmla="val 16667"/>
              <a:gd name="adj2" fmla="val 33333"/>
            </a:avLst>
          </a:prstGeom>
          <a:gradFill>
            <a:gsLst>
              <a:gs pos="0">
                <a:srgbClr val="FFB9B9"/>
              </a:gs>
              <a:gs pos="50000">
                <a:schemeClr val="bg1"/>
              </a:gs>
              <a:gs pos="100000">
                <a:schemeClr val="bg1"/>
              </a:gs>
            </a:gsLst>
            <a:lin ang="27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>
                <a:solidFill>
                  <a:schemeClr val="bg2">
                    <a:lumMod val="25000"/>
                  </a:schemeClr>
                </a:solidFill>
                <a:latin typeface="Arial Black" panose="020B0A04020102020204" pitchFamily="34" charset="0"/>
              </a:rPr>
              <a:t>Segunda</a:t>
            </a:r>
            <a:endParaRPr lang="pt-BR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14" name="Pentágono 13"/>
          <p:cNvSpPr/>
          <p:nvPr/>
        </p:nvSpPr>
        <p:spPr>
          <a:xfrm>
            <a:off x="1688022" y="69121"/>
            <a:ext cx="5597118" cy="566825"/>
          </a:xfrm>
          <a:prstGeom prst="homePlate">
            <a:avLst>
              <a:gd name="adj" fmla="val 22345"/>
            </a:avLst>
          </a:prstGeom>
          <a:gradFill>
            <a:gsLst>
              <a:gs pos="0">
                <a:srgbClr val="FFB9B9"/>
              </a:gs>
              <a:gs pos="50000">
                <a:schemeClr val="bg1"/>
              </a:gs>
              <a:gs pos="100000">
                <a:schemeClr val="bg1"/>
              </a:gs>
            </a:gsLst>
            <a:lin ang="27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b="1" dirty="0">
                <a:solidFill>
                  <a:schemeClr val="tx1"/>
                </a:solidFill>
                <a:latin typeface="Arial Black" panose="020B0A04020102020204" pitchFamily="34" charset="0"/>
              </a:rPr>
              <a:t>Barreiras no relacionamento com Deus</a:t>
            </a:r>
          </a:p>
        </p:txBody>
      </p:sp>
      <p:sp>
        <p:nvSpPr>
          <p:cNvPr id="15" name="CaixaDeTexto 15">
            <a:extLst>
              <a:ext uri="{FF2B5EF4-FFF2-40B4-BE49-F238E27FC236}">
                <a16:creationId xmlns:a16="http://schemas.microsoft.com/office/drawing/2014/main" id="{D5C09FDA-172B-4732-BD2E-A9BBEF8B19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430" y="1208029"/>
            <a:ext cx="8140991" cy="35548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>
              <a:lnSpc>
                <a:spcPct val="100000"/>
              </a:lnSpc>
              <a:spcBef>
                <a:spcPct val="0"/>
              </a:spcBef>
              <a:buNone/>
            </a:pPr>
            <a:r>
              <a:rPr lang="pt-BR" altLang="pt-BR" sz="1500" dirty="0">
                <a:solidFill>
                  <a:srgbClr val="C00000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2. Jesus falou sobre o que fazer quando mãos, pés ou olhos nos levam ao pecado. Qual foi o alerta Dele? Mc 9:42-48</a:t>
            </a:r>
          </a:p>
          <a:p>
            <a:pPr algn="just">
              <a:lnSpc>
                <a:spcPct val="100000"/>
              </a:lnSpc>
              <a:spcBef>
                <a:spcPct val="0"/>
              </a:spcBef>
              <a:buNone/>
            </a:pPr>
            <a:endParaRPr lang="pt-BR" altLang="pt-BR" sz="1500" dirty="0">
              <a:solidFill>
                <a:srgbClr val="C00000"/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0000"/>
              </a:lnSpc>
              <a:spcBef>
                <a:spcPct val="0"/>
              </a:spcBef>
              <a:buNone/>
            </a:pPr>
            <a:endParaRPr lang="pt-BR" altLang="pt-BR" sz="1500" dirty="0">
              <a:solidFill>
                <a:srgbClr val="C00000"/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0000"/>
              </a:lnSpc>
              <a:spcBef>
                <a:spcPct val="0"/>
              </a:spcBef>
              <a:buNone/>
            </a:pPr>
            <a:endParaRPr lang="pt-BR" altLang="pt-BR" sz="1500" dirty="0">
              <a:solidFill>
                <a:srgbClr val="C00000"/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0000"/>
              </a:lnSpc>
              <a:spcBef>
                <a:spcPct val="0"/>
              </a:spcBef>
              <a:buNone/>
            </a:pPr>
            <a:endParaRPr lang="pt-BR" altLang="pt-BR" sz="1500" dirty="0">
              <a:solidFill>
                <a:srgbClr val="C00000"/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0000"/>
              </a:lnSpc>
              <a:spcBef>
                <a:spcPct val="0"/>
              </a:spcBef>
              <a:buNone/>
            </a:pPr>
            <a:endParaRPr lang="pt-BR" altLang="pt-BR" sz="1500" dirty="0">
              <a:solidFill>
                <a:srgbClr val="C00000"/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0000"/>
              </a:lnSpc>
              <a:spcBef>
                <a:spcPct val="0"/>
              </a:spcBef>
              <a:buNone/>
            </a:pPr>
            <a:endParaRPr lang="pt-BR" altLang="pt-BR" sz="1500" dirty="0">
              <a:solidFill>
                <a:srgbClr val="C00000"/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0000"/>
              </a:lnSpc>
              <a:spcBef>
                <a:spcPct val="0"/>
              </a:spcBef>
              <a:buNone/>
            </a:pPr>
            <a:endParaRPr lang="pt-BR" altLang="pt-BR" sz="1500" dirty="0">
              <a:solidFill>
                <a:srgbClr val="C00000"/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0000"/>
              </a:lnSpc>
              <a:spcBef>
                <a:spcPct val="0"/>
              </a:spcBef>
              <a:buNone/>
            </a:pPr>
            <a:endParaRPr lang="pt-BR" altLang="pt-BR" sz="1500" dirty="0">
              <a:solidFill>
                <a:srgbClr val="C00000"/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0000"/>
              </a:lnSpc>
              <a:spcBef>
                <a:spcPct val="0"/>
              </a:spcBef>
              <a:buNone/>
            </a:pPr>
            <a:endParaRPr lang="pt-BR" altLang="pt-BR" sz="1500" dirty="0">
              <a:solidFill>
                <a:srgbClr val="C00000"/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0000"/>
              </a:lnSpc>
              <a:spcBef>
                <a:spcPct val="0"/>
              </a:spcBef>
              <a:buNone/>
            </a:pPr>
            <a:endParaRPr lang="pt-BR" altLang="pt-BR" sz="1500" dirty="0">
              <a:solidFill>
                <a:srgbClr val="C00000"/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0000"/>
              </a:lnSpc>
              <a:spcBef>
                <a:spcPct val="0"/>
              </a:spcBef>
              <a:buNone/>
            </a:pPr>
            <a:r>
              <a:rPr lang="pt-BR" altLang="pt-BR" sz="1500" dirty="0">
                <a:solidFill>
                  <a:srgbClr val="000099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Cortar a mão ou 0 pé, ou arrancar o olho, é uma linguagem forte  e essa é a </a:t>
            </a:r>
          </a:p>
          <a:p>
            <a:pPr algn="just">
              <a:lnSpc>
                <a:spcPct val="100000"/>
              </a:lnSpc>
              <a:spcBef>
                <a:spcPct val="0"/>
              </a:spcBef>
              <a:buNone/>
            </a:pPr>
            <a:r>
              <a:rPr lang="pt-BR" altLang="pt-BR" sz="1500" dirty="0">
                <a:solidFill>
                  <a:srgbClr val="000099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intenção. Percebemos quão seriamente Jesus vê 0 pecado e seu impacto em nossa vida. E você: Tem levado isso a sério?</a:t>
            </a:r>
          </a:p>
        </p:txBody>
      </p:sp>
      <p:sp>
        <p:nvSpPr>
          <p:cNvPr id="22" name="Texto Explicativo: Seta para Baixo 21">
            <a:extLst>
              <a:ext uri="{FF2B5EF4-FFF2-40B4-BE49-F238E27FC236}">
                <a16:creationId xmlns:a16="http://schemas.microsoft.com/office/drawing/2014/main" id="{BDD13C62-4DCC-4E38-8F64-0DE6F4ED90DE}"/>
              </a:ext>
            </a:extLst>
          </p:cNvPr>
          <p:cNvSpPr/>
          <p:nvPr/>
        </p:nvSpPr>
        <p:spPr>
          <a:xfrm>
            <a:off x="73026" y="717939"/>
            <a:ext cx="7075032" cy="532868"/>
          </a:xfrm>
          <a:prstGeom prst="downArrowCallout">
            <a:avLst>
              <a:gd name="adj1" fmla="val 11453"/>
              <a:gd name="adj2" fmla="val 25000"/>
              <a:gd name="adj3" fmla="val 25000"/>
              <a:gd name="adj4" fmla="val 64977"/>
            </a:avLst>
          </a:prstGeom>
          <a:gradFill flip="none" rotWithShape="1">
            <a:gsLst>
              <a:gs pos="0">
                <a:schemeClr val="accent2">
                  <a:lumMod val="75000"/>
                </a:schemeClr>
              </a:gs>
              <a:gs pos="50000">
                <a:schemeClr val="bg2"/>
              </a:gs>
              <a:gs pos="100000">
                <a:schemeClr val="accent2">
                  <a:lumMod val="40000"/>
                  <a:lumOff val="6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altLang="pt-BR" dirty="0">
                <a:solidFill>
                  <a:schemeClr val="bg2">
                    <a:lumMod val="25000"/>
                  </a:schemeClr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PERGUNTAS:</a:t>
            </a:r>
          </a:p>
        </p:txBody>
      </p:sp>
      <p:pic>
        <p:nvPicPr>
          <p:cNvPr id="3" name="Imagem 2" descr="Diagrama&#10;&#10;O conteúdo gerado por IA pode estar incorreto.">
            <a:extLst>
              <a:ext uri="{FF2B5EF4-FFF2-40B4-BE49-F238E27FC236}">
                <a16:creationId xmlns:a16="http://schemas.microsoft.com/office/drawing/2014/main" id="{A1E0D5B6-F654-BC7D-5B4D-9CEEEF85762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39320" y="3491909"/>
            <a:ext cx="922142" cy="135379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6" name="Retângulo 5">
            <a:extLst>
              <a:ext uri="{FF2B5EF4-FFF2-40B4-BE49-F238E27FC236}">
                <a16:creationId xmlns:a16="http://schemas.microsoft.com/office/drawing/2014/main" id="{47BDD536-E539-881A-F5B5-1E247A8B7E1C}"/>
              </a:ext>
            </a:extLst>
          </p:cNvPr>
          <p:cNvSpPr/>
          <p:nvPr/>
        </p:nvSpPr>
        <p:spPr>
          <a:xfrm>
            <a:off x="7725133" y="743021"/>
            <a:ext cx="136447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dirty="0">
                <a:solidFill>
                  <a:srgbClr val="452643"/>
                </a:solidFill>
                <a:latin typeface="Arial Black" panose="020B0A04020102020204" pitchFamily="34" charset="0"/>
              </a:rPr>
              <a:t>LIÇÃO 09</a:t>
            </a:r>
            <a:endParaRPr lang="pt-BR" dirty="0">
              <a:solidFill>
                <a:srgbClr val="452643"/>
              </a:solidFill>
            </a:endParaRPr>
          </a:p>
        </p:txBody>
      </p:sp>
      <p:sp>
        <p:nvSpPr>
          <p:cNvPr id="7" name="Retângulo 6">
            <a:extLst>
              <a:ext uri="{FF2B5EF4-FFF2-40B4-BE49-F238E27FC236}">
                <a16:creationId xmlns:a16="http://schemas.microsoft.com/office/drawing/2014/main" id="{FBE73F00-F84D-C5EF-9E9B-04A96255323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946" y="4845704"/>
            <a:ext cx="8639958" cy="276999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None/>
            </a:pPr>
            <a:r>
              <a:rPr lang="pt-BR" altLang="pt-BR" sz="1200" dirty="0">
                <a:solidFill>
                  <a:schemeClr val="accent6">
                    <a:lumMod val="50000"/>
                  </a:schemeClr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LEITURAS DA SEMANA: </a:t>
            </a:r>
            <a:r>
              <a:rPr lang="da-DK" altLang="pt-BR" sz="1200" dirty="0">
                <a:latin typeface="Arial Black" panose="020B0A04020102020204" pitchFamily="34" charset="0"/>
                <a:cs typeface="Arial" panose="020B0604020202020204" pitchFamily="34" charset="0"/>
              </a:rPr>
              <a:t>Jz 14:1-20; Mc 9:42-48; Rm 3:20, 28; Mt 5:17,18; Mt 7:24-29</a:t>
            </a:r>
            <a:endParaRPr lang="pt-BR" altLang="pt-BR" sz="1200" dirty="0">
              <a:solidFill>
                <a:schemeClr val="accent6">
                  <a:lumMod val="50000"/>
                </a:schemeClr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</p:txBody>
      </p:sp>
      <p:pic>
        <p:nvPicPr>
          <p:cNvPr id="8" name="Imagem 7" descr="Desenho de rosto de pessoa visto de perto&#10;&#10;O conteúdo gerado por IA pode estar incorreto.">
            <a:extLst>
              <a:ext uri="{FF2B5EF4-FFF2-40B4-BE49-F238E27FC236}">
                <a16:creationId xmlns:a16="http://schemas.microsoft.com/office/drawing/2014/main" id="{FF112243-DADA-139C-B66F-2D73F8960975}"/>
              </a:ext>
            </a:extLst>
          </p:cNvPr>
          <p:cNvPicPr>
            <a:picLocks noChangeAspect="1"/>
          </p:cNvPicPr>
          <p:nvPr/>
        </p:nvPicPr>
        <p:blipFill>
          <a:blip r:embed="rId4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rightnessContrast bright="-20000" contrast="4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7356764" y="-51876"/>
            <a:ext cx="1866128" cy="79133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39024064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CCFF"/>
            </a:gs>
            <a:gs pos="50000">
              <a:schemeClr val="bg1"/>
            </a:gs>
            <a:gs pos="100000">
              <a:schemeClr val="bg1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Arredondar Retângulo em um Canto Diagonal 9"/>
          <p:cNvSpPr/>
          <p:nvPr/>
        </p:nvSpPr>
        <p:spPr>
          <a:xfrm>
            <a:off x="64294" y="108239"/>
            <a:ext cx="1489166" cy="444137"/>
          </a:xfrm>
          <a:prstGeom prst="round2DiagRect">
            <a:avLst>
              <a:gd name="adj1" fmla="val 16667"/>
              <a:gd name="adj2" fmla="val 33333"/>
            </a:avLst>
          </a:prstGeom>
          <a:gradFill>
            <a:gsLst>
              <a:gs pos="0">
                <a:srgbClr val="FFB9B9"/>
              </a:gs>
              <a:gs pos="50000">
                <a:schemeClr val="bg1"/>
              </a:gs>
              <a:gs pos="100000">
                <a:schemeClr val="bg1"/>
              </a:gs>
            </a:gsLst>
            <a:lin ang="27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>
                <a:solidFill>
                  <a:schemeClr val="bg2">
                    <a:lumMod val="25000"/>
                  </a:schemeClr>
                </a:solidFill>
                <a:latin typeface="Arial Black" panose="020B0A04020102020204" pitchFamily="34" charset="0"/>
              </a:rPr>
              <a:t>Segunda</a:t>
            </a:r>
            <a:endParaRPr lang="pt-BR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14" name="Pentágono 13"/>
          <p:cNvSpPr/>
          <p:nvPr/>
        </p:nvSpPr>
        <p:spPr>
          <a:xfrm>
            <a:off x="1688022" y="69121"/>
            <a:ext cx="5597118" cy="566825"/>
          </a:xfrm>
          <a:prstGeom prst="homePlate">
            <a:avLst>
              <a:gd name="adj" fmla="val 22345"/>
            </a:avLst>
          </a:prstGeom>
          <a:gradFill>
            <a:gsLst>
              <a:gs pos="0">
                <a:srgbClr val="FFB9B9"/>
              </a:gs>
              <a:gs pos="50000">
                <a:schemeClr val="bg1"/>
              </a:gs>
              <a:gs pos="100000">
                <a:schemeClr val="bg1"/>
              </a:gs>
            </a:gsLst>
            <a:lin ang="27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b="1" dirty="0">
                <a:solidFill>
                  <a:schemeClr val="tx1"/>
                </a:solidFill>
                <a:latin typeface="Arial Black" panose="020B0A04020102020204" pitchFamily="34" charset="0"/>
              </a:rPr>
              <a:t>Barreiras no relacionamento com Deus</a:t>
            </a:r>
          </a:p>
        </p:txBody>
      </p:sp>
      <p:sp>
        <p:nvSpPr>
          <p:cNvPr id="12" name="CaixaDeTexto 10">
            <a:extLst>
              <a:ext uri="{FF2B5EF4-FFF2-40B4-BE49-F238E27FC236}">
                <a16:creationId xmlns:a16="http://schemas.microsoft.com/office/drawing/2014/main" id="{A64B78EF-EDA8-421A-88C9-45544BBCA9D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368" y="1116119"/>
            <a:ext cx="8214952" cy="38595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indent="0" algn="just" rtl="0" eaLnBrk="1" latinLnBrk="0" hangingPunct="1">
              <a:lnSpc>
                <a:spcPct val="90000"/>
              </a:lnSpc>
              <a:spcBef>
                <a:spcPts val="1000"/>
              </a:spcBef>
              <a:buNone/>
            </a:pPr>
            <a:r>
              <a:rPr lang="pt-BR" sz="1600" dirty="0">
                <a:solidFill>
                  <a:srgbClr val="000000"/>
                </a:solidFill>
                <a:effectLst/>
                <a:latin typeface="Arial Black" panose="020B0A04020102020204" pitchFamily="34" charset="0"/>
              </a:rPr>
              <a:t>Vigilância contra o Orgulho: O excesso de autoconfiança representa um risco significativo. Aqueles que se consideram firmes devem estar atentos para não sucumbir, evitando o erro de confiar exclusivamente em si mesmos, como exemplificado por Sansão. Humildade na Prática: A bondade e a santidade não devem ser utilizadas para autopromoção ou busca de reconhecimento. A verdadeira espiritualidade é marcada pela humildade e evita qualquer forma de hipocrisia. Pureza de Intenção: O pecado tem origem no pensamento, especialmente na cobiça. É fundamental adotar medidas rigorosas para eliminar intenções impuras que afastam a presença divina. Abandono do Julgamento: A crítica e o julgamento dos outros impedem a comunhão. Devemos lembrar que o único juiz soberano é Deus. Amor aos Inimigos: Alimentar sentimentos de ódio ou ressentimento ergue barreiras. A recomendação é orar por aqueles que nos perseguem, promovendo a transformação interior e melhorando nossos relacionamentos. Controle da Ira: Explosões de raiva prejudicam as pessoas ao redor e comprometem a vida espiritual. </a:t>
            </a:r>
            <a:endParaRPr lang="pt-BR" altLang="pt-BR" sz="1600" dirty="0">
              <a:latin typeface="Arial Black" panose="020B0A040201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Texto Explicativo: Seta para Baixo 12">
            <a:extLst>
              <a:ext uri="{FF2B5EF4-FFF2-40B4-BE49-F238E27FC236}">
                <a16:creationId xmlns:a16="http://schemas.microsoft.com/office/drawing/2014/main" id="{0D166226-26B4-450D-9EDE-E579CA78EEF8}"/>
              </a:ext>
            </a:extLst>
          </p:cNvPr>
          <p:cNvSpPr/>
          <p:nvPr/>
        </p:nvSpPr>
        <p:spPr>
          <a:xfrm>
            <a:off x="73026" y="717939"/>
            <a:ext cx="7075032" cy="532868"/>
          </a:xfrm>
          <a:prstGeom prst="downArrowCallout">
            <a:avLst>
              <a:gd name="adj1" fmla="val 11453"/>
              <a:gd name="adj2" fmla="val 25000"/>
              <a:gd name="adj3" fmla="val 25000"/>
              <a:gd name="adj4" fmla="val 64977"/>
            </a:avLst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altLang="pt-BR" dirty="0">
                <a:solidFill>
                  <a:schemeClr val="bg2">
                    <a:lumMod val="25000"/>
                  </a:schemeClr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COMENTÁRIOS:</a:t>
            </a:r>
          </a:p>
        </p:txBody>
      </p:sp>
      <p:pic>
        <p:nvPicPr>
          <p:cNvPr id="3" name="Imagem 2" descr="Diagrama&#10;&#10;O conteúdo gerado por IA pode estar incorreto.">
            <a:extLst>
              <a:ext uri="{FF2B5EF4-FFF2-40B4-BE49-F238E27FC236}">
                <a16:creationId xmlns:a16="http://schemas.microsoft.com/office/drawing/2014/main" id="{2BE6A073-C0E1-50F0-D7B4-8226ED53D4D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39320" y="3491909"/>
            <a:ext cx="922142" cy="135379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6" name="Retângulo 5">
            <a:extLst>
              <a:ext uri="{FF2B5EF4-FFF2-40B4-BE49-F238E27FC236}">
                <a16:creationId xmlns:a16="http://schemas.microsoft.com/office/drawing/2014/main" id="{E3A47582-CC9B-8ED0-DC43-D6493F65CA4B}"/>
              </a:ext>
            </a:extLst>
          </p:cNvPr>
          <p:cNvSpPr/>
          <p:nvPr/>
        </p:nvSpPr>
        <p:spPr>
          <a:xfrm>
            <a:off x="7725133" y="743021"/>
            <a:ext cx="136447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dirty="0">
                <a:solidFill>
                  <a:srgbClr val="452643"/>
                </a:solidFill>
                <a:latin typeface="Arial Black" panose="020B0A04020102020204" pitchFamily="34" charset="0"/>
              </a:rPr>
              <a:t>LIÇÃO 09</a:t>
            </a:r>
            <a:endParaRPr lang="pt-BR" dirty="0">
              <a:solidFill>
                <a:srgbClr val="452643"/>
              </a:solidFill>
            </a:endParaRPr>
          </a:p>
        </p:txBody>
      </p:sp>
      <p:sp>
        <p:nvSpPr>
          <p:cNvPr id="7" name="Retângulo 6">
            <a:extLst>
              <a:ext uri="{FF2B5EF4-FFF2-40B4-BE49-F238E27FC236}">
                <a16:creationId xmlns:a16="http://schemas.microsoft.com/office/drawing/2014/main" id="{5A229D42-7A8F-1F12-ECE7-9276C350DD5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946" y="4845704"/>
            <a:ext cx="8639958" cy="276999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None/>
            </a:pPr>
            <a:r>
              <a:rPr lang="pt-BR" altLang="pt-BR" sz="1200" dirty="0">
                <a:solidFill>
                  <a:schemeClr val="accent6">
                    <a:lumMod val="50000"/>
                  </a:schemeClr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LEITURAS DA SEMANA: </a:t>
            </a:r>
            <a:r>
              <a:rPr lang="da-DK" altLang="pt-BR" sz="1200" dirty="0">
                <a:latin typeface="Arial Black" panose="020B0A04020102020204" pitchFamily="34" charset="0"/>
                <a:cs typeface="Arial" panose="020B0604020202020204" pitchFamily="34" charset="0"/>
              </a:rPr>
              <a:t>Jz 14:1-20; Mc 9:42-48; Rm 3:20, 28; Mt 5:17,18; Mt 7:24-29</a:t>
            </a:r>
            <a:endParaRPr lang="pt-BR" altLang="pt-BR" sz="1200" dirty="0">
              <a:solidFill>
                <a:schemeClr val="accent6">
                  <a:lumMod val="50000"/>
                </a:schemeClr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</p:txBody>
      </p:sp>
      <p:pic>
        <p:nvPicPr>
          <p:cNvPr id="8" name="Imagem 7" descr="Desenho de rosto de pessoa visto de perto&#10;&#10;O conteúdo gerado por IA pode estar incorreto.">
            <a:extLst>
              <a:ext uri="{FF2B5EF4-FFF2-40B4-BE49-F238E27FC236}">
                <a16:creationId xmlns:a16="http://schemas.microsoft.com/office/drawing/2014/main" id="{AC4B40A6-6AC6-656D-9D3D-98667F92F2B2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-20000" contrast="4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7356764" y="-51876"/>
            <a:ext cx="1866128" cy="79133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30328270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E9A3"/>
            </a:gs>
            <a:gs pos="50000">
              <a:schemeClr val="bg1"/>
            </a:gs>
            <a:gs pos="100000">
              <a:schemeClr val="bg1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Arredondar Retângulo em um Canto Diagonal 9"/>
          <p:cNvSpPr/>
          <p:nvPr/>
        </p:nvSpPr>
        <p:spPr>
          <a:xfrm>
            <a:off x="64294" y="108239"/>
            <a:ext cx="1489166" cy="444137"/>
          </a:xfrm>
          <a:prstGeom prst="round2DiagRect">
            <a:avLst>
              <a:gd name="adj1" fmla="val 16667"/>
              <a:gd name="adj2" fmla="val 33333"/>
            </a:avLst>
          </a:prstGeom>
          <a:gradFill>
            <a:gsLst>
              <a:gs pos="0">
                <a:srgbClr val="FFD5AB"/>
              </a:gs>
              <a:gs pos="50000">
                <a:schemeClr val="bg1"/>
              </a:gs>
              <a:gs pos="100000">
                <a:schemeClr val="bg1"/>
              </a:gs>
            </a:gsLst>
            <a:lin ang="27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>
                <a:solidFill>
                  <a:schemeClr val="bg2">
                    <a:lumMod val="25000"/>
                  </a:schemeClr>
                </a:solidFill>
                <a:latin typeface="Arial Black" panose="020B0A04020102020204" pitchFamily="34" charset="0"/>
              </a:rPr>
              <a:t>Terça</a:t>
            </a:r>
            <a:endParaRPr lang="pt-BR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14" name="Pentágono 13"/>
          <p:cNvSpPr/>
          <p:nvPr/>
        </p:nvSpPr>
        <p:spPr>
          <a:xfrm>
            <a:off x="1688022" y="69121"/>
            <a:ext cx="5597118" cy="566825"/>
          </a:xfrm>
          <a:prstGeom prst="homePlate">
            <a:avLst>
              <a:gd name="adj" fmla="val 22345"/>
            </a:avLst>
          </a:prstGeom>
          <a:gradFill>
            <a:gsLst>
              <a:gs pos="0">
                <a:srgbClr val="FFD5AB"/>
              </a:gs>
              <a:gs pos="50000">
                <a:schemeClr val="bg1"/>
              </a:gs>
              <a:gs pos="100000">
                <a:schemeClr val="bg1"/>
              </a:gs>
            </a:gsLst>
            <a:lin ang="27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b="1" dirty="0">
                <a:solidFill>
                  <a:schemeClr val="tx1"/>
                </a:solidFill>
                <a:latin typeface="Arial Black" panose="020B0A04020102020204" pitchFamily="34" charset="0"/>
              </a:rPr>
              <a:t>A lei de Deus</a:t>
            </a:r>
          </a:p>
        </p:txBody>
      </p:sp>
      <p:sp>
        <p:nvSpPr>
          <p:cNvPr id="15" name="CaixaDeTexto 15">
            <a:extLst>
              <a:ext uri="{FF2B5EF4-FFF2-40B4-BE49-F238E27FC236}">
                <a16:creationId xmlns:a16="http://schemas.microsoft.com/office/drawing/2014/main" id="{C3A1BEFC-B9B8-4142-B09F-1F5B330F426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430" y="1208029"/>
            <a:ext cx="8244542" cy="26314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>
              <a:lnSpc>
                <a:spcPct val="100000"/>
              </a:lnSpc>
              <a:spcBef>
                <a:spcPct val="0"/>
              </a:spcBef>
              <a:buNone/>
            </a:pPr>
            <a:r>
              <a:rPr lang="pt-BR" altLang="pt-BR" sz="1500" dirty="0">
                <a:solidFill>
                  <a:srgbClr val="C00000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3. Como você explicaria o que é pecado para alguém que não é cristão? Como a Bíblia define o pecado? </a:t>
            </a:r>
            <a:r>
              <a:rPr lang="pt-BR" altLang="pt-BR" sz="1500" dirty="0" err="1">
                <a:solidFill>
                  <a:srgbClr val="C00000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Rm</a:t>
            </a:r>
            <a:r>
              <a:rPr lang="pt-BR" altLang="pt-BR" sz="1500" dirty="0">
                <a:solidFill>
                  <a:srgbClr val="C00000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 3:20; I </a:t>
            </a:r>
            <a:r>
              <a:rPr lang="pt-BR" altLang="pt-BR" sz="1500" dirty="0" err="1">
                <a:solidFill>
                  <a:srgbClr val="C00000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Jo</a:t>
            </a:r>
            <a:r>
              <a:rPr lang="pt-BR" altLang="pt-BR" sz="1500" dirty="0">
                <a:solidFill>
                  <a:srgbClr val="C00000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 3:4</a:t>
            </a:r>
          </a:p>
          <a:p>
            <a:pPr algn="just">
              <a:lnSpc>
                <a:spcPct val="100000"/>
              </a:lnSpc>
              <a:spcBef>
                <a:spcPct val="0"/>
              </a:spcBef>
              <a:buNone/>
            </a:pPr>
            <a:endParaRPr lang="pt-BR" altLang="pt-BR" sz="1500" dirty="0">
              <a:solidFill>
                <a:srgbClr val="C00000"/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0000"/>
              </a:lnSpc>
              <a:spcBef>
                <a:spcPct val="0"/>
              </a:spcBef>
              <a:buNone/>
            </a:pPr>
            <a:endParaRPr lang="pt-BR" altLang="pt-BR" sz="1500" dirty="0">
              <a:solidFill>
                <a:srgbClr val="C00000"/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0000"/>
              </a:lnSpc>
              <a:spcBef>
                <a:spcPct val="0"/>
              </a:spcBef>
              <a:buNone/>
            </a:pPr>
            <a:endParaRPr lang="pt-BR" altLang="pt-BR" sz="1500" dirty="0">
              <a:solidFill>
                <a:srgbClr val="C00000"/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0000"/>
              </a:lnSpc>
              <a:spcBef>
                <a:spcPct val="0"/>
              </a:spcBef>
              <a:buNone/>
            </a:pPr>
            <a:endParaRPr lang="pt-BR" altLang="pt-BR" sz="1500" dirty="0">
              <a:solidFill>
                <a:srgbClr val="C00000"/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0000"/>
              </a:lnSpc>
              <a:spcBef>
                <a:spcPct val="0"/>
              </a:spcBef>
              <a:buNone/>
            </a:pPr>
            <a:endParaRPr lang="pt-BR" altLang="pt-BR" sz="1500" dirty="0">
              <a:solidFill>
                <a:srgbClr val="C00000"/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0000"/>
              </a:lnSpc>
              <a:spcBef>
                <a:spcPct val="0"/>
              </a:spcBef>
              <a:buNone/>
            </a:pPr>
            <a:endParaRPr lang="pt-BR" altLang="pt-BR" sz="1500" dirty="0">
              <a:solidFill>
                <a:srgbClr val="C00000"/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0000"/>
              </a:lnSpc>
              <a:spcBef>
                <a:spcPct val="0"/>
              </a:spcBef>
              <a:buNone/>
            </a:pPr>
            <a:endParaRPr lang="pt-BR" altLang="pt-BR" sz="1500" dirty="0">
              <a:solidFill>
                <a:srgbClr val="C00000"/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0000"/>
              </a:lnSpc>
              <a:spcBef>
                <a:spcPct val="0"/>
              </a:spcBef>
              <a:buNone/>
            </a:pPr>
            <a:endParaRPr lang="pt-BR" altLang="pt-BR" sz="1500" dirty="0">
              <a:solidFill>
                <a:srgbClr val="C00000"/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0000"/>
              </a:lnSpc>
              <a:spcBef>
                <a:spcPct val="0"/>
              </a:spcBef>
              <a:buNone/>
            </a:pPr>
            <a:endParaRPr lang="pt-BR" altLang="pt-BR" sz="1500" dirty="0">
              <a:solidFill>
                <a:srgbClr val="C00000"/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Texto Explicativo: Seta para Baixo 21">
            <a:extLst>
              <a:ext uri="{FF2B5EF4-FFF2-40B4-BE49-F238E27FC236}">
                <a16:creationId xmlns:a16="http://schemas.microsoft.com/office/drawing/2014/main" id="{8BEA5E99-E373-4CFD-85F3-CA3E79AA58FA}"/>
              </a:ext>
            </a:extLst>
          </p:cNvPr>
          <p:cNvSpPr/>
          <p:nvPr/>
        </p:nvSpPr>
        <p:spPr>
          <a:xfrm>
            <a:off x="73026" y="717939"/>
            <a:ext cx="7075032" cy="532868"/>
          </a:xfrm>
          <a:prstGeom prst="downArrowCallout">
            <a:avLst>
              <a:gd name="adj1" fmla="val 11453"/>
              <a:gd name="adj2" fmla="val 25000"/>
              <a:gd name="adj3" fmla="val 25000"/>
              <a:gd name="adj4" fmla="val 64977"/>
            </a:avLst>
          </a:prstGeom>
          <a:gradFill flip="none" rotWithShape="1">
            <a:gsLst>
              <a:gs pos="0">
                <a:schemeClr val="accent2">
                  <a:lumMod val="75000"/>
                </a:schemeClr>
              </a:gs>
              <a:gs pos="50000">
                <a:schemeClr val="bg2"/>
              </a:gs>
              <a:gs pos="100000">
                <a:schemeClr val="accent2">
                  <a:lumMod val="40000"/>
                  <a:lumOff val="6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altLang="pt-BR" dirty="0">
                <a:solidFill>
                  <a:schemeClr val="bg2">
                    <a:lumMod val="25000"/>
                  </a:schemeClr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PERGUNTAS:</a:t>
            </a:r>
          </a:p>
        </p:txBody>
      </p:sp>
      <p:pic>
        <p:nvPicPr>
          <p:cNvPr id="3" name="Imagem 2" descr="Diagrama&#10;&#10;O conteúdo gerado por IA pode estar incorreto.">
            <a:extLst>
              <a:ext uri="{FF2B5EF4-FFF2-40B4-BE49-F238E27FC236}">
                <a16:creationId xmlns:a16="http://schemas.microsoft.com/office/drawing/2014/main" id="{DBAB4A97-3178-8C75-CE03-60417C49E13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39320" y="3491909"/>
            <a:ext cx="922142" cy="135379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6" name="Retângulo 5">
            <a:extLst>
              <a:ext uri="{FF2B5EF4-FFF2-40B4-BE49-F238E27FC236}">
                <a16:creationId xmlns:a16="http://schemas.microsoft.com/office/drawing/2014/main" id="{DF346B44-85F8-35E1-F668-956FB1DA9C24}"/>
              </a:ext>
            </a:extLst>
          </p:cNvPr>
          <p:cNvSpPr/>
          <p:nvPr/>
        </p:nvSpPr>
        <p:spPr>
          <a:xfrm>
            <a:off x="7725133" y="743021"/>
            <a:ext cx="136447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dirty="0">
                <a:solidFill>
                  <a:srgbClr val="452643"/>
                </a:solidFill>
                <a:latin typeface="Arial Black" panose="020B0A04020102020204" pitchFamily="34" charset="0"/>
              </a:rPr>
              <a:t>LIÇÃO 09</a:t>
            </a:r>
            <a:endParaRPr lang="pt-BR" dirty="0">
              <a:solidFill>
                <a:srgbClr val="452643"/>
              </a:solidFill>
            </a:endParaRPr>
          </a:p>
        </p:txBody>
      </p:sp>
      <p:sp>
        <p:nvSpPr>
          <p:cNvPr id="7" name="Retângulo 6">
            <a:extLst>
              <a:ext uri="{FF2B5EF4-FFF2-40B4-BE49-F238E27FC236}">
                <a16:creationId xmlns:a16="http://schemas.microsoft.com/office/drawing/2014/main" id="{E2C3994A-962F-8F6E-B542-D178BE0B4F5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946" y="4845704"/>
            <a:ext cx="8639958" cy="276999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None/>
            </a:pPr>
            <a:r>
              <a:rPr lang="pt-BR" altLang="pt-BR" sz="1200" dirty="0">
                <a:solidFill>
                  <a:schemeClr val="accent6">
                    <a:lumMod val="50000"/>
                  </a:schemeClr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LEITURAS DA SEMANA: </a:t>
            </a:r>
            <a:r>
              <a:rPr lang="da-DK" altLang="pt-BR" sz="1200" dirty="0">
                <a:latin typeface="Arial Black" panose="020B0A04020102020204" pitchFamily="34" charset="0"/>
                <a:cs typeface="Arial" panose="020B0604020202020204" pitchFamily="34" charset="0"/>
              </a:rPr>
              <a:t>Jz 14:1-20; Mc 9:42-48; Rm 3:20, 28; Mt 5:17,18; Mt 7:24-29</a:t>
            </a:r>
            <a:endParaRPr lang="pt-BR" altLang="pt-BR" sz="1200" dirty="0">
              <a:solidFill>
                <a:schemeClr val="accent6">
                  <a:lumMod val="50000"/>
                </a:schemeClr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</p:txBody>
      </p:sp>
      <p:pic>
        <p:nvPicPr>
          <p:cNvPr id="8" name="Imagem 7" descr="Desenho de rosto de pessoa visto de perto&#10;&#10;O conteúdo gerado por IA pode estar incorreto.">
            <a:extLst>
              <a:ext uri="{FF2B5EF4-FFF2-40B4-BE49-F238E27FC236}">
                <a16:creationId xmlns:a16="http://schemas.microsoft.com/office/drawing/2014/main" id="{20287333-9C93-153D-929E-C5DFE3F80078}"/>
              </a:ext>
            </a:extLst>
          </p:cNvPr>
          <p:cNvPicPr>
            <a:picLocks noChangeAspect="1"/>
          </p:cNvPicPr>
          <p:nvPr/>
        </p:nvPicPr>
        <p:blipFill>
          <a:blip r:embed="rId4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rightnessContrast bright="-20000" contrast="4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7356764" y="-51876"/>
            <a:ext cx="1866128" cy="79133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242405902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E9A3"/>
            </a:gs>
            <a:gs pos="50000">
              <a:schemeClr val="bg1"/>
            </a:gs>
            <a:gs pos="100000">
              <a:schemeClr val="bg1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Arredondar Retângulo em um Canto Diagonal 9"/>
          <p:cNvSpPr/>
          <p:nvPr/>
        </p:nvSpPr>
        <p:spPr>
          <a:xfrm>
            <a:off x="64294" y="108239"/>
            <a:ext cx="1489166" cy="444137"/>
          </a:xfrm>
          <a:prstGeom prst="round2DiagRect">
            <a:avLst>
              <a:gd name="adj1" fmla="val 16667"/>
              <a:gd name="adj2" fmla="val 33333"/>
            </a:avLst>
          </a:prstGeom>
          <a:gradFill>
            <a:gsLst>
              <a:gs pos="0">
                <a:srgbClr val="FFD5AB"/>
              </a:gs>
              <a:gs pos="50000">
                <a:schemeClr val="bg1"/>
              </a:gs>
              <a:gs pos="100000">
                <a:schemeClr val="bg1"/>
              </a:gs>
            </a:gsLst>
            <a:lin ang="27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>
                <a:solidFill>
                  <a:schemeClr val="bg2">
                    <a:lumMod val="25000"/>
                  </a:schemeClr>
                </a:solidFill>
                <a:latin typeface="Arial Black" panose="020B0A04020102020204" pitchFamily="34" charset="0"/>
              </a:rPr>
              <a:t>Terça</a:t>
            </a:r>
            <a:endParaRPr lang="pt-BR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14" name="Pentágono 13"/>
          <p:cNvSpPr/>
          <p:nvPr/>
        </p:nvSpPr>
        <p:spPr>
          <a:xfrm>
            <a:off x="1688022" y="69121"/>
            <a:ext cx="5597118" cy="566825"/>
          </a:xfrm>
          <a:prstGeom prst="homePlate">
            <a:avLst>
              <a:gd name="adj" fmla="val 22345"/>
            </a:avLst>
          </a:prstGeom>
          <a:gradFill>
            <a:gsLst>
              <a:gs pos="0">
                <a:srgbClr val="FFD5AB"/>
              </a:gs>
              <a:gs pos="50000">
                <a:schemeClr val="bg1"/>
              </a:gs>
              <a:gs pos="100000">
                <a:schemeClr val="bg1"/>
              </a:gs>
            </a:gsLst>
            <a:lin ang="27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b="1" dirty="0">
                <a:solidFill>
                  <a:schemeClr val="tx1"/>
                </a:solidFill>
                <a:latin typeface="Arial Black" panose="020B0A04020102020204" pitchFamily="34" charset="0"/>
              </a:rPr>
              <a:t>A lei de Deus</a:t>
            </a:r>
          </a:p>
        </p:txBody>
      </p:sp>
      <p:sp>
        <p:nvSpPr>
          <p:cNvPr id="12" name="CaixaDeTexto 10">
            <a:extLst>
              <a:ext uri="{FF2B5EF4-FFF2-40B4-BE49-F238E27FC236}">
                <a16:creationId xmlns:a16="http://schemas.microsoft.com/office/drawing/2014/main" id="{8D5A143D-15FB-4DFE-B0EC-FEEB77A92B2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368" y="1146378"/>
            <a:ext cx="8233263" cy="26930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indent="0" algn="just" rtl="0" eaLnBrk="1" latinLnBrk="0" hangingPunct="1">
              <a:lnSpc>
                <a:spcPct val="90000"/>
              </a:lnSpc>
              <a:spcBef>
                <a:spcPts val="1000"/>
              </a:spcBef>
              <a:buNone/>
            </a:pPr>
            <a:r>
              <a:rPr lang="pt-BR" sz="1600" dirty="0">
                <a:solidFill>
                  <a:srgbClr val="000000"/>
                </a:solidFill>
                <a:effectLst/>
                <a:latin typeface="Arial Black" panose="020B0A04020102020204" pitchFamily="34" charset="0"/>
              </a:rPr>
              <a:t>Mas a Bíblia afirma: “Porque este é o amor de Deus: que guardemos os Seus mandamentos. E os Seus mandamentos não são difíceis de guardar” (1J0 5:3).' Reflita nestas questões:</a:t>
            </a:r>
          </a:p>
          <a:p>
            <a:pPr marL="0" indent="0" algn="just" rtl="0" eaLnBrk="1" latinLnBrk="0" hangingPunct="1">
              <a:lnSpc>
                <a:spcPct val="90000"/>
              </a:lnSpc>
              <a:spcBef>
                <a:spcPts val="1000"/>
              </a:spcBef>
              <a:buNone/>
            </a:pPr>
            <a:r>
              <a:rPr lang="pt-BR" sz="1600" dirty="0">
                <a:solidFill>
                  <a:srgbClr val="000000"/>
                </a:solidFill>
                <a:effectLst/>
                <a:latin typeface="Arial Black" panose="020B0A04020102020204" pitchFamily="34" charset="0"/>
              </a:rPr>
              <a:t>1. Em uma escala de 1 a 5, quão preciosa é para mim a Palavra viva de Deus (e a lei, como parte dela)?</a:t>
            </a:r>
          </a:p>
          <a:p>
            <a:pPr marL="0" indent="0" algn="just" rtl="0" eaLnBrk="1" latinLnBrk="0" hangingPunct="1">
              <a:lnSpc>
                <a:spcPct val="90000"/>
              </a:lnSpc>
              <a:spcBef>
                <a:spcPts val="1000"/>
              </a:spcBef>
              <a:buNone/>
            </a:pPr>
            <a:r>
              <a:rPr lang="pt-BR" sz="1600" dirty="0">
                <a:solidFill>
                  <a:srgbClr val="000000"/>
                </a:solidFill>
                <a:effectLst/>
                <a:latin typeface="Arial Black" panose="020B0A04020102020204" pitchFamily="34" charset="0"/>
              </a:rPr>
              <a:t>2. Quando penso na lei de Deus, acredito que ela tira a minha liberdade ou me fortalece? Se me sinto limitado, como posso compreendê-la melhor?</a:t>
            </a:r>
          </a:p>
          <a:p>
            <a:pPr marL="0" indent="0" algn="just" rtl="0" eaLnBrk="1" latinLnBrk="0" hangingPunct="1">
              <a:lnSpc>
                <a:spcPct val="90000"/>
              </a:lnSpc>
              <a:spcBef>
                <a:spcPts val="1000"/>
              </a:spcBef>
              <a:buNone/>
            </a:pPr>
            <a:r>
              <a:rPr lang="pt-BR" sz="1600" dirty="0">
                <a:solidFill>
                  <a:srgbClr val="000000"/>
                </a:solidFill>
                <a:effectLst/>
                <a:latin typeface="Arial Black" panose="020B0A04020102020204" pitchFamily="34" charset="0"/>
              </a:rPr>
              <a:t>3. O que mudaria se a lei de Deus - o amor a Ele e ao próximo - estivesse no centro da minha vida, da minha família e da minha igreja?</a:t>
            </a:r>
          </a:p>
        </p:txBody>
      </p:sp>
      <p:sp>
        <p:nvSpPr>
          <p:cNvPr id="13" name="Texto Explicativo: Seta para Baixo 12">
            <a:extLst>
              <a:ext uri="{FF2B5EF4-FFF2-40B4-BE49-F238E27FC236}">
                <a16:creationId xmlns:a16="http://schemas.microsoft.com/office/drawing/2014/main" id="{A584AFCD-A7C5-4294-814D-F53BEF238F5B}"/>
              </a:ext>
            </a:extLst>
          </p:cNvPr>
          <p:cNvSpPr/>
          <p:nvPr/>
        </p:nvSpPr>
        <p:spPr>
          <a:xfrm>
            <a:off x="73026" y="717939"/>
            <a:ext cx="7075032" cy="532868"/>
          </a:xfrm>
          <a:prstGeom prst="downArrowCallout">
            <a:avLst>
              <a:gd name="adj1" fmla="val 11453"/>
              <a:gd name="adj2" fmla="val 25000"/>
              <a:gd name="adj3" fmla="val 25000"/>
              <a:gd name="adj4" fmla="val 64977"/>
            </a:avLst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altLang="pt-BR" dirty="0">
                <a:solidFill>
                  <a:schemeClr val="bg2">
                    <a:lumMod val="25000"/>
                  </a:schemeClr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COMENTÁRIOS:</a:t>
            </a:r>
          </a:p>
        </p:txBody>
      </p:sp>
      <p:pic>
        <p:nvPicPr>
          <p:cNvPr id="3" name="Imagem 2" descr="Diagrama&#10;&#10;O conteúdo gerado por IA pode estar incorreto.">
            <a:extLst>
              <a:ext uri="{FF2B5EF4-FFF2-40B4-BE49-F238E27FC236}">
                <a16:creationId xmlns:a16="http://schemas.microsoft.com/office/drawing/2014/main" id="{E9FE8042-C6B6-0B9D-3F23-CFBE96B7B13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39320" y="3491909"/>
            <a:ext cx="922142" cy="135379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5" name="Retângulo 4">
            <a:extLst>
              <a:ext uri="{FF2B5EF4-FFF2-40B4-BE49-F238E27FC236}">
                <a16:creationId xmlns:a16="http://schemas.microsoft.com/office/drawing/2014/main" id="{130C77CF-B45F-4795-28FE-A4493DE75DA6}"/>
              </a:ext>
            </a:extLst>
          </p:cNvPr>
          <p:cNvSpPr/>
          <p:nvPr/>
        </p:nvSpPr>
        <p:spPr>
          <a:xfrm>
            <a:off x="7725133" y="743021"/>
            <a:ext cx="136447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dirty="0">
                <a:solidFill>
                  <a:srgbClr val="452643"/>
                </a:solidFill>
                <a:latin typeface="Arial Black" panose="020B0A04020102020204" pitchFamily="34" charset="0"/>
              </a:rPr>
              <a:t>LIÇÃO 09</a:t>
            </a:r>
            <a:endParaRPr lang="pt-BR" dirty="0">
              <a:solidFill>
                <a:srgbClr val="452643"/>
              </a:solidFill>
            </a:endParaRPr>
          </a:p>
        </p:txBody>
      </p:sp>
      <p:sp>
        <p:nvSpPr>
          <p:cNvPr id="7" name="Retângulo 6">
            <a:extLst>
              <a:ext uri="{FF2B5EF4-FFF2-40B4-BE49-F238E27FC236}">
                <a16:creationId xmlns:a16="http://schemas.microsoft.com/office/drawing/2014/main" id="{6E4A4FD1-4AE4-8CE7-AE0A-8613ED86C20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946" y="4845704"/>
            <a:ext cx="8639958" cy="276999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None/>
            </a:pPr>
            <a:r>
              <a:rPr lang="pt-BR" altLang="pt-BR" sz="1200" dirty="0">
                <a:solidFill>
                  <a:schemeClr val="accent6">
                    <a:lumMod val="50000"/>
                  </a:schemeClr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LEITURAS DA SEMANA: </a:t>
            </a:r>
            <a:r>
              <a:rPr lang="da-DK" altLang="pt-BR" sz="1200" dirty="0">
                <a:latin typeface="Arial Black" panose="020B0A04020102020204" pitchFamily="34" charset="0"/>
                <a:cs typeface="Arial" panose="020B0604020202020204" pitchFamily="34" charset="0"/>
              </a:rPr>
              <a:t>Jz 14:1-20; Mc 9:42-48; Rm 3:20, 28; Mt 5:17,18; Mt 7:24-29</a:t>
            </a:r>
            <a:endParaRPr lang="pt-BR" altLang="pt-BR" sz="1200" dirty="0">
              <a:solidFill>
                <a:schemeClr val="accent6">
                  <a:lumMod val="50000"/>
                </a:schemeClr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</p:txBody>
      </p:sp>
      <p:pic>
        <p:nvPicPr>
          <p:cNvPr id="8" name="Imagem 7" descr="Desenho de rosto de pessoa visto de perto&#10;&#10;O conteúdo gerado por IA pode estar incorreto.">
            <a:extLst>
              <a:ext uri="{FF2B5EF4-FFF2-40B4-BE49-F238E27FC236}">
                <a16:creationId xmlns:a16="http://schemas.microsoft.com/office/drawing/2014/main" id="{366FE72A-B66E-1038-4A82-406812B27C7F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-20000" contrast="4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7356764" y="-51876"/>
            <a:ext cx="1866128" cy="79133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377203231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FF66"/>
            </a:gs>
            <a:gs pos="50000">
              <a:schemeClr val="bg1"/>
            </a:gs>
            <a:gs pos="100000">
              <a:schemeClr val="bg1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Arredondar Retângulo em um Canto Diagonal 9"/>
          <p:cNvSpPr/>
          <p:nvPr/>
        </p:nvSpPr>
        <p:spPr>
          <a:xfrm>
            <a:off x="64294" y="108239"/>
            <a:ext cx="1489166" cy="444137"/>
          </a:xfrm>
          <a:prstGeom prst="round2DiagRect">
            <a:avLst>
              <a:gd name="adj1" fmla="val 16667"/>
              <a:gd name="adj2" fmla="val 33333"/>
            </a:avLst>
          </a:prstGeom>
          <a:gradFill>
            <a:gsLst>
              <a:gs pos="0">
                <a:srgbClr val="E8FB79"/>
              </a:gs>
              <a:gs pos="50000">
                <a:schemeClr val="bg1"/>
              </a:gs>
              <a:gs pos="100000">
                <a:schemeClr val="bg1"/>
              </a:gs>
            </a:gsLst>
            <a:lin ang="27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>
                <a:solidFill>
                  <a:schemeClr val="bg2">
                    <a:lumMod val="25000"/>
                  </a:schemeClr>
                </a:solidFill>
                <a:latin typeface="Arial Black" panose="020B0A04020102020204" pitchFamily="34" charset="0"/>
              </a:rPr>
              <a:t>Quarta</a:t>
            </a:r>
            <a:endParaRPr lang="pt-BR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14" name="Pentágono 13"/>
          <p:cNvSpPr/>
          <p:nvPr/>
        </p:nvSpPr>
        <p:spPr>
          <a:xfrm>
            <a:off x="1688022" y="69121"/>
            <a:ext cx="5597118" cy="566825"/>
          </a:xfrm>
          <a:prstGeom prst="homePlate">
            <a:avLst>
              <a:gd name="adj" fmla="val 22345"/>
            </a:avLst>
          </a:prstGeom>
          <a:gradFill>
            <a:gsLst>
              <a:gs pos="0">
                <a:srgbClr val="E8FB79"/>
              </a:gs>
              <a:gs pos="50000">
                <a:schemeClr val="bg1"/>
              </a:gs>
              <a:gs pos="100000">
                <a:schemeClr val="bg1"/>
              </a:gs>
            </a:gsLst>
            <a:lin ang="27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b="1" dirty="0">
                <a:solidFill>
                  <a:schemeClr val="tx1"/>
                </a:solidFill>
                <a:latin typeface="Arial Black" panose="020B0A04020102020204" pitchFamily="34" charset="0"/>
              </a:rPr>
              <a:t>Lei e evangelho</a:t>
            </a:r>
          </a:p>
        </p:txBody>
      </p:sp>
      <p:sp>
        <p:nvSpPr>
          <p:cNvPr id="15" name="CaixaDeTexto 15">
            <a:extLst>
              <a:ext uri="{FF2B5EF4-FFF2-40B4-BE49-F238E27FC236}">
                <a16:creationId xmlns:a16="http://schemas.microsoft.com/office/drawing/2014/main" id="{0F091E13-8EAD-4FFB-9473-BC74E5ABDC6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429" y="1208029"/>
            <a:ext cx="8224593" cy="26314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>
              <a:lnSpc>
                <a:spcPct val="100000"/>
              </a:lnSpc>
              <a:spcBef>
                <a:spcPct val="0"/>
              </a:spcBef>
              <a:buNone/>
            </a:pPr>
            <a:r>
              <a:rPr lang="pt-BR" altLang="pt-BR" sz="1500" dirty="0">
                <a:solidFill>
                  <a:srgbClr val="C00000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4. Em Mateus 5:17 e 18, o que Jesus disse a respeito da lei?</a:t>
            </a:r>
          </a:p>
          <a:p>
            <a:pPr algn="just">
              <a:lnSpc>
                <a:spcPct val="100000"/>
              </a:lnSpc>
              <a:spcBef>
                <a:spcPct val="0"/>
              </a:spcBef>
              <a:buNone/>
            </a:pPr>
            <a:endParaRPr lang="pt-BR" altLang="pt-BR" sz="1500" dirty="0">
              <a:solidFill>
                <a:srgbClr val="C00000"/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0000"/>
              </a:lnSpc>
              <a:spcBef>
                <a:spcPct val="0"/>
              </a:spcBef>
              <a:buNone/>
            </a:pPr>
            <a:r>
              <a:rPr lang="pt-BR" altLang="pt-BR" sz="1500" dirty="0">
                <a:solidFill>
                  <a:srgbClr val="C00000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5. Leia Romanos 3:28; 4:13-16; Gaiatas 2:16; 3:13; Filipenses 3:9. O que esses textos nos ensinam sobre como, mesmo valorizando a obediência à lei, podemos evitar o </a:t>
            </a:r>
            <a:r>
              <a:rPr lang="pt-BR" altLang="pt-BR" sz="1500" dirty="0" err="1">
                <a:solidFill>
                  <a:srgbClr val="C00000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legatismo</a:t>
            </a:r>
            <a:r>
              <a:rPr lang="pt-BR" altLang="pt-BR" sz="1500" dirty="0">
                <a:solidFill>
                  <a:srgbClr val="C00000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?</a:t>
            </a:r>
          </a:p>
          <a:p>
            <a:pPr algn="just">
              <a:lnSpc>
                <a:spcPct val="100000"/>
              </a:lnSpc>
              <a:spcBef>
                <a:spcPct val="0"/>
              </a:spcBef>
              <a:buNone/>
            </a:pPr>
            <a:endParaRPr lang="pt-BR" altLang="pt-BR" sz="1500" dirty="0">
              <a:solidFill>
                <a:srgbClr val="C00000"/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0000"/>
              </a:lnSpc>
              <a:spcBef>
                <a:spcPct val="0"/>
              </a:spcBef>
              <a:buNone/>
            </a:pPr>
            <a:endParaRPr lang="pt-BR" altLang="pt-BR" sz="1500" dirty="0">
              <a:solidFill>
                <a:srgbClr val="000099"/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0000"/>
              </a:lnSpc>
              <a:spcBef>
                <a:spcPct val="0"/>
              </a:spcBef>
              <a:buNone/>
            </a:pPr>
            <a:endParaRPr lang="pt-BR" altLang="pt-BR" sz="1500" dirty="0">
              <a:solidFill>
                <a:srgbClr val="000099"/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0000"/>
              </a:lnSpc>
              <a:spcBef>
                <a:spcPct val="0"/>
              </a:spcBef>
              <a:buNone/>
            </a:pPr>
            <a:endParaRPr lang="pt-BR" altLang="pt-BR" sz="1500" dirty="0">
              <a:solidFill>
                <a:srgbClr val="000099"/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0000"/>
              </a:lnSpc>
              <a:spcBef>
                <a:spcPct val="0"/>
              </a:spcBef>
              <a:buNone/>
            </a:pPr>
            <a:endParaRPr lang="pt-BR" altLang="pt-BR" sz="1500" dirty="0">
              <a:solidFill>
                <a:srgbClr val="000099"/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0000"/>
              </a:lnSpc>
              <a:spcBef>
                <a:spcPct val="0"/>
              </a:spcBef>
              <a:buNone/>
            </a:pPr>
            <a:endParaRPr lang="pt-BR" altLang="pt-BR" sz="1500" dirty="0">
              <a:solidFill>
                <a:srgbClr val="000099"/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Texto Explicativo: Seta para Baixo 21">
            <a:extLst>
              <a:ext uri="{FF2B5EF4-FFF2-40B4-BE49-F238E27FC236}">
                <a16:creationId xmlns:a16="http://schemas.microsoft.com/office/drawing/2014/main" id="{5F0C11AF-133D-4271-81DD-D9F8BAF7AF95}"/>
              </a:ext>
            </a:extLst>
          </p:cNvPr>
          <p:cNvSpPr/>
          <p:nvPr/>
        </p:nvSpPr>
        <p:spPr>
          <a:xfrm>
            <a:off x="73026" y="717939"/>
            <a:ext cx="7075032" cy="532868"/>
          </a:xfrm>
          <a:prstGeom prst="downArrowCallout">
            <a:avLst>
              <a:gd name="adj1" fmla="val 11453"/>
              <a:gd name="adj2" fmla="val 25000"/>
              <a:gd name="adj3" fmla="val 25000"/>
              <a:gd name="adj4" fmla="val 64977"/>
            </a:avLst>
          </a:prstGeom>
          <a:gradFill flip="none" rotWithShape="1">
            <a:gsLst>
              <a:gs pos="0">
                <a:schemeClr val="accent2">
                  <a:lumMod val="75000"/>
                </a:schemeClr>
              </a:gs>
              <a:gs pos="50000">
                <a:schemeClr val="bg2"/>
              </a:gs>
              <a:gs pos="100000">
                <a:schemeClr val="accent2">
                  <a:lumMod val="40000"/>
                  <a:lumOff val="6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altLang="pt-BR" dirty="0">
                <a:solidFill>
                  <a:schemeClr val="bg2">
                    <a:lumMod val="25000"/>
                  </a:schemeClr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PERGUNTAS:</a:t>
            </a:r>
          </a:p>
        </p:txBody>
      </p:sp>
      <p:pic>
        <p:nvPicPr>
          <p:cNvPr id="3" name="Imagem 2" descr="Diagrama&#10;&#10;O conteúdo gerado por IA pode estar incorreto.">
            <a:extLst>
              <a:ext uri="{FF2B5EF4-FFF2-40B4-BE49-F238E27FC236}">
                <a16:creationId xmlns:a16="http://schemas.microsoft.com/office/drawing/2014/main" id="{66309FEB-57F2-7744-C9CD-026FEFE200A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39320" y="3491909"/>
            <a:ext cx="922142" cy="135379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5" name="Retângulo 4">
            <a:extLst>
              <a:ext uri="{FF2B5EF4-FFF2-40B4-BE49-F238E27FC236}">
                <a16:creationId xmlns:a16="http://schemas.microsoft.com/office/drawing/2014/main" id="{BBD1186C-B925-114F-3B3A-5033263F1D80}"/>
              </a:ext>
            </a:extLst>
          </p:cNvPr>
          <p:cNvSpPr/>
          <p:nvPr/>
        </p:nvSpPr>
        <p:spPr>
          <a:xfrm>
            <a:off x="7725133" y="743021"/>
            <a:ext cx="136447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dirty="0">
                <a:solidFill>
                  <a:srgbClr val="452643"/>
                </a:solidFill>
                <a:latin typeface="Arial Black" panose="020B0A04020102020204" pitchFamily="34" charset="0"/>
              </a:rPr>
              <a:t>LIÇÃO 09</a:t>
            </a:r>
            <a:endParaRPr lang="pt-BR" dirty="0">
              <a:solidFill>
                <a:srgbClr val="452643"/>
              </a:solidFill>
            </a:endParaRPr>
          </a:p>
        </p:txBody>
      </p:sp>
      <p:sp>
        <p:nvSpPr>
          <p:cNvPr id="7" name="Retângulo 6">
            <a:extLst>
              <a:ext uri="{FF2B5EF4-FFF2-40B4-BE49-F238E27FC236}">
                <a16:creationId xmlns:a16="http://schemas.microsoft.com/office/drawing/2014/main" id="{2EFD6B7F-F423-3533-D86B-FE60A7B8DF5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946" y="4845704"/>
            <a:ext cx="8639958" cy="276999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None/>
            </a:pPr>
            <a:r>
              <a:rPr lang="pt-BR" altLang="pt-BR" sz="1200" dirty="0">
                <a:solidFill>
                  <a:schemeClr val="accent6">
                    <a:lumMod val="50000"/>
                  </a:schemeClr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LEITURAS DA SEMANA: </a:t>
            </a:r>
            <a:r>
              <a:rPr lang="da-DK" altLang="pt-BR" sz="1200" dirty="0">
                <a:latin typeface="Arial Black" panose="020B0A04020102020204" pitchFamily="34" charset="0"/>
                <a:cs typeface="Arial" panose="020B0604020202020204" pitchFamily="34" charset="0"/>
              </a:rPr>
              <a:t>Jz 14:1-20; Mc 9:42-48; Rm 3:20, 28; Mt 5:17,18; Mt 7:24-29</a:t>
            </a:r>
            <a:endParaRPr lang="pt-BR" altLang="pt-BR" sz="1200" dirty="0">
              <a:solidFill>
                <a:schemeClr val="accent6">
                  <a:lumMod val="50000"/>
                </a:schemeClr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</p:txBody>
      </p:sp>
      <p:pic>
        <p:nvPicPr>
          <p:cNvPr id="8" name="Imagem 7" descr="Desenho de rosto de pessoa visto de perto&#10;&#10;O conteúdo gerado por IA pode estar incorreto.">
            <a:extLst>
              <a:ext uri="{FF2B5EF4-FFF2-40B4-BE49-F238E27FC236}">
                <a16:creationId xmlns:a16="http://schemas.microsoft.com/office/drawing/2014/main" id="{2F998005-6844-6F22-0F57-979DE6895684}"/>
              </a:ext>
            </a:extLst>
          </p:cNvPr>
          <p:cNvPicPr>
            <a:picLocks noChangeAspect="1"/>
          </p:cNvPicPr>
          <p:nvPr/>
        </p:nvPicPr>
        <p:blipFill>
          <a:blip r:embed="rId4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rightnessContrast bright="-20000" contrast="4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7356764" y="-51876"/>
            <a:ext cx="1866128" cy="79133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2241968852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iva">
  <a:themeElements>
    <a:clrScheme name="Violeta">
      <a:dk1>
        <a:sysClr val="windowText" lastClr="000000"/>
      </a:dk1>
      <a:lt1>
        <a:sysClr val="window" lastClr="FFFFFF"/>
      </a:lt1>
      <a:dk2>
        <a:srgbClr val="373545"/>
      </a:dk2>
      <a:lt2>
        <a:srgbClr val="DCD8DC"/>
      </a:lt2>
      <a:accent1>
        <a:srgbClr val="AD84C6"/>
      </a:accent1>
      <a:accent2>
        <a:srgbClr val="8784C7"/>
      </a:accent2>
      <a:accent3>
        <a:srgbClr val="5D739A"/>
      </a:accent3>
      <a:accent4>
        <a:srgbClr val="6997AF"/>
      </a:accent4>
      <a:accent5>
        <a:srgbClr val="84ACB6"/>
      </a:accent5>
      <a:accent6>
        <a:srgbClr val="6F8183"/>
      </a:accent6>
      <a:hlink>
        <a:srgbClr val="69A020"/>
      </a:hlink>
      <a:folHlink>
        <a:srgbClr val="8C8C8C"/>
      </a:folHlink>
    </a:clrScheme>
    <a:fontScheme name="Retrospectiva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iv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4133</TotalTime>
  <Words>2034</Words>
  <Application>Microsoft Office PowerPoint</Application>
  <PresentationFormat>Personalizar</PresentationFormat>
  <Paragraphs>136</Paragraphs>
  <Slides>14</Slides>
  <Notes>7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14</vt:i4>
      </vt:variant>
    </vt:vector>
  </HeadingPairs>
  <TitlesOfParts>
    <vt:vector size="18" baseType="lpstr">
      <vt:lpstr>Calibri Light</vt:lpstr>
      <vt:lpstr>Calibri</vt:lpstr>
      <vt:lpstr>Arial Black</vt:lpstr>
      <vt:lpstr>Retrospectiva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marcos</dc:creator>
  <cp:lastModifiedBy>Neemias Informatica Lima</cp:lastModifiedBy>
  <cp:revision>241</cp:revision>
  <dcterms:created xsi:type="dcterms:W3CDTF">2014-05-23T17:49:12Z</dcterms:created>
  <dcterms:modified xsi:type="dcterms:W3CDTF">2026-02-09T00:09:46Z</dcterms:modified>
</cp:coreProperties>
</file>