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4E60B-F2F8-434B-8A0C-7D93786D4FFE}" v="1" dt="2025-12-15T23:46:34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23/05/2026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30%20MAI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9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CA2E642F-6C34-FE6C-6260-DE5242C2C3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2138"/>
            <a:ext cx="5652120" cy="34744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CFB92A36-E2B7-F128-0B3C-0D987C716D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28420" y="3429000"/>
            <a:ext cx="5830244" cy="3002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9352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1379</cp:revision>
  <cp:lastPrinted>2011-06-03T17:39:40Z</cp:lastPrinted>
  <dcterms:created xsi:type="dcterms:W3CDTF">2009-12-22T10:11:50Z</dcterms:created>
  <dcterms:modified xsi:type="dcterms:W3CDTF">2026-05-23T20:30:12Z</dcterms:modified>
</cp:coreProperties>
</file>