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503937" r:id="rId1"/>
    <p:sldMasterId id="2147517229" r:id="rId2"/>
    <p:sldMasterId id="2147517264" r:id="rId3"/>
    <p:sldMasterId id="2147517317" r:id="rId4"/>
    <p:sldMasterId id="2147517424" r:id="rId5"/>
  </p:sldMasterIdLst>
  <p:notesMasterIdLst>
    <p:notesMasterId r:id="rId76"/>
  </p:notesMasterIdLst>
  <p:handoutMasterIdLst>
    <p:handoutMasterId r:id="rId77"/>
  </p:handoutMasterIdLst>
  <p:sldIdLst>
    <p:sldId id="6281" r:id="rId6"/>
    <p:sldId id="345" r:id="rId7"/>
    <p:sldId id="297" r:id="rId8"/>
    <p:sldId id="6164" r:id="rId9"/>
    <p:sldId id="6171" r:id="rId10"/>
    <p:sldId id="6158" r:id="rId11"/>
    <p:sldId id="6256" r:id="rId12"/>
    <p:sldId id="6437" r:id="rId13"/>
    <p:sldId id="6170" r:id="rId14"/>
    <p:sldId id="1358" r:id="rId15"/>
    <p:sldId id="6298" r:id="rId16"/>
    <p:sldId id="6299" r:id="rId17"/>
    <p:sldId id="1379" r:id="rId18"/>
    <p:sldId id="304" r:id="rId19"/>
    <p:sldId id="6426" r:id="rId20"/>
    <p:sldId id="6427" r:id="rId21"/>
    <p:sldId id="6428" r:id="rId22"/>
    <p:sldId id="6429" r:id="rId23"/>
    <p:sldId id="6430" r:id="rId24"/>
    <p:sldId id="6431" r:id="rId25"/>
    <p:sldId id="6432" r:id="rId26"/>
    <p:sldId id="757" r:id="rId27"/>
    <p:sldId id="1290" r:id="rId28"/>
    <p:sldId id="1292" r:id="rId29"/>
    <p:sldId id="3203" r:id="rId30"/>
    <p:sldId id="6424" r:id="rId31"/>
    <p:sldId id="6425" r:id="rId32"/>
    <p:sldId id="6395" r:id="rId33"/>
    <p:sldId id="6346" r:id="rId34"/>
    <p:sldId id="6133" r:id="rId35"/>
    <p:sldId id="6383" r:id="rId36"/>
    <p:sldId id="318" r:id="rId37"/>
    <p:sldId id="6287" r:id="rId38"/>
    <p:sldId id="6314" r:id="rId39"/>
    <p:sldId id="6326" r:id="rId40"/>
    <p:sldId id="6340" r:id="rId41"/>
    <p:sldId id="6358" r:id="rId42"/>
    <p:sldId id="6375" r:id="rId43"/>
    <p:sldId id="6392" r:id="rId44"/>
    <p:sldId id="6406" r:id="rId45"/>
    <p:sldId id="6423" r:id="rId46"/>
    <p:sldId id="6163" r:id="rId47"/>
    <p:sldId id="6302" r:id="rId48"/>
    <p:sldId id="5398" r:id="rId49"/>
    <p:sldId id="364" r:id="rId50"/>
    <p:sldId id="365" r:id="rId51"/>
    <p:sldId id="366" r:id="rId52"/>
    <p:sldId id="6439" r:id="rId53"/>
    <p:sldId id="6438" r:id="rId54"/>
    <p:sldId id="6366" r:id="rId55"/>
    <p:sldId id="6394" r:id="rId56"/>
    <p:sldId id="367" r:id="rId57"/>
    <p:sldId id="6338" r:id="rId58"/>
    <p:sldId id="6307" r:id="rId59"/>
    <p:sldId id="6179" r:id="rId60"/>
    <p:sldId id="6323" r:id="rId61"/>
    <p:sldId id="6409" r:id="rId62"/>
    <p:sldId id="6435" r:id="rId63"/>
    <p:sldId id="6436" r:id="rId64"/>
    <p:sldId id="6311" r:id="rId65"/>
    <p:sldId id="6286" r:id="rId66"/>
    <p:sldId id="6407" r:id="rId67"/>
    <p:sldId id="6312" r:id="rId68"/>
    <p:sldId id="6252" r:id="rId69"/>
    <p:sldId id="334" r:id="rId70"/>
    <p:sldId id="4267" r:id="rId71"/>
    <p:sldId id="6134" r:id="rId72"/>
    <p:sldId id="6208" r:id="rId73"/>
    <p:sldId id="3748" r:id="rId74"/>
    <p:sldId id="1039" r:id="rId75"/>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33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B35C"/>
    <a:srgbClr val="C5D79F"/>
    <a:srgbClr val="F57837"/>
    <a:srgbClr val="C7DEAC"/>
    <a:srgbClr val="C5D9A1"/>
    <a:srgbClr val="00B050"/>
    <a:srgbClr val="0A3B59"/>
    <a:srgbClr val="546583"/>
    <a:srgbClr val="604A7B"/>
    <a:srgbClr val="E6E9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44" autoAdjust="0"/>
    <p:restoredTop sz="88212" autoAdjust="0"/>
  </p:normalViewPr>
  <p:slideViewPr>
    <p:cSldViewPr>
      <p:cViewPr varScale="1">
        <p:scale>
          <a:sx n="109" d="100"/>
          <a:sy n="109" d="100"/>
        </p:scale>
        <p:origin x="1020" y="114"/>
      </p:cViewPr>
      <p:guideLst>
        <p:guide orient="horz" pos="2160"/>
        <p:guide pos="3334"/>
      </p:guideLst>
    </p:cSldViewPr>
  </p:slideViewPr>
  <p:notesTextViewPr>
    <p:cViewPr>
      <p:scale>
        <a:sx n="3" d="2"/>
        <a:sy n="3" d="2"/>
      </p:scale>
      <p:origin x="0" y="0"/>
    </p:cViewPr>
  </p:notesTextViewPr>
  <p:sorterViewPr>
    <p:cViewPr>
      <p:scale>
        <a:sx n="100" d="100"/>
        <a:sy n="100" d="100"/>
      </p:scale>
      <p:origin x="0" y="-43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commentAuthors" Target="commentAuthors.xml"/><Relationship Id="rId8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notesMaster" Target="notesMasters/notesMaster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50311401-80CF-40C9-959C-BAADDA7A71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3" name="Espaço Reservado para Data 2">
            <a:extLst>
              <a:ext uri="{FF2B5EF4-FFF2-40B4-BE49-F238E27FC236}">
                <a16:creationId xmlns:a16="http://schemas.microsoft.com/office/drawing/2014/main" id="{AAD5F1CF-22B2-414C-A0C9-651DDB9970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cs typeface="Arial" panose="020B0604020202020204" pitchFamily="34" charset="0"/>
              </a:defRPr>
            </a:lvl1pPr>
          </a:lstStyle>
          <a:p>
            <a:pPr>
              <a:defRPr/>
            </a:pPr>
            <a:fld id="{64C88E63-30A0-4407-BE9D-AB610C95F253}" type="datetimeFigureOut">
              <a:rPr lang="pt-BR"/>
              <a:pPr>
                <a:defRPr/>
              </a:pPr>
              <a:t>24/05/2026</a:t>
            </a:fld>
            <a:endParaRPr lang="pt-BR"/>
          </a:p>
        </p:txBody>
      </p:sp>
      <p:sp>
        <p:nvSpPr>
          <p:cNvPr id="4" name="Espaço Reservado para Rodapé 3">
            <a:extLst>
              <a:ext uri="{FF2B5EF4-FFF2-40B4-BE49-F238E27FC236}">
                <a16:creationId xmlns:a16="http://schemas.microsoft.com/office/drawing/2014/main" id="{95470BDD-CC46-40DF-BC34-BB43DE5473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5" name="Espaço Reservado para Número de Slide 4">
            <a:extLst>
              <a:ext uri="{FF2B5EF4-FFF2-40B4-BE49-F238E27FC236}">
                <a16:creationId xmlns:a16="http://schemas.microsoft.com/office/drawing/2014/main" id="{B98E1AF4-DED6-4D49-9413-D6F97A18549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8870DE1-D39A-4F09-B0E4-3A58E148C1DD}" type="slidenum">
              <a:rPr lang="pt-BR" altLang="pt-BR"/>
              <a:pPr>
                <a:defRPr/>
              </a:pPr>
              <a:t>‹nº›</a:t>
            </a:fld>
            <a:endParaRPr lang="pt-BR" altLang="pt-B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82E11E8F-DC78-41F9-9B3C-5DEAA821DEA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mn-cs"/>
              </a:defRPr>
            </a:lvl1pPr>
          </a:lstStyle>
          <a:p>
            <a:pPr>
              <a:defRPr/>
            </a:pPr>
            <a:endParaRPr lang="pt-BR"/>
          </a:p>
        </p:txBody>
      </p:sp>
      <p:sp>
        <p:nvSpPr>
          <p:cNvPr id="3" name="Espaço Reservado para Data 2">
            <a:extLst>
              <a:ext uri="{FF2B5EF4-FFF2-40B4-BE49-F238E27FC236}">
                <a16:creationId xmlns:a16="http://schemas.microsoft.com/office/drawing/2014/main" id="{4F298B0F-48FF-4265-9388-00B4524D1F0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mn-cs"/>
              </a:defRPr>
            </a:lvl1pPr>
          </a:lstStyle>
          <a:p>
            <a:pPr>
              <a:defRPr/>
            </a:pPr>
            <a:fld id="{23E3B2F3-B9C1-4F83-910F-95C36A6FC937}" type="datetimeFigureOut">
              <a:rPr lang="pt-BR"/>
              <a:pPr>
                <a:defRPr/>
              </a:pPr>
              <a:t>24/05/2026</a:t>
            </a:fld>
            <a:endParaRPr lang="pt-BR"/>
          </a:p>
        </p:txBody>
      </p:sp>
      <p:sp>
        <p:nvSpPr>
          <p:cNvPr id="4" name="Espaço Reservado para Imagem de Slide 3">
            <a:extLst>
              <a:ext uri="{FF2B5EF4-FFF2-40B4-BE49-F238E27FC236}">
                <a16:creationId xmlns:a16="http://schemas.microsoft.com/office/drawing/2014/main" id="{DD13E0B0-71F0-4D5D-9115-70F0E6B2E58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a:extLst>
              <a:ext uri="{FF2B5EF4-FFF2-40B4-BE49-F238E27FC236}">
                <a16:creationId xmlns:a16="http://schemas.microsoft.com/office/drawing/2014/main" id="{88154946-6BA1-4DE0-95EF-9D4A9EC78C5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a:extLst>
              <a:ext uri="{FF2B5EF4-FFF2-40B4-BE49-F238E27FC236}">
                <a16:creationId xmlns:a16="http://schemas.microsoft.com/office/drawing/2014/main" id="{E64D5119-A2F8-4212-9A70-5BF180533D8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mn-cs"/>
              </a:defRPr>
            </a:lvl1pPr>
          </a:lstStyle>
          <a:p>
            <a:pPr>
              <a:defRPr/>
            </a:pPr>
            <a:endParaRPr lang="pt-BR"/>
          </a:p>
        </p:txBody>
      </p:sp>
      <p:sp>
        <p:nvSpPr>
          <p:cNvPr id="7" name="Espaço Reservado para Número de Slide 6">
            <a:extLst>
              <a:ext uri="{FF2B5EF4-FFF2-40B4-BE49-F238E27FC236}">
                <a16:creationId xmlns:a16="http://schemas.microsoft.com/office/drawing/2014/main" id="{D8026062-A334-4BE2-87A5-D9B82054146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B1B0580-6D6E-4344-BCCA-BAC4785C84D8}"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F0D7-F71A-899F-0A85-908FBD93E7D4}"/>
            </a:ext>
          </a:extLst>
        </p:cNvPr>
        <p:cNvGrpSpPr/>
        <p:nvPr/>
      </p:nvGrpSpPr>
      <p:grpSpPr>
        <a:xfrm>
          <a:off x="0" y="0"/>
          <a:ext cx="0" cy="0"/>
          <a:chOff x="0" y="0"/>
          <a:chExt cx="0" cy="0"/>
        </a:xfrm>
      </p:grpSpPr>
      <p:sp>
        <p:nvSpPr>
          <p:cNvPr id="39938" name="Espaço Reservado para Imagem de Slide 1">
            <a:extLst>
              <a:ext uri="{FF2B5EF4-FFF2-40B4-BE49-F238E27FC236}">
                <a16:creationId xmlns:a16="http://schemas.microsoft.com/office/drawing/2014/main" id="{E1EAC4D8-1012-F1C9-7B2A-716C1C6C2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Espaço Reservado para Anotações 2">
            <a:extLst>
              <a:ext uri="{FF2B5EF4-FFF2-40B4-BE49-F238E27FC236}">
                <a16:creationId xmlns:a16="http://schemas.microsoft.com/office/drawing/2014/main" id="{8B317BA3-4A8D-6026-AD0A-0068014DA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39940" name="Espaço Reservado para Número de Slide 3">
            <a:extLst>
              <a:ext uri="{FF2B5EF4-FFF2-40B4-BE49-F238E27FC236}">
                <a16:creationId xmlns:a16="http://schemas.microsoft.com/office/drawing/2014/main" id="{2E21221F-0FEE-E636-386C-C392150240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EAF4A2-5D28-4F30-AD05-2C3D8FA19A99}" type="slidenum">
              <a:rPr lang="pt-BR" altLang="pt-BR" smtClean="0">
                <a:latin typeface="Arial" panose="020B0604020202020204" pitchFamily="34" charset="0"/>
              </a:rPr>
              <a:pPr>
                <a:spcBef>
                  <a:spcPct val="0"/>
                </a:spcBef>
              </a:pPr>
              <a:t>1</a:t>
            </a:fld>
            <a:endParaRPr lang="pt-BR" altLang="pt-BR" dirty="0">
              <a:latin typeface="Arial" panose="020B0604020202020204" pitchFamily="34" charset="0"/>
            </a:endParaRPr>
          </a:p>
        </p:txBody>
      </p:sp>
    </p:spTree>
    <p:extLst>
      <p:ext uri="{BB962C8B-B14F-4D97-AF65-F5344CB8AC3E}">
        <p14:creationId xmlns:p14="http://schemas.microsoft.com/office/powerpoint/2010/main" val="21560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3</a:t>
            </a:fld>
            <a:endParaRPr lang="pt-BR" altLang="pt-BR"/>
          </a:p>
        </p:txBody>
      </p:sp>
    </p:spTree>
    <p:extLst>
      <p:ext uri="{BB962C8B-B14F-4D97-AF65-F5344CB8AC3E}">
        <p14:creationId xmlns:p14="http://schemas.microsoft.com/office/powerpoint/2010/main" val="306384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E6312-C8D5-F646-B913-B782B22B2564}"/>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D3BC990-FC9D-BAEE-7758-C9096368201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84F59221-EFB2-63FF-5DE4-4097DBB477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58532DAD-C902-17EE-9F7C-5BFD36C5EEF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4</a:t>
            </a:fld>
            <a:endParaRPr lang="pt-BR" altLang="pt-BR">
              <a:latin typeface="Arial" panose="020B0604020202020204" pitchFamily="34" charset="0"/>
            </a:endParaRPr>
          </a:p>
        </p:txBody>
      </p:sp>
    </p:spTree>
    <p:extLst>
      <p:ext uri="{BB962C8B-B14F-4D97-AF65-F5344CB8AC3E}">
        <p14:creationId xmlns:p14="http://schemas.microsoft.com/office/powerpoint/2010/main" val="2543577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15558-DBE8-D687-C0A0-8A5D32F0E264}"/>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3C66D9C6-7F90-DD92-7B1D-81918EF3E08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1B97C8F7-F327-9FAA-C2B4-86B523C3DCE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F737A5E-3808-1823-6AAE-85B9E60B60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a:t>
            </a:fld>
            <a:endParaRPr lang="pt-BR" altLang="pt-BR">
              <a:latin typeface="Arial" panose="020B0604020202020204" pitchFamily="34" charset="0"/>
            </a:endParaRPr>
          </a:p>
        </p:txBody>
      </p:sp>
    </p:spTree>
    <p:extLst>
      <p:ext uri="{BB962C8B-B14F-4D97-AF65-F5344CB8AC3E}">
        <p14:creationId xmlns:p14="http://schemas.microsoft.com/office/powerpoint/2010/main" val="19625105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2335A-1F7B-4924-0BCD-D5BF9F72B4C1}"/>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A732CEDC-9C76-B93F-F3E9-116A159A21B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C3C31DC0-0730-7CA2-C41C-C8FF93766A2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CFF99C6-6549-0485-AC10-759A2EF225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a:t>
            </a:fld>
            <a:endParaRPr lang="pt-BR" altLang="pt-BR">
              <a:latin typeface="Arial" panose="020B0604020202020204" pitchFamily="34" charset="0"/>
            </a:endParaRPr>
          </a:p>
        </p:txBody>
      </p:sp>
    </p:spTree>
    <p:extLst>
      <p:ext uri="{BB962C8B-B14F-4D97-AF65-F5344CB8AC3E}">
        <p14:creationId xmlns:p14="http://schemas.microsoft.com/office/powerpoint/2010/main" val="2405423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3C30C-146C-43E2-FE80-A26DAA559AE1}"/>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35467A04-AD3C-591B-E8CC-B4770CF050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F0F5EA86-834D-13B5-4694-3EB47DD0CC8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866A6454-4C40-43EF-DD43-F36730F1E1D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7</a:t>
            </a:fld>
            <a:endParaRPr lang="pt-BR" altLang="pt-BR">
              <a:latin typeface="Arial" panose="020B0604020202020204" pitchFamily="34" charset="0"/>
            </a:endParaRPr>
          </a:p>
        </p:txBody>
      </p:sp>
    </p:spTree>
    <p:extLst>
      <p:ext uri="{BB962C8B-B14F-4D97-AF65-F5344CB8AC3E}">
        <p14:creationId xmlns:p14="http://schemas.microsoft.com/office/powerpoint/2010/main" val="14187793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D231-B143-9F09-A3D7-0F806B0B5FF2}"/>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8121D6E-7C67-BC78-F349-A1BA757E6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F3F9FBAB-978D-2913-FA98-D299C3311F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45048F7-0936-8EC0-BAE1-3AB3661C46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8</a:t>
            </a:fld>
            <a:endParaRPr lang="pt-BR" altLang="pt-BR">
              <a:latin typeface="Arial" panose="020B0604020202020204" pitchFamily="34" charset="0"/>
            </a:endParaRPr>
          </a:p>
        </p:txBody>
      </p:sp>
    </p:spTree>
    <p:extLst>
      <p:ext uri="{BB962C8B-B14F-4D97-AF65-F5344CB8AC3E}">
        <p14:creationId xmlns:p14="http://schemas.microsoft.com/office/powerpoint/2010/main" val="3642838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40C7-14C7-0B18-FFC6-A847CE51AB6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4F4F26A5-54C6-1264-877C-DDD9B5F4B8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6086013-1F3C-4F64-A5E9-D689A2EBE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D3D4034-071F-8349-0F13-DBB11EABC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9</a:t>
            </a:fld>
            <a:endParaRPr lang="pt-BR" altLang="pt-BR">
              <a:latin typeface="Arial" panose="020B0604020202020204" pitchFamily="34" charset="0"/>
            </a:endParaRPr>
          </a:p>
        </p:txBody>
      </p:sp>
    </p:spTree>
    <p:extLst>
      <p:ext uri="{BB962C8B-B14F-4D97-AF65-F5344CB8AC3E}">
        <p14:creationId xmlns:p14="http://schemas.microsoft.com/office/powerpoint/2010/main" val="11867111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a:extLst>
              <a:ext uri="{FF2B5EF4-FFF2-40B4-BE49-F238E27FC236}">
                <a16:creationId xmlns:a16="http://schemas.microsoft.com/office/drawing/2014/main" id="{325ED3CD-03BF-4259-94F3-220B01762C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Espaço Reservado para Anotações 2">
            <a:extLst>
              <a:ext uri="{FF2B5EF4-FFF2-40B4-BE49-F238E27FC236}">
                <a16:creationId xmlns:a16="http://schemas.microsoft.com/office/drawing/2014/main" id="{7B01B88B-8425-4AAE-88C5-5DDF9A370C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52228" name="Espaço Reservado para Número de Slide 3">
            <a:extLst>
              <a:ext uri="{FF2B5EF4-FFF2-40B4-BE49-F238E27FC236}">
                <a16:creationId xmlns:a16="http://schemas.microsoft.com/office/drawing/2014/main" id="{E92BDC04-F013-4D80-A6B0-A24B46F83C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BE2F1E-CE5E-459C-AEF2-5940ADE939DB}" type="slidenum">
              <a:rPr lang="pt-BR" altLang="pt-BR" smtClean="0">
                <a:latin typeface="Arial" panose="020B0604020202020204" pitchFamily="34" charset="0"/>
              </a:rPr>
              <a:pPr>
                <a:spcBef>
                  <a:spcPct val="0"/>
                </a:spcBef>
              </a:pPr>
              <a:t>14</a:t>
            </a:fld>
            <a:endParaRPr lang="pt-BR" altLang="pt-BR">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22</a:t>
            </a:fld>
            <a:endParaRPr lang="pt-BR" altLang="pt-BR"/>
          </a:p>
        </p:txBody>
      </p:sp>
    </p:spTree>
    <p:extLst>
      <p:ext uri="{BB962C8B-B14F-4D97-AF65-F5344CB8AC3E}">
        <p14:creationId xmlns:p14="http://schemas.microsoft.com/office/powerpoint/2010/main" val="19584546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31</a:t>
            </a:fld>
            <a:endParaRPr lang="pt-BR" altLang="pt-BR"/>
          </a:p>
        </p:txBody>
      </p:sp>
    </p:spTree>
    <p:extLst>
      <p:ext uri="{BB962C8B-B14F-4D97-AF65-F5344CB8AC3E}">
        <p14:creationId xmlns:p14="http://schemas.microsoft.com/office/powerpoint/2010/main" val="6663867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71A0C-FC16-843B-645D-BCADE5269ABE}"/>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546D5770-18B1-41F0-DB40-2F6D2448AF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73F593AE-8340-4432-5446-0855C35006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A97A0581-1028-C6AC-FDDF-3343F58B081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42</a:t>
            </a:fld>
            <a:endParaRPr lang="pt-BR" altLang="pt-BR">
              <a:latin typeface="Arial" panose="020B0604020202020204" pitchFamily="34" charset="0"/>
            </a:endParaRPr>
          </a:p>
        </p:txBody>
      </p:sp>
    </p:spTree>
    <p:extLst>
      <p:ext uri="{BB962C8B-B14F-4D97-AF65-F5344CB8AC3E}">
        <p14:creationId xmlns:p14="http://schemas.microsoft.com/office/powerpoint/2010/main" val="2754736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50D8D-319D-AF5E-A9F4-AD8433A7774A}"/>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8BF1B752-8CC9-B967-28A4-3342AEADE053}"/>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819847BA-5983-6E56-C533-4A0D2BC169D4}"/>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3677BA0F-1E4D-A8EA-564B-C6082B12D724}"/>
              </a:ext>
            </a:extLst>
          </p:cNvPr>
          <p:cNvSpPr>
            <a:spLocks noGrp="1"/>
          </p:cNvSpPr>
          <p:nvPr>
            <p:ph type="sldNum" sz="quarter" idx="5"/>
          </p:nvPr>
        </p:nvSpPr>
        <p:spPr/>
        <p:txBody>
          <a:bodyPr/>
          <a:lstStyle/>
          <a:p>
            <a:pPr>
              <a:defRPr/>
            </a:pPr>
            <a:fld id="{3B1B0580-6D6E-4344-BCCA-BAC4785C84D8}" type="slidenum">
              <a:rPr lang="pt-BR" altLang="pt-BR" smtClean="0"/>
              <a:pPr>
                <a:defRPr/>
              </a:pPr>
              <a:t>43</a:t>
            </a:fld>
            <a:endParaRPr lang="pt-BR" altLang="pt-BR"/>
          </a:p>
        </p:txBody>
      </p:sp>
    </p:spTree>
    <p:extLst>
      <p:ext uri="{BB962C8B-B14F-4D97-AF65-F5344CB8AC3E}">
        <p14:creationId xmlns:p14="http://schemas.microsoft.com/office/powerpoint/2010/main" val="5435951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44</a:t>
            </a:fld>
            <a:endParaRPr lang="pt-BR" altLang="pt-BR"/>
          </a:p>
        </p:txBody>
      </p:sp>
    </p:spTree>
    <p:extLst>
      <p:ext uri="{BB962C8B-B14F-4D97-AF65-F5344CB8AC3E}">
        <p14:creationId xmlns:p14="http://schemas.microsoft.com/office/powerpoint/2010/main" val="40747943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47</a:t>
            </a:fld>
            <a:endParaRPr lang="pt-BR" altLang="pt-BR"/>
          </a:p>
        </p:txBody>
      </p:sp>
    </p:spTree>
    <p:extLst>
      <p:ext uri="{BB962C8B-B14F-4D97-AF65-F5344CB8AC3E}">
        <p14:creationId xmlns:p14="http://schemas.microsoft.com/office/powerpoint/2010/main" val="30535693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E0B7F-70C2-1A23-792E-4ABF44C8EEC2}"/>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A3576953-8985-E3D3-DEC0-04387D3F40EB}"/>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2C9035F4-55C8-7849-2C17-42101CD331F0}"/>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B4336D77-C1B5-9362-0457-5463BEBC6F6F}"/>
              </a:ext>
            </a:extLst>
          </p:cNvPr>
          <p:cNvSpPr>
            <a:spLocks noGrp="1"/>
          </p:cNvSpPr>
          <p:nvPr>
            <p:ph type="sldNum" sz="quarter" idx="5"/>
          </p:nvPr>
        </p:nvSpPr>
        <p:spPr/>
        <p:txBody>
          <a:bodyPr/>
          <a:lstStyle/>
          <a:p>
            <a:pPr>
              <a:defRPr/>
            </a:pPr>
            <a:fld id="{3B1B0580-6D6E-4344-BCCA-BAC4785C84D8}" type="slidenum">
              <a:rPr lang="pt-BR" altLang="pt-BR" smtClean="0"/>
              <a:pPr>
                <a:defRPr/>
              </a:pPr>
              <a:t>48</a:t>
            </a:fld>
            <a:endParaRPr lang="pt-BR" altLang="pt-BR"/>
          </a:p>
        </p:txBody>
      </p:sp>
    </p:spTree>
    <p:extLst>
      <p:ext uri="{BB962C8B-B14F-4D97-AF65-F5344CB8AC3E}">
        <p14:creationId xmlns:p14="http://schemas.microsoft.com/office/powerpoint/2010/main" val="41892843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8359A-785A-976B-CFBA-651C4FC1A43F}"/>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F7B3A596-F564-AABF-88D2-268B795E93CD}"/>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ABC68E26-EAAD-F7A3-C40A-9A330737AB95}"/>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2728645-483A-8FB6-882B-0939C3D4BFC2}"/>
              </a:ext>
            </a:extLst>
          </p:cNvPr>
          <p:cNvSpPr>
            <a:spLocks noGrp="1"/>
          </p:cNvSpPr>
          <p:nvPr>
            <p:ph type="sldNum" sz="quarter" idx="5"/>
          </p:nvPr>
        </p:nvSpPr>
        <p:spPr/>
        <p:txBody>
          <a:bodyPr/>
          <a:lstStyle/>
          <a:p>
            <a:pPr>
              <a:defRPr/>
            </a:pPr>
            <a:fld id="{3B1B0580-6D6E-4344-BCCA-BAC4785C84D8}" type="slidenum">
              <a:rPr lang="pt-BR" altLang="pt-BR" smtClean="0"/>
              <a:pPr>
                <a:defRPr/>
              </a:pPr>
              <a:t>49</a:t>
            </a:fld>
            <a:endParaRPr lang="pt-BR" altLang="pt-BR"/>
          </a:p>
        </p:txBody>
      </p:sp>
    </p:spTree>
    <p:extLst>
      <p:ext uri="{BB962C8B-B14F-4D97-AF65-F5344CB8AC3E}">
        <p14:creationId xmlns:p14="http://schemas.microsoft.com/office/powerpoint/2010/main" val="903464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677A0-CDB2-092A-C7D3-59AE1AFCDBB6}"/>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A6E2D8E4-C96E-89E7-89A8-BBB0CAD8A31E}"/>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EDC05DD7-5047-6E51-7ACB-19CB8C93CEA6}"/>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2353273-E18E-D829-9245-B47BAE7DA436}"/>
              </a:ext>
            </a:extLst>
          </p:cNvPr>
          <p:cNvSpPr>
            <a:spLocks noGrp="1"/>
          </p:cNvSpPr>
          <p:nvPr>
            <p:ph type="sldNum" sz="quarter" idx="5"/>
          </p:nvPr>
        </p:nvSpPr>
        <p:spPr/>
        <p:txBody>
          <a:bodyPr/>
          <a:lstStyle/>
          <a:p>
            <a:pPr>
              <a:defRPr/>
            </a:pPr>
            <a:fld id="{3B1B0580-6D6E-4344-BCCA-BAC4785C84D8}" type="slidenum">
              <a:rPr lang="pt-BR" altLang="pt-BR" smtClean="0"/>
              <a:pPr>
                <a:defRPr/>
              </a:pPr>
              <a:t>53</a:t>
            </a:fld>
            <a:endParaRPr lang="pt-BR" altLang="pt-BR"/>
          </a:p>
        </p:txBody>
      </p:sp>
    </p:spTree>
    <p:extLst>
      <p:ext uri="{BB962C8B-B14F-4D97-AF65-F5344CB8AC3E}">
        <p14:creationId xmlns:p14="http://schemas.microsoft.com/office/powerpoint/2010/main" val="35766821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E0CBC-A16B-BA8C-DB7C-27F523F2530C}"/>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F8FF9A92-D88F-108D-A102-EC52C0C95EBC}"/>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8B318266-436D-0D7D-A716-47CFE9B4DA8A}"/>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47E21FA1-FBBD-525B-8CAD-AFF1A7F1FDF3}"/>
              </a:ext>
            </a:extLst>
          </p:cNvPr>
          <p:cNvSpPr>
            <a:spLocks noGrp="1"/>
          </p:cNvSpPr>
          <p:nvPr>
            <p:ph type="sldNum" sz="quarter" idx="5"/>
          </p:nvPr>
        </p:nvSpPr>
        <p:spPr/>
        <p:txBody>
          <a:bodyPr/>
          <a:lstStyle/>
          <a:p>
            <a:pPr>
              <a:defRPr/>
            </a:pPr>
            <a:fld id="{3B1B0580-6D6E-4344-BCCA-BAC4785C84D8}" type="slidenum">
              <a:rPr lang="pt-BR" altLang="pt-BR" smtClean="0"/>
              <a:pPr>
                <a:defRPr/>
              </a:pPr>
              <a:t>56</a:t>
            </a:fld>
            <a:endParaRPr lang="pt-BR" altLang="pt-BR"/>
          </a:p>
        </p:txBody>
      </p:sp>
    </p:spTree>
    <p:extLst>
      <p:ext uri="{BB962C8B-B14F-4D97-AF65-F5344CB8AC3E}">
        <p14:creationId xmlns:p14="http://schemas.microsoft.com/office/powerpoint/2010/main" val="63043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F15AB-8362-ADBA-B56C-6F319F242D8A}"/>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FE290E72-F052-28AB-A4D2-F2FE3517F37B}"/>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17191306-196C-4BC0-B4F4-0DAF4CADCAD8}"/>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694224D-BB27-D061-C596-DF67BF8AC1FF}"/>
              </a:ext>
            </a:extLst>
          </p:cNvPr>
          <p:cNvSpPr>
            <a:spLocks noGrp="1"/>
          </p:cNvSpPr>
          <p:nvPr>
            <p:ph type="sldNum" sz="quarter" idx="5"/>
          </p:nvPr>
        </p:nvSpPr>
        <p:spPr/>
        <p:txBody>
          <a:bodyPr/>
          <a:lstStyle/>
          <a:p>
            <a:pPr>
              <a:defRPr/>
            </a:pPr>
            <a:fld id="{3B1B0580-6D6E-4344-BCCA-BAC4785C84D8}" type="slidenum">
              <a:rPr lang="pt-BR" altLang="pt-BR" smtClean="0"/>
              <a:pPr>
                <a:defRPr/>
              </a:pPr>
              <a:t>57</a:t>
            </a:fld>
            <a:endParaRPr lang="pt-BR" altLang="pt-BR"/>
          </a:p>
        </p:txBody>
      </p:sp>
    </p:spTree>
    <p:extLst>
      <p:ext uri="{BB962C8B-B14F-4D97-AF65-F5344CB8AC3E}">
        <p14:creationId xmlns:p14="http://schemas.microsoft.com/office/powerpoint/2010/main" val="29641237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10473-E035-91B0-3677-5A8A0C88C754}"/>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0073493A-0AB7-4C0E-3578-8F085265597F}"/>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E6F55E5E-6275-AC59-50B0-1F02DE325E6B}"/>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9D21B6A-ADE7-1FA3-23B2-8092EAD384E3}"/>
              </a:ext>
            </a:extLst>
          </p:cNvPr>
          <p:cNvSpPr>
            <a:spLocks noGrp="1"/>
          </p:cNvSpPr>
          <p:nvPr>
            <p:ph type="sldNum" sz="quarter" idx="5"/>
          </p:nvPr>
        </p:nvSpPr>
        <p:spPr/>
        <p:txBody>
          <a:bodyPr/>
          <a:lstStyle/>
          <a:p>
            <a:pPr>
              <a:defRPr/>
            </a:pPr>
            <a:fld id="{3B1B0580-6D6E-4344-BCCA-BAC4785C84D8}" type="slidenum">
              <a:rPr lang="pt-BR" altLang="pt-BR" smtClean="0"/>
              <a:pPr>
                <a:defRPr/>
              </a:pPr>
              <a:t>58</a:t>
            </a:fld>
            <a:endParaRPr lang="pt-BR" altLang="pt-BR"/>
          </a:p>
        </p:txBody>
      </p:sp>
    </p:spTree>
    <p:extLst>
      <p:ext uri="{BB962C8B-B14F-4D97-AF65-F5344CB8AC3E}">
        <p14:creationId xmlns:p14="http://schemas.microsoft.com/office/powerpoint/2010/main" val="29959963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8E973-E622-38F6-130C-47A412B4AACC}"/>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1FA4351C-297F-21B3-309A-972D62E749ED}"/>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15561067-44C0-70DA-453C-EB9FB6BCB5DD}"/>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D84814A-DBF5-E22A-3065-CA241C50B3D4}"/>
              </a:ext>
            </a:extLst>
          </p:cNvPr>
          <p:cNvSpPr>
            <a:spLocks noGrp="1"/>
          </p:cNvSpPr>
          <p:nvPr>
            <p:ph type="sldNum" sz="quarter" idx="5"/>
          </p:nvPr>
        </p:nvSpPr>
        <p:spPr/>
        <p:txBody>
          <a:bodyPr/>
          <a:lstStyle/>
          <a:p>
            <a:pPr>
              <a:defRPr/>
            </a:pPr>
            <a:fld id="{3B1B0580-6D6E-4344-BCCA-BAC4785C84D8}" type="slidenum">
              <a:rPr lang="pt-BR" altLang="pt-BR" smtClean="0"/>
              <a:pPr>
                <a:defRPr/>
              </a:pPr>
              <a:t>59</a:t>
            </a:fld>
            <a:endParaRPr lang="pt-BR" altLang="pt-BR"/>
          </a:p>
        </p:txBody>
      </p:sp>
    </p:spTree>
    <p:extLst>
      <p:ext uri="{BB962C8B-B14F-4D97-AF65-F5344CB8AC3E}">
        <p14:creationId xmlns:p14="http://schemas.microsoft.com/office/powerpoint/2010/main" val="29979659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4B282-5FC3-3088-8B17-EAFEC3261B3E}"/>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C59639B9-2626-928A-C98E-2E55A91751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B5F4D26A-54F5-E61A-C01E-182F92BB74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6EEB88AA-B997-390B-525E-0658F6BAC8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61</a:t>
            </a:fld>
            <a:endParaRPr lang="pt-BR" altLang="pt-BR">
              <a:latin typeface="Arial" panose="020B0604020202020204" pitchFamily="34" charset="0"/>
            </a:endParaRPr>
          </a:p>
        </p:txBody>
      </p:sp>
    </p:spTree>
    <p:extLst>
      <p:ext uri="{BB962C8B-B14F-4D97-AF65-F5344CB8AC3E}">
        <p14:creationId xmlns:p14="http://schemas.microsoft.com/office/powerpoint/2010/main" val="2867524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B092F-0C7A-8D47-0C48-8D03C9C2234B}"/>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1BBC9D6-66FD-40E0-EA38-55D9378E8E8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7E21C39E-9E2A-F65E-E9B7-E6C5EB70128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AEE9833C-C11B-EE8F-4C8E-6280A8EC312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62</a:t>
            </a:fld>
            <a:endParaRPr lang="pt-BR" altLang="pt-BR">
              <a:latin typeface="Arial" panose="020B0604020202020204" pitchFamily="34" charset="0"/>
            </a:endParaRPr>
          </a:p>
        </p:txBody>
      </p:sp>
    </p:spTree>
    <p:extLst>
      <p:ext uri="{BB962C8B-B14F-4D97-AF65-F5344CB8AC3E}">
        <p14:creationId xmlns:p14="http://schemas.microsoft.com/office/powerpoint/2010/main" val="7001151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9187D-6125-58A5-FEE3-C9E3451872DB}"/>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7571344B-C289-0050-A951-B7C07770F21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B4FA729C-625B-0BFF-E4FE-CF074C6C065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7AEB1758-5673-8FE2-FFA2-8BE26BA9D6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63</a:t>
            </a:fld>
            <a:endParaRPr lang="pt-BR" altLang="pt-BR">
              <a:latin typeface="Arial" panose="020B0604020202020204" pitchFamily="34" charset="0"/>
            </a:endParaRPr>
          </a:p>
        </p:txBody>
      </p:sp>
    </p:spTree>
    <p:extLst>
      <p:ext uri="{BB962C8B-B14F-4D97-AF65-F5344CB8AC3E}">
        <p14:creationId xmlns:p14="http://schemas.microsoft.com/office/powerpoint/2010/main" val="27847665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66</a:t>
            </a:fld>
            <a:endParaRPr lang="pt-BR" altLang="pt-BR"/>
          </a:p>
        </p:txBody>
      </p:sp>
    </p:spTree>
    <p:extLst>
      <p:ext uri="{BB962C8B-B14F-4D97-AF65-F5344CB8AC3E}">
        <p14:creationId xmlns:p14="http://schemas.microsoft.com/office/powerpoint/2010/main" val="4002008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67</a:t>
            </a:fld>
            <a:endParaRPr lang="pt-BR" altLang="pt-BR"/>
          </a:p>
        </p:txBody>
      </p:sp>
    </p:spTree>
    <p:extLst>
      <p:ext uri="{BB962C8B-B14F-4D97-AF65-F5344CB8AC3E}">
        <p14:creationId xmlns:p14="http://schemas.microsoft.com/office/powerpoint/2010/main" val="3039485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g"/><Relationship Id="rId4"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downloads.adventistas.org/pt/departamento/ministerio-da-crianca/" TargetMode="External"/><Relationship Id="rId1" Type="http://schemas.openxmlformats.org/officeDocument/2006/relationships/slideMaster" Target="../slideMasters/slideMaster4.xml"/><Relationship Id="rId4" Type="http://schemas.openxmlformats.org/officeDocument/2006/relationships/image" Target="../media/image22.jpe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 1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1" name="CaixaDeTexto 18">
            <a:extLst>
              <a:ext uri="{FF2B5EF4-FFF2-40B4-BE49-F238E27FC236}">
                <a16:creationId xmlns:a16="http://schemas.microsoft.com/office/drawing/2014/main" id="{F6903E4F-EC39-4070-A5B0-34178EF98F24}"/>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Trimestre</a:t>
            </a:r>
          </a:p>
          <a:p>
            <a:pPr>
              <a:defRPr/>
            </a:pPr>
            <a:endParaRPr lang="pt-BR" altLang="pt-BR" dirty="0"/>
          </a:p>
          <a:p>
            <a:pPr>
              <a:defRPr/>
            </a:pPr>
            <a:r>
              <a:rPr lang="pt-BR" altLang="pt-BR" dirty="0"/>
              <a:t>  Ano </a:t>
            </a:r>
          </a:p>
          <a:p>
            <a:pPr>
              <a:defRPr/>
            </a:pPr>
            <a:endParaRPr lang="pt-BR" altLang="pt-BR" dirty="0"/>
          </a:p>
          <a:p>
            <a:pPr>
              <a:defRPr/>
            </a:pPr>
            <a:r>
              <a:rPr lang="pt-BR" altLang="pt-BR" dirty="0"/>
              <a:t> </a:t>
            </a:r>
          </a:p>
        </p:txBody>
      </p:sp>
      <p:sp>
        <p:nvSpPr>
          <p:cNvPr id="22" name="CaixaDeTexto 19">
            <a:extLst>
              <a:ext uri="{FF2B5EF4-FFF2-40B4-BE49-F238E27FC236}">
                <a16:creationId xmlns:a16="http://schemas.microsoft.com/office/drawing/2014/main" id="{8CE34E04-D0EC-4781-BBDF-33ED16E224B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dirty="0">
                <a:solidFill>
                  <a:schemeClr val="bg1"/>
                </a:solidFill>
              </a:rPr>
              <a:t>Escola Sabatina dos Primários</a:t>
            </a:r>
          </a:p>
        </p:txBody>
      </p:sp>
      <p:sp>
        <p:nvSpPr>
          <p:cNvPr id="26" name="CaixaDeTexto 20">
            <a:extLst>
              <a:ext uri="{FF2B5EF4-FFF2-40B4-BE49-F238E27FC236}">
                <a16:creationId xmlns:a16="http://schemas.microsoft.com/office/drawing/2014/main" id="{C953D38A-0851-4BEC-A53F-C106A797B8F6}"/>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1º</a:t>
            </a:r>
          </a:p>
        </p:txBody>
      </p:sp>
      <p:sp>
        <p:nvSpPr>
          <p:cNvPr id="27" name="Retângulo 21">
            <a:extLst>
              <a:ext uri="{FF2B5EF4-FFF2-40B4-BE49-F238E27FC236}">
                <a16:creationId xmlns:a16="http://schemas.microsoft.com/office/drawing/2014/main" id="{275EA0FE-45FC-444E-AD32-567D79391E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dirty="0"/>
              <a:t>Lição</a:t>
            </a:r>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738C1DF2-4DE3-438D-A6FB-7CD5C9014E05}"/>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FCF0D067-8CEA-4FEE-85DE-024A5261D553}"/>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4B7587AD-8D6D-4D05-A76E-9CB964294A0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3" name="Retângulo 32">
            <a:extLst>
              <a:ext uri="{FF2B5EF4-FFF2-40B4-BE49-F238E27FC236}">
                <a16:creationId xmlns:a16="http://schemas.microsoft.com/office/drawing/2014/main" id="{F3531DDB-6702-44F5-986F-1809D7D618C2}"/>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4" name="Imagem 3">
            <a:extLst>
              <a:ext uri="{FF2B5EF4-FFF2-40B4-BE49-F238E27FC236}">
                <a16:creationId xmlns:a16="http://schemas.microsoft.com/office/drawing/2014/main" id="{CEEB2B63-5A6B-4A1D-8DCE-B80D5FFA39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3" name="Imagem 12">
            <a:extLst>
              <a:ext uri="{FF2B5EF4-FFF2-40B4-BE49-F238E27FC236}">
                <a16:creationId xmlns:a16="http://schemas.microsoft.com/office/drawing/2014/main" id="{B91C2058-F622-478A-8C66-C89DC25EAB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5" name="Imagem 14">
            <a:extLst>
              <a:ext uri="{FF2B5EF4-FFF2-40B4-BE49-F238E27FC236}">
                <a16:creationId xmlns:a16="http://schemas.microsoft.com/office/drawing/2014/main" id="{F60A7009-493C-4809-AE8B-0FADACA608E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225043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icio - Amarelo">
    <p:spTree>
      <p:nvGrpSpPr>
        <p:cNvPr id="1" name=""/>
        <p:cNvGrpSpPr/>
        <p:nvPr/>
      </p:nvGrpSpPr>
      <p:grpSpPr>
        <a:xfrm>
          <a:off x="0" y="0"/>
          <a:ext cx="0" cy="0"/>
          <a:chOff x="0" y="0"/>
          <a:chExt cx="0" cy="0"/>
        </a:xfrm>
      </p:grpSpPr>
      <p:pic>
        <p:nvPicPr>
          <p:cNvPr id="3" name="Imagem 1">
            <a:extLst>
              <a:ext uri="{FF2B5EF4-FFF2-40B4-BE49-F238E27FC236}">
                <a16:creationId xmlns:a16="http://schemas.microsoft.com/office/drawing/2014/main" id="{7A23E9BE-9A20-463C-BF16-F9E7BED9B5A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39850" y="1962150"/>
            <a:ext cx="4240213"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aixaDeTexto 4">
            <a:extLst>
              <a:ext uri="{FF2B5EF4-FFF2-40B4-BE49-F238E27FC236}">
                <a16:creationId xmlns:a16="http://schemas.microsoft.com/office/drawing/2014/main" id="{A20B9B91-50DB-4D28-88E8-E9D96DB727E9}"/>
              </a:ext>
            </a:extLst>
          </p:cNvPr>
          <p:cNvSpPr txBox="1">
            <a:spLocks noChangeArrowheads="1"/>
          </p:cNvSpPr>
          <p:nvPr userDrawn="1"/>
        </p:nvSpPr>
        <p:spPr bwMode="auto">
          <a:xfrm>
            <a:off x="1979613" y="6488113"/>
            <a:ext cx="6121400" cy="307975"/>
          </a:xfrm>
          <a:prstGeom prst="rect">
            <a:avLst/>
          </a:prstGeom>
          <a:noFill/>
          <a:ln>
            <a:noFill/>
          </a:ln>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defRPr/>
            </a:pPr>
            <a:r>
              <a:rPr lang="pt-BR" altLang="pt-BR" sz="1400" dirty="0"/>
              <a:t>Teclando &lt;ENTER&gt; todos os slides serão mostrados em sequência</a:t>
            </a:r>
          </a:p>
        </p:txBody>
      </p:sp>
      <p:sp>
        <p:nvSpPr>
          <p:cNvPr id="5" name="Retângulo 4">
            <a:extLst>
              <a:ext uri="{FF2B5EF4-FFF2-40B4-BE49-F238E27FC236}">
                <a16:creationId xmlns:a16="http://schemas.microsoft.com/office/drawing/2014/main" id="{F090D175-1355-457B-8C9B-55BD364AAA7C}"/>
              </a:ext>
            </a:extLst>
          </p:cNvPr>
          <p:cNvSpPr>
            <a:spLocks noChangeArrowheads="1"/>
          </p:cNvSpPr>
          <p:nvPr userDrawn="1"/>
        </p:nvSpPr>
        <p:spPr bwMode="auto">
          <a:xfrm>
            <a:off x="6011863" y="679450"/>
            <a:ext cx="3024187" cy="1755775"/>
          </a:xfrm>
          <a:prstGeom prst="rect">
            <a:avLst/>
          </a:prstGeom>
          <a:noFill/>
          <a:ln>
            <a:noFill/>
          </a:ln>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defRPr/>
            </a:pPr>
            <a:r>
              <a:rPr lang="pt-BR" altLang="pt-BR" sz="3200" dirty="0">
                <a:latin typeface="Calibri" pitchFamily="34" charset="0"/>
                <a:cs typeface="+mn-cs"/>
              </a:rPr>
              <a:t>Escola </a:t>
            </a:r>
          </a:p>
          <a:p>
            <a:pPr algn="ctr" eaLnBrk="1" hangingPunct="1">
              <a:defRPr/>
            </a:pPr>
            <a:r>
              <a:rPr lang="pt-BR" altLang="pt-BR" sz="3200" dirty="0">
                <a:latin typeface="Calibri" pitchFamily="34" charset="0"/>
                <a:cs typeface="+mn-cs"/>
              </a:rPr>
              <a:t>Sabatina</a:t>
            </a:r>
          </a:p>
          <a:p>
            <a:pPr algn="ctr" eaLnBrk="1" hangingPunct="1">
              <a:defRPr/>
            </a:pPr>
            <a:r>
              <a:rPr lang="pt-BR" altLang="pt-BR" sz="4400" b="1" dirty="0">
                <a:latin typeface="Calibri" pitchFamily="34" charset="0"/>
                <a:cs typeface="+mn-cs"/>
              </a:rPr>
              <a:t>Primários</a:t>
            </a:r>
            <a:endParaRPr lang="pt-BR" altLang="pt-BR" sz="3200" dirty="0">
              <a:latin typeface="Calibri" pitchFamily="34" charset="0"/>
              <a:cs typeface="+mn-cs"/>
            </a:endParaRPr>
          </a:p>
        </p:txBody>
      </p:sp>
      <p:sp>
        <p:nvSpPr>
          <p:cNvPr id="14" name="Espaço Reservado para Texto 21"/>
          <p:cNvSpPr>
            <a:spLocks noGrp="1"/>
          </p:cNvSpPr>
          <p:nvPr>
            <p:ph type="body" sz="quarter" idx="13"/>
          </p:nvPr>
        </p:nvSpPr>
        <p:spPr>
          <a:xfrm>
            <a:off x="5580063" y="2420888"/>
            <a:ext cx="3563937" cy="2879725"/>
          </a:xfrm>
          <a:prstGeom prst="rect">
            <a:avLst/>
          </a:prstGeom>
          <a:solidFill>
            <a:srgbClr val="FFC000"/>
          </a:solidFill>
        </p:spPr>
        <p:txBody>
          <a:bodyPr/>
          <a:lstStyle>
            <a:lvl1pPr>
              <a:buNone/>
              <a:defRPr sz="1600"/>
            </a:lvl1pPr>
          </a:lstStyle>
          <a:p>
            <a:pPr lvl="0"/>
            <a:r>
              <a:rPr lang="pt-BR" dirty="0"/>
              <a:t>Clique para editar os estilos do texto mestre</a:t>
            </a:r>
          </a:p>
        </p:txBody>
      </p:sp>
    </p:spTree>
    <p:extLst>
      <p:ext uri="{BB962C8B-B14F-4D97-AF65-F5344CB8AC3E}">
        <p14:creationId xmlns:p14="http://schemas.microsoft.com/office/powerpoint/2010/main" val="2996099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Versos 4ºtrim">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DC556E8-6AD1-4B53-8158-B4D5D9988A8C}"/>
              </a:ext>
            </a:extLst>
          </p:cNvPr>
          <p:cNvSpPr/>
          <p:nvPr userDrawn="1"/>
        </p:nvSpPr>
        <p:spPr>
          <a:xfrm rot="19629779">
            <a:off x="3043907" y="3345938"/>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pt-BR" sz="7200" b="1" dirty="0">
                <a:ln w="11430">
                  <a:solidFill>
                    <a:schemeClr val="tx1"/>
                  </a:solidFill>
                </a:ln>
                <a:solidFill>
                  <a:srgbClr val="FF0000"/>
                </a:solidFill>
                <a:effectLst>
                  <a:outerShdw blurRad="38100" dist="38100" dir="2700000" algn="tl">
                    <a:srgbClr val="000000">
                      <a:alpha val="43137"/>
                    </a:srgbClr>
                  </a:outerShdw>
                </a:effectLst>
                <a:latin typeface="+mn-lt"/>
                <a:cs typeface="+mn-cs"/>
              </a:rPr>
              <a:t>4º Trimestre</a:t>
            </a:r>
          </a:p>
        </p:txBody>
      </p:sp>
      <p:sp>
        <p:nvSpPr>
          <p:cNvPr id="6" name="Retângulo 5">
            <a:extLst>
              <a:ext uri="{FF2B5EF4-FFF2-40B4-BE49-F238E27FC236}">
                <a16:creationId xmlns:a16="http://schemas.microsoft.com/office/drawing/2014/main" id="{31F72D71-A151-4034-AEB8-AE2E197A07AC}"/>
              </a:ext>
            </a:extLst>
          </p:cNvPr>
          <p:cNvSpPr/>
          <p:nvPr userDrawn="1"/>
        </p:nvSpPr>
        <p:spPr>
          <a:xfrm rot="20040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141580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inalizando a Lição">
    <p:spTree>
      <p:nvGrpSpPr>
        <p:cNvPr id="1" name=""/>
        <p:cNvGrpSpPr/>
        <p:nvPr/>
      </p:nvGrpSpPr>
      <p:grpSpPr>
        <a:xfrm>
          <a:off x="0" y="0"/>
          <a:ext cx="0" cy="0"/>
          <a:chOff x="0" y="0"/>
          <a:chExt cx="0" cy="0"/>
        </a:xfrm>
      </p:grpSpPr>
      <p:pic>
        <p:nvPicPr>
          <p:cNvPr id="6" name="Imagem 2">
            <a:extLst>
              <a:ext uri="{FF2B5EF4-FFF2-40B4-BE49-F238E27FC236}">
                <a16:creationId xmlns:a16="http://schemas.microsoft.com/office/drawing/2014/main" id="{7AE796FE-93CC-4194-A7B3-4B4A172621F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65250" y="3289300"/>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Encerrando a Classe</a:t>
            </a:r>
          </a:p>
        </p:txBody>
      </p:sp>
      <p:pic>
        <p:nvPicPr>
          <p:cNvPr id="8" name="Imagem 4" descr="hands-clasped-in-prayer.jpg">
            <a:extLst>
              <a:ext uri="{FF2B5EF4-FFF2-40B4-BE49-F238E27FC236}">
                <a16:creationId xmlns:a16="http://schemas.microsoft.com/office/drawing/2014/main" id="{379F39BF-CFFD-4161-85CB-96E09996AAC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92150"/>
            <a:ext cx="775017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2007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lavra da Semana">
    <p:spTree>
      <p:nvGrpSpPr>
        <p:cNvPr id="1" name=""/>
        <p:cNvGrpSpPr/>
        <p:nvPr/>
      </p:nvGrpSpPr>
      <p:grpSpPr>
        <a:xfrm>
          <a:off x="0" y="0"/>
          <a:ext cx="0" cy="0"/>
          <a:chOff x="0" y="0"/>
          <a:chExt cx="0" cy="0"/>
        </a:xfrm>
      </p:grpSpPr>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Palavra da Semana</a:t>
            </a:r>
          </a:p>
        </p:txBody>
      </p:sp>
    </p:spTree>
    <p:extLst>
      <p:ext uri="{BB962C8B-B14F-4D97-AF65-F5344CB8AC3E}">
        <p14:creationId xmlns:p14="http://schemas.microsoft.com/office/powerpoint/2010/main" val="2628872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Geral pequeno">
    <p:spTree>
      <p:nvGrpSpPr>
        <p:cNvPr id="1" name=""/>
        <p:cNvGrpSpPr/>
        <p:nvPr/>
      </p:nvGrpSpPr>
      <p:grpSpPr>
        <a:xfrm>
          <a:off x="0" y="0"/>
          <a:ext cx="0" cy="0"/>
          <a:chOff x="0" y="0"/>
          <a:chExt cx="0" cy="0"/>
        </a:xfrm>
      </p:grpSpPr>
      <p:sp>
        <p:nvSpPr>
          <p:cNvPr id="32" name="Espaço Reservado para Texto 31"/>
          <p:cNvSpPr>
            <a:spLocks noGrp="1"/>
          </p:cNvSpPr>
          <p:nvPr>
            <p:ph type="body" sz="quarter" idx="12" hasCustomPrompt="1"/>
          </p:nvPr>
        </p:nvSpPr>
        <p:spPr>
          <a:xfrm>
            <a:off x="0" y="113664"/>
            <a:ext cx="9144000"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4" name="Espaço Reservado para Imagem 8">
            <a:extLst>
              <a:ext uri="{FF2B5EF4-FFF2-40B4-BE49-F238E27FC236}">
                <a16:creationId xmlns:a16="http://schemas.microsoft.com/office/drawing/2014/main" id="{4BAEA767-0EE3-4115-A087-29F30EAEC63A}"/>
              </a:ext>
            </a:extLst>
          </p:cNvPr>
          <p:cNvSpPr>
            <a:spLocks noGrp="1"/>
          </p:cNvSpPr>
          <p:nvPr>
            <p:ph type="pic" sz="quarter" idx="14"/>
          </p:nvPr>
        </p:nvSpPr>
        <p:spPr>
          <a:xfrm>
            <a:off x="1357200" y="673200"/>
            <a:ext cx="7750800" cy="6120000"/>
          </a:xfrm>
          <a:prstGeom prst="rect">
            <a:avLst/>
          </a:prstGeom>
        </p:spPr>
        <p:txBody>
          <a:bodyPr/>
          <a:lstStyle/>
          <a:p>
            <a:endParaRPr lang="pt-BR" dirty="0"/>
          </a:p>
        </p:txBody>
      </p:sp>
    </p:spTree>
    <p:extLst>
      <p:ext uri="{BB962C8B-B14F-4D97-AF65-F5344CB8AC3E}">
        <p14:creationId xmlns:p14="http://schemas.microsoft.com/office/powerpoint/2010/main" val="108930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ferta">
    <p:spTree>
      <p:nvGrpSpPr>
        <p:cNvPr id="1" name=""/>
        <p:cNvGrpSpPr/>
        <p:nvPr/>
      </p:nvGrpSpPr>
      <p:grpSpPr>
        <a:xfrm>
          <a:off x="0" y="0"/>
          <a:ext cx="0" cy="0"/>
          <a:chOff x="0" y="0"/>
          <a:chExt cx="0" cy="0"/>
        </a:xfrm>
      </p:grpSpPr>
      <p:sp>
        <p:nvSpPr>
          <p:cNvPr id="32" name="Espaço Reservado para Texto 31"/>
          <p:cNvSpPr>
            <a:spLocks noGrp="1"/>
          </p:cNvSpPr>
          <p:nvPr>
            <p:ph type="body" sz="quarter" idx="12" hasCustomPrompt="1"/>
          </p:nvPr>
        </p:nvSpPr>
        <p:spPr>
          <a:xfrm>
            <a:off x="5220072" y="113664"/>
            <a:ext cx="3923928"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Ofertas</a:t>
            </a:r>
          </a:p>
        </p:txBody>
      </p:sp>
    </p:spTree>
    <p:extLst>
      <p:ext uri="{BB962C8B-B14F-4D97-AF65-F5344CB8AC3E}">
        <p14:creationId xmlns:p14="http://schemas.microsoft.com/office/powerpoint/2010/main" val="1681588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safio Missionario">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0DBB3C8D-EECC-E56C-8CCD-A8C1DCAD2713}"/>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Desafio Missionário</a:t>
            </a:r>
          </a:p>
        </p:txBody>
      </p:sp>
      <p:pic>
        <p:nvPicPr>
          <p:cNvPr id="6" name="Imagem 5">
            <a:extLst>
              <a:ext uri="{FF2B5EF4-FFF2-40B4-BE49-F238E27FC236}">
                <a16:creationId xmlns:a16="http://schemas.microsoft.com/office/drawing/2014/main" id="{11EC7A36-C271-CB47-B4BA-341BAA06B1DD}"/>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a:off x="1358956" y="723146"/>
            <a:ext cx="7706568" cy="6051039"/>
          </a:xfrm>
          <a:prstGeom prst="rect">
            <a:avLst/>
          </a:prstGeom>
        </p:spPr>
      </p:pic>
      <p:sp>
        <p:nvSpPr>
          <p:cNvPr id="8" name="Espaço Reservado para Texto 7">
            <a:extLst>
              <a:ext uri="{FF2B5EF4-FFF2-40B4-BE49-F238E27FC236}">
                <a16:creationId xmlns:a16="http://schemas.microsoft.com/office/drawing/2014/main" id="{686DE388-BBEC-F4C1-4682-7FF0D0C9470E}"/>
              </a:ext>
            </a:extLst>
          </p:cNvPr>
          <p:cNvSpPr>
            <a:spLocks noGrp="1"/>
          </p:cNvSpPr>
          <p:nvPr>
            <p:ph type="body" sz="quarter" idx="10" hasCustomPrompt="1"/>
          </p:nvPr>
        </p:nvSpPr>
        <p:spPr>
          <a:xfrm>
            <a:off x="4140200" y="908050"/>
            <a:ext cx="4926013" cy="5808663"/>
          </a:xfrm>
          <a:prstGeom prst="rect">
            <a:avLst/>
          </a:prstGeom>
        </p:spPr>
        <p:txBody>
          <a:bodyPr/>
          <a:lstStyle>
            <a:lvl1pPr>
              <a:buNone/>
              <a:defRPr/>
            </a:lvl1pPr>
          </a:lstStyle>
          <a:p>
            <a:pPr lvl="0"/>
            <a:r>
              <a:rPr lang="pt-BR" dirty="0"/>
              <a:t>Clique para digitar o desafio Missionário</a:t>
            </a:r>
          </a:p>
        </p:txBody>
      </p:sp>
    </p:spTree>
    <p:extLst>
      <p:ext uri="{BB962C8B-B14F-4D97-AF65-F5344CB8AC3E}">
        <p14:creationId xmlns:p14="http://schemas.microsoft.com/office/powerpoint/2010/main" val="3318555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ocando Ideia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2023A77-F64B-122D-7D3B-C24D376B040E}"/>
              </a:ext>
            </a:extLst>
          </p:cNvPr>
          <p:cNvSpPr/>
          <p:nvPr userDrawn="1"/>
        </p:nvSpPr>
        <p:spPr>
          <a:xfrm>
            <a:off x="35496" y="0"/>
            <a:ext cx="9001000" cy="62068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pt-BR" sz="3200" b="1" dirty="0">
                <a:solidFill>
                  <a:schemeClr val="tx1"/>
                </a:solidFill>
                <a:latin typeface="+mj-lt"/>
              </a:rPr>
              <a:t>Trocando Ideias</a:t>
            </a:r>
          </a:p>
        </p:txBody>
      </p:sp>
      <p:sp>
        <p:nvSpPr>
          <p:cNvPr id="7" name="Espaço Reservado para Imagem 4">
            <a:extLst>
              <a:ext uri="{FF2B5EF4-FFF2-40B4-BE49-F238E27FC236}">
                <a16:creationId xmlns:a16="http://schemas.microsoft.com/office/drawing/2014/main" id="{DA8B1A4E-C08F-D481-05C1-9B76D4A3FD20}"/>
              </a:ext>
            </a:extLst>
          </p:cNvPr>
          <p:cNvSpPr>
            <a:spLocks noGrp="1"/>
          </p:cNvSpPr>
          <p:nvPr>
            <p:ph type="pic" sz="quarter" idx="10"/>
          </p:nvPr>
        </p:nvSpPr>
        <p:spPr>
          <a:xfrm>
            <a:off x="1357200" y="687600"/>
            <a:ext cx="7750800" cy="61200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8DC5C32-B3B7-4E6F-AB0A-2B9827FDAC6D}"/>
              </a:ext>
            </a:extLst>
          </p:cNvPr>
          <p:cNvSpPr>
            <a:spLocks noGrp="1"/>
          </p:cNvSpPr>
          <p:nvPr>
            <p:ph type="body" sz="quarter" idx="11" hasCustomPrompt="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Análise</a:t>
            </a:r>
          </a:p>
        </p:txBody>
      </p:sp>
    </p:spTree>
    <p:extLst>
      <p:ext uri="{BB962C8B-B14F-4D97-AF65-F5344CB8AC3E}">
        <p14:creationId xmlns:p14="http://schemas.microsoft.com/office/powerpoint/2010/main" val="3237060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ora de Refletir">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2023A77-F64B-122D-7D3B-C24D376B040E}"/>
              </a:ext>
            </a:extLst>
          </p:cNvPr>
          <p:cNvSpPr/>
          <p:nvPr userDrawn="1"/>
        </p:nvSpPr>
        <p:spPr>
          <a:xfrm>
            <a:off x="35496" y="0"/>
            <a:ext cx="9001000" cy="62068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pt-BR" sz="3200" b="1" dirty="0">
                <a:solidFill>
                  <a:schemeClr val="tx1"/>
                </a:solidFill>
                <a:latin typeface="+mj-lt"/>
              </a:rPr>
              <a:t>Hora de Refletir</a:t>
            </a:r>
          </a:p>
        </p:txBody>
      </p:sp>
      <p:sp>
        <p:nvSpPr>
          <p:cNvPr id="7" name="Espaço Reservado para Imagem 4">
            <a:extLst>
              <a:ext uri="{FF2B5EF4-FFF2-40B4-BE49-F238E27FC236}">
                <a16:creationId xmlns:a16="http://schemas.microsoft.com/office/drawing/2014/main" id="{DA8B1A4E-C08F-D481-05C1-9B76D4A3FD20}"/>
              </a:ext>
            </a:extLst>
          </p:cNvPr>
          <p:cNvSpPr>
            <a:spLocks noGrp="1"/>
          </p:cNvSpPr>
          <p:nvPr>
            <p:ph type="pic" sz="quarter" idx="10"/>
          </p:nvPr>
        </p:nvSpPr>
        <p:spPr>
          <a:xfrm>
            <a:off x="1357200" y="687600"/>
            <a:ext cx="7750800" cy="61200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8DC5C32-B3B7-4E6F-AB0A-2B9827FDAC6D}"/>
              </a:ext>
            </a:extLst>
          </p:cNvPr>
          <p:cNvSpPr>
            <a:spLocks noGrp="1"/>
          </p:cNvSpPr>
          <p:nvPr>
            <p:ph type="body" sz="quarter" idx="11" hasCustomPrompt="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Análise</a:t>
            </a:r>
          </a:p>
        </p:txBody>
      </p:sp>
    </p:spTree>
    <p:extLst>
      <p:ext uri="{BB962C8B-B14F-4D97-AF65-F5344CB8AC3E}">
        <p14:creationId xmlns:p14="http://schemas.microsoft.com/office/powerpoint/2010/main" val="3706233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9890037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pic>
        <p:nvPicPr>
          <p:cNvPr id="3" name="Imagem 2">
            <a:extLst>
              <a:ext uri="{FF2B5EF4-FFF2-40B4-BE49-F238E27FC236}">
                <a16:creationId xmlns:a16="http://schemas.microsoft.com/office/drawing/2014/main" id="{8B744A3C-D88D-BF21-497E-C7B4684A4488}"/>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385295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marelo Vazio">
    <p:spTree>
      <p:nvGrpSpPr>
        <p:cNvPr id="1" name=""/>
        <p:cNvGrpSpPr/>
        <p:nvPr/>
      </p:nvGrpSpPr>
      <p:grpSpPr>
        <a:xfrm>
          <a:off x="0" y="0"/>
          <a:ext cx="0" cy="0"/>
          <a:chOff x="0" y="0"/>
          <a:chExt cx="0" cy="0"/>
        </a:xfrm>
      </p:grpSpPr>
      <p:pic>
        <p:nvPicPr>
          <p:cNvPr id="6" name="12 Imagen">
            <a:extLst>
              <a:ext uri="{FF2B5EF4-FFF2-40B4-BE49-F238E27FC236}">
                <a16:creationId xmlns:a16="http://schemas.microsoft.com/office/drawing/2014/main" id="{C99877E7-F7D4-4CE2-8F44-45C64F0508CC}"/>
              </a:ext>
            </a:extLst>
          </p:cNvPr>
          <p:cNvPicPr preferRelativeResize="0">
            <a:picLocks/>
          </p:cNvPicPr>
          <p:nvPr userDrawn="1"/>
        </p:nvPicPr>
        <p:blipFill>
          <a:blip r:embed="rId2">
            <a:extLst>
              <a:ext uri="{28A0092B-C50C-407E-A947-70E740481C1C}">
                <a14:useLocalDpi xmlns:a14="http://schemas.microsoft.com/office/drawing/2010/main" val="0"/>
              </a:ext>
            </a:extLst>
          </a:blip>
          <a:srcRect b="22063"/>
          <a:stretch>
            <a:fillRect/>
          </a:stretch>
        </p:blipFill>
        <p:spPr bwMode="auto">
          <a:xfrm>
            <a:off x="53975" y="5475288"/>
            <a:ext cx="1206500"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ângulo 1">
            <a:extLst>
              <a:ext uri="{FF2B5EF4-FFF2-40B4-BE49-F238E27FC236}">
                <a16:creationId xmlns:a16="http://schemas.microsoft.com/office/drawing/2014/main" id="{4A2696F8-F7BF-4D79-871B-B9035DC11DB0}"/>
              </a:ext>
            </a:extLst>
          </p:cNvPr>
          <p:cNvSpPr/>
          <p:nvPr userDrawn="1"/>
        </p:nvSpPr>
        <p:spPr>
          <a:xfrm>
            <a:off x="0" y="0"/>
            <a:ext cx="9144000" cy="6858000"/>
          </a:xfrm>
          <a:prstGeom prst="rect">
            <a:avLst/>
          </a:prstGeom>
          <a:gradFill>
            <a:gsLst>
              <a:gs pos="0">
                <a:srgbClr val="FFFFCC"/>
              </a:gs>
              <a:gs pos="32000">
                <a:srgbClr val="FFFFCC"/>
              </a:gs>
              <a:gs pos="68000">
                <a:srgbClr val="FFFF99"/>
              </a:gs>
              <a:gs pos="100000">
                <a:srgbClr val="FFFF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939267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1FB3B23-3C25-4165-95CB-0B4FE913D773}"/>
              </a:ext>
            </a:extLst>
          </p:cNvPr>
          <p:cNvSpPr/>
          <p:nvPr userDrawn="1"/>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pic>
        <p:nvPicPr>
          <p:cNvPr id="6" name="Imagem 2">
            <a:extLst>
              <a:ext uri="{FF2B5EF4-FFF2-40B4-BE49-F238E27FC236}">
                <a16:creationId xmlns:a16="http://schemas.microsoft.com/office/drawing/2014/main" id="{FEE18D53-7FDF-41CC-805A-1E46C8864A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BDD4ACB5-E193-49B7-8C93-C53FFEE930CC}"/>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641B336A-2323-4378-A580-467DE65BC031}"/>
              </a:ext>
            </a:extLst>
          </p:cNvPr>
          <p:cNvSpPr/>
          <p:nvPr userDrawn="1"/>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9" name="Retângulo 8">
            <a:extLst>
              <a:ext uri="{FF2B5EF4-FFF2-40B4-BE49-F238E27FC236}">
                <a16:creationId xmlns:a16="http://schemas.microsoft.com/office/drawing/2014/main" id="{918A28C7-9B69-4A4A-AD1B-5228D07EAC6E}"/>
              </a:ext>
            </a:extLst>
          </p:cNvPr>
          <p:cNvSpPr/>
          <p:nvPr userDrawn="1"/>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0" name="Retângulo 9">
            <a:extLst>
              <a:ext uri="{FF2B5EF4-FFF2-40B4-BE49-F238E27FC236}">
                <a16:creationId xmlns:a16="http://schemas.microsoft.com/office/drawing/2014/main" id="{C85CBC48-20BC-47EE-A035-9C9922BB603F}"/>
              </a:ext>
            </a:extLst>
          </p:cNvPr>
          <p:cNvSpPr/>
          <p:nvPr userDrawn="1"/>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1" name="Retângulo 10">
            <a:extLst>
              <a:ext uri="{FF2B5EF4-FFF2-40B4-BE49-F238E27FC236}">
                <a16:creationId xmlns:a16="http://schemas.microsoft.com/office/drawing/2014/main" id="{AC40F1AA-9D56-4F3D-A0F5-759B93AF0767}"/>
              </a:ext>
            </a:extLst>
          </p:cNvPr>
          <p:cNvSpPr/>
          <p:nvPr userDrawn="1"/>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2" name="Retângulo 11">
            <a:extLst>
              <a:ext uri="{FF2B5EF4-FFF2-40B4-BE49-F238E27FC236}">
                <a16:creationId xmlns:a16="http://schemas.microsoft.com/office/drawing/2014/main" id="{8A97BF47-003A-4772-8F32-138EA3E6EDE5}"/>
              </a:ext>
            </a:extLst>
          </p:cNvPr>
          <p:cNvSpPr/>
          <p:nvPr userDrawn="1"/>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21" name="CaixaDeTexto 18">
            <a:extLst>
              <a:ext uri="{FF2B5EF4-FFF2-40B4-BE49-F238E27FC236}">
                <a16:creationId xmlns:a16="http://schemas.microsoft.com/office/drawing/2014/main" id="{A41E78EF-190F-4E59-B59A-562868B82FC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1CAF778-F9EF-4804-9174-22A44BB7D43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625C93F-82ED-4F11-AEDE-4F9E5BB05251}"/>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2°</a:t>
            </a:r>
          </a:p>
        </p:txBody>
      </p:sp>
      <p:sp>
        <p:nvSpPr>
          <p:cNvPr id="27" name="Retângulo 21">
            <a:extLst>
              <a:ext uri="{FF2B5EF4-FFF2-40B4-BE49-F238E27FC236}">
                <a16:creationId xmlns:a16="http://schemas.microsoft.com/office/drawing/2014/main" id="{8B6899B5-D5CA-403C-AD0E-FFA62A814D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5" name="Espaço Reservado para Texto 22"/>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30" name="Retângulo 29">
            <a:extLst>
              <a:ext uri="{FF2B5EF4-FFF2-40B4-BE49-F238E27FC236}">
                <a16:creationId xmlns:a16="http://schemas.microsoft.com/office/drawing/2014/main" id="{F15EF94C-FC16-4586-9D36-0FD745639334}"/>
              </a:ext>
            </a:extLst>
          </p:cNvPr>
          <p:cNvSpPr/>
          <p:nvPr userDrawn="1"/>
        </p:nvSpPr>
        <p:spPr>
          <a:xfrm>
            <a:off x="3911600" y="1556792"/>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Graça</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1B66457-F6BA-4E84-AE0F-604C9F9E9A34}"/>
              </a:ext>
            </a:extLst>
          </p:cNvPr>
          <p:cNvSpPr/>
          <p:nvPr userDrawn="1"/>
        </p:nvSpPr>
        <p:spPr>
          <a:xfrm>
            <a:off x="5224463" y="2425483"/>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Caráter</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33CEB32C-4CB1-4269-8466-4B4D4781DB58}"/>
              </a:ext>
            </a:extLst>
          </p:cNvPr>
          <p:cNvSpPr/>
          <p:nvPr userDrawn="1"/>
        </p:nvSpPr>
        <p:spPr>
          <a:xfrm>
            <a:off x="6521450" y="3313005"/>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Missão</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444CFA80-3F8C-4177-BBB9-DEE41B9DEB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5CF71348-800F-4B44-AFC6-F103AC11E79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F4DE9DC5-63FF-4548-BF86-C2EB364D841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 name="Imagem 1">
            <a:extLst>
              <a:ext uri="{FF2B5EF4-FFF2-40B4-BE49-F238E27FC236}">
                <a16:creationId xmlns:a16="http://schemas.microsoft.com/office/drawing/2014/main" id="{E6194DB8-79FF-E801-7F66-9939CC84138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3" name="Imagem 2">
            <a:extLst>
              <a:ext uri="{FF2B5EF4-FFF2-40B4-BE49-F238E27FC236}">
                <a16:creationId xmlns:a16="http://schemas.microsoft.com/office/drawing/2014/main" id="{B2BC6CE1-C0A2-240E-0ABF-ADD59207C0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773800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Espaço Reservado para Texto 14"/>
          <p:cNvSpPr>
            <a:spLocks noGrp="1"/>
          </p:cNvSpPr>
          <p:nvPr>
            <p:ph type="body" sz="quarter" idx="10" hasCustomPrompt="1"/>
          </p:nvPr>
        </p:nvSpPr>
        <p:spPr>
          <a:xfrm>
            <a:off x="2051719" y="684755"/>
            <a:ext cx="7055589" cy="1296144"/>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2" name="Espaço Reservado para Texto 17"/>
          <p:cNvSpPr>
            <a:spLocks noGrp="1"/>
          </p:cNvSpPr>
          <p:nvPr>
            <p:ph type="body" sz="quarter" idx="11" hasCustomPrompt="1"/>
          </p:nvPr>
        </p:nvSpPr>
        <p:spPr>
          <a:xfrm>
            <a:off x="1475656" y="1988840"/>
            <a:ext cx="7488957" cy="4824536"/>
          </a:xfrm>
          <a:prstGeom prst="rect">
            <a:avLst/>
          </a:prstGeom>
        </p:spPr>
        <p:txBody>
          <a:bodyPr/>
          <a:lstStyle>
            <a:lvl1pPr marL="514350" indent="-514350">
              <a:buFont typeface="+mj-lt"/>
              <a:buAutoNum type="alphaLcPeriod"/>
              <a:defRPr sz="3200" b="1">
                <a:latin typeface="Arial" panose="020B0604020202020204" pitchFamily="34" charset="0"/>
                <a:cs typeface="Arial" panose="020B0604020202020204" pitchFamily="34" charset="0"/>
              </a:defRPr>
            </a:lvl1pPr>
          </a:lstStyle>
          <a:p>
            <a:pPr lvl="0"/>
            <a:r>
              <a:rPr lang="pt-BR" dirty="0"/>
              <a:t>opções</a:t>
            </a:r>
          </a:p>
        </p:txBody>
      </p:sp>
      <p:sp>
        <p:nvSpPr>
          <p:cNvPr id="10" name="Espaço Reservado para Texto 14"/>
          <p:cNvSpPr>
            <a:spLocks noGrp="1"/>
          </p:cNvSpPr>
          <p:nvPr>
            <p:ph type="body" sz="quarter" idx="12" hasCustomPrompt="1"/>
          </p:nvPr>
        </p:nvSpPr>
        <p:spPr>
          <a:xfrm>
            <a:off x="1259632" y="676814"/>
            <a:ext cx="792087" cy="1296144"/>
          </a:xfrm>
          <a:prstGeom prst="rect">
            <a:avLst/>
          </a:prstGeom>
        </p:spPr>
        <p:txBody>
          <a:bodyPr anchor="ctr" anchorCtr="0"/>
          <a:lstStyle>
            <a:lvl1pPr algn="r">
              <a:buNone/>
              <a:defRPr sz="5400" baseline="0">
                <a:solidFill>
                  <a:schemeClr val="bg1"/>
                </a:solidFill>
              </a:defRPr>
            </a:lvl1pPr>
            <a:lvl2pPr>
              <a:buNone/>
              <a:defRPr sz="5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Cl </a:t>
            </a:r>
          </a:p>
        </p:txBody>
      </p:sp>
    </p:spTree>
    <p:extLst>
      <p:ext uri="{BB962C8B-B14F-4D97-AF65-F5344CB8AC3E}">
        <p14:creationId xmlns:p14="http://schemas.microsoft.com/office/powerpoint/2010/main" val="40021394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Versos 3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FB5EB3C4-4E47-4BC9-80C2-9CACE53D14BA}"/>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FFFF00"/>
                </a:solidFill>
                <a:effectLst>
                  <a:outerShdw blurRad="38100" dist="38100" dir="2700000" algn="tl">
                    <a:srgbClr val="000000">
                      <a:alpha val="43137"/>
                    </a:srgbClr>
                  </a:outerShdw>
                </a:effectLst>
                <a:latin typeface="+mn-lt"/>
                <a:cs typeface="+mn-cs"/>
              </a:rPr>
              <a:t>3º Trimestre</a:t>
            </a:r>
          </a:p>
        </p:txBody>
      </p:sp>
      <p:sp>
        <p:nvSpPr>
          <p:cNvPr id="7" name="Retângulo 6">
            <a:extLst>
              <a:ext uri="{FF2B5EF4-FFF2-40B4-BE49-F238E27FC236}">
                <a16:creationId xmlns:a16="http://schemas.microsoft.com/office/drawing/2014/main" id="{C893B520-36D8-4552-BB01-EC40469E8D10}"/>
              </a:ext>
            </a:extLst>
          </p:cNvPr>
          <p:cNvSpPr/>
          <p:nvPr userDrawn="1"/>
        </p:nvSpPr>
        <p:spPr>
          <a:xfrm rot="191544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0182223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erso Áureo">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spTree>
    <p:extLst>
      <p:ext uri="{BB962C8B-B14F-4D97-AF65-F5344CB8AC3E}">
        <p14:creationId xmlns:p14="http://schemas.microsoft.com/office/powerpoint/2010/main" val="13774065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ora da Oração">
    <p:spTree>
      <p:nvGrpSpPr>
        <p:cNvPr id="1" name=""/>
        <p:cNvGrpSpPr/>
        <p:nvPr/>
      </p:nvGrpSpPr>
      <p:grpSpPr>
        <a:xfrm>
          <a:off x="0" y="0"/>
          <a:ext cx="0" cy="0"/>
          <a:chOff x="0" y="0"/>
          <a:chExt cx="0" cy="0"/>
        </a:xfrm>
      </p:grpSpPr>
      <p:sp>
        <p:nvSpPr>
          <p:cNvPr id="4" name="Line 36">
            <a:extLst>
              <a:ext uri="{FF2B5EF4-FFF2-40B4-BE49-F238E27FC236}">
                <a16:creationId xmlns:a16="http://schemas.microsoft.com/office/drawing/2014/main" id="{0B1FC360-B25E-43B2-8C2D-346C9A193795}"/>
              </a:ext>
            </a:extLst>
          </p:cNvPr>
          <p:cNvSpPr>
            <a:spLocks noChangeShapeType="1"/>
          </p:cNvSpPr>
          <p:nvPr userDrawn="1"/>
        </p:nvSpPr>
        <p:spPr bwMode="auto">
          <a:xfrm flipV="1">
            <a:off x="1397000" y="5838083"/>
            <a:ext cx="763905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5" name="Rectangle 7">
            <a:extLst>
              <a:ext uri="{FF2B5EF4-FFF2-40B4-BE49-F238E27FC236}">
                <a16:creationId xmlns:a16="http://schemas.microsoft.com/office/drawing/2014/main" id="{8C901535-AB24-4455-A2F8-AE8FC4BFF3AF}"/>
              </a:ext>
            </a:extLst>
          </p:cNvPr>
          <p:cNvSpPr>
            <a:spLocks noChangeArrowheads="1"/>
          </p:cNvSpPr>
          <p:nvPr userDrawn="1"/>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pt-BR" altLang="pt-BR"/>
          </a:p>
        </p:txBody>
      </p:sp>
      <p:sp>
        <p:nvSpPr>
          <p:cNvPr id="7" name="Título 1">
            <a:extLst>
              <a:ext uri="{FF2B5EF4-FFF2-40B4-BE49-F238E27FC236}">
                <a16:creationId xmlns:a16="http://schemas.microsoft.com/office/drawing/2014/main" id="{273BCE03-0431-4C05-A0E2-C9D1C67CFDFC}"/>
              </a:ext>
            </a:extLst>
          </p:cNvPr>
          <p:cNvSpPr txBox="1">
            <a:spLocks/>
          </p:cNvSpPr>
          <p:nvPr userDrawn="1"/>
        </p:nvSpPr>
        <p:spPr>
          <a:xfrm>
            <a:off x="1397000" y="5949950"/>
            <a:ext cx="7747000" cy="652463"/>
          </a:xfrm>
          <a:prstGeom prst="rect">
            <a:avLst/>
          </a:prstGeom>
        </p:spPr>
        <p:txBody>
          <a:bodyPr/>
          <a:lstStyle/>
          <a:p>
            <a:pPr algn="ctr" eaLnBrk="1" hangingPunct="1">
              <a:defRPr/>
            </a:pPr>
            <a:r>
              <a:rPr lang="pt-BR" altLang="pt-BR" sz="4400" b="1" dirty="0">
                <a:ln w="10541" cmpd="sng">
                  <a:solidFill>
                    <a:schemeClr val="tx1"/>
                  </a:solidFill>
                  <a:prstDash val="solid"/>
                </a:ln>
                <a:solidFill>
                  <a:srgbClr val="FF0000"/>
                </a:solidFill>
                <a:cs typeface="+mn-cs"/>
              </a:rPr>
              <a:t>Hora da Oração</a:t>
            </a:r>
          </a:p>
        </p:txBody>
      </p:sp>
      <p:pic>
        <p:nvPicPr>
          <p:cNvPr id="6" name="Imagem 5" descr="Uma imagem contendo pessoa, mulher, vestuário, interior&#10;&#10;Descrição gerada automaticamente">
            <a:extLst>
              <a:ext uri="{FF2B5EF4-FFF2-40B4-BE49-F238E27FC236}">
                <a16:creationId xmlns:a16="http://schemas.microsoft.com/office/drawing/2014/main" id="{AD4BB970-67A5-4BE8-9EA5-89518FDFC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7222" y="686326"/>
            <a:ext cx="7747000" cy="5119162"/>
          </a:xfrm>
          <a:prstGeom prst="rect">
            <a:avLst/>
          </a:prstGeom>
        </p:spPr>
      </p:pic>
    </p:spTree>
    <p:extLst>
      <p:ext uri="{BB962C8B-B14F-4D97-AF65-F5344CB8AC3E}">
        <p14:creationId xmlns:p14="http://schemas.microsoft.com/office/powerpoint/2010/main" val="3906292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deia Central">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4" name="Espaço Reservado para Texto 31"/>
          <p:cNvSpPr>
            <a:spLocks noGrp="1"/>
          </p:cNvSpPr>
          <p:nvPr>
            <p:ph type="body" sz="quarter" idx="14"/>
          </p:nvPr>
        </p:nvSpPr>
        <p:spPr>
          <a:xfrm>
            <a:off x="3995936" y="190169"/>
            <a:ext cx="1151582" cy="377284"/>
          </a:xfrm>
          <a:prstGeom prst="rect">
            <a:avLst/>
          </a:prstGeom>
        </p:spPr>
        <p:txBody>
          <a:bodyPr anchor="ctr"/>
          <a:lstStyle>
            <a:lvl1pPr algn="ctr">
              <a:buNone/>
              <a:defRPr sz="2800" b="1" baseline="0">
                <a:solidFill>
                  <a:schemeClr val="bg1"/>
                </a:solidFill>
              </a:defRPr>
            </a:lvl1pPr>
          </a:lstStyle>
          <a:p>
            <a:pPr lvl="0"/>
            <a:r>
              <a:rPr lang="pt-BR" dirty="0"/>
              <a:t>Clique</a:t>
            </a:r>
          </a:p>
        </p:txBody>
      </p:sp>
      <p:sp>
        <p:nvSpPr>
          <p:cNvPr id="15" name="Espaço Reservado para Texto 14"/>
          <p:cNvSpPr>
            <a:spLocks noGrp="1"/>
          </p:cNvSpPr>
          <p:nvPr>
            <p:ph type="body" sz="quarter" idx="17" hasCustomPrompt="1"/>
          </p:nvPr>
        </p:nvSpPr>
        <p:spPr>
          <a:xfrm>
            <a:off x="1331913" y="5843197"/>
            <a:ext cx="7812087" cy="986081"/>
          </a:xfrm>
          <a:prstGeom prst="rect">
            <a:avLst/>
          </a:prstGeom>
          <a:solidFill>
            <a:srgbClr val="1A35A6"/>
          </a:solidFill>
          <a:ln>
            <a:solidFill>
              <a:schemeClr val="accent1"/>
            </a:solidFill>
          </a:ln>
        </p:spPr>
        <p:txBody>
          <a:bodyPr wrap="square">
            <a:noAutofit/>
          </a:bodyPr>
          <a:lstStyle>
            <a:lvl1pPr marL="0" indent="0" algn="ctr">
              <a:spcBef>
                <a:spcPts val="0"/>
              </a:spcBef>
              <a:buFontTx/>
              <a:buNone/>
              <a:defRPr lang="pt-BR" sz="2800" b="1" i="1" dirty="0" smtClean="0">
                <a:ln w="6350" cmpd="sng">
                  <a:solidFill>
                    <a:srgbClr val="FF0000"/>
                  </a:solidFill>
                  <a:prstDash val="solid"/>
                </a:ln>
                <a:solidFill>
                  <a:schemeClr val="accent2">
                    <a:lumMod val="20000"/>
                    <a:lumOff val="80000"/>
                  </a:schemeClr>
                </a:solidFill>
                <a:effectLst>
                  <a:outerShdw blurRad="50800" dist="38100" dir="5400000" algn="t" rotWithShape="0">
                    <a:prstClr val="black">
                      <a:alpha val="40000"/>
                    </a:prstClr>
                  </a:outerShdw>
                </a:effectLst>
                <a:latin typeface="Arial" charset="0"/>
              </a:defRPr>
            </a:lvl1pPr>
          </a:lstStyle>
          <a:p>
            <a:pPr lvl="0"/>
            <a:r>
              <a:rPr lang="pt-BR" dirty="0"/>
              <a:t>Editar Mensagem</a:t>
            </a:r>
          </a:p>
        </p:txBody>
      </p:sp>
      <p:sp>
        <p:nvSpPr>
          <p:cNvPr id="11" name="Espaço Reservado para Imagem 11">
            <a:extLst>
              <a:ext uri="{FF2B5EF4-FFF2-40B4-BE49-F238E27FC236}">
                <a16:creationId xmlns:a16="http://schemas.microsoft.com/office/drawing/2014/main" id="{97813D6F-CB82-43A6-9227-C84DEBF9C568}"/>
              </a:ext>
            </a:extLst>
          </p:cNvPr>
          <p:cNvSpPr>
            <a:spLocks noGrp="1" noChangeAspect="1"/>
          </p:cNvSpPr>
          <p:nvPr>
            <p:ph type="pic" sz="quarter" idx="18"/>
          </p:nvPr>
        </p:nvSpPr>
        <p:spPr>
          <a:xfrm>
            <a:off x="1353600" y="709025"/>
            <a:ext cx="7740000" cy="5126400"/>
          </a:xfrm>
          <a:prstGeom prst="rect">
            <a:avLst/>
          </a:prstGeom>
        </p:spPr>
        <p:txBody>
          <a:bodyPr/>
          <a:lstStyle>
            <a:lvl1pPr>
              <a:buNone/>
              <a:defRPr/>
            </a:lvl1pPr>
          </a:lstStyle>
          <a:p>
            <a:pPr lvl="0"/>
            <a:endParaRPr lang="pt-BR" noProof="0" dirty="0"/>
          </a:p>
        </p:txBody>
      </p:sp>
    </p:spTree>
    <p:extLst>
      <p:ext uri="{BB962C8B-B14F-4D97-AF65-F5344CB8AC3E}">
        <p14:creationId xmlns:p14="http://schemas.microsoft.com/office/powerpoint/2010/main" val="8540774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ROFESSORES">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3" name="Espaço Reservado para Texto 2">
            <a:extLst>
              <a:ext uri="{FF2B5EF4-FFF2-40B4-BE49-F238E27FC236}">
                <a16:creationId xmlns:a16="http://schemas.microsoft.com/office/drawing/2014/main" id="{CEFC4374-F166-4BD5-AD5C-D16E45FEFC1C}"/>
              </a:ext>
            </a:extLst>
          </p:cNvPr>
          <p:cNvSpPr>
            <a:spLocks noGrp="1"/>
          </p:cNvSpPr>
          <p:nvPr>
            <p:ph type="body" sz="quarter" idx="13" hasCustomPrompt="1"/>
          </p:nvPr>
        </p:nvSpPr>
        <p:spPr>
          <a:xfrm>
            <a:off x="1403350" y="1196975"/>
            <a:ext cx="7561263" cy="5567363"/>
          </a:xfrm>
          <a:prstGeom prst="rect">
            <a:avLst/>
          </a:prstGeom>
          <a:solidFill>
            <a:schemeClr val="accent1">
              <a:lumMod val="60000"/>
              <a:lumOff val="40000"/>
            </a:schemeClr>
          </a:solidFill>
        </p:spPr>
        <p:txBody>
          <a:bodyPr/>
          <a:lstStyle>
            <a:lvl1pPr marL="0" indent="0">
              <a:buNone/>
              <a:defRPr sz="2400"/>
            </a:lvl1pPr>
          </a:lstStyle>
          <a:p>
            <a:pPr lvl="0"/>
            <a:r>
              <a:rPr lang="pt-BR" dirty="0"/>
              <a:t>Texto</a:t>
            </a:r>
          </a:p>
        </p:txBody>
      </p:sp>
    </p:spTree>
    <p:extLst>
      <p:ext uri="{BB962C8B-B14F-4D97-AF65-F5344CB8AC3E}">
        <p14:creationId xmlns:p14="http://schemas.microsoft.com/office/powerpoint/2010/main" val="1546615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OFESSORES_1">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15" name="CaixaDeTexto 4">
            <a:extLst>
              <a:ext uri="{FF2B5EF4-FFF2-40B4-BE49-F238E27FC236}">
                <a16:creationId xmlns:a16="http://schemas.microsoft.com/office/drawing/2014/main" id="{EAA57C5C-9479-4625-A67A-38573D0191DF}"/>
              </a:ext>
            </a:extLst>
          </p:cNvPr>
          <p:cNvSpPr txBox="1">
            <a:spLocks noChangeArrowheads="1"/>
          </p:cNvSpPr>
          <p:nvPr userDrawn="1"/>
        </p:nvSpPr>
        <p:spPr bwMode="auto">
          <a:xfrm>
            <a:off x="1283206" y="2920876"/>
            <a:ext cx="77771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OBJETIVOS:</a:t>
            </a:r>
          </a:p>
          <a:p>
            <a:r>
              <a:rPr lang="pt-BR" sz="1800" dirty="0"/>
              <a:t>As crianças deverão:</a:t>
            </a:r>
            <a:endParaRPr lang="pt-BR" sz="2000" dirty="0"/>
          </a:p>
        </p:txBody>
      </p:sp>
      <p:sp>
        <p:nvSpPr>
          <p:cNvPr id="16" name="CaixaDeTexto 5">
            <a:extLst>
              <a:ext uri="{FF2B5EF4-FFF2-40B4-BE49-F238E27FC236}">
                <a16:creationId xmlns:a16="http://schemas.microsoft.com/office/drawing/2014/main" id="{8019BF67-45F9-4D62-B8EA-3B33DA7816A6}"/>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2">
            <a:extLst>
              <a:ext uri="{FF2B5EF4-FFF2-40B4-BE49-F238E27FC236}">
                <a16:creationId xmlns:a16="http://schemas.microsoft.com/office/drawing/2014/main" id="{5F63E28F-F179-4E24-9B3F-B7C98834FC29}"/>
              </a:ext>
            </a:extLst>
          </p:cNvPr>
          <p:cNvSpPr>
            <a:spLocks noGrp="1"/>
          </p:cNvSpPr>
          <p:nvPr>
            <p:ph type="body" sz="quarter" idx="18" hasCustomPrompt="1"/>
          </p:nvPr>
        </p:nvSpPr>
        <p:spPr>
          <a:xfrm>
            <a:off x="1331640" y="1140594"/>
            <a:ext cx="7762875" cy="1784350"/>
          </a:xfrm>
          <a:prstGeom prst="rect">
            <a:avLst/>
          </a:prstGeom>
        </p:spPr>
        <p:txBody>
          <a:bodyPr/>
          <a:lstStyle>
            <a:lvl1pPr marL="0" indent="0">
              <a:buNone/>
              <a:defRPr sz="2400" b="1">
                <a:ln>
                  <a:solidFill>
                    <a:schemeClr val="tx1"/>
                  </a:solidFill>
                </a:ln>
                <a:solidFill>
                  <a:srgbClr val="FF0000"/>
                </a:solidFill>
                <a:latin typeface="Arial" panose="020B0604020202020204" pitchFamily="34" charset="0"/>
                <a:cs typeface="Arial" panose="020B0604020202020204" pitchFamily="34" charset="0"/>
              </a:defRPr>
            </a:lvl1pPr>
          </a:lstStyle>
          <a:p>
            <a:pPr lvl="0"/>
            <a:r>
              <a:rPr lang="pt-BR" dirty="0"/>
              <a:t>Editar Verso</a:t>
            </a:r>
          </a:p>
        </p:txBody>
      </p:sp>
      <p:sp>
        <p:nvSpPr>
          <p:cNvPr id="17" name="Espaço Reservado para Texto 16">
            <a:extLst>
              <a:ext uri="{FF2B5EF4-FFF2-40B4-BE49-F238E27FC236}">
                <a16:creationId xmlns:a16="http://schemas.microsoft.com/office/drawing/2014/main" id="{5C2F2770-EA01-47B8-88A9-9B0D5348B7D3}"/>
              </a:ext>
            </a:extLst>
          </p:cNvPr>
          <p:cNvSpPr>
            <a:spLocks noGrp="1"/>
          </p:cNvSpPr>
          <p:nvPr>
            <p:ph type="body" sz="quarter" idx="19" hasCustomPrompt="1"/>
          </p:nvPr>
        </p:nvSpPr>
        <p:spPr>
          <a:xfrm>
            <a:off x="1363937" y="3597275"/>
            <a:ext cx="7727950" cy="1922463"/>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pt-BR" dirty="0"/>
              <a:t>Editar Objetivos</a:t>
            </a:r>
          </a:p>
        </p:txBody>
      </p:sp>
      <p:sp>
        <p:nvSpPr>
          <p:cNvPr id="19" name="Espaço Reservado para Texto 18">
            <a:extLst>
              <a:ext uri="{FF2B5EF4-FFF2-40B4-BE49-F238E27FC236}">
                <a16:creationId xmlns:a16="http://schemas.microsoft.com/office/drawing/2014/main" id="{31C48BD9-0094-4533-B8CB-F81FEF478640}"/>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20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20357652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ROFESSORES_2">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9" name="CaixaDeTexto 4">
            <a:extLst>
              <a:ext uri="{FF2B5EF4-FFF2-40B4-BE49-F238E27FC236}">
                <a16:creationId xmlns:a16="http://schemas.microsoft.com/office/drawing/2014/main" id="{313619B0-40F7-4455-8987-14A24E04CF76}"/>
              </a:ext>
            </a:extLst>
          </p:cNvPr>
          <p:cNvSpPr txBox="1">
            <a:spLocks noChangeArrowheads="1"/>
          </p:cNvSpPr>
          <p:nvPr userDrawn="1"/>
        </p:nvSpPr>
        <p:spPr bwMode="auto">
          <a:xfrm>
            <a:off x="1331640" y="1196752"/>
            <a:ext cx="779523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CRENÇAS FUNDAMENTAIS:</a:t>
            </a:r>
          </a:p>
          <a:p>
            <a:r>
              <a:rPr lang="pt-BR" sz="1800" dirty="0"/>
              <a:t>Alguns aspectos das seguintes crenças estão presentes na lição:</a:t>
            </a:r>
            <a:endParaRPr lang="pt-BR" sz="2000" dirty="0"/>
          </a:p>
        </p:txBody>
      </p:sp>
      <p:sp>
        <p:nvSpPr>
          <p:cNvPr id="11" name="Espaço Reservado para Texto 18">
            <a:extLst>
              <a:ext uri="{FF2B5EF4-FFF2-40B4-BE49-F238E27FC236}">
                <a16:creationId xmlns:a16="http://schemas.microsoft.com/office/drawing/2014/main" id="{3F1AF215-4F83-4AF7-BB74-6DDB2679349D}"/>
              </a:ext>
            </a:extLst>
          </p:cNvPr>
          <p:cNvSpPr>
            <a:spLocks noGrp="1"/>
          </p:cNvSpPr>
          <p:nvPr>
            <p:ph type="body" sz="quarter" idx="21" hasCustomPrompt="1"/>
          </p:nvPr>
        </p:nvSpPr>
        <p:spPr>
          <a:xfrm>
            <a:off x="1331848"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3" name="Espaço Reservado para Texto 18">
            <a:extLst>
              <a:ext uri="{FF2B5EF4-FFF2-40B4-BE49-F238E27FC236}">
                <a16:creationId xmlns:a16="http://schemas.microsoft.com/office/drawing/2014/main" id="{721F8098-1D38-41F5-8408-B0BDFE530413}"/>
              </a:ext>
            </a:extLst>
          </p:cNvPr>
          <p:cNvSpPr>
            <a:spLocks noGrp="1"/>
          </p:cNvSpPr>
          <p:nvPr>
            <p:ph type="body" sz="quarter" idx="22" hasCustomPrompt="1"/>
          </p:nvPr>
        </p:nvSpPr>
        <p:spPr>
          <a:xfrm>
            <a:off x="5238652"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8" name="CaixaDeTexto 4">
            <a:extLst>
              <a:ext uri="{FF2B5EF4-FFF2-40B4-BE49-F238E27FC236}">
                <a16:creationId xmlns:a16="http://schemas.microsoft.com/office/drawing/2014/main" id="{6D02E030-C45E-4F1B-86F3-1B252417FA36}"/>
              </a:ext>
            </a:extLst>
          </p:cNvPr>
          <p:cNvSpPr txBox="1">
            <a:spLocks noChangeArrowheads="1"/>
          </p:cNvSpPr>
          <p:nvPr userDrawn="1"/>
        </p:nvSpPr>
        <p:spPr bwMode="auto">
          <a:xfrm>
            <a:off x="1331640" y="3140968"/>
            <a:ext cx="7795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1400" b="1" dirty="0">
                <a:solidFill>
                  <a:srgbClr val="FF0000"/>
                </a:solidFill>
                <a:cs typeface="Times New Roman" panose="02020603050405020304" pitchFamily="18" charset="0"/>
              </a:rPr>
              <a:t>Resumo da Lição:</a:t>
            </a:r>
            <a:endParaRPr lang="pt-BR" sz="2000" dirty="0"/>
          </a:p>
        </p:txBody>
      </p:sp>
      <p:sp>
        <p:nvSpPr>
          <p:cNvPr id="20" name="Espaço Reservado para Texto 18">
            <a:extLst>
              <a:ext uri="{FF2B5EF4-FFF2-40B4-BE49-F238E27FC236}">
                <a16:creationId xmlns:a16="http://schemas.microsoft.com/office/drawing/2014/main" id="{69E52E62-E43F-468F-B7DA-7D14CC787709}"/>
              </a:ext>
            </a:extLst>
          </p:cNvPr>
          <p:cNvSpPr>
            <a:spLocks noGrp="1"/>
          </p:cNvSpPr>
          <p:nvPr>
            <p:ph type="body" sz="quarter" idx="23" hasCustomPrompt="1"/>
          </p:nvPr>
        </p:nvSpPr>
        <p:spPr>
          <a:xfrm>
            <a:off x="1331847" y="3448745"/>
            <a:ext cx="7763391" cy="2422235"/>
          </a:xfrm>
          <a:prstGeom prst="rect">
            <a:avLst/>
          </a:prstGeom>
        </p:spPr>
        <p:txBody>
          <a:bodyPr/>
          <a:lstStyle>
            <a:lvl1pPr marL="0" indent="0" algn="l">
              <a:buNone/>
              <a:defRPr sz="2000" b="1" i="0">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Resumo da Lição</a:t>
            </a:r>
          </a:p>
        </p:txBody>
      </p:sp>
      <p:sp>
        <p:nvSpPr>
          <p:cNvPr id="2" name="CaixaDeTexto 5">
            <a:extLst>
              <a:ext uri="{FF2B5EF4-FFF2-40B4-BE49-F238E27FC236}">
                <a16:creationId xmlns:a16="http://schemas.microsoft.com/office/drawing/2014/main" id="{072719D8-ADE9-C1B6-71C1-CE4B4E4D06FA}"/>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18">
            <a:extLst>
              <a:ext uri="{FF2B5EF4-FFF2-40B4-BE49-F238E27FC236}">
                <a16:creationId xmlns:a16="http://schemas.microsoft.com/office/drawing/2014/main" id="{90211C64-CFC9-36BD-6FDD-89CDF6BE641E}"/>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37885462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zul - Geral pequeno">
    <p:spTree>
      <p:nvGrpSpPr>
        <p:cNvPr id="1" name=""/>
        <p:cNvGrpSpPr/>
        <p:nvPr/>
      </p:nvGrpSpPr>
      <p:grpSpPr>
        <a:xfrm>
          <a:off x="0" y="0"/>
          <a:ext cx="0" cy="0"/>
          <a:chOff x="0" y="0"/>
          <a:chExt cx="0" cy="0"/>
        </a:xfrm>
      </p:grpSpPr>
      <p:sp>
        <p:nvSpPr>
          <p:cNvPr id="10" name="Espaço Reservado para Texto 31"/>
          <p:cNvSpPr>
            <a:spLocks noGrp="1"/>
          </p:cNvSpPr>
          <p:nvPr>
            <p:ph type="body" sz="quarter" idx="12"/>
          </p:nvPr>
        </p:nvSpPr>
        <p:spPr>
          <a:xfrm>
            <a:off x="1331640" y="692696"/>
            <a:ext cx="7776864" cy="431800"/>
          </a:xfrm>
          <a:prstGeom prst="rect">
            <a:avLst/>
          </a:prstGeom>
          <a:noFill/>
        </p:spPr>
        <p:txBody>
          <a:bodyPr/>
          <a:lstStyle>
            <a:lvl1pPr algn="ctr">
              <a:buNone/>
              <a:defRPr sz="2800" baseline="0">
                <a:solidFill>
                  <a:schemeClr val="tx1"/>
                </a:solidFill>
                <a:latin typeface="Arial" panose="020B0604020202020204" pitchFamily="34" charset="0"/>
                <a:cs typeface="Arial" panose="020B0604020202020204" pitchFamily="34" charset="0"/>
              </a:defRPr>
            </a:lvl1pPr>
          </a:lstStyle>
          <a:p>
            <a:pPr lvl="0"/>
            <a:r>
              <a:rPr lang="pt-BR"/>
              <a:t>Clique para editar os estilos do texto mestre</a:t>
            </a:r>
          </a:p>
        </p:txBody>
      </p:sp>
      <p:sp>
        <p:nvSpPr>
          <p:cNvPr id="3" name="Espaço Reservado para Texto 2"/>
          <p:cNvSpPr>
            <a:spLocks noGrp="1"/>
          </p:cNvSpPr>
          <p:nvPr>
            <p:ph type="body" sz="quarter" idx="13"/>
          </p:nvPr>
        </p:nvSpPr>
        <p:spPr>
          <a:xfrm>
            <a:off x="2627313" y="115888"/>
            <a:ext cx="6481762" cy="431800"/>
          </a:xfrm>
          <a:prstGeom prst="rect">
            <a:avLst/>
          </a:prstGeom>
        </p:spPr>
        <p:txBody>
          <a:bodyPr/>
          <a:lstStyle>
            <a:lvl1pPr marL="0" indent="0" algn="r">
              <a:buNone/>
              <a:defRPr b="1">
                <a:latin typeface="Arial" panose="020B0604020202020204" pitchFamily="34" charset="0"/>
                <a:cs typeface="Arial" panose="020B0604020202020204" pitchFamily="34" charset="0"/>
              </a:defRPr>
            </a:lvl1pPr>
          </a:lstStyle>
          <a:p>
            <a:pPr lvl="0"/>
            <a:r>
              <a:rPr lang="pt-BR" dirty="0"/>
              <a:t>Editar estilos de texto Mestre</a:t>
            </a:r>
          </a:p>
        </p:txBody>
      </p:sp>
      <p:sp>
        <p:nvSpPr>
          <p:cNvPr id="4" name="Espaço Reservado para Imagem 8">
            <a:extLst>
              <a:ext uri="{FF2B5EF4-FFF2-40B4-BE49-F238E27FC236}">
                <a16:creationId xmlns:a16="http://schemas.microsoft.com/office/drawing/2014/main" id="{E2B804A1-EE56-4F19-8D55-69C986ABF830}"/>
              </a:ext>
            </a:extLst>
          </p:cNvPr>
          <p:cNvSpPr>
            <a:spLocks noGrp="1"/>
          </p:cNvSpPr>
          <p:nvPr>
            <p:ph type="pic" sz="quarter" idx="14"/>
          </p:nvPr>
        </p:nvSpPr>
        <p:spPr>
          <a:xfrm>
            <a:off x="1357200" y="673200"/>
            <a:ext cx="7750800" cy="6120000"/>
          </a:xfrm>
          <a:prstGeom prst="rect">
            <a:avLst/>
          </a:prstGeom>
        </p:spPr>
        <p:txBody>
          <a:bodyPr/>
          <a:lstStyle/>
          <a:p>
            <a:endParaRPr lang="pt-BR"/>
          </a:p>
        </p:txBody>
      </p:sp>
    </p:spTree>
    <p:extLst>
      <p:ext uri="{BB962C8B-B14F-4D97-AF65-F5344CB8AC3E}">
        <p14:creationId xmlns:p14="http://schemas.microsoft.com/office/powerpoint/2010/main" val="3944311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Oraca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C17083B0-3545-7DDF-A1B2-EE3CAD15FAF3}"/>
              </a:ext>
            </a:extLst>
          </p:cNvPr>
          <p:cNvPicPr>
            <a:picLocks noChangeAspect="1"/>
          </p:cNvPicPr>
          <p:nvPr userDrawn="1"/>
        </p:nvPicPr>
        <p:blipFill>
          <a:blip r:embed="rId2">
            <a:extLst>
              <a:ext uri="{28A0092B-C50C-407E-A947-70E740481C1C}">
                <a14:useLocalDpi xmlns:a14="http://schemas.microsoft.com/office/drawing/2010/main" val="0"/>
              </a:ext>
            </a:extLst>
          </a:blip>
          <a:srcRect l="15208"/>
          <a:stretch>
            <a:fillRect/>
          </a:stretch>
        </p:blipFill>
        <p:spPr>
          <a:xfrm>
            <a:off x="1351304" y="692696"/>
            <a:ext cx="7753368" cy="5143500"/>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pic>
        <p:nvPicPr>
          <p:cNvPr id="6" name="Imagem 5">
            <a:extLst>
              <a:ext uri="{FF2B5EF4-FFF2-40B4-BE49-F238E27FC236}">
                <a16:creationId xmlns:a16="http://schemas.microsoft.com/office/drawing/2014/main" id="{CB738B1D-349F-0BDE-E14D-5E5CC6E93525}"/>
              </a:ext>
            </a:extLst>
          </p:cNvPr>
          <p:cNvPicPr>
            <a:picLocks noChangeAspect="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75656" y="1772816"/>
            <a:ext cx="3843251" cy="3150524"/>
          </a:xfrm>
          <a:prstGeom prst="rect">
            <a:avLst/>
          </a:prstGeom>
        </p:spPr>
      </p:pic>
    </p:spTree>
    <p:extLst>
      <p:ext uri="{BB962C8B-B14F-4D97-AF65-F5344CB8AC3E}">
        <p14:creationId xmlns:p14="http://schemas.microsoft.com/office/powerpoint/2010/main" val="27796333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racao_Text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C17083B0-3545-7DDF-A1B2-EE3CAD15FAF3}"/>
              </a:ext>
            </a:extLst>
          </p:cNvPr>
          <p:cNvPicPr>
            <a:picLocks noChangeAspect="1"/>
          </p:cNvPicPr>
          <p:nvPr userDrawn="1"/>
        </p:nvPicPr>
        <p:blipFill>
          <a:blip r:embed="rId2">
            <a:extLst>
              <a:ext uri="{28A0092B-C50C-407E-A947-70E740481C1C}">
                <a14:useLocalDpi xmlns:a14="http://schemas.microsoft.com/office/drawing/2010/main" val="0"/>
              </a:ext>
            </a:extLst>
          </a:blip>
          <a:srcRect l="15208"/>
          <a:stretch>
            <a:fillRect/>
          </a:stretch>
        </p:blipFill>
        <p:spPr>
          <a:xfrm>
            <a:off x="1351304" y="692696"/>
            <a:ext cx="7753368" cy="5143500"/>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spTree>
    <p:extLst>
      <p:ext uri="{BB962C8B-B14F-4D97-AF65-F5344CB8AC3E}">
        <p14:creationId xmlns:p14="http://schemas.microsoft.com/office/powerpoint/2010/main" val="41163584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APA - 3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ADDD79A-D920-41C3-8B42-9C09D536E12A}"/>
              </a:ext>
            </a:extLst>
          </p:cNvPr>
          <p:cNvSpPr/>
          <p:nvPr userDrawn="1"/>
        </p:nvSpPr>
        <p:spPr>
          <a:xfrm>
            <a:off x="7824788" y="0"/>
            <a:ext cx="13065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E43027F8-5C85-4EEB-8003-2662B12BB11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AC1FCAAA-BC94-45C3-A1C7-8AA7D59A2891}"/>
              </a:ext>
            </a:extLst>
          </p:cNvPr>
          <p:cNvSpPr/>
          <p:nvPr userDrawn="1"/>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260E8798-3089-4654-B145-191D65A7559E}"/>
              </a:ext>
            </a:extLst>
          </p:cNvPr>
          <p:cNvSpPr/>
          <p:nvPr userDrawn="1"/>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65E3C04-3FA6-4154-B10B-44D0705381B6}"/>
              </a:ext>
            </a:extLst>
          </p:cNvPr>
          <p:cNvSpPr/>
          <p:nvPr userDrawn="1"/>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40001024-0A58-4D82-87CB-F596C2843D9A}"/>
              </a:ext>
            </a:extLst>
          </p:cNvPr>
          <p:cNvSpPr/>
          <p:nvPr userDrawn="1"/>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EF903E1F-AC4D-418A-A81B-D801C0F54471}"/>
              </a:ext>
            </a:extLst>
          </p:cNvPr>
          <p:cNvSpPr/>
          <p:nvPr userDrawn="1"/>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C6D2BD42-83ED-4F60-AE5F-0AA094B621B8}"/>
              </a:ext>
            </a:extLst>
          </p:cNvPr>
          <p:cNvSpPr/>
          <p:nvPr userDrawn="1"/>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2" name="CaixaDeTexto 21">
            <a:extLst>
              <a:ext uri="{FF2B5EF4-FFF2-40B4-BE49-F238E27FC236}">
                <a16:creationId xmlns:a16="http://schemas.microsoft.com/office/drawing/2014/main" id="{1FBD7948-5F0C-42DE-946E-3AD610BF75E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Trimestre</a:t>
            </a:r>
          </a:p>
          <a:p>
            <a:pPr>
              <a:defRPr/>
            </a:pPr>
            <a:endParaRPr lang="pt-BR" altLang="pt-BR" dirty="0">
              <a:solidFill>
                <a:schemeClr val="bg1"/>
              </a:solidFill>
            </a:endParaRPr>
          </a:p>
          <a:p>
            <a:pPr>
              <a:defRPr/>
            </a:pPr>
            <a:r>
              <a:rPr lang="pt-BR" altLang="pt-BR" dirty="0">
                <a:solidFill>
                  <a:schemeClr val="bg1"/>
                </a:solidFill>
              </a:rPr>
              <a:t>  Ano </a:t>
            </a:r>
          </a:p>
          <a:p>
            <a:pPr>
              <a:defRPr/>
            </a:pPr>
            <a:endParaRPr lang="pt-BR" altLang="pt-BR" dirty="0">
              <a:solidFill>
                <a:schemeClr val="bg1"/>
              </a:solidFill>
            </a:endParaRPr>
          </a:p>
          <a:p>
            <a:pPr>
              <a:defRPr/>
            </a:pPr>
            <a:r>
              <a:rPr lang="pt-BR" altLang="pt-BR" dirty="0">
                <a:solidFill>
                  <a:schemeClr val="bg1"/>
                </a:solidFill>
              </a:rPr>
              <a:t> </a:t>
            </a:r>
          </a:p>
        </p:txBody>
      </p:sp>
      <p:sp>
        <p:nvSpPr>
          <p:cNvPr id="26" name="CaixaDeTexto 25">
            <a:extLst>
              <a:ext uri="{FF2B5EF4-FFF2-40B4-BE49-F238E27FC236}">
                <a16:creationId xmlns:a16="http://schemas.microsoft.com/office/drawing/2014/main" id="{843DF8E8-6ABA-475D-9E78-D322E2AD317C}"/>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7" name="CaixaDeTexto 26">
            <a:extLst>
              <a:ext uri="{FF2B5EF4-FFF2-40B4-BE49-F238E27FC236}">
                <a16:creationId xmlns:a16="http://schemas.microsoft.com/office/drawing/2014/main" id="{F5321713-A3B4-46EA-8F20-54B025239458}"/>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3º</a:t>
            </a:r>
          </a:p>
        </p:txBody>
      </p:sp>
      <p:sp>
        <p:nvSpPr>
          <p:cNvPr id="28" name="Retângulo 27">
            <a:extLst>
              <a:ext uri="{FF2B5EF4-FFF2-40B4-BE49-F238E27FC236}">
                <a16:creationId xmlns:a16="http://schemas.microsoft.com/office/drawing/2014/main" id="{BB4C901B-E4F1-41E3-B5EE-A898B9A1E16D}"/>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D7E1C28C-4918-4427-9C91-2D8B3C983076}"/>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02594B19-989D-BB95-5376-035A92FD5A3B}"/>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5FFCCF2E-3580-C76B-C1D4-FC5DCA6D8274}"/>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F4BA64A-3CE1-D415-875B-ABA50734496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D14CA004-6D37-F317-3519-B3EF7BAAC3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F9FBBD01-8A5F-723E-C32F-BECFD86DD27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7B962CF4-C43B-B006-EB64-29EDF4D1329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4" name="Imagem 13">
            <a:extLst>
              <a:ext uri="{FF2B5EF4-FFF2-40B4-BE49-F238E27FC236}">
                <a16:creationId xmlns:a16="http://schemas.microsoft.com/office/drawing/2014/main" id="{8B97051D-DD62-4D3C-1D9A-5C17AE057E9D}"/>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5" name="Imagem 14">
            <a:extLst>
              <a:ext uri="{FF2B5EF4-FFF2-40B4-BE49-F238E27FC236}">
                <a16:creationId xmlns:a16="http://schemas.microsoft.com/office/drawing/2014/main" id="{9D5264EE-8A12-313A-C625-6A7E5BE6A88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23988000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melho Assunto do mes">
    <p:spTree>
      <p:nvGrpSpPr>
        <p:cNvPr id="1" name=""/>
        <p:cNvGrpSpPr/>
        <p:nvPr/>
      </p:nvGrpSpPr>
      <p:grpSpPr>
        <a:xfrm>
          <a:off x="0" y="0"/>
          <a:ext cx="0" cy="0"/>
          <a:chOff x="0" y="0"/>
          <a:chExt cx="0" cy="0"/>
        </a:xfrm>
      </p:grpSpPr>
      <p:sp>
        <p:nvSpPr>
          <p:cNvPr id="18" name="Espaço Reservado para Texto 14"/>
          <p:cNvSpPr>
            <a:spLocks noGrp="1"/>
          </p:cNvSpPr>
          <p:nvPr>
            <p:ph type="body" sz="quarter" idx="10" hasCustomPrompt="1"/>
          </p:nvPr>
        </p:nvSpPr>
        <p:spPr>
          <a:xfrm>
            <a:off x="1331640" y="684383"/>
            <a:ext cx="7812360" cy="988841"/>
          </a:xfrm>
          <a:prstGeom prst="rect">
            <a:avLst/>
          </a:prstGeom>
          <a:solidFill>
            <a:srgbClr val="FF0000"/>
          </a:solidFill>
        </p:spPr>
        <p:txBody>
          <a:bodyPr anchor="ctr" anchorCtr="1"/>
          <a:lstStyle>
            <a:lvl1pPr algn="ctr">
              <a:buNone/>
              <a:defRPr sz="4000" baseline="0">
                <a:solidFill>
                  <a:schemeClr val="bg1"/>
                </a:solidFill>
              </a:defRPr>
            </a:lvl1pPr>
            <a:lvl2pPr algn="ctr">
              <a:buNone/>
              <a:defRPr sz="40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9" name="Espaço Reservado para Imagem 16"/>
          <p:cNvSpPr>
            <a:spLocks noGrp="1" noChangeAspect="1"/>
          </p:cNvSpPr>
          <p:nvPr>
            <p:ph type="pic" sz="quarter" idx="11"/>
          </p:nvPr>
        </p:nvSpPr>
        <p:spPr>
          <a:xfrm>
            <a:off x="1353600" y="1688400"/>
            <a:ext cx="7740000" cy="5126400"/>
          </a:xfrm>
          <a:prstGeom prst="rect">
            <a:avLst/>
          </a:prstGeom>
        </p:spPr>
        <p:txBody>
          <a:bodyPr/>
          <a:lstStyle>
            <a:lvl1pPr marL="0" indent="0">
              <a:buNone/>
              <a:defRPr/>
            </a:lvl1pPr>
          </a:lstStyle>
          <a:p>
            <a:pPr lvl="0"/>
            <a:r>
              <a:rPr lang="pt-BR" noProof="0" dirty="0"/>
              <a:t>Clique no ícone para adicionar uma imagem</a:t>
            </a:r>
          </a:p>
        </p:txBody>
      </p:sp>
    </p:spTree>
    <p:extLst>
      <p:ext uri="{BB962C8B-B14F-4D97-AF65-F5344CB8AC3E}">
        <p14:creationId xmlns:p14="http://schemas.microsoft.com/office/powerpoint/2010/main" val="7637537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Vermelho Oracao">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Oração</a:t>
            </a:r>
          </a:p>
        </p:txBody>
      </p:sp>
    </p:spTree>
    <p:extLst>
      <p:ext uri="{BB962C8B-B14F-4D97-AF65-F5344CB8AC3E}">
        <p14:creationId xmlns:p14="http://schemas.microsoft.com/office/powerpoint/2010/main" val="14778276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ermelho 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spTree>
    <p:extLst>
      <p:ext uri="{BB962C8B-B14F-4D97-AF65-F5344CB8AC3E}">
        <p14:creationId xmlns:p14="http://schemas.microsoft.com/office/powerpoint/2010/main" val="37866422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Faça">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Faça</a:t>
            </a:r>
          </a:p>
        </p:txBody>
      </p:sp>
    </p:spTree>
    <p:extLst>
      <p:ext uri="{BB962C8B-B14F-4D97-AF65-F5344CB8AC3E}">
        <p14:creationId xmlns:p14="http://schemas.microsoft.com/office/powerpoint/2010/main" val="17346309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Vermelho Tit Versos 2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589A79DF-4307-48BC-B539-DDE98B1D3D15}"/>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2º Trimestre</a:t>
            </a:r>
          </a:p>
        </p:txBody>
      </p:sp>
      <p:sp>
        <p:nvSpPr>
          <p:cNvPr id="7" name="Retângulo 6">
            <a:extLst>
              <a:ext uri="{FF2B5EF4-FFF2-40B4-BE49-F238E27FC236}">
                <a16:creationId xmlns:a16="http://schemas.microsoft.com/office/drawing/2014/main" id="{5EA1C8CC-24FB-481F-91D0-B9686430300C}"/>
              </a:ext>
            </a:extLst>
          </p:cNvPr>
          <p:cNvSpPr/>
          <p:nvPr userDrawn="1"/>
        </p:nvSpPr>
        <p:spPr>
          <a:xfrm rot="19154456">
            <a:off x="1055615" y="3172153"/>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FF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8132069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8" name="Espaço Reservado para Imagem 7">
            <a:extLst>
              <a:ext uri="{FF2B5EF4-FFF2-40B4-BE49-F238E27FC236}">
                <a16:creationId xmlns:a16="http://schemas.microsoft.com/office/drawing/2014/main" id="{126F78A8-4736-4FBA-A5DB-998591E4514D}"/>
              </a:ext>
            </a:extLst>
          </p:cNvPr>
          <p:cNvSpPr>
            <a:spLocks noGrp="1"/>
          </p:cNvSpPr>
          <p:nvPr>
            <p:ph type="pic" sz="quarter" idx="16"/>
          </p:nvPr>
        </p:nvSpPr>
        <p:spPr>
          <a:xfrm>
            <a:off x="2333625" y="800100"/>
            <a:ext cx="5773738" cy="4140200"/>
          </a:xfrm>
          <a:prstGeom prst="rect">
            <a:avLst/>
          </a:prstGeom>
        </p:spPr>
        <p:txBody>
          <a:bodyPr/>
          <a:lstStyle/>
          <a:p>
            <a:endParaRPr lang="pt-BR"/>
          </a:p>
        </p:txBody>
      </p:sp>
      <p:sp>
        <p:nvSpPr>
          <p:cNvPr id="7" name="Line 36">
            <a:extLst>
              <a:ext uri="{FF2B5EF4-FFF2-40B4-BE49-F238E27FC236}">
                <a16:creationId xmlns:a16="http://schemas.microsoft.com/office/drawing/2014/main" id="{929EE6C6-C199-4153-A9C0-2C02DE4B79BD}"/>
              </a:ext>
            </a:extLst>
          </p:cNvPr>
          <p:cNvSpPr>
            <a:spLocks noChangeShapeType="1"/>
          </p:cNvSpPr>
          <p:nvPr userDrawn="1"/>
        </p:nvSpPr>
        <p:spPr bwMode="auto">
          <a:xfrm>
            <a:off x="1476375" y="62373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018FBBC4-C48F-4AF2-8A1F-359753D3484E}"/>
              </a:ext>
            </a:extLst>
          </p:cNvPr>
          <p:cNvSpPr txBox="1">
            <a:spLocks noChangeArrowheads="1"/>
          </p:cNvSpPr>
          <p:nvPr userDrawn="1"/>
        </p:nvSpPr>
        <p:spPr bwMode="auto">
          <a:xfrm>
            <a:off x="5292725" y="188913"/>
            <a:ext cx="3819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VERSÍCULO PARA MEMORIZAR</a:t>
            </a:r>
          </a:p>
        </p:txBody>
      </p:sp>
      <p:sp>
        <p:nvSpPr>
          <p:cNvPr id="12" name="CaixaDeTexto 11">
            <a:extLst>
              <a:ext uri="{FF2B5EF4-FFF2-40B4-BE49-F238E27FC236}">
                <a16:creationId xmlns:a16="http://schemas.microsoft.com/office/drawing/2014/main" id="{52257F30-A596-42D8-B8BC-CB59710DAFA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35" name="Espaço Reservado para Texto 34"/>
          <p:cNvSpPr>
            <a:spLocks noGrp="1"/>
          </p:cNvSpPr>
          <p:nvPr>
            <p:ph type="body" sz="quarter" idx="13" hasCustomPrompt="1"/>
          </p:nvPr>
        </p:nvSpPr>
        <p:spPr>
          <a:xfrm>
            <a:off x="1475631" y="6309320"/>
            <a:ext cx="7488858" cy="432047"/>
          </a:xfrm>
          <a:prstGeom prst="rect">
            <a:avLst/>
          </a:prstGeom>
        </p:spPr>
        <p:txBody>
          <a:bodyPr anchor="ctr" anchorCtr="1"/>
          <a:lstStyle>
            <a:lvl1pPr algn="ctr">
              <a:buNone/>
              <a:defRPr sz="2000" b="1"/>
            </a:lvl1pPr>
            <a:lvl2pPr>
              <a:defRPr sz="1800"/>
            </a:lvl2pPr>
            <a:lvl3pPr>
              <a:defRPr sz="1600"/>
            </a:lvl3pPr>
            <a:lvl4pPr>
              <a:defRPr sz="1400"/>
            </a:lvl4pPr>
            <a:lvl5pPr>
              <a:defRPr sz="1400"/>
            </a:lvl5pPr>
          </a:lstStyle>
          <a:p>
            <a:pPr lvl="0"/>
            <a:r>
              <a:rPr lang="pt-BR" dirty="0"/>
              <a:t>Editar </a:t>
            </a:r>
          </a:p>
        </p:txBody>
      </p:sp>
      <p:sp>
        <p:nvSpPr>
          <p:cNvPr id="24" name="Espaço Reservado para Texto 34"/>
          <p:cNvSpPr>
            <a:spLocks noGrp="1"/>
          </p:cNvSpPr>
          <p:nvPr>
            <p:ph type="body" sz="quarter" idx="14" hasCustomPrompt="1"/>
          </p:nvPr>
        </p:nvSpPr>
        <p:spPr>
          <a:xfrm>
            <a:off x="1331640" y="5011595"/>
            <a:ext cx="7780610" cy="1153709"/>
          </a:xfrm>
          <a:prstGeom prst="rect">
            <a:avLst/>
          </a:prstGeom>
        </p:spPr>
        <p:txBody>
          <a:bodyPr anchor="b" anchorCtr="1"/>
          <a:lstStyle>
            <a:lvl1pPr marL="0" indent="0">
              <a:buNone/>
              <a:defRPr lang="pt-BR" sz="3200" b="1" dirty="0">
                <a:ln>
                  <a:solidFill>
                    <a:schemeClr val="tx1"/>
                  </a:solidFill>
                </a:ln>
                <a:solidFill>
                  <a:srgbClr val="FF0000"/>
                </a:solidFill>
              </a:defRPr>
            </a:lvl1pPr>
          </a:lstStyle>
          <a:p>
            <a:pPr lvl="0"/>
            <a:r>
              <a:rPr lang="pt-BR" dirty="0"/>
              <a:t>Editar </a:t>
            </a:r>
          </a:p>
        </p:txBody>
      </p:sp>
      <p:sp>
        <p:nvSpPr>
          <p:cNvPr id="13" name="Espaço Reservado para Texto 31">
            <a:extLst>
              <a:ext uri="{FF2B5EF4-FFF2-40B4-BE49-F238E27FC236}">
                <a16:creationId xmlns:a16="http://schemas.microsoft.com/office/drawing/2014/main" id="{BFFAA08C-9173-4A76-89DB-1622DCA594BC}"/>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15862969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mpromiss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393488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Compromisso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6596872" y="39189"/>
            <a:ext cx="2521651"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Compromisso</a:t>
            </a:r>
            <a:endParaRPr lang="pt-BR" altLang="pt-BR" sz="3200" dirty="0"/>
          </a:p>
        </p:txBody>
      </p:sp>
    </p:spTree>
    <p:extLst>
      <p:ext uri="{BB962C8B-B14F-4D97-AF65-F5344CB8AC3E}">
        <p14:creationId xmlns:p14="http://schemas.microsoft.com/office/powerpoint/2010/main" val="37059913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evisã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4582952"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Revisão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7622600" y="39189"/>
            <a:ext cx="1495923"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Revisão</a:t>
            </a:r>
            <a:endParaRPr lang="pt-BR" altLang="pt-BR" sz="3200" dirty="0"/>
          </a:p>
        </p:txBody>
      </p:sp>
    </p:spTree>
    <p:extLst>
      <p:ext uri="{BB962C8B-B14F-4D97-AF65-F5344CB8AC3E}">
        <p14:creationId xmlns:p14="http://schemas.microsoft.com/office/powerpoint/2010/main" val="22825521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Palavra da Semana">
    <p:spTree>
      <p:nvGrpSpPr>
        <p:cNvPr id="1" name=""/>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algn="l"/>
            <a:endParaRPr lang="pt-BR" dirty="0"/>
          </a:p>
        </p:txBody>
      </p:sp>
      <p:sp>
        <p:nvSpPr>
          <p:cNvPr id="2" name="Retângulo 1">
            <a:extLst>
              <a:ext uri="{FF2B5EF4-FFF2-40B4-BE49-F238E27FC236}">
                <a16:creationId xmlns:a16="http://schemas.microsoft.com/office/drawing/2014/main" id="{1B78B434-828C-455F-94EB-9C26D24F0752}"/>
              </a:ext>
            </a:extLst>
          </p:cNvPr>
          <p:cNvSpPr/>
          <p:nvPr userDrawn="1"/>
        </p:nvSpPr>
        <p:spPr>
          <a:xfrm>
            <a:off x="5726697" y="39189"/>
            <a:ext cx="3391826"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Palavra da Semana</a:t>
            </a:r>
            <a:endParaRPr lang="pt-BR" altLang="pt-BR" sz="3200" dirty="0"/>
          </a:p>
        </p:txBody>
      </p:sp>
    </p:spTree>
    <p:extLst>
      <p:ext uri="{BB962C8B-B14F-4D97-AF65-F5344CB8AC3E}">
        <p14:creationId xmlns:p14="http://schemas.microsoft.com/office/powerpoint/2010/main" val="37720357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rte da Seman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928EDA3A-2546-4DEC-9A42-20AF7DF621A9}"/>
              </a:ext>
            </a:extLst>
          </p:cNvPr>
          <p:cNvSpPr/>
          <p:nvPr userDrawn="1"/>
        </p:nvSpPr>
        <p:spPr>
          <a:xfrm>
            <a:off x="2612708" y="58056"/>
            <a:ext cx="6408208" cy="5486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pt-BR" sz="3600" b="1" cap="none" spc="0" dirty="0">
                <a:ln w="0"/>
                <a:solidFill>
                  <a:schemeClr val="tx1"/>
                </a:solidFill>
                <a:effectLst>
                  <a:outerShdw blurRad="38100" dist="19050" dir="2700000" algn="tl" rotWithShape="0">
                    <a:schemeClr val="dk1">
                      <a:alpha val="40000"/>
                    </a:schemeClr>
                  </a:outerShdw>
                </a:effectLst>
              </a:rPr>
              <a:t>Arte da Semana</a:t>
            </a:r>
          </a:p>
        </p:txBody>
      </p:sp>
    </p:spTree>
    <p:extLst>
      <p:ext uri="{BB962C8B-B14F-4D97-AF65-F5344CB8AC3E}">
        <p14:creationId xmlns:p14="http://schemas.microsoft.com/office/powerpoint/2010/main" val="38391744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5/24/2026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50000" y="712800"/>
            <a:ext cx="7743600" cy="6094800"/>
          </a:xfrm>
          <a:prstGeom prst="rect">
            <a:avLst/>
          </a:prstGeom>
        </p:spPr>
        <p:txBody>
          <a:bodyPr/>
          <a:lstStyle/>
          <a:p>
            <a:endParaRPr lang="pt-BR"/>
          </a:p>
        </p:txBody>
      </p:sp>
    </p:spTree>
    <p:extLst>
      <p:ext uri="{BB962C8B-B14F-4D97-AF65-F5344CB8AC3E}">
        <p14:creationId xmlns:p14="http://schemas.microsoft.com/office/powerpoint/2010/main" val="10903957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erde 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6EFEC033-62CE-46A4-960E-A25DFB9B1134}"/>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68075CF0-2B2B-46CB-916E-D0FA295426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6DE53D19-9FEF-4626-9AF9-994FDE664669}"/>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C8325D52-CB15-4360-B2D0-6058BD4A09E3}"/>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3FF76A6-8ED8-4B69-B1DF-525353A694B2}"/>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3AFF0E04-F352-4127-8407-7C0A1B2AE14B}"/>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445B7C3E-20BA-4F87-9162-37E4DD81732C}"/>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8FC8DDCF-E3C2-4624-AE54-76BD0F9E3AF2}"/>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545FA0D4-BC09-4D08-B778-F3CE3904D9B5}"/>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A3CB694-172F-4C43-BB37-F4CF3C6FC4CB}"/>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EC31F69-B43B-4228-A1D0-860D346E5344}"/>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4º</a:t>
            </a:r>
          </a:p>
        </p:txBody>
      </p:sp>
      <p:sp>
        <p:nvSpPr>
          <p:cNvPr id="27" name="Retângulo 21">
            <a:extLst>
              <a:ext uri="{FF2B5EF4-FFF2-40B4-BE49-F238E27FC236}">
                <a16:creationId xmlns:a16="http://schemas.microsoft.com/office/drawing/2014/main" id="{E0A73F39-0BA3-4D7F-B70B-88F4C2AAC757}"/>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12109156-0016-45C2-80DA-599CA0CAD304}"/>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E54277EE-995A-AF5E-301A-837ABFA1FE01}"/>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9F27F08E-FD8E-61C8-7018-7F8799DA463D}"/>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163CF2E-89F3-8C90-97F6-8FDF316735F0}"/>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9EC9EA51-047D-087B-1B89-11B91BF6BB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A3093378-635E-A052-B056-EECFC158C09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B5EA4B26-FAAB-7F4D-8ACB-D267FF85A55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5" name="Imagem 14">
            <a:extLst>
              <a:ext uri="{FF2B5EF4-FFF2-40B4-BE49-F238E27FC236}">
                <a16:creationId xmlns:a16="http://schemas.microsoft.com/office/drawing/2014/main" id="{9058EBD1-D739-D5D2-1434-BE9AF425A4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6" name="Imagem 15">
            <a:extLst>
              <a:ext uri="{FF2B5EF4-FFF2-40B4-BE49-F238E27FC236}">
                <a16:creationId xmlns:a16="http://schemas.microsoft.com/office/drawing/2014/main" id="{99B15414-64B8-17E7-91FC-CD9EEB05562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6651849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Destino das Ofertas Jpg">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B2B76BB3-332D-400D-8B33-4E90D55DC33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7" name="CaixaDeTexto 6">
            <a:extLst>
              <a:ext uri="{FF2B5EF4-FFF2-40B4-BE49-F238E27FC236}">
                <a16:creationId xmlns:a16="http://schemas.microsoft.com/office/drawing/2014/main" id="{615F7444-F420-489F-A196-6F8EAF5E3D0A}"/>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Centro-Leste Africana</a:t>
            </a:r>
            <a:endParaRPr lang="pt-BR" sz="2800" b="1" dirty="0">
              <a:ln>
                <a:solidFill>
                  <a:schemeClr val="tx1"/>
                </a:solidFill>
              </a:ln>
              <a:solidFill>
                <a:srgbClr val="FF0000"/>
              </a:solidFill>
            </a:endParaRPr>
          </a:p>
        </p:txBody>
      </p:sp>
      <p:pic>
        <p:nvPicPr>
          <p:cNvPr id="33" name="Imagem 32">
            <a:extLst>
              <a:ext uri="{FF2B5EF4-FFF2-40B4-BE49-F238E27FC236}">
                <a16:creationId xmlns:a16="http://schemas.microsoft.com/office/drawing/2014/main" id="{C1CB3DBA-AB4A-06F5-B74E-D505A3B1D74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31640" y="666750"/>
            <a:ext cx="7795195" cy="6131223"/>
          </a:xfrm>
          <a:prstGeom prst="rect">
            <a:avLst/>
          </a:prstGeom>
        </p:spPr>
      </p:pic>
    </p:spTree>
    <p:extLst>
      <p:ext uri="{BB962C8B-B14F-4D97-AF65-F5344CB8AC3E}">
        <p14:creationId xmlns:p14="http://schemas.microsoft.com/office/powerpoint/2010/main" val="28958332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Históri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F3571216-90C6-0FE8-5633-9413CDCFCE22}"/>
              </a:ext>
            </a:extLst>
          </p:cNvPr>
          <p:cNvSpPr/>
          <p:nvPr userDrawn="1"/>
        </p:nvSpPr>
        <p:spPr>
          <a:xfrm>
            <a:off x="9248" y="692876"/>
            <a:ext cx="9109075" cy="6165124"/>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fontAlgn="auto">
              <a:spcBef>
                <a:spcPts val="0"/>
              </a:spcBef>
              <a:spcAft>
                <a:spcPts val="0"/>
              </a:spcAft>
              <a:buAutoNum type="arabicPeriod"/>
            </a:pPr>
            <a:endParaRPr lang="pt-BR" sz="1200" b="1" dirty="0">
              <a:solidFill>
                <a:schemeClr val="tx1"/>
              </a:solidFill>
            </a:endParaRPr>
          </a:p>
          <a:p>
            <a:pPr marL="0" indent="0" algn="ctr" fontAlgn="auto">
              <a:spcBef>
                <a:spcPts val="0"/>
              </a:spcBef>
              <a:spcAft>
                <a:spcPts val="0"/>
              </a:spcAft>
              <a:buAutoNum type="arabicPeriod"/>
            </a:pPr>
            <a:endParaRPr lang="pt-BR" sz="1200" b="1" dirty="0">
              <a:solidFill>
                <a:schemeClr val="tx1"/>
              </a:solidFill>
            </a:endParaRPr>
          </a:p>
        </p:txBody>
      </p:sp>
      <p:sp>
        <p:nvSpPr>
          <p:cNvPr id="3" name="Retângulo 2">
            <a:extLst>
              <a:ext uri="{FF2B5EF4-FFF2-40B4-BE49-F238E27FC236}">
                <a16:creationId xmlns:a16="http://schemas.microsoft.com/office/drawing/2014/main" id="{E2C316CB-6CC5-2280-FEC1-1CDCECDD3C02}"/>
              </a:ext>
            </a:extLst>
          </p:cNvPr>
          <p:cNvSpPr/>
          <p:nvPr userDrawn="1"/>
        </p:nvSpPr>
        <p:spPr>
          <a:xfrm>
            <a:off x="23812" y="640624"/>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sp>
        <p:nvSpPr>
          <p:cNvPr id="4" name="Retângulo 3">
            <a:extLst>
              <a:ext uri="{FF2B5EF4-FFF2-40B4-BE49-F238E27FC236}">
                <a16:creationId xmlns:a16="http://schemas.microsoft.com/office/drawing/2014/main" id="{F1F557BA-9096-B4F9-20BF-58E0746C6DFA}"/>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Espaço Reservado para Texto 8">
            <a:extLst>
              <a:ext uri="{FF2B5EF4-FFF2-40B4-BE49-F238E27FC236}">
                <a16:creationId xmlns:a16="http://schemas.microsoft.com/office/drawing/2014/main" id="{85F1E070-11F9-59AF-B61F-B54A36A3AB62}"/>
              </a:ext>
            </a:extLst>
          </p:cNvPr>
          <p:cNvSpPr>
            <a:spLocks noGrp="1"/>
          </p:cNvSpPr>
          <p:nvPr>
            <p:ph type="body" sz="quarter" idx="11" hasCustomPrompt="1"/>
          </p:nvPr>
        </p:nvSpPr>
        <p:spPr>
          <a:xfrm>
            <a:off x="15875" y="0"/>
            <a:ext cx="9109075" cy="666750"/>
          </a:xfrm>
          <a:prstGeom prst="rect">
            <a:avLst/>
          </a:prstGeom>
        </p:spPr>
        <p:txBody>
          <a:bodyPr/>
          <a:lstStyle>
            <a:lvl1pPr marL="0" indent="0" algn="ctr">
              <a:buNone/>
              <a:defRPr sz="40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S99 – Missões – 9 de </a:t>
            </a:r>
            <a:r>
              <a:rPr lang="pt-BR" dirty="0" err="1"/>
              <a:t>xxx</a:t>
            </a:r>
            <a:endParaRPr lang="pt-BR" dirty="0"/>
          </a:p>
        </p:txBody>
      </p:sp>
      <p:sp>
        <p:nvSpPr>
          <p:cNvPr id="6" name="Espaço Reservado para Texto 2">
            <a:extLst>
              <a:ext uri="{FF2B5EF4-FFF2-40B4-BE49-F238E27FC236}">
                <a16:creationId xmlns:a16="http://schemas.microsoft.com/office/drawing/2014/main" id="{C52E25AB-C7BA-6503-9FFB-1C2A732E309C}"/>
              </a:ext>
            </a:extLst>
          </p:cNvPr>
          <p:cNvSpPr>
            <a:spLocks noGrp="1"/>
          </p:cNvSpPr>
          <p:nvPr>
            <p:ph type="body" sz="quarter" idx="12" hasCustomPrompt="1"/>
          </p:nvPr>
        </p:nvSpPr>
        <p:spPr>
          <a:xfrm>
            <a:off x="34925" y="774700"/>
            <a:ext cx="9019681" cy="806769"/>
          </a:xfrm>
          <a:prstGeom prst="rect">
            <a:avLst/>
          </a:prstGeom>
        </p:spPr>
        <p:txBody>
          <a:bodyPr/>
          <a:lstStyle>
            <a:lvl1pPr marL="0" indent="0" algn="ctr" defTabSz="914400" rtl="0" eaLnBrk="1" latinLnBrk="0" hangingPunct="1">
              <a:buNone/>
              <a:defRPr lang="pt-BR" sz="4000" b="1" i="1" kern="1200"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ea typeface="+mn-ea"/>
                <a:cs typeface="Arial" charset="0"/>
              </a:defRPr>
            </a:lvl1pPr>
          </a:lstStyle>
          <a:p>
            <a:pPr lvl="0"/>
            <a:r>
              <a:rPr lang="pt-BR" dirty="0"/>
              <a:t>Editar Título</a:t>
            </a:r>
          </a:p>
        </p:txBody>
      </p:sp>
      <p:sp>
        <p:nvSpPr>
          <p:cNvPr id="7" name="Espaço Reservado para Imagem 17">
            <a:extLst>
              <a:ext uri="{FF2B5EF4-FFF2-40B4-BE49-F238E27FC236}">
                <a16:creationId xmlns:a16="http://schemas.microsoft.com/office/drawing/2014/main" id="{4E82F056-07B9-83B0-74A7-87AD40B2ECF4}"/>
              </a:ext>
            </a:extLst>
          </p:cNvPr>
          <p:cNvSpPr>
            <a:spLocks noGrp="1"/>
          </p:cNvSpPr>
          <p:nvPr>
            <p:ph type="pic" sz="quarter" idx="13" hasCustomPrompt="1"/>
          </p:nvPr>
        </p:nvSpPr>
        <p:spPr>
          <a:xfrm>
            <a:off x="3602639" y="5771595"/>
            <a:ext cx="1866911" cy="1028965"/>
          </a:xfrm>
          <a:prstGeom prst="rect">
            <a:avLst/>
          </a:prstGeom>
          <a:ln w="6350">
            <a:solidFill>
              <a:schemeClr val="tx1"/>
            </a:solidFill>
          </a:ln>
        </p:spPr>
        <p:txBody>
          <a:bodyPr/>
          <a:lstStyle>
            <a:lvl1pPr marL="0" indent="0">
              <a:buNone/>
              <a:defRPr sz="2000"/>
            </a:lvl1pPr>
          </a:lstStyle>
          <a:p>
            <a:r>
              <a:rPr lang="pt-BR" dirty="0"/>
              <a:t>Imagem Bandeira</a:t>
            </a:r>
          </a:p>
        </p:txBody>
      </p:sp>
      <p:sp>
        <p:nvSpPr>
          <p:cNvPr id="8" name="Espaço Reservado para Imagem 19">
            <a:extLst>
              <a:ext uri="{FF2B5EF4-FFF2-40B4-BE49-F238E27FC236}">
                <a16:creationId xmlns:a16="http://schemas.microsoft.com/office/drawing/2014/main" id="{42802AE3-0A39-A184-4474-FC2A66A2C5B2}"/>
              </a:ext>
            </a:extLst>
          </p:cNvPr>
          <p:cNvSpPr>
            <a:spLocks noGrp="1"/>
          </p:cNvSpPr>
          <p:nvPr>
            <p:ph type="pic" sz="quarter" idx="14" hasCustomPrompt="1"/>
          </p:nvPr>
        </p:nvSpPr>
        <p:spPr>
          <a:xfrm>
            <a:off x="323033" y="1607595"/>
            <a:ext cx="3816919" cy="4108833"/>
          </a:xfrm>
          <a:prstGeom prst="rect">
            <a:avLst/>
          </a:prstGeom>
          <a:ln w="12700">
            <a:solidFill>
              <a:schemeClr val="tx1"/>
            </a:solidFill>
          </a:ln>
        </p:spPr>
        <p:txBody>
          <a:bodyPr/>
          <a:lstStyle>
            <a:lvl1pPr marL="0" indent="0">
              <a:buNone/>
              <a:defRPr sz="2000"/>
            </a:lvl1pPr>
          </a:lstStyle>
          <a:p>
            <a:r>
              <a:rPr lang="pt-BR" dirty="0"/>
              <a:t>Imagem Pessoa</a:t>
            </a:r>
          </a:p>
        </p:txBody>
      </p:sp>
      <p:sp>
        <p:nvSpPr>
          <p:cNvPr id="9" name="Espaço Reservado para Texto 21">
            <a:extLst>
              <a:ext uri="{FF2B5EF4-FFF2-40B4-BE49-F238E27FC236}">
                <a16:creationId xmlns:a16="http://schemas.microsoft.com/office/drawing/2014/main" id="{422882AA-AAE2-E8A3-A796-D1A744B20985}"/>
              </a:ext>
            </a:extLst>
          </p:cNvPr>
          <p:cNvSpPr>
            <a:spLocks noGrp="1"/>
          </p:cNvSpPr>
          <p:nvPr>
            <p:ph type="body" sz="quarter" idx="15" hasCustomPrompt="1"/>
          </p:nvPr>
        </p:nvSpPr>
        <p:spPr>
          <a:xfrm>
            <a:off x="323033" y="5764301"/>
            <a:ext cx="3228761" cy="315619"/>
          </a:xfrm>
          <a:prstGeom prst="rect">
            <a:avLst/>
          </a:prstGeom>
        </p:spPr>
        <p:txBody>
          <a:bodyPr/>
          <a:lstStyle>
            <a:lvl1pPr marL="0" indent="0" algn="ctr">
              <a:buNone/>
              <a:defRPr sz="2400" b="1"/>
            </a:lvl1pPr>
            <a:lvl2pPr>
              <a:defRPr sz="1800" b="1"/>
            </a:lvl2pPr>
            <a:lvl3pPr>
              <a:defRPr sz="1800" b="1"/>
            </a:lvl3pPr>
            <a:lvl4pPr>
              <a:defRPr sz="1800" b="1"/>
            </a:lvl4pPr>
            <a:lvl5pPr>
              <a:defRPr sz="1800" b="1"/>
            </a:lvl5pPr>
          </a:lstStyle>
          <a:p>
            <a:pPr lvl="0"/>
            <a:r>
              <a:rPr lang="pt-BR" dirty="0"/>
              <a:t>Editar nome</a:t>
            </a:r>
          </a:p>
        </p:txBody>
      </p:sp>
      <p:sp>
        <p:nvSpPr>
          <p:cNvPr id="10" name="Espaço Reservado para Texto 23">
            <a:extLst>
              <a:ext uri="{FF2B5EF4-FFF2-40B4-BE49-F238E27FC236}">
                <a16:creationId xmlns:a16="http://schemas.microsoft.com/office/drawing/2014/main" id="{B0D5FD99-1FB3-7291-3FC0-14AEF156065D}"/>
              </a:ext>
            </a:extLst>
          </p:cNvPr>
          <p:cNvSpPr>
            <a:spLocks noGrp="1"/>
          </p:cNvSpPr>
          <p:nvPr>
            <p:ph type="body" sz="quarter" idx="16" hasCustomPrompt="1"/>
          </p:nvPr>
        </p:nvSpPr>
        <p:spPr>
          <a:xfrm>
            <a:off x="5531856" y="6203691"/>
            <a:ext cx="3216608" cy="459601"/>
          </a:xfrm>
          <a:prstGeom prst="rect">
            <a:avLst/>
          </a:prstGeom>
        </p:spPr>
        <p:txBody>
          <a:bodyPr wrap="none" lIns="90000" anchor="ctr" anchorCtr="0">
            <a:noAutofit/>
          </a:bodyPr>
          <a:lstStyle>
            <a:lvl1pPr marL="0" indent="0" algn="l">
              <a:buNone/>
              <a:defRPr sz="2400" b="1"/>
            </a:lvl1pPr>
          </a:lstStyle>
          <a:p>
            <a:pPr lvl="0"/>
            <a:r>
              <a:rPr lang="pt-BR" dirty="0"/>
              <a:t>Editar País</a:t>
            </a:r>
          </a:p>
        </p:txBody>
      </p:sp>
      <p:sp>
        <p:nvSpPr>
          <p:cNvPr id="11" name="Retângulo 10">
            <a:extLst>
              <a:ext uri="{FF2B5EF4-FFF2-40B4-BE49-F238E27FC236}">
                <a16:creationId xmlns:a16="http://schemas.microsoft.com/office/drawing/2014/main" id="{3D8216F9-22C3-2682-A5CC-F291C6FE4517}"/>
              </a:ext>
            </a:extLst>
          </p:cNvPr>
          <p:cNvSpPr/>
          <p:nvPr userDrawn="1"/>
        </p:nvSpPr>
        <p:spPr>
          <a:xfrm>
            <a:off x="4454970" y="4564908"/>
            <a:ext cx="4410596" cy="1151520"/>
          </a:xfrm>
          <a:prstGeom prst="rect">
            <a:avLst/>
          </a:prstGeom>
          <a:noFill/>
          <a:ln w="38100">
            <a:solidFill>
              <a:srgbClr val="FF690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indent="0" algn="l" fontAlgn="auto">
              <a:spcBef>
                <a:spcPts val="0"/>
              </a:spcBef>
              <a:spcAft>
                <a:spcPts val="0"/>
              </a:spcAft>
              <a:buNone/>
            </a:pPr>
            <a:r>
              <a:rPr lang="pt-BR" sz="1400" b="1" dirty="0">
                <a:solidFill>
                  <a:schemeClr val="tx1"/>
                </a:solidFill>
              </a:rPr>
              <a:t>Megacentro de multimídia com Hope Channel, Congo Faculdade de Enfermagem, Congo</a:t>
            </a:r>
          </a:p>
          <a:p>
            <a:pPr marL="180000" indent="0" algn="l" fontAlgn="auto">
              <a:spcBef>
                <a:spcPts val="0"/>
              </a:spcBef>
              <a:spcAft>
                <a:spcPts val="0"/>
              </a:spcAft>
              <a:buNone/>
            </a:pPr>
            <a:r>
              <a:rPr lang="pt-BR" sz="1400" b="1" dirty="0">
                <a:solidFill>
                  <a:schemeClr val="tx1"/>
                </a:solidFill>
              </a:rPr>
              <a:t>Centro Adventista de Saúde em </a:t>
            </a:r>
            <a:r>
              <a:rPr lang="pt-BR" sz="1400" b="1" dirty="0" err="1">
                <a:solidFill>
                  <a:schemeClr val="tx1"/>
                </a:solidFill>
              </a:rPr>
              <a:t>Buganda</a:t>
            </a:r>
            <a:r>
              <a:rPr lang="pt-BR" sz="1400" b="1" dirty="0">
                <a:solidFill>
                  <a:schemeClr val="tx1"/>
                </a:solidFill>
              </a:rPr>
              <a:t>, Burundi</a:t>
            </a:r>
          </a:p>
          <a:p>
            <a:pPr marL="180000" indent="0" algn="l" fontAlgn="auto">
              <a:spcBef>
                <a:spcPts val="0"/>
              </a:spcBef>
              <a:spcAft>
                <a:spcPts val="0"/>
              </a:spcAft>
              <a:buNone/>
            </a:pPr>
            <a:r>
              <a:rPr lang="pt-BR" sz="1400" b="1" dirty="0">
                <a:solidFill>
                  <a:schemeClr val="tx1"/>
                </a:solidFill>
              </a:rPr>
              <a:t>Escola de Educação Infantil Adventista, Quênia</a:t>
            </a:r>
          </a:p>
          <a:p>
            <a:pPr marL="180000" indent="0" algn="l" fontAlgn="auto">
              <a:spcBef>
                <a:spcPts val="0"/>
              </a:spcBef>
              <a:spcAft>
                <a:spcPts val="0"/>
              </a:spcAft>
              <a:buNone/>
            </a:pPr>
            <a:r>
              <a:rPr lang="pt-BR" sz="1400" b="1" dirty="0">
                <a:solidFill>
                  <a:schemeClr val="tx1"/>
                </a:solidFill>
              </a:rPr>
              <a:t>Centro Adventista de Saúde em Zanzibar, Tanzânia</a:t>
            </a:r>
          </a:p>
        </p:txBody>
      </p:sp>
      <p:sp>
        <p:nvSpPr>
          <p:cNvPr id="12" name="Elipse 11">
            <a:extLst>
              <a:ext uri="{FF2B5EF4-FFF2-40B4-BE49-F238E27FC236}">
                <a16:creationId xmlns:a16="http://schemas.microsoft.com/office/drawing/2014/main" id="{0E908090-866B-50C1-487F-9CC44AF49B3D}"/>
              </a:ext>
            </a:extLst>
          </p:cNvPr>
          <p:cNvSpPr/>
          <p:nvPr userDrawn="1"/>
        </p:nvSpPr>
        <p:spPr>
          <a:xfrm flipH="1">
            <a:off x="4524902" y="460929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3" name="Elipse 12">
            <a:extLst>
              <a:ext uri="{FF2B5EF4-FFF2-40B4-BE49-F238E27FC236}">
                <a16:creationId xmlns:a16="http://schemas.microsoft.com/office/drawing/2014/main" id="{71C560D1-66D1-CEA6-06B9-5C9D4AAFA295}"/>
              </a:ext>
            </a:extLst>
          </p:cNvPr>
          <p:cNvSpPr/>
          <p:nvPr userDrawn="1"/>
        </p:nvSpPr>
        <p:spPr>
          <a:xfrm flipH="1">
            <a:off x="4524902" y="48362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4" name="Elipse 13">
            <a:extLst>
              <a:ext uri="{FF2B5EF4-FFF2-40B4-BE49-F238E27FC236}">
                <a16:creationId xmlns:a16="http://schemas.microsoft.com/office/drawing/2014/main" id="{271DE2F0-9A0C-E1AF-6428-DF2FCE015F37}"/>
              </a:ext>
            </a:extLst>
          </p:cNvPr>
          <p:cNvSpPr/>
          <p:nvPr userDrawn="1"/>
        </p:nvSpPr>
        <p:spPr>
          <a:xfrm flipH="1">
            <a:off x="4524902" y="504219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5" name="CaixaDeTexto 14">
            <a:extLst>
              <a:ext uri="{FF2B5EF4-FFF2-40B4-BE49-F238E27FC236}">
                <a16:creationId xmlns:a16="http://schemas.microsoft.com/office/drawing/2014/main" id="{3A1B8241-C91F-100D-74D3-3D4DBEC1FF44}"/>
              </a:ext>
            </a:extLst>
          </p:cNvPr>
          <p:cNvSpPr txBox="1"/>
          <p:nvPr userDrawn="1"/>
        </p:nvSpPr>
        <p:spPr>
          <a:xfrm>
            <a:off x="4427984" y="1564956"/>
            <a:ext cx="4410596" cy="261610"/>
          </a:xfrm>
          <a:prstGeom prst="rect">
            <a:avLst/>
          </a:prstGeom>
          <a:solidFill>
            <a:schemeClr val="bg1">
              <a:alpha val="50000"/>
            </a:schemeClr>
          </a:solidFill>
          <a:ln w="38100">
            <a:solidFill>
              <a:srgbClr val="FF690E"/>
            </a:solidFill>
          </a:ln>
        </p:spPr>
        <p:txBody>
          <a:bodyPr wrap="square">
            <a:spAutoFit/>
          </a:bodyPr>
          <a:lstStyle/>
          <a:p>
            <a:pPr algn="ctr" fontAlgn="auto">
              <a:spcBef>
                <a:spcPts val="0"/>
              </a:spcBef>
              <a:spcAft>
                <a:spcPts val="0"/>
              </a:spcAft>
            </a:pPr>
            <a:r>
              <a:rPr lang="pt-BR" sz="1100" b="1" dirty="0">
                <a:solidFill>
                  <a:schemeClr val="tx1"/>
                </a:solidFill>
              </a:rPr>
              <a:t>2° trimestre 2026</a:t>
            </a:r>
            <a:endParaRPr lang="pt-BR" sz="1000" b="1" dirty="0">
              <a:solidFill>
                <a:schemeClr val="tx1"/>
              </a:solidFill>
            </a:endParaRPr>
          </a:p>
        </p:txBody>
      </p:sp>
      <p:sp>
        <p:nvSpPr>
          <p:cNvPr id="16" name="CaixaDeTexto 15">
            <a:extLst>
              <a:ext uri="{FF2B5EF4-FFF2-40B4-BE49-F238E27FC236}">
                <a16:creationId xmlns:a16="http://schemas.microsoft.com/office/drawing/2014/main" id="{2C9EA44A-6D3A-36E9-BD1B-9DA55952EA71}"/>
              </a:ext>
            </a:extLst>
          </p:cNvPr>
          <p:cNvSpPr txBox="1"/>
          <p:nvPr userDrawn="1"/>
        </p:nvSpPr>
        <p:spPr>
          <a:xfrm>
            <a:off x="5500052" y="5823676"/>
            <a:ext cx="3554554" cy="261610"/>
          </a:xfrm>
          <a:prstGeom prst="rect">
            <a:avLst/>
          </a:prstGeom>
          <a:solidFill>
            <a:schemeClr val="bg1">
              <a:alpha val="50000"/>
            </a:schemeClr>
          </a:solidFill>
          <a:ln w="38100">
            <a:solidFill>
              <a:srgbClr val="FF690E"/>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PT" altLang="pt-BR" sz="1100" b="1" dirty="0">
                <a:solidFill>
                  <a:schemeClr val="tx1"/>
                </a:solidFill>
                <a:latin typeface="Noto Serif Light"/>
              </a:rPr>
              <a:t>Divisão Centro Leste Africana</a:t>
            </a:r>
            <a:endParaRPr lang="pt-BR" sz="800" b="1" dirty="0">
              <a:solidFill>
                <a:schemeClr val="tx1"/>
              </a:solidFill>
            </a:endParaRPr>
          </a:p>
        </p:txBody>
      </p:sp>
      <p:sp>
        <p:nvSpPr>
          <p:cNvPr id="17" name="Elipse 16">
            <a:extLst>
              <a:ext uri="{FF2B5EF4-FFF2-40B4-BE49-F238E27FC236}">
                <a16:creationId xmlns:a16="http://schemas.microsoft.com/office/drawing/2014/main" id="{8C97C64D-94BE-DF3B-244C-981CB9ABEFD1}"/>
              </a:ext>
            </a:extLst>
          </p:cNvPr>
          <p:cNvSpPr/>
          <p:nvPr userDrawn="1"/>
        </p:nvSpPr>
        <p:spPr>
          <a:xfrm flipH="1">
            <a:off x="4524902" y="5256552"/>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pic>
        <p:nvPicPr>
          <p:cNvPr id="18" name="Imagem 17">
            <a:extLst>
              <a:ext uri="{FF2B5EF4-FFF2-40B4-BE49-F238E27FC236}">
                <a16:creationId xmlns:a16="http://schemas.microsoft.com/office/drawing/2014/main" id="{AA3FBBAF-14F0-61C2-B163-FCCE5CDEFD7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04902" y="1865158"/>
            <a:ext cx="3925716" cy="2682573"/>
          </a:xfrm>
          <a:prstGeom prst="rect">
            <a:avLst/>
          </a:prstGeom>
        </p:spPr>
      </p:pic>
      <p:sp>
        <p:nvSpPr>
          <p:cNvPr id="19" name="Elipse 18">
            <a:extLst>
              <a:ext uri="{FF2B5EF4-FFF2-40B4-BE49-F238E27FC236}">
                <a16:creationId xmlns:a16="http://schemas.microsoft.com/office/drawing/2014/main" id="{C1C8FF45-6892-9494-511B-CA9B6CC945F9}"/>
              </a:ext>
            </a:extLst>
          </p:cNvPr>
          <p:cNvSpPr/>
          <p:nvPr userDrawn="1"/>
        </p:nvSpPr>
        <p:spPr>
          <a:xfrm flipH="1">
            <a:off x="4524902" y="54762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Tree>
    <p:extLst>
      <p:ext uri="{BB962C8B-B14F-4D97-AF65-F5344CB8AC3E}">
        <p14:creationId xmlns:p14="http://schemas.microsoft.com/office/powerpoint/2010/main" val="7660812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Mapa 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
        <p:nvSpPr>
          <p:cNvPr id="6" name="Espaço Reservado para Texto 1">
            <a:extLst>
              <a:ext uri="{FF2B5EF4-FFF2-40B4-BE49-F238E27FC236}">
                <a16:creationId xmlns:a16="http://schemas.microsoft.com/office/drawing/2014/main" id="{5806CFBF-E61B-897D-40B3-224202458DD4}"/>
              </a:ext>
            </a:extLst>
          </p:cNvPr>
          <p:cNvSpPr>
            <a:spLocks noGrp="1"/>
          </p:cNvSpPr>
          <p:nvPr>
            <p:ph type="body" sz="quarter" idx="10"/>
          </p:nvPr>
        </p:nvSpPr>
        <p:spPr>
          <a:xfrm>
            <a:off x="71995" y="679578"/>
            <a:ext cx="9037079" cy="6120000"/>
          </a:xfrm>
          <a:prstGeom prst="rect">
            <a:avLst/>
          </a:prstGeom>
        </p:spPr>
        <p:txBody>
          <a:bodyPr/>
          <a:lstStyle/>
          <a:p>
            <a:endParaRPr lang="pt-BR" dirty="0"/>
          </a:p>
          <a:p>
            <a:endParaRPr lang="pt-BR" dirty="0"/>
          </a:p>
        </p:txBody>
      </p:sp>
      <p:pic>
        <p:nvPicPr>
          <p:cNvPr id="7" name="Imagem 6" descr="Mapa&#10;&#10;O conteúdo gerado por IA pode estar incorreto.">
            <a:extLst>
              <a:ext uri="{FF2B5EF4-FFF2-40B4-BE49-F238E27FC236}">
                <a16:creationId xmlns:a16="http://schemas.microsoft.com/office/drawing/2014/main" id="{8B698DB8-C742-2213-01C9-D86A75ACE7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51279" y="1650479"/>
            <a:ext cx="8258175" cy="5172075"/>
          </a:xfrm>
          <a:prstGeom prst="rect">
            <a:avLst/>
          </a:prstGeom>
        </p:spPr>
      </p:pic>
    </p:spTree>
    <p:extLst>
      <p:ext uri="{BB962C8B-B14F-4D97-AF65-F5344CB8AC3E}">
        <p14:creationId xmlns:p14="http://schemas.microsoft.com/office/powerpoint/2010/main" val="198947657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8" name="Imagem 7">
            <a:extLst>
              <a:ext uri="{FF2B5EF4-FFF2-40B4-BE49-F238E27FC236}">
                <a16:creationId xmlns:a16="http://schemas.microsoft.com/office/drawing/2014/main" id="{4DC395C0-3E2B-A312-C0D0-10CD92BDCF1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995" y="666750"/>
            <a:ext cx="9056130" cy="6191250"/>
          </a:xfrm>
          <a:prstGeom prst="rect">
            <a:avLst/>
          </a:prstGeom>
        </p:spPr>
      </p:pic>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p:nvPr>
        </p:nvSpPr>
        <p:spPr>
          <a:xfrm>
            <a:off x="71995" y="679578"/>
            <a:ext cx="9037079" cy="6120000"/>
          </a:xfrm>
          <a:prstGeom prst="rect">
            <a:avLst/>
          </a:prstGeom>
          <a:no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6258037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icao da Naturez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2" name="Imagem 1">
            <a:extLst>
              <a:ext uri="{FF2B5EF4-FFF2-40B4-BE49-F238E27FC236}">
                <a16:creationId xmlns:a16="http://schemas.microsoft.com/office/drawing/2014/main" id="{1239EB37-C5AC-8AF0-8BC4-96A10212C2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32" y="680274"/>
            <a:ext cx="9144000" cy="6177726"/>
          </a:xfrm>
          <a:prstGeom prst="rect">
            <a:avLst/>
          </a:prstGeom>
        </p:spPr>
      </p:pic>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714831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icao da Natureza_2">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7" name="Espaço Reservado para Texto 6">
            <a:extLst>
              <a:ext uri="{FF2B5EF4-FFF2-40B4-BE49-F238E27FC236}">
                <a16:creationId xmlns:a16="http://schemas.microsoft.com/office/drawing/2014/main" id="{8863E5FF-3027-D3AF-D014-72EB9003DB9D}"/>
              </a:ext>
            </a:extLst>
          </p:cNvPr>
          <p:cNvSpPr>
            <a:spLocks noGrp="1"/>
          </p:cNvSpPr>
          <p:nvPr>
            <p:ph type="body" sz="quarter" idx="10" hasCustomPrompt="1"/>
          </p:nvPr>
        </p:nvSpPr>
        <p:spPr>
          <a:xfrm>
            <a:off x="15875" y="620713"/>
            <a:ext cx="9112250" cy="6237287"/>
          </a:xfrm>
          <a:prstGeom prst="rect">
            <a:avLst/>
          </a:prstGeom>
          <a:solidFill>
            <a:srgbClr val="C5D9A1"/>
          </a:solidFill>
        </p:spPr>
        <p:txBody>
          <a:bodyPr/>
          <a:lstStyle>
            <a:lvl2pPr>
              <a:buNone/>
              <a:defRPr sz="2400" b="1"/>
            </a:lvl2pPr>
          </a:lstStyle>
          <a:p>
            <a:pPr lvl="1"/>
            <a:r>
              <a:rPr lang="pt-BR" dirty="0"/>
              <a:t>História</a:t>
            </a:r>
          </a:p>
        </p:txBody>
      </p:sp>
      <p:pic>
        <p:nvPicPr>
          <p:cNvPr id="2" name="Imagem 1">
            <a:extLst>
              <a:ext uri="{FF2B5EF4-FFF2-40B4-BE49-F238E27FC236}">
                <a16:creationId xmlns:a16="http://schemas.microsoft.com/office/drawing/2014/main" id="{5A8EE8B7-D563-1D97-A0E5-B57EB017D608}"/>
              </a:ext>
            </a:extLst>
          </p:cNvPr>
          <p:cNvPicPr>
            <a:picLocks noChangeAspect="1"/>
          </p:cNvPicPr>
          <p:nvPr userDrawn="1"/>
        </p:nvPicPr>
        <p:blipFill>
          <a:blip r:embed="rId2">
            <a:extLst>
              <a:ext uri="{28A0092B-C50C-407E-A947-70E740481C1C}">
                <a14:useLocalDpi xmlns:a14="http://schemas.microsoft.com/office/drawing/2010/main" val="0"/>
              </a:ext>
            </a:extLst>
          </a:blip>
          <a:srcRect l="35263" t="332" r="124" b="-332"/>
          <a:stretch>
            <a:fillRect/>
          </a:stretch>
        </p:blipFill>
        <p:spPr>
          <a:xfrm>
            <a:off x="5580112" y="1772816"/>
            <a:ext cx="3141672" cy="4005064"/>
          </a:xfrm>
          <a:prstGeom prst="rect">
            <a:avLst/>
          </a:prstGeom>
        </p:spPr>
      </p:pic>
    </p:spTree>
    <p:extLst>
      <p:ext uri="{BB962C8B-B14F-4D97-AF65-F5344CB8AC3E}">
        <p14:creationId xmlns:p14="http://schemas.microsoft.com/office/powerpoint/2010/main" val="2441966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icao da Natureza_3_Imagem">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106921" y="671287"/>
            <a:ext cx="9037079" cy="6120000"/>
          </a:xfrm>
          <a:prstGeom prst="rect">
            <a:avLst/>
          </a:prstGeom>
          <a:solidFill>
            <a:schemeClr val="accent3">
              <a:lumMod val="60000"/>
              <a:lumOff val="40000"/>
            </a:schemeClr>
          </a:solid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r>
              <a:rPr lang="pt-BR" dirty="0"/>
              <a:t>Texto da História</a:t>
            </a: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4" name="Espaço Reservado para Imagem 8">
            <a:extLst>
              <a:ext uri="{FF2B5EF4-FFF2-40B4-BE49-F238E27FC236}">
                <a16:creationId xmlns:a16="http://schemas.microsoft.com/office/drawing/2014/main" id="{1BFB311D-8993-DED1-4B84-70CE526ABA6D}"/>
              </a:ext>
            </a:extLst>
          </p:cNvPr>
          <p:cNvSpPr>
            <a:spLocks noGrp="1"/>
          </p:cNvSpPr>
          <p:nvPr>
            <p:ph type="pic" sz="quarter" idx="14"/>
          </p:nvPr>
        </p:nvSpPr>
        <p:spPr>
          <a:xfrm>
            <a:off x="70921" y="673200"/>
            <a:ext cx="9037079" cy="6120000"/>
          </a:xfrm>
          <a:prstGeom prst="rect">
            <a:avLst/>
          </a:prstGeom>
        </p:spPr>
        <p:txBody>
          <a:bodyPr/>
          <a:lstStyle/>
          <a:p>
            <a:endParaRPr lang="pt-BR" dirty="0"/>
          </a:p>
        </p:txBody>
      </p:sp>
    </p:spTree>
    <p:extLst>
      <p:ext uri="{BB962C8B-B14F-4D97-AF65-F5344CB8AC3E}">
        <p14:creationId xmlns:p14="http://schemas.microsoft.com/office/powerpoint/2010/main" val="3394392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Centro-Leste Africana</a:t>
            </a:r>
            <a:endParaRPr lang="pt-BR" sz="3600" b="1" dirty="0">
              <a:ln>
                <a:solidFill>
                  <a:schemeClr val="tx1"/>
                </a:solidFill>
              </a:ln>
              <a:solidFill>
                <a:srgbClr val="FF0000"/>
              </a:solidFill>
            </a:endParaRPr>
          </a:p>
        </p:txBody>
      </p:sp>
      <p:sp>
        <p:nvSpPr>
          <p:cNvPr id="7" name="Espaço Reservado para Texto 2">
            <a:extLst>
              <a:ext uri="{FF2B5EF4-FFF2-40B4-BE49-F238E27FC236}">
                <a16:creationId xmlns:a16="http://schemas.microsoft.com/office/drawing/2014/main" id="{5BEB51A7-FA12-4092-880C-D92F60CC10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300" b="1">
                <a:latin typeface="Comic Sans MS" panose="030F0702030302020204" pitchFamily="66" charset="0"/>
              </a:defRPr>
            </a:lvl1pPr>
            <a:lvl2pPr>
              <a:defRPr sz="1800"/>
            </a:lvl2pPr>
            <a:lvl3pPr>
              <a:defRPr sz="1800"/>
            </a:lvl3pPr>
            <a:lvl4pPr>
              <a:defRPr sz="1800"/>
            </a:lvl4pPr>
            <a:lvl5pPr>
              <a:defRPr sz="1800"/>
            </a:lvl5pPr>
          </a:lstStyle>
          <a:p>
            <a:pPr lvl="0"/>
            <a:r>
              <a:rPr lang="pt-BR" dirty="0"/>
              <a:t>Texto sobre Curiosidade</a:t>
            </a:r>
          </a:p>
        </p:txBody>
      </p:sp>
    </p:spTree>
    <p:extLst>
      <p:ext uri="{BB962C8B-B14F-4D97-AF65-F5344CB8AC3E}">
        <p14:creationId xmlns:p14="http://schemas.microsoft.com/office/powerpoint/2010/main" val="322633135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Verde - Sete Erro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691A5ED-E535-4D0C-A5F5-403DAE6F939B}"/>
              </a:ext>
            </a:extLst>
          </p:cNvPr>
          <p:cNvSpPr/>
          <p:nvPr userDrawn="1"/>
        </p:nvSpPr>
        <p:spPr>
          <a:xfrm>
            <a:off x="3923928" y="69850"/>
            <a:ext cx="5220072" cy="529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auto" latinLnBrk="0" hangingPunct="0">
              <a:lnSpc>
                <a:spcPct val="100000"/>
              </a:lnSpc>
              <a:spcBef>
                <a:spcPts val="0"/>
              </a:spcBef>
              <a:spcAft>
                <a:spcPts val="0"/>
              </a:spcAft>
              <a:buClrTx/>
              <a:buSzTx/>
              <a:buFontTx/>
              <a:buNone/>
              <a:tabLst/>
              <a:defRPr/>
            </a:pPr>
            <a:r>
              <a:rPr lang="pt-BR" altLang="pt-BR" sz="2400" b="1" dirty="0">
                <a:solidFill>
                  <a:schemeClr val="tx1"/>
                </a:solidFill>
                <a:latin typeface="Arial" panose="020B0604020202020204" pitchFamily="34" charset="0"/>
                <a:cs typeface="Arial" panose="020B0604020202020204" pitchFamily="34" charset="0"/>
              </a:rPr>
              <a:t>Sete erros para </a:t>
            </a:r>
            <a:fld id="{D3E8A65F-3EAC-453A-82B5-5B8DB86504C7}" type="datetime1">
              <a:rPr lang="pt-BR" altLang="pt-BR" sz="2400" b="1" smtClean="0">
                <a:solidFill>
                  <a:schemeClr val="tx1"/>
                </a:solidFill>
                <a:latin typeface="Arial" panose="020B0604020202020204" pitchFamily="34" charset="0"/>
                <a:cs typeface="Arial" panose="020B0604020202020204" pitchFamily="34" charset="0"/>
              </a:rPr>
              <a:pPr marL="0" marR="0" lvl="0" indent="0" algn="r" defTabSz="914400" rtl="0" eaLnBrk="0" fontAlgn="auto" latinLnBrk="0" hangingPunct="0">
                <a:lnSpc>
                  <a:spcPct val="100000"/>
                </a:lnSpc>
                <a:spcBef>
                  <a:spcPts val="0"/>
                </a:spcBef>
                <a:spcAft>
                  <a:spcPts val="0"/>
                </a:spcAft>
                <a:buClrTx/>
                <a:buSzTx/>
                <a:buFontTx/>
                <a:buNone/>
                <a:tabLst/>
                <a:defRPr/>
              </a:pPr>
              <a:t>24/05/2026</a:t>
            </a:fld>
            <a:endParaRPr lang="pt-BR" altLang="pt-BR" sz="2400" b="1" dirty="0">
              <a:solidFill>
                <a:schemeClr val="tx1"/>
              </a:solidFill>
              <a:latin typeface="Arial" panose="020B0604020202020204" pitchFamily="34" charset="0"/>
              <a:cs typeface="Arial" panose="020B0604020202020204" pitchFamily="34" charset="0"/>
            </a:endParaRPr>
          </a:p>
        </p:txBody>
      </p:sp>
      <p:sp>
        <p:nvSpPr>
          <p:cNvPr id="5" name="CaixaDeTexto 4">
            <a:extLst>
              <a:ext uri="{FF2B5EF4-FFF2-40B4-BE49-F238E27FC236}">
                <a16:creationId xmlns:a16="http://schemas.microsoft.com/office/drawing/2014/main" id="{01A9751D-217B-4C42-92AE-30670F9E7FFE}"/>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7" name="Espaço Reservado para Texto 31">
            <a:extLst>
              <a:ext uri="{FF2B5EF4-FFF2-40B4-BE49-F238E27FC236}">
                <a16:creationId xmlns:a16="http://schemas.microsoft.com/office/drawing/2014/main" id="{5C78E619-F36F-44E3-B77E-943CB6474AF2}"/>
              </a:ext>
            </a:extLst>
          </p:cNvPr>
          <p:cNvSpPr>
            <a:spLocks noGrp="1"/>
          </p:cNvSpPr>
          <p:nvPr>
            <p:ph type="body" sz="quarter" idx="12"/>
          </p:nvPr>
        </p:nvSpPr>
        <p:spPr>
          <a:xfrm>
            <a:off x="3851275" y="91693"/>
            <a:ext cx="1441450" cy="431800"/>
          </a:xfrm>
          <a:prstGeom prst="rect">
            <a:avLst/>
          </a:prstGeom>
        </p:spPr>
        <p:txBody>
          <a:bodyPr/>
          <a:lstStyle>
            <a:lvl1pPr algn="ctr">
              <a:buNone/>
              <a:defRPr sz="32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31459446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Verde - Tit Versos 1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8164F78D-B2B7-4910-AFE7-B481AB2B4146}"/>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1º Trimestre</a:t>
            </a:r>
          </a:p>
        </p:txBody>
      </p:sp>
      <p:sp>
        <p:nvSpPr>
          <p:cNvPr id="7" name="Retângulo 6">
            <a:extLst>
              <a:ext uri="{FF2B5EF4-FFF2-40B4-BE49-F238E27FC236}">
                <a16:creationId xmlns:a16="http://schemas.microsoft.com/office/drawing/2014/main" id="{1C2CCA89-B59E-405D-9BDF-825B04B5E254}"/>
              </a:ext>
            </a:extLst>
          </p:cNvPr>
          <p:cNvSpPr/>
          <p:nvPr userDrawn="1"/>
        </p:nvSpPr>
        <p:spPr>
          <a:xfrm rot="19154456">
            <a:off x="1055615" y="3100146"/>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00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42119983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artao de Personagem">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A91DAB20-52E2-4035-9264-2B35CA1FFABD}"/>
              </a:ext>
            </a:extLst>
          </p:cNvPr>
          <p:cNvSpPr>
            <a:spLocks noGrp="1"/>
          </p:cNvSpPr>
          <p:nvPr>
            <p:ph type="pic" sz="quarter" idx="10"/>
          </p:nvPr>
        </p:nvSpPr>
        <p:spPr>
          <a:xfrm>
            <a:off x="1547813" y="1124744"/>
            <a:ext cx="7391400" cy="5219700"/>
          </a:xfrm>
          <a:prstGeom prst="rect">
            <a:avLst/>
          </a:prstGeom>
        </p:spPr>
        <p:txBody>
          <a:bodyPr/>
          <a:lstStyle/>
          <a:p>
            <a:endParaRPr lang="pt-BR"/>
          </a:p>
        </p:txBody>
      </p:sp>
      <p:sp>
        <p:nvSpPr>
          <p:cNvPr id="2" name="Retângulo 1">
            <a:extLst>
              <a:ext uri="{FF2B5EF4-FFF2-40B4-BE49-F238E27FC236}">
                <a16:creationId xmlns:a16="http://schemas.microsoft.com/office/drawing/2014/main" id="{10A87BE5-9222-4681-BBF3-C44E151A508D}"/>
              </a:ext>
            </a:extLst>
          </p:cNvPr>
          <p:cNvSpPr/>
          <p:nvPr userDrawn="1"/>
        </p:nvSpPr>
        <p:spPr>
          <a:xfrm>
            <a:off x="5106929" y="51759"/>
            <a:ext cx="4019818"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Cartão de Personagem</a:t>
            </a:r>
          </a:p>
        </p:txBody>
      </p:sp>
    </p:spTree>
    <p:extLst>
      <p:ext uri="{BB962C8B-B14F-4D97-AF65-F5344CB8AC3E}">
        <p14:creationId xmlns:p14="http://schemas.microsoft.com/office/powerpoint/2010/main" val="34285735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Verde - Uso">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62B4DF6E-772F-451E-96AF-0D0F6BD23BD4}"/>
              </a:ext>
            </a:extLst>
          </p:cNvPr>
          <p:cNvSpPr txBox="1">
            <a:spLocks noChangeArrowheads="1"/>
          </p:cNvSpPr>
          <p:nvPr userDrawn="1"/>
        </p:nvSpPr>
        <p:spPr bwMode="auto">
          <a:xfrm>
            <a:off x="1403350" y="692150"/>
            <a:ext cx="774065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sz="1700" dirty="0">
                <a:latin typeface="Calibri" panose="020F0502020204030204" pitchFamily="34" charset="0"/>
              </a:rPr>
              <a:t>Sempre veja o Power Point antes da lição para poder aproveitar tudo que é mostrado da melhor forma possível durante a Escola Sabatina. </a:t>
            </a:r>
          </a:p>
          <a:p>
            <a:pPr algn="just" eaLnBrk="1" hangingPunct="1">
              <a:spcAft>
                <a:spcPts val="0"/>
              </a:spcAft>
            </a:pPr>
            <a:r>
              <a:rPr lang="pt-BR" altLang="pt-BR" sz="1700" dirty="0">
                <a:latin typeface="Calibri" panose="020F0502020204030204" pitchFamily="34" charset="0"/>
              </a:rPr>
              <a:t>Quando tem um slide com a letra de um hino, clique sobre o título do hino (caixa azul) se houver um arquivo no Youtube ele será chamado, se não houver será chamado um áudio, que é colocado disponível pela CPB no site:</a:t>
            </a: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rPr>
              <a:t>Baixe os arquivos de áudio na mesma pasta que estiver este arquivo Power Point para que ele possa ser encontrado. Se não estiverem lá, não será possível reproduzir o áudio.</a:t>
            </a:r>
          </a:p>
          <a:p>
            <a:pPr algn="just" eaLnBrk="1" hangingPunct="1">
              <a:spcAft>
                <a:spcPts val="1200"/>
              </a:spcAft>
            </a:pPr>
            <a:r>
              <a:rPr lang="pt-BR" altLang="pt-BR" sz="1700" dirty="0">
                <a:solidFill>
                  <a:srgbClr val="FF0000"/>
                </a:solidFill>
                <a:latin typeface="Calibri" panose="020F0502020204030204" pitchFamily="34" charset="0"/>
              </a:rPr>
              <a:t>A lição é a parte mais importante da Escola Sabatina</a:t>
            </a:r>
            <a:r>
              <a:rPr lang="pt-BR" altLang="pt-BR" sz="1700" dirty="0">
                <a:latin typeface="Calibri" panose="020F0502020204030204" pitchFamily="34" charset="0"/>
              </a:rPr>
              <a:t>, se nas outras partes for gasto muito tempo, vai faltar tempo para a lição, não deixe isso acontecer ....</a:t>
            </a:r>
          </a:p>
          <a:p>
            <a:pPr eaLnBrk="1" hangingPunct="1">
              <a:spcAft>
                <a:spcPts val="1200"/>
              </a:spcAft>
            </a:pPr>
            <a:r>
              <a:rPr lang="pt-BR" altLang="pt-BR" sz="1700" dirty="0">
                <a:latin typeface="Calibri" panose="020F0502020204030204" pitchFamily="34" charset="0"/>
              </a:rPr>
              <a:t>Os versos são para estímulo de decorar todos os versos do trimestre. Estimule-os a decorar versos da Bíblia.</a:t>
            </a:r>
          </a:p>
          <a:p>
            <a:pPr eaLnBrk="1" hangingPunct="1">
              <a:spcAft>
                <a:spcPts val="1200"/>
              </a:spcAft>
            </a:pPr>
            <a:r>
              <a:rPr lang="pt-BR" altLang="pt-BR" sz="1700" dirty="0">
                <a:latin typeface="Calibri" panose="020F0502020204030204" pitchFamily="34" charset="0"/>
              </a:rPr>
              <a:t>Se não tiver um computador/projetor na classe pode imprimir parte desse material e mostrar  para os alunos em papel mesmo.</a:t>
            </a:r>
          </a:p>
          <a:p>
            <a:pPr algn="just" eaLnBrk="1" hangingPunct="1">
              <a:spcAft>
                <a:spcPts val="1200"/>
              </a:spcAft>
            </a:pPr>
            <a:r>
              <a:rPr lang="pt-BR" altLang="pt-BR" sz="1700" dirty="0">
                <a:latin typeface="Calibri" panose="020F0502020204030204" pitchFamily="34" charset="0"/>
              </a:rPr>
              <a:t>Ore sempre pelas bênçãos de Deus para que as crianças saiam da classe sempre mais próximas de Jesus.</a:t>
            </a:r>
          </a:p>
          <a:p>
            <a:pPr algn="just" eaLnBrk="1" hangingPunct="1">
              <a:spcAft>
                <a:spcPts val="1200"/>
              </a:spcAft>
            </a:pPr>
            <a:r>
              <a:rPr lang="pt-BR" altLang="pt-BR" sz="1700" dirty="0">
                <a:solidFill>
                  <a:srgbClr val="FF0000"/>
                </a:solidFill>
                <a:latin typeface="Calibri" panose="020F0502020204030204" pitchFamily="34" charset="0"/>
              </a:rPr>
              <a:t>Se faltar tempo</a:t>
            </a:r>
            <a:r>
              <a:rPr lang="pt-BR" altLang="pt-BR" sz="1700" dirty="0">
                <a:latin typeface="Calibri" panose="020F0502020204030204" pitchFamily="34" charset="0"/>
              </a:rPr>
              <a:t> para a arte da semana, dê o material e peça para fazerem em casa.</a:t>
            </a:r>
          </a:p>
        </p:txBody>
      </p:sp>
      <p:sp>
        <p:nvSpPr>
          <p:cNvPr id="2" name="Retângulo 1">
            <a:extLst>
              <a:ext uri="{FF2B5EF4-FFF2-40B4-BE49-F238E27FC236}">
                <a16:creationId xmlns:a16="http://schemas.microsoft.com/office/drawing/2014/main" id="{38941A7B-52A6-422A-A30E-0538BFF9953D}"/>
              </a:ext>
            </a:extLst>
          </p:cNvPr>
          <p:cNvSpPr/>
          <p:nvPr userDrawn="1"/>
        </p:nvSpPr>
        <p:spPr>
          <a:xfrm>
            <a:off x="3517956" y="22527"/>
            <a:ext cx="5601213" cy="584775"/>
          </a:xfrm>
          <a:prstGeom prst="rect">
            <a:avLst/>
          </a:prstGeom>
        </p:spPr>
        <p:txBody>
          <a:bodyPr wrap="none">
            <a:spAutoFit/>
          </a:bodyPr>
          <a:lstStyle/>
          <a:p>
            <a:pPr marL="0" indent="0" algn="r">
              <a:buFont typeface="Arial" panose="020B0604020202020204" pitchFamily="34" charset="0"/>
              <a:buNone/>
            </a:pPr>
            <a:r>
              <a:rPr lang="pt-BR" altLang="pt-BR" sz="3200" b="1" dirty="0">
                <a:solidFill>
                  <a:schemeClr val="bg1"/>
                </a:solidFill>
              </a:rPr>
              <a:t>Sobre o uso do </a:t>
            </a:r>
            <a:r>
              <a:rPr lang="pt-BR" altLang="pt-BR" sz="3200" b="1" dirty="0" err="1">
                <a:solidFill>
                  <a:schemeClr val="bg1"/>
                </a:solidFill>
              </a:rPr>
              <a:t>power</a:t>
            </a:r>
            <a:r>
              <a:rPr lang="pt-BR" altLang="pt-BR" sz="3200" b="1" dirty="0">
                <a:solidFill>
                  <a:schemeClr val="bg1"/>
                </a:solidFill>
              </a:rPr>
              <a:t> point</a:t>
            </a:r>
          </a:p>
        </p:txBody>
      </p:sp>
    </p:spTree>
    <p:extLst>
      <p:ext uri="{BB962C8B-B14F-4D97-AF65-F5344CB8AC3E}">
        <p14:creationId xmlns:p14="http://schemas.microsoft.com/office/powerpoint/2010/main" val="411471657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Verde - FINAL">
    <p:spTree>
      <p:nvGrpSpPr>
        <p:cNvPr id="1" name=""/>
        <p:cNvGrpSpPr/>
        <p:nvPr/>
      </p:nvGrpSpPr>
      <p:grpSpPr>
        <a:xfrm>
          <a:off x="0" y="0"/>
          <a:ext cx="0" cy="0"/>
          <a:chOff x="0" y="0"/>
          <a:chExt cx="0" cy="0"/>
        </a:xfrm>
      </p:grpSpPr>
      <p:sp>
        <p:nvSpPr>
          <p:cNvPr id="7" name="CaixaDeTexto 2">
            <a:extLst>
              <a:ext uri="{FF2B5EF4-FFF2-40B4-BE49-F238E27FC236}">
                <a16:creationId xmlns:a16="http://schemas.microsoft.com/office/drawing/2014/main" id="{A499E298-42E9-46F3-9ADC-7E2BE4D9DD45}"/>
              </a:ext>
            </a:extLst>
          </p:cNvPr>
          <p:cNvSpPr txBox="1">
            <a:spLocks noChangeArrowheads="1"/>
          </p:cNvSpPr>
          <p:nvPr userDrawn="1"/>
        </p:nvSpPr>
        <p:spPr bwMode="auto">
          <a:xfrm>
            <a:off x="1341438" y="744538"/>
            <a:ext cx="7812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a:latin typeface="Calibri" panose="020F0502020204030204" pitchFamily="34" charset="0"/>
              </a:rPr>
              <a:t>As imagens que tenho utilizado aqui são sempre imagens tiradas da internet. Procuro não utilizar imagens que tenham alguma restrição quanto à direitos autorais. Se por acaso estiver utilizando de maneira indevida alguma imagem, por favor me avise que retirarei imediatamente a imagem deste material.</a:t>
            </a:r>
          </a:p>
        </p:txBody>
      </p:sp>
      <p:sp>
        <p:nvSpPr>
          <p:cNvPr id="9" name="Retângulo 3">
            <a:extLst>
              <a:ext uri="{FF2B5EF4-FFF2-40B4-BE49-F238E27FC236}">
                <a16:creationId xmlns:a16="http://schemas.microsoft.com/office/drawing/2014/main" id="{C4BFE313-CD11-44CC-995D-33CCBDA05B8F}"/>
              </a:ext>
            </a:extLst>
          </p:cNvPr>
          <p:cNvSpPr>
            <a:spLocks noChangeArrowheads="1"/>
          </p:cNvSpPr>
          <p:nvPr userDrawn="1"/>
        </p:nvSpPr>
        <p:spPr bwMode="auto">
          <a:xfrm>
            <a:off x="1320800" y="1989138"/>
            <a:ext cx="7812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Qualquer observação sobre este material entre em contato comigo pelo e-mail:</a:t>
            </a:r>
            <a:endParaRPr lang="pt-BR" altLang="pt-BR" dirty="0">
              <a:solidFill>
                <a:srgbClr val="FF0000"/>
              </a:solidFill>
              <a:latin typeface="Calibri" panose="020F0502020204030204" pitchFamily="34" charset="0"/>
            </a:endParaRPr>
          </a:p>
          <a:p>
            <a:pPr eaLnBrk="1" hangingPunct="1">
              <a:defRPr/>
            </a:pPr>
            <a:r>
              <a:rPr lang="pt-BR" altLang="pt-BR" dirty="0">
                <a:solidFill>
                  <a:srgbClr val="FF0000"/>
                </a:solidFill>
                <a:latin typeface="Calibri" panose="020F0502020204030204" pitchFamily="34" charset="0"/>
              </a:rPr>
              <a:t>Ruy Ernesto N Schwantes </a:t>
            </a:r>
            <a:r>
              <a:rPr lang="pt-BR" altLang="pt-BR" dirty="0">
                <a:solidFill>
                  <a:schemeClr val="accent5">
                    <a:lumMod val="75000"/>
                  </a:schemeClr>
                </a:solidFill>
                <a:latin typeface="Calibri" panose="020F0502020204030204" pitchFamily="34" charset="0"/>
              </a:rPr>
              <a:t>(ruy.ernesto.virtual@gmail.com)</a:t>
            </a:r>
          </a:p>
        </p:txBody>
      </p:sp>
      <p:sp>
        <p:nvSpPr>
          <p:cNvPr id="10" name="Retângulo 12">
            <a:extLst>
              <a:ext uri="{FF2B5EF4-FFF2-40B4-BE49-F238E27FC236}">
                <a16:creationId xmlns:a16="http://schemas.microsoft.com/office/drawing/2014/main" id="{C3B13C28-44A4-4FA8-87C4-C9EBA19517F5}"/>
              </a:ext>
            </a:extLst>
          </p:cNvPr>
          <p:cNvSpPr>
            <a:spLocks noChangeArrowheads="1"/>
          </p:cNvSpPr>
          <p:nvPr userDrawn="1"/>
        </p:nvSpPr>
        <p:spPr bwMode="auto">
          <a:xfrm>
            <a:off x="1381125" y="2671763"/>
            <a:ext cx="7734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Se você tem interesse nessa apresentação (uma para cada sábado) faça o download semanalmente no site da Divisão Sul americana</a:t>
            </a:r>
          </a:p>
          <a:p>
            <a:pPr eaLnBrk="1" hangingPunct="1">
              <a:defRPr/>
            </a:pPr>
            <a:r>
              <a:rPr lang="pt-BR" altLang="pt-BR" b="1" u="sng" dirty="0">
                <a:solidFill>
                  <a:schemeClr val="accent5">
                    <a:lumMod val="75000"/>
                  </a:schemeClr>
                </a:solidFill>
                <a:latin typeface="Calibri" panose="020F0502020204030204" pitchFamily="34" charset="0"/>
                <a:hlinkClick r:id="rId2"/>
              </a:rPr>
              <a:t>http://downloads.adventistas.org/pt/departamento/ministerio-da-crianca/</a:t>
            </a: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latin typeface="Calibri" panose="020F0502020204030204" pitchFamily="34" charset="0"/>
            </a:endParaRPr>
          </a:p>
          <a:p>
            <a:pPr eaLnBrk="1" hangingPunct="1">
              <a:defRPr/>
            </a:pPr>
            <a:endParaRPr lang="pt-BR" altLang="pt-BR" b="1" u="sng" dirty="0">
              <a:latin typeface="Calibri" panose="020F0502020204030204" pitchFamily="34" charset="0"/>
            </a:endParaRPr>
          </a:p>
        </p:txBody>
      </p:sp>
      <p:pic>
        <p:nvPicPr>
          <p:cNvPr id="11" name="Imagem 1">
            <a:extLst>
              <a:ext uri="{FF2B5EF4-FFF2-40B4-BE49-F238E27FC236}">
                <a16:creationId xmlns:a16="http://schemas.microsoft.com/office/drawing/2014/main" id="{D239E774-10E4-4D91-BACF-D2553648ADCA}"/>
              </a:ext>
            </a:extLst>
          </p:cNvPr>
          <p:cNvPicPr preferRelativeResize="0">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484438" y="5500688"/>
            <a:ext cx="6411912"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2">
            <a:extLst>
              <a:ext uri="{FF2B5EF4-FFF2-40B4-BE49-F238E27FC236}">
                <a16:creationId xmlns:a16="http://schemas.microsoft.com/office/drawing/2014/main" id="{F51B544A-3E85-4091-81DE-A2838E64B664}"/>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547813" y="5491163"/>
            <a:ext cx="79851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915958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Verde - Geral pequeno">
    <p:spTree>
      <p:nvGrpSpPr>
        <p:cNvPr id="1" name=""/>
        <p:cNvGrpSpPr/>
        <p:nvPr/>
      </p:nvGrpSpPr>
      <p:grpSpPr>
        <a:xfrm>
          <a:off x="0" y="0"/>
          <a:ext cx="0" cy="0"/>
          <a:chOff x="0" y="0"/>
          <a:chExt cx="0" cy="0"/>
        </a:xfrm>
      </p:grpSpPr>
      <p:sp>
        <p:nvSpPr>
          <p:cNvPr id="3" name="Espaço Reservado para Texto 2"/>
          <p:cNvSpPr>
            <a:spLocks noGrp="1"/>
          </p:cNvSpPr>
          <p:nvPr>
            <p:ph type="body" sz="quarter" idx="13" hasCustomPrompt="1"/>
          </p:nvPr>
        </p:nvSpPr>
        <p:spPr>
          <a:xfrm>
            <a:off x="1331641" y="115888"/>
            <a:ext cx="7777434" cy="431800"/>
          </a:xfrm>
          <a:prstGeom prst="rect">
            <a:avLst/>
          </a:prstGeom>
        </p:spPr>
        <p:txBody>
          <a:bodyPr/>
          <a:lstStyle>
            <a:lvl1pPr marL="0" indent="0" algn="r">
              <a:buNone/>
              <a:defRPr b="1">
                <a:latin typeface="Arial" panose="020B0604020202020204" pitchFamily="34" charset="0"/>
                <a:cs typeface="Arial" panose="020B0604020202020204" pitchFamily="34" charset="0"/>
              </a:defRPr>
            </a:lvl1pPr>
          </a:lstStyle>
          <a:p>
            <a:pPr lvl="0"/>
            <a:r>
              <a:rPr lang="pt-BR" dirty="0"/>
              <a:t>Editar </a:t>
            </a:r>
          </a:p>
        </p:txBody>
      </p:sp>
      <p:sp>
        <p:nvSpPr>
          <p:cNvPr id="8" name="Espaço Reservado para Texto 31">
            <a:extLst>
              <a:ext uri="{FF2B5EF4-FFF2-40B4-BE49-F238E27FC236}">
                <a16:creationId xmlns:a16="http://schemas.microsoft.com/office/drawing/2014/main" id="{8F8CDF3F-051C-49C9-8DDF-7E79BAC99355}"/>
              </a:ext>
            </a:extLst>
          </p:cNvPr>
          <p:cNvSpPr>
            <a:spLocks noGrp="1"/>
          </p:cNvSpPr>
          <p:nvPr>
            <p:ph type="body" sz="quarter" idx="12"/>
          </p:nvPr>
        </p:nvSpPr>
        <p:spPr>
          <a:xfrm>
            <a:off x="1331640" y="692696"/>
            <a:ext cx="7776864" cy="431800"/>
          </a:xfrm>
          <a:prstGeom prst="rect">
            <a:avLst/>
          </a:prstGeom>
          <a:noFill/>
        </p:spPr>
        <p:txBody>
          <a:bodyPr/>
          <a:lstStyle>
            <a:lvl1pPr algn="ctr">
              <a:buNone/>
              <a:defRPr sz="2800" baseline="0">
                <a:solidFill>
                  <a:schemeClr val="tx1"/>
                </a:solidFill>
                <a:latin typeface="Arial" panose="020B0604020202020204" pitchFamily="34" charset="0"/>
                <a:cs typeface="Arial" panose="020B0604020202020204" pitchFamily="34" charset="0"/>
              </a:defRPr>
            </a:lvl1pPr>
          </a:lstStyle>
          <a:p>
            <a:pPr lvl="0"/>
            <a:r>
              <a:rPr lang="pt-BR" dirty="0"/>
              <a:t>Clique para editar os estilos do texto mestre</a:t>
            </a:r>
          </a:p>
        </p:txBody>
      </p:sp>
      <p:sp>
        <p:nvSpPr>
          <p:cNvPr id="4" name="Espaço Reservado para Imagem 8">
            <a:extLst>
              <a:ext uri="{FF2B5EF4-FFF2-40B4-BE49-F238E27FC236}">
                <a16:creationId xmlns:a16="http://schemas.microsoft.com/office/drawing/2014/main" id="{67E5111D-8949-4EF7-99FA-6B271DBF8DC0}"/>
              </a:ext>
            </a:extLst>
          </p:cNvPr>
          <p:cNvSpPr>
            <a:spLocks noGrp="1"/>
          </p:cNvSpPr>
          <p:nvPr>
            <p:ph type="pic" sz="quarter" idx="14"/>
          </p:nvPr>
        </p:nvSpPr>
        <p:spPr>
          <a:xfrm>
            <a:off x="1357200" y="673200"/>
            <a:ext cx="7750800" cy="6120000"/>
          </a:xfrm>
          <a:prstGeom prst="rect">
            <a:avLst/>
          </a:prstGeom>
        </p:spPr>
        <p:txBody>
          <a:bodyPr/>
          <a:lstStyle/>
          <a:p>
            <a:endParaRPr lang="pt-BR"/>
          </a:p>
        </p:txBody>
      </p:sp>
    </p:spTree>
    <p:extLst>
      <p:ext uri="{BB962C8B-B14F-4D97-AF65-F5344CB8AC3E}">
        <p14:creationId xmlns:p14="http://schemas.microsoft.com/office/powerpoint/2010/main" val="17459837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Verde Biblia">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Foco na Bíblia</a:t>
            </a:r>
          </a:p>
        </p:txBody>
      </p:sp>
    </p:spTree>
    <p:extLst>
      <p:ext uri="{BB962C8B-B14F-4D97-AF65-F5344CB8AC3E}">
        <p14:creationId xmlns:p14="http://schemas.microsoft.com/office/powerpoint/2010/main" val="311949445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Quadro de Oferta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Quadro de ofertas</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79893290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Ponto de Ensino">
    <p:spTree>
      <p:nvGrpSpPr>
        <p:cNvPr id="1" name=""/>
        <p:cNvGrpSpPr/>
        <p:nvPr/>
      </p:nvGrpSpPr>
      <p:grpSpPr>
        <a:xfrm>
          <a:off x="0" y="0"/>
          <a:ext cx="0" cy="0"/>
          <a:chOff x="0" y="0"/>
          <a:chExt cx="0" cy="0"/>
        </a:xfrm>
      </p:grpSpPr>
      <p:sp>
        <p:nvSpPr>
          <p:cNvPr id="4" name="Espaço Reservado para Imagem 8">
            <a:extLst>
              <a:ext uri="{FF2B5EF4-FFF2-40B4-BE49-F238E27FC236}">
                <a16:creationId xmlns:a16="http://schemas.microsoft.com/office/drawing/2014/main" id="{4BAEA767-0EE3-4115-A087-29F30EAEC63A}"/>
              </a:ext>
            </a:extLst>
          </p:cNvPr>
          <p:cNvSpPr>
            <a:spLocks noGrp="1"/>
          </p:cNvSpPr>
          <p:nvPr>
            <p:ph type="pic" sz="quarter" idx="14"/>
          </p:nvPr>
        </p:nvSpPr>
        <p:spPr>
          <a:xfrm>
            <a:off x="1357200" y="673200"/>
            <a:ext cx="7750800" cy="6120000"/>
          </a:xfrm>
          <a:prstGeom prst="rect">
            <a:avLst/>
          </a:prstGeom>
        </p:spPr>
        <p:txBody>
          <a:bodyPr/>
          <a:lstStyle/>
          <a:p>
            <a:endParaRPr lang="pt-BR" dirty="0"/>
          </a:p>
        </p:txBody>
      </p:sp>
      <p:sp>
        <p:nvSpPr>
          <p:cNvPr id="2" name="Retângulo 1">
            <a:extLst>
              <a:ext uri="{FF2B5EF4-FFF2-40B4-BE49-F238E27FC236}">
                <a16:creationId xmlns:a16="http://schemas.microsoft.com/office/drawing/2014/main" id="{D40FCBC8-94A0-6818-1B7E-7F1165FB3AB4}"/>
              </a:ext>
            </a:extLst>
          </p:cNvPr>
          <p:cNvSpPr/>
          <p:nvPr userDrawn="1"/>
        </p:nvSpPr>
        <p:spPr>
          <a:xfrm>
            <a:off x="107504" y="39189"/>
            <a:ext cx="9001000" cy="584775"/>
          </a:xfrm>
          <a:prstGeom prst="rect">
            <a:avLst/>
          </a:prstGeom>
        </p:spPr>
        <p:txBody>
          <a:bodyPr wrap="square">
            <a:spAutoFit/>
          </a:bodyPr>
          <a:lstStyle/>
          <a:p>
            <a:pPr lvl="0" algn="r"/>
            <a:r>
              <a:rPr lang="pt-BR" sz="3200" b="1" dirty="0">
                <a:latin typeface="+mj-lt"/>
              </a:rPr>
              <a:t>Ponto de Ensino</a:t>
            </a:r>
          </a:p>
        </p:txBody>
      </p:sp>
    </p:spTree>
    <p:extLst>
      <p:ext uri="{BB962C8B-B14F-4D97-AF65-F5344CB8AC3E}">
        <p14:creationId xmlns:p14="http://schemas.microsoft.com/office/powerpoint/2010/main" val="420439041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Curiosidade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Centro-Leste Africana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32412627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ulo licao">
    <p:spTree>
      <p:nvGrpSpPr>
        <p:cNvPr id="1" name=""/>
        <p:cNvGrpSpPr/>
        <p:nvPr/>
      </p:nvGrpSpPr>
      <p:grpSpPr>
        <a:xfrm>
          <a:off x="0" y="0"/>
          <a:ext cx="0" cy="0"/>
          <a:chOff x="0" y="0"/>
          <a:chExt cx="0" cy="0"/>
        </a:xfrm>
      </p:grpSpPr>
      <p:sp>
        <p:nvSpPr>
          <p:cNvPr id="14" name="Espaço Reservado para Imagem 11"/>
          <p:cNvSpPr>
            <a:spLocks noGrp="1"/>
          </p:cNvSpPr>
          <p:nvPr>
            <p:ph type="pic" sz="quarter" idx="14"/>
          </p:nvPr>
        </p:nvSpPr>
        <p:spPr>
          <a:xfrm>
            <a:off x="0" y="920726"/>
            <a:ext cx="9144000" cy="5937273"/>
          </a:xfrm>
          <a:prstGeom prst="rect">
            <a:avLst/>
          </a:prstGeom>
        </p:spPr>
        <p:txBody>
          <a:bodyPr/>
          <a:lstStyle>
            <a:lvl1pPr>
              <a:buNone/>
              <a:defRPr/>
            </a:lvl1pPr>
          </a:lstStyle>
          <a:p>
            <a:pPr lvl="0"/>
            <a:endParaRPr lang="pt-BR" noProof="0" dirty="0"/>
          </a:p>
        </p:txBody>
      </p:sp>
      <p:sp>
        <p:nvSpPr>
          <p:cNvPr id="3" name="Elipse 2">
            <a:extLst>
              <a:ext uri="{FF2B5EF4-FFF2-40B4-BE49-F238E27FC236}">
                <a16:creationId xmlns:a16="http://schemas.microsoft.com/office/drawing/2014/main" id="{6C3E69EC-A931-3EDE-5761-B0C48A554CA8}"/>
              </a:ext>
            </a:extLst>
          </p:cNvPr>
          <p:cNvSpPr/>
          <p:nvPr userDrawn="1"/>
        </p:nvSpPr>
        <p:spPr>
          <a:xfrm>
            <a:off x="3312864" y="54733"/>
            <a:ext cx="2520280" cy="720080"/>
          </a:xfrm>
          <a:prstGeom prst="ellipse">
            <a:avLst/>
          </a:prstGeom>
          <a:solidFill>
            <a:srgbClr val="F5783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b="1" dirty="0"/>
          </a:p>
        </p:txBody>
      </p:sp>
      <p:sp>
        <p:nvSpPr>
          <p:cNvPr id="9" name="Espaço Reservado para Texto 8">
            <a:extLst>
              <a:ext uri="{FF2B5EF4-FFF2-40B4-BE49-F238E27FC236}">
                <a16:creationId xmlns:a16="http://schemas.microsoft.com/office/drawing/2014/main" id="{67746DFE-8365-6374-95E6-D0D1F47D058A}"/>
              </a:ext>
            </a:extLst>
          </p:cNvPr>
          <p:cNvSpPr>
            <a:spLocks noGrp="1"/>
          </p:cNvSpPr>
          <p:nvPr>
            <p:ph type="body" sz="quarter" idx="16" hasCustomPrompt="1"/>
          </p:nvPr>
        </p:nvSpPr>
        <p:spPr>
          <a:xfrm rot="1748950">
            <a:off x="4013679" y="1640408"/>
            <a:ext cx="5083175" cy="2735262"/>
          </a:xfrm>
          <a:prstGeom prst="rect">
            <a:avLst/>
          </a:prstGeom>
        </p:spPr>
        <p:txBody>
          <a:bodyPr/>
          <a:lstStyle>
            <a:lvl1pPr algn="ctr">
              <a:buNone/>
              <a:defRPr lang="pt-BR" sz="4800" kern="1200" dirty="0" smtClean="0">
                <a:ln>
                  <a:solidFill>
                    <a:schemeClr val="tx1"/>
                  </a:solidFill>
                </a:ln>
                <a:solidFill>
                  <a:schemeClr val="bg1"/>
                </a:solidFill>
                <a:latin typeface="Amasis MT Pro Black" panose="020F0502020204030204" pitchFamily="18" charset="0"/>
                <a:ea typeface="+mn-ea"/>
                <a:cs typeface="+mn-cs"/>
              </a:defRPr>
            </a:lvl1pPr>
            <a:lvl2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2pPr>
            <a:lvl3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3pPr>
            <a:lvl4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4pPr>
            <a:lvl5pPr>
              <a:buNone/>
              <a:defRPr lang="pt-BR" sz="5400" kern="1200" dirty="0">
                <a:ln>
                  <a:solidFill>
                    <a:schemeClr val="tx1"/>
                  </a:solidFill>
                </a:ln>
                <a:solidFill>
                  <a:schemeClr val="bg1"/>
                </a:solidFill>
                <a:latin typeface="Amasis MT Pro Black" panose="020F0502020204030204" pitchFamily="18" charset="0"/>
                <a:ea typeface="+mn-ea"/>
                <a:cs typeface="+mn-cs"/>
              </a:defRPr>
            </a:lvl5pPr>
          </a:lstStyle>
          <a:p>
            <a:pPr lvl="0"/>
            <a:r>
              <a:rPr lang="pt-BR" dirty="0"/>
              <a:t>Título</a:t>
            </a:r>
          </a:p>
        </p:txBody>
      </p:sp>
      <p:sp>
        <p:nvSpPr>
          <p:cNvPr id="16" name="Espaço Reservado para Texto 15">
            <a:extLst>
              <a:ext uri="{FF2B5EF4-FFF2-40B4-BE49-F238E27FC236}">
                <a16:creationId xmlns:a16="http://schemas.microsoft.com/office/drawing/2014/main" id="{51C8EADC-81CB-2CB6-873A-C8976A22DD39}"/>
              </a:ext>
            </a:extLst>
          </p:cNvPr>
          <p:cNvSpPr>
            <a:spLocks noGrp="1"/>
          </p:cNvSpPr>
          <p:nvPr>
            <p:ph type="body" sz="quarter" idx="17" hasCustomPrompt="1"/>
          </p:nvPr>
        </p:nvSpPr>
        <p:spPr>
          <a:xfrm>
            <a:off x="5228392" y="5350752"/>
            <a:ext cx="3887788" cy="1500188"/>
          </a:xfrm>
          <a:prstGeom prst="rect">
            <a:avLst/>
          </a:prstGeom>
        </p:spPr>
        <p:txBody>
          <a:bodyPr anchor="ctr"/>
          <a:lstStyle>
            <a:lvl1pPr marL="0" indent="0" algn="ctr">
              <a:spcBef>
                <a:spcPts val="0"/>
              </a:spcBef>
              <a:buNone/>
              <a:defRPr lang="pt-BR" sz="2800" b="1" kern="1200" dirty="0" smtClean="0">
                <a:solidFill>
                  <a:schemeClr val="tx1"/>
                </a:solidFill>
                <a:latin typeface="+mn-lt"/>
                <a:ea typeface="+mn-ea"/>
                <a:cs typeface="+mn-cs"/>
              </a:defRPr>
            </a:lvl1pPr>
            <a:lvl2pPr>
              <a:buNone/>
              <a:defRPr lang="pt-BR" sz="2800" b="1" kern="1200" dirty="0" smtClean="0">
                <a:solidFill>
                  <a:schemeClr val="tx1"/>
                </a:solidFill>
                <a:latin typeface="+mn-lt"/>
                <a:ea typeface="+mn-ea"/>
                <a:cs typeface="+mn-cs"/>
              </a:defRPr>
            </a:lvl2pPr>
            <a:lvl3pPr>
              <a:buNone/>
              <a:defRPr lang="pt-BR" sz="2800" b="1" kern="1200" dirty="0" smtClean="0">
                <a:solidFill>
                  <a:schemeClr val="tx1"/>
                </a:solidFill>
                <a:latin typeface="+mn-lt"/>
                <a:ea typeface="+mn-ea"/>
                <a:cs typeface="+mn-cs"/>
              </a:defRPr>
            </a:lvl3pPr>
            <a:lvl4pPr>
              <a:buNone/>
              <a:defRPr lang="pt-BR" sz="2800" b="1" kern="1200" dirty="0" smtClean="0">
                <a:solidFill>
                  <a:schemeClr val="tx1"/>
                </a:solidFill>
                <a:latin typeface="+mn-lt"/>
                <a:ea typeface="+mn-ea"/>
                <a:cs typeface="+mn-cs"/>
              </a:defRPr>
            </a:lvl4pPr>
            <a:lvl5pPr>
              <a:buNone/>
              <a:defRPr lang="pt-BR" sz="2800" b="1" kern="1200" dirty="0">
                <a:solidFill>
                  <a:schemeClr val="tx1"/>
                </a:solidFill>
                <a:latin typeface="+mn-lt"/>
                <a:ea typeface="+mn-ea"/>
                <a:cs typeface="+mn-cs"/>
              </a:defRPr>
            </a:lvl5pPr>
          </a:lstStyle>
          <a:p>
            <a:pPr lvl="0"/>
            <a:r>
              <a:rPr lang="pt-BR" dirty="0"/>
              <a:t>Ideia central</a:t>
            </a:r>
          </a:p>
        </p:txBody>
      </p:sp>
      <p:pic>
        <p:nvPicPr>
          <p:cNvPr id="4" name="Imagem 3">
            <a:extLst>
              <a:ext uri="{FF2B5EF4-FFF2-40B4-BE49-F238E27FC236}">
                <a16:creationId xmlns:a16="http://schemas.microsoft.com/office/drawing/2014/main" id="{C4CC3CD3-657F-4C0A-0946-7528E227C3F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676275" cy="895350"/>
          </a:xfrm>
          <a:prstGeom prst="rect">
            <a:avLst/>
          </a:prstGeom>
        </p:spPr>
      </p:pic>
    </p:spTree>
    <p:extLst>
      <p:ext uri="{BB962C8B-B14F-4D97-AF65-F5344CB8AC3E}">
        <p14:creationId xmlns:p14="http://schemas.microsoft.com/office/powerpoint/2010/main" val="56969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2.jp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image" Target="../media/image2.jpg"/><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edia/image1.jp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18" Type="http://schemas.openxmlformats.org/officeDocument/2006/relationships/slideLayout" Target="../slideLayouts/slideLayout55.xml"/><Relationship Id="rId3" Type="http://schemas.openxmlformats.org/officeDocument/2006/relationships/slideLayout" Target="../slideLayouts/slideLayout40.xml"/><Relationship Id="rId21" Type="http://schemas.openxmlformats.org/officeDocument/2006/relationships/image" Target="../media/image16.png"/><Relationship Id="rId7" Type="http://schemas.openxmlformats.org/officeDocument/2006/relationships/slideLayout" Target="../slideLayouts/slideLayout44.xml"/><Relationship Id="rId12" Type="http://schemas.openxmlformats.org/officeDocument/2006/relationships/slideLayout" Target="../slideLayouts/slideLayout49.xml"/><Relationship Id="rId17" Type="http://schemas.openxmlformats.org/officeDocument/2006/relationships/slideLayout" Target="../slideLayouts/slideLayout54.xml"/><Relationship Id="rId2" Type="http://schemas.openxmlformats.org/officeDocument/2006/relationships/slideLayout" Target="../slideLayouts/slideLayout39.xml"/><Relationship Id="rId16" Type="http://schemas.openxmlformats.org/officeDocument/2006/relationships/slideLayout" Target="../slideLayouts/slideLayout53.xml"/><Relationship Id="rId20" Type="http://schemas.openxmlformats.org/officeDocument/2006/relationships/theme" Target="../theme/theme4.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slideLayout" Target="../slideLayouts/slideLayout52.xml"/><Relationship Id="rId10" Type="http://schemas.openxmlformats.org/officeDocument/2006/relationships/slideLayout" Target="../slideLayouts/slideLayout47.xml"/><Relationship Id="rId19" Type="http://schemas.openxmlformats.org/officeDocument/2006/relationships/slideLayout" Target="../slideLayouts/slideLayout56.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 Id="rId22" Type="http://schemas.openxmlformats.org/officeDocument/2006/relationships/image" Target="../media/image1.jpg"/></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2" name="Imagem 11">
            <a:extLst>
              <a:ext uri="{FF2B5EF4-FFF2-40B4-BE49-F238E27FC236}">
                <a16:creationId xmlns:a16="http://schemas.microsoft.com/office/drawing/2014/main" id="{1BFD8E8F-A813-CBDA-D1D5-23576887FA54}"/>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3" name="Imagem 12">
            <a:extLst>
              <a:ext uri="{FF2B5EF4-FFF2-40B4-BE49-F238E27FC236}">
                <a16:creationId xmlns:a16="http://schemas.microsoft.com/office/drawing/2014/main" id="{D6753E32-E64C-50B7-395A-BC55B58C66A4}"/>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cSld>
  <p:clrMap bg1="lt1" tx1="dk1" bg2="lt2" tx2="dk2" accent1="accent1" accent2="accent2" accent3="accent3" accent4="accent4" accent5="accent5" accent6="accent6" hlink="hlink" folHlink="folHlink"/>
  <p:sldLayoutIdLst>
    <p:sldLayoutId id="2147517143" r:id="rId1"/>
    <p:sldLayoutId id="2147517144" r:id="rId2"/>
    <p:sldLayoutId id="2147517183" r:id="rId3"/>
    <p:sldLayoutId id="2147517211" r:id="rId4"/>
    <p:sldLayoutId id="2147517414" r:id="rId5"/>
    <p:sldLayoutId id="2147517117" r:id="rId6"/>
    <p:sldLayoutId id="2147517413" r:id="rId7"/>
    <p:sldLayoutId id="2147517420" r:id="rId8"/>
    <p:sldLayoutId id="2147517418" r:id="rId9"/>
    <p:sldLayoutId id="2147517421" r:id="rId10"/>
    <p:sldLayoutId id="2147517433" r:id="rId11"/>
    <p:sldLayoutId id="2147517437" r:id="rId12"/>
    <p:sldLayoutId id="2147517379" r:id="rId1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EBD79E-F4FE-473F-BB45-DBED94ADD610}"/>
              </a:ext>
            </a:extLst>
          </p:cNvPr>
          <p:cNvSpPr/>
          <p:nvPr/>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3" name="Retângulo 2">
            <a:extLst>
              <a:ext uri="{FF2B5EF4-FFF2-40B4-BE49-F238E27FC236}">
                <a16:creationId xmlns:a16="http://schemas.microsoft.com/office/drawing/2014/main" id="{1C621DF1-3157-4213-B603-0BF109A27570}"/>
              </a:ext>
            </a:extLst>
          </p:cNvPr>
          <p:cNvSpPr/>
          <p:nvPr/>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64724E76-C396-4FF1-8CBC-AAC91E98EFEC}"/>
              </a:ext>
            </a:extLst>
          </p:cNvPr>
          <p:cNvSpPr/>
          <p:nvPr/>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5" name="Retângulo 4">
            <a:extLst>
              <a:ext uri="{FF2B5EF4-FFF2-40B4-BE49-F238E27FC236}">
                <a16:creationId xmlns:a16="http://schemas.microsoft.com/office/drawing/2014/main" id="{8FD3C457-7D70-41A6-9B85-0A06717DE4A8}"/>
              </a:ext>
            </a:extLst>
          </p:cNvPr>
          <p:cNvSpPr/>
          <p:nvPr/>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6" name="Retângulo 5">
            <a:extLst>
              <a:ext uri="{FF2B5EF4-FFF2-40B4-BE49-F238E27FC236}">
                <a16:creationId xmlns:a16="http://schemas.microsoft.com/office/drawing/2014/main" id="{1B2C22C2-522A-4265-AAA3-88E51F8821CF}"/>
              </a:ext>
            </a:extLst>
          </p:cNvPr>
          <p:cNvSpPr/>
          <p:nvPr/>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7" name="Retângulo 6">
            <a:extLst>
              <a:ext uri="{FF2B5EF4-FFF2-40B4-BE49-F238E27FC236}">
                <a16:creationId xmlns:a16="http://schemas.microsoft.com/office/drawing/2014/main" id="{0B8D449F-4F0D-4711-A17F-B4EC66E4495A}"/>
              </a:ext>
            </a:extLst>
          </p:cNvPr>
          <p:cNvSpPr/>
          <p:nvPr/>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8" name="Retângulo 7">
            <a:extLst>
              <a:ext uri="{FF2B5EF4-FFF2-40B4-BE49-F238E27FC236}">
                <a16:creationId xmlns:a16="http://schemas.microsoft.com/office/drawing/2014/main" id="{55F4F29C-140E-4775-84C8-75344BA10EE6}"/>
              </a:ext>
            </a:extLst>
          </p:cNvPr>
          <p:cNvSpPr/>
          <p:nvPr/>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14" name="Retângulo 13">
            <a:extLst>
              <a:ext uri="{FF2B5EF4-FFF2-40B4-BE49-F238E27FC236}">
                <a16:creationId xmlns:a16="http://schemas.microsoft.com/office/drawing/2014/main" id="{109CEFD2-F181-4E59-A088-9E2F93E24ABF}"/>
              </a:ext>
            </a:extLst>
          </p:cNvPr>
          <p:cNvSpPr>
            <a:spLocks noChangeAspect="1"/>
          </p:cNvSpPr>
          <p:nvPr/>
        </p:nvSpPr>
        <p:spPr>
          <a:xfrm>
            <a:off x="1320800" y="666750"/>
            <a:ext cx="7797800" cy="6173788"/>
          </a:xfrm>
          <a:prstGeom prst="rect">
            <a:avLst/>
          </a:prstGeom>
          <a:gradFill>
            <a:gsLst>
              <a:gs pos="0">
                <a:schemeClr val="accent1">
                  <a:lumMod val="20000"/>
                  <a:lumOff val="80000"/>
                </a:schemeClr>
              </a:gs>
              <a:gs pos="0">
                <a:schemeClr val="accent1">
                  <a:lumMod val="40000"/>
                  <a:lumOff val="60000"/>
                </a:schemeClr>
              </a:gs>
              <a:gs pos="100000">
                <a:schemeClr val="bg1"/>
              </a:gs>
              <a:gs pos="100000">
                <a:schemeClr val="bg1"/>
              </a:gs>
            </a:gsLst>
            <a:lin ang="5400000" scaled="1"/>
          </a:gra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9" name="Imagem 8">
            <a:extLst>
              <a:ext uri="{FF2B5EF4-FFF2-40B4-BE49-F238E27FC236}">
                <a16:creationId xmlns:a16="http://schemas.microsoft.com/office/drawing/2014/main" id="{155AB7D3-4369-D509-66E3-70A32BDCA8B8}"/>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0" name="Imagem 9">
            <a:extLst>
              <a:ext uri="{FF2B5EF4-FFF2-40B4-BE49-F238E27FC236}">
                <a16:creationId xmlns:a16="http://schemas.microsoft.com/office/drawing/2014/main" id="{863C5BFB-A243-EBDC-7BD0-D34FF7A5E982}"/>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25264278"/>
      </p:ext>
    </p:extLst>
  </p:cSld>
  <p:clrMap bg1="lt1" tx1="dk1" bg2="lt2" tx2="dk2" accent1="accent1" accent2="accent2" accent3="accent3" accent4="accent4" accent5="accent5" accent6="accent6" hlink="hlink" folHlink="folHlink"/>
  <p:sldLayoutIdLst>
    <p:sldLayoutId id="2147517230" r:id="rId1"/>
    <p:sldLayoutId id="2147517244" r:id="rId2"/>
    <p:sldLayoutId id="2147517248" r:id="rId3"/>
    <p:sldLayoutId id="2147517238" r:id="rId4"/>
    <p:sldLayoutId id="2147517250" r:id="rId5"/>
    <p:sldLayoutId id="2147517242" r:id="rId6"/>
    <p:sldLayoutId id="2147517246" r:id="rId7"/>
    <p:sldLayoutId id="2147517390" r:id="rId8"/>
    <p:sldLayoutId id="2147517415" r:id="rId9"/>
    <p:sldLayoutId id="2147517252" r:id="rId10"/>
    <p:sldLayoutId id="2147517411" r:id="rId11"/>
    <p:sldLayoutId id="2147517444" r:id="rId12"/>
  </p:sldLayoutIdLst>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Calibri" pitchFamily="34" charset="0"/>
        </a:defRPr>
      </a:lvl2pPr>
      <a:lvl3pPr algn="ctr" rtl="0" eaLnBrk="0" fontAlgn="base" hangingPunct="0">
        <a:spcBef>
          <a:spcPct val="0"/>
        </a:spcBef>
        <a:spcAft>
          <a:spcPct val="0"/>
        </a:spcAft>
        <a:defRPr sz="4400">
          <a:solidFill>
            <a:schemeClr val="bg1"/>
          </a:solidFill>
          <a:latin typeface="Calibri" pitchFamily="34" charset="0"/>
        </a:defRPr>
      </a:lvl3pPr>
      <a:lvl4pPr algn="ctr" rtl="0" eaLnBrk="0" fontAlgn="base" hangingPunct="0">
        <a:spcBef>
          <a:spcPct val="0"/>
        </a:spcBef>
        <a:spcAft>
          <a:spcPct val="0"/>
        </a:spcAft>
        <a:defRPr sz="4400">
          <a:solidFill>
            <a:schemeClr val="bg1"/>
          </a:solidFill>
          <a:latin typeface="Calibri" pitchFamily="34" charset="0"/>
        </a:defRPr>
      </a:lvl4pPr>
      <a:lvl5pPr algn="ctr" rtl="0" eaLnBrk="0" fontAlgn="base" hangingPunct="0">
        <a:spcBef>
          <a:spcPct val="0"/>
        </a:spcBef>
        <a:spcAft>
          <a:spcPct val="0"/>
        </a:spcAft>
        <a:defRPr sz="4400">
          <a:solidFill>
            <a:schemeClr val="bg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24B87A5-3DAF-4277-B480-480D5446E788}"/>
              </a:ext>
            </a:extLst>
          </p:cNvPr>
          <p:cNvSpPr/>
          <p:nvPr/>
        </p:nvSpPr>
        <p:spPr>
          <a:xfrm>
            <a:off x="7824788" y="0"/>
            <a:ext cx="13192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4" name="Retângulo 3">
            <a:extLst>
              <a:ext uri="{FF2B5EF4-FFF2-40B4-BE49-F238E27FC236}">
                <a16:creationId xmlns:a16="http://schemas.microsoft.com/office/drawing/2014/main" id="{BE51CDAE-0541-41A8-A2D0-AD1597095D4F}"/>
              </a:ext>
            </a:extLst>
          </p:cNvPr>
          <p:cNvSpPr/>
          <p:nvPr/>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826DB88B-0E87-4FB4-9C56-82B8FF124EFB}"/>
              </a:ext>
            </a:extLst>
          </p:cNvPr>
          <p:cNvSpPr/>
          <p:nvPr/>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6" name="Retângulo 5">
            <a:extLst>
              <a:ext uri="{FF2B5EF4-FFF2-40B4-BE49-F238E27FC236}">
                <a16:creationId xmlns:a16="http://schemas.microsoft.com/office/drawing/2014/main" id="{191E4B8C-E39F-403F-A3BA-9E0045B125DC}"/>
              </a:ext>
            </a:extLst>
          </p:cNvPr>
          <p:cNvSpPr/>
          <p:nvPr/>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284BB08C-198A-42C3-B3D4-B2C8FD40221F}"/>
              </a:ext>
            </a:extLst>
          </p:cNvPr>
          <p:cNvSpPr/>
          <p:nvPr/>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81EE96A5-E06B-49C3-A351-1DE4EE1789FF}"/>
              </a:ext>
            </a:extLst>
          </p:cNvPr>
          <p:cNvSpPr/>
          <p:nvPr/>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51BFBAA4-DFD7-4D83-B2A8-1F66FA4ACD99}"/>
              </a:ext>
            </a:extLst>
          </p:cNvPr>
          <p:cNvSpPr/>
          <p:nvPr/>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6" name="Retângulo 25">
            <a:extLst>
              <a:ext uri="{FF2B5EF4-FFF2-40B4-BE49-F238E27FC236}">
                <a16:creationId xmlns:a16="http://schemas.microsoft.com/office/drawing/2014/main" id="{7A26F6E2-CD21-4DFB-BAF0-257E26BF3835}"/>
              </a:ext>
            </a:extLst>
          </p:cNvPr>
          <p:cNvSpPr/>
          <p:nvPr/>
        </p:nvSpPr>
        <p:spPr>
          <a:xfrm>
            <a:off x="1322388" y="666750"/>
            <a:ext cx="7796212" cy="6175375"/>
          </a:xfrm>
          <a:prstGeom prst="rect">
            <a:avLst/>
          </a:prstGeom>
          <a:gradFill>
            <a:gsLst>
              <a:gs pos="0">
                <a:schemeClr val="accent2">
                  <a:lumMod val="40000"/>
                  <a:lumOff val="60000"/>
                </a:schemeClr>
              </a:gs>
              <a:gs pos="0">
                <a:schemeClr val="accent2">
                  <a:lumMod val="20000"/>
                  <a:lumOff val="80000"/>
                </a:schemeClr>
              </a:gs>
              <a:gs pos="100000">
                <a:schemeClr val="bg1"/>
              </a:gs>
              <a:gs pos="100000">
                <a:schemeClr val="bg1">
                  <a:lumMod val="95000"/>
                </a:schemeClr>
              </a:gs>
            </a:gsLst>
            <a:lin ang="5400000" scaled="1"/>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3" name="Imagem 12">
            <a:extLst>
              <a:ext uri="{FF2B5EF4-FFF2-40B4-BE49-F238E27FC236}">
                <a16:creationId xmlns:a16="http://schemas.microsoft.com/office/drawing/2014/main" id="{52DA6E3B-C133-D83F-4ABD-BB6D4685461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4" name="Imagem 13">
            <a:extLst>
              <a:ext uri="{FF2B5EF4-FFF2-40B4-BE49-F238E27FC236}">
                <a16:creationId xmlns:a16="http://schemas.microsoft.com/office/drawing/2014/main" id="{F7E2E83E-247A-3D21-8A2D-4E703D58F210}"/>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555490372"/>
      </p:ext>
    </p:extLst>
  </p:cSld>
  <p:clrMap bg1="lt1" tx1="dk1" bg2="lt2" tx2="dk2" accent1="accent1" accent2="accent2" accent3="accent3" accent4="accent4" accent5="accent5" accent6="accent6" hlink="hlink" folHlink="folHlink"/>
  <p:sldLayoutIdLst>
    <p:sldLayoutId id="2147517265" r:id="rId1"/>
    <p:sldLayoutId id="2147517271" r:id="rId2"/>
    <p:sldLayoutId id="2147517408" r:id="rId3"/>
    <p:sldLayoutId id="2147517409" r:id="rId4"/>
    <p:sldLayoutId id="2147517436" r:id="rId5"/>
    <p:sldLayoutId id="2147517281" r:id="rId6"/>
    <p:sldLayoutId id="2147517273" r:id="rId7"/>
    <p:sldLayoutId id="2147517279" r:id="rId8"/>
    <p:sldLayoutId id="2147517445" r:id="rId9"/>
    <p:sldLayoutId id="2147517407" r:id="rId10"/>
    <p:sldLayoutId id="2147517283" r:id="rId11"/>
    <p:sldLayoutId id="2147517422"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B929B2D-CCAC-4EA6-97DF-9C94B035CAB2}"/>
              </a:ext>
            </a:extLst>
          </p:cNvPr>
          <p:cNvSpPr/>
          <p:nvPr/>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B8C5B0E5-C975-41EA-9928-3219D7EA7903}"/>
              </a:ext>
            </a:extLst>
          </p:cNvPr>
          <p:cNvSpPr/>
          <p:nvPr/>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B44393BD-8E7D-4F91-9727-F3920F4E0B93}"/>
              </a:ext>
            </a:extLst>
          </p:cNvPr>
          <p:cNvSpPr/>
          <p:nvPr/>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2F6BDFA6-0FDA-4F1C-B5A6-054A6C914E8D}"/>
              </a:ext>
            </a:extLst>
          </p:cNvPr>
          <p:cNvSpPr/>
          <p:nvPr/>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A553EDDB-D354-48E2-A1E2-52F013629F3F}"/>
              </a:ext>
            </a:extLst>
          </p:cNvPr>
          <p:cNvSpPr/>
          <p:nvPr/>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92691E74-5195-4E5F-9A1E-50BADD55C686}"/>
              </a:ext>
            </a:extLst>
          </p:cNvPr>
          <p:cNvSpPr/>
          <p:nvPr/>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9886027F-1247-4021-B9A1-684700CD1401}"/>
              </a:ext>
            </a:extLst>
          </p:cNvPr>
          <p:cNvSpPr/>
          <p:nvPr/>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A49B295C-7BA7-4A62-A9E7-5097EDA87DF0}"/>
              </a:ext>
            </a:extLst>
          </p:cNvPr>
          <p:cNvSpPr/>
          <p:nvPr/>
        </p:nvSpPr>
        <p:spPr>
          <a:xfrm>
            <a:off x="1320800" y="666750"/>
            <a:ext cx="7797800" cy="6173788"/>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6" name="Imagem 15">
            <a:extLst>
              <a:ext uri="{FF2B5EF4-FFF2-40B4-BE49-F238E27FC236}">
                <a16:creationId xmlns:a16="http://schemas.microsoft.com/office/drawing/2014/main" id="{6225FC34-D182-45DC-8206-5ED422DBF65F}"/>
              </a:ext>
            </a:extLst>
          </p:cNvPr>
          <p:cNvPicPr>
            <a:picLocks noChangeAspect="1"/>
          </p:cNvPicPr>
          <p:nvPr userDrawn="1"/>
        </p:nvPicPr>
        <p:blipFill rotWithShape="1">
          <a:blip r:embed="rId21"/>
          <a:srcRect l="23226" t="42997" r="48425" b="34592"/>
          <a:stretch/>
        </p:blipFill>
        <p:spPr>
          <a:xfrm>
            <a:off x="48140" y="5589240"/>
            <a:ext cx="1213489" cy="539329"/>
          </a:xfrm>
          <a:prstGeom prst="rect">
            <a:avLst/>
          </a:prstGeom>
        </p:spPr>
      </p:pic>
      <p:pic>
        <p:nvPicPr>
          <p:cNvPr id="9" name="Imagem 8">
            <a:extLst>
              <a:ext uri="{FF2B5EF4-FFF2-40B4-BE49-F238E27FC236}">
                <a16:creationId xmlns:a16="http://schemas.microsoft.com/office/drawing/2014/main" id="{E7287FA2-6C31-46E4-DB79-98678575BBBB}"/>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spTree>
    <p:extLst>
      <p:ext uri="{BB962C8B-B14F-4D97-AF65-F5344CB8AC3E}">
        <p14:creationId xmlns:p14="http://schemas.microsoft.com/office/powerpoint/2010/main" val="1981510392"/>
      </p:ext>
    </p:extLst>
  </p:cSld>
  <p:clrMap bg1="lt1" tx1="dk1" bg2="lt2" tx2="dk2" accent1="accent1" accent2="accent2" accent3="accent3" accent4="accent4" accent5="accent5" accent6="accent6" hlink="hlink" folHlink="folHlink"/>
  <p:sldLayoutIdLst>
    <p:sldLayoutId id="2147517318" r:id="rId1"/>
    <p:sldLayoutId id="2147517434" r:id="rId2"/>
    <p:sldLayoutId id="2147517393" r:id="rId3"/>
    <p:sldLayoutId id="2147517441" r:id="rId4"/>
    <p:sldLayoutId id="2147517401" r:id="rId5"/>
    <p:sldLayoutId id="2147517416" r:id="rId6"/>
    <p:sldLayoutId id="2147517439" r:id="rId7"/>
    <p:sldLayoutId id="2147517443" r:id="rId8"/>
    <p:sldLayoutId id="2147517403" r:id="rId9"/>
    <p:sldLayoutId id="2147517404" r:id="rId10"/>
    <p:sldLayoutId id="2147517332" r:id="rId11"/>
    <p:sldLayoutId id="2147517342" r:id="rId12"/>
    <p:sldLayoutId id="2147517334" r:id="rId13"/>
    <p:sldLayoutId id="2147517336" r:id="rId14"/>
    <p:sldLayoutId id="2147517346" r:id="rId15"/>
    <p:sldLayoutId id="2147517412" r:id="rId16"/>
    <p:sldLayoutId id="2147517435" r:id="rId17"/>
    <p:sldLayoutId id="2147517419" r:id="rId18"/>
    <p:sldLayoutId id="2147517438" r:id="rId1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5260740"/>
      </p:ext>
    </p:extLst>
  </p:cSld>
  <p:clrMap bg1="lt1" tx1="dk1" bg2="lt2" tx2="dk2" accent1="accent1" accent2="accent2" accent3="accent3" accent4="accent4" accent5="accent5" accent6="accent6" hlink="hlink" folHlink="folHlink"/>
  <p:sldLayoutIdLst>
    <p:sldLayoutId id="214751743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hyperlink" Target="PRI-2T-God-Speaks-to-Us-DEUS-FALA-PRA-NOS.mp3" TargetMode="External"/><Relationship Id="rId2" Type="http://schemas.openxmlformats.org/officeDocument/2006/relationships/notesSlide" Target="../notesSlides/notesSlide3.xml"/><Relationship Id="rId1" Type="http://schemas.openxmlformats.org/officeDocument/2006/relationships/slideLayout" Target="../slideLayouts/slideLayout11.xml"/><Relationship Id="rId4" Type="http://schemas.openxmlformats.org/officeDocument/2006/relationships/image" Target="../media/image26.sv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SePVsBPQBlg&amp;list=PLBlAWz7xVDz3jUGW2fhP6-mfWvtfdgdXD&amp;index=20" TargetMode="External"/><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I-Will-Go-EU-IREI.mp3"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fAnT7qzZYTM&amp;list=PLBlAWz7xVDz3jUGW2fhP6-mfWvtfdgdXD&amp;index=22" TargetMode="External"/><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A-Whisper-From-the-Heart-DEUS-PODE-OUVIR.mp3"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SvldM2KunBA&amp;list=PLBlAWz7xVDz3jUGW2fhP6-mfWvtfdgdXD&amp;index=15" TargetMode="External"/><Relationship Id="rId2" Type="http://schemas.openxmlformats.org/officeDocument/2006/relationships/notesSlide" Target="../notesSlides/notesSlide8.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What-Can-I-Give-To-the-Lord-QUE-POSSO-DAR-PARA-DEUS.mp3"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54.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54.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56.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7" Type="http://schemas.openxmlformats.org/officeDocument/2006/relationships/image" Target="../media/image34.jp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slide" Target="slide22.xml"/><Relationship Id="rId5" Type="http://schemas.openxmlformats.org/officeDocument/2006/relationships/image" Target="../media/image33.jpg"/><Relationship Id="rId4" Type="http://schemas.openxmlformats.org/officeDocument/2006/relationships/slide" Target="slide3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32.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32.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3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32.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32.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3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32.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3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14.xml"/><Relationship Id="rId1" Type="http://schemas.openxmlformats.org/officeDocument/2006/relationships/slideLayout" Target="../slideLayouts/slideLayout5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3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37.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5.xml"/><Relationship Id="rId1" Type="http://schemas.openxmlformats.org/officeDocument/2006/relationships/slideLayout" Target="../slideLayouts/slideLayout37.xml"/></Relationships>
</file>

<file path=ppt/slides/_rels/slide4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6.xml"/><Relationship Id="rId1" Type="http://schemas.openxmlformats.org/officeDocument/2006/relationships/slideLayout" Target="../slideLayouts/slideLayout37.xml"/></Relationships>
</file>

<file path=ppt/slides/_rels/slide49.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7.xml"/><Relationship Id="rId1" Type="http://schemas.openxmlformats.org/officeDocument/2006/relationships/slideLayout" Target="../slideLayouts/slideLayout3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3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3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3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0.xml"/></Relationships>
</file>

<file path=ppt/slides/_rels/slide5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49.xml"/></Relationships>
</file>

<file path=ppt/slides/_rels/slide55.xml.rels><?xml version="1.0" encoding="UTF-8" standalone="yes"?>
<Relationships xmlns="http://schemas.openxmlformats.org/package/2006/relationships"><Relationship Id="rId3" Type="http://schemas.openxmlformats.org/officeDocument/2006/relationships/hyperlink" Target="PRI-2T-VERSOS-09-Exodus-34-6-PORTUGUES.mp3" TargetMode="External"/><Relationship Id="rId2" Type="http://schemas.openxmlformats.org/officeDocument/2006/relationships/hyperlink" Target="https://www.youtube.com/watch?v=pTySlG0Mh0w&amp;list=PLBlAWz7xVDz3jUGW2fhP6-mfWvtfdgdXD&amp;index=5" TargetMode="External"/><Relationship Id="rId1" Type="http://schemas.openxmlformats.org/officeDocument/2006/relationships/slideLayout" Target="../slideLayouts/slideLayout12.xml"/><Relationship Id="rId4" Type="http://schemas.openxmlformats.org/officeDocument/2006/relationships/image" Target="../media/image26.svg"/></Relationships>
</file>

<file path=ppt/slides/_rels/slide5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9.xml"/><Relationship Id="rId1" Type="http://schemas.openxmlformats.org/officeDocument/2006/relationships/slideLayout" Target="../slideLayouts/slideLayout4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2.xml"/></Relationships>
</file>

<file path=ppt/slides/_rels/slide60.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36.xml"/><Relationship Id="rId5" Type="http://schemas.openxmlformats.org/officeDocument/2006/relationships/image" Target="../media/image58.jpg"/><Relationship Id="rId4" Type="http://schemas.openxmlformats.org/officeDocument/2006/relationships/image" Target="../media/image57.jp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4.xml"/></Relationships>
</file>

<file path=ppt/slides/_rels/slide63.xml.rels><?xml version="1.0" encoding="UTF-8" standalone="yes"?>
<Relationships xmlns="http://schemas.openxmlformats.org/package/2006/relationships"><Relationship Id="rId3" Type="http://schemas.openxmlformats.org/officeDocument/2006/relationships/hyperlink" Target="https://www.youtube.com/watch?v=z3NLa9mYbDw&amp;list=PLBlAWz7xVDz3jUGW2fhP6-mfWvtfdgdXD&amp;index=21" TargetMode="External"/><Relationship Id="rId2" Type="http://schemas.openxmlformats.org/officeDocument/2006/relationships/notesSlide" Target="../notesSlides/notesSlide25.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God-Be-With-You-QUE-O-BOM-DEUS-NOS-ACOMPANHE.mp3" TargetMode="Externa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68.xml.rels><?xml version="1.0" encoding="UTF-8" standalone="yes"?>
<Relationships xmlns="http://schemas.openxmlformats.org/package/2006/relationships"><Relationship Id="rId2" Type="http://schemas.openxmlformats.org/officeDocument/2006/relationships/hyperlink" Target="mailto:ruy.ernesto.virtual@gmail.com" TargetMode="External"/><Relationship Id="rId1" Type="http://schemas.openxmlformats.org/officeDocument/2006/relationships/slideLayout" Target="../slideLayouts/slideLayout20.xml"/></Relationships>
</file>

<file path=ppt/slides/_rels/slide69.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Layout" Target="../slideLayouts/slideLayout50.xml"/></Relationships>
</file>

<file path=ppt/slides/_rels/slide7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5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5AFD-31D8-0F1E-E304-D8A91CDFA33A}"/>
            </a:ext>
          </a:extLst>
        </p:cNvPr>
        <p:cNvGrpSpPr/>
        <p:nvPr/>
      </p:nvGrpSpPr>
      <p:grpSpPr>
        <a:xfrm>
          <a:off x="0" y="0"/>
          <a:ext cx="0" cy="0"/>
          <a:chOff x="0" y="0"/>
          <a:chExt cx="0" cy="0"/>
        </a:xfrm>
      </p:grpSpPr>
      <p:sp>
        <p:nvSpPr>
          <p:cNvPr id="38914" name="Espaço Reservado para Texto 8">
            <a:extLst>
              <a:ext uri="{FF2B5EF4-FFF2-40B4-BE49-F238E27FC236}">
                <a16:creationId xmlns:a16="http://schemas.microsoft.com/office/drawing/2014/main" id="{ED51746E-EF0E-57B0-8003-380FE50A59EF}"/>
              </a:ext>
            </a:extLst>
          </p:cNvPr>
          <p:cNvSpPr>
            <a:spLocks noGrp="1" noChangeArrowheads="1"/>
          </p:cNvSpPr>
          <p:nvPr>
            <p:ph type="body"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2800" b="1" dirty="0"/>
              <a:t>A</a:t>
            </a:r>
          </a:p>
        </p:txBody>
      </p:sp>
      <p:sp>
        <p:nvSpPr>
          <p:cNvPr id="38915" name="Espaço Reservado para Texto 9">
            <a:extLst>
              <a:ext uri="{FF2B5EF4-FFF2-40B4-BE49-F238E27FC236}">
                <a16:creationId xmlns:a16="http://schemas.microsoft.com/office/drawing/2014/main" id="{3CC90157-F254-F97B-2F26-632B80BAE3E0}"/>
              </a:ext>
            </a:extLst>
          </p:cNvPr>
          <p:cNvSpPr>
            <a:spLocks noGrp="1" noChangeArrowheads="1"/>
          </p:cNvSpPr>
          <p:nvPr>
            <p:ph type="body"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3600" b="1" dirty="0"/>
              <a:t>09</a:t>
            </a:r>
          </a:p>
        </p:txBody>
      </p:sp>
      <p:sp>
        <p:nvSpPr>
          <p:cNvPr id="38916" name="Espaço Reservado para Texto 10">
            <a:extLst>
              <a:ext uri="{FF2B5EF4-FFF2-40B4-BE49-F238E27FC236}">
                <a16:creationId xmlns:a16="http://schemas.microsoft.com/office/drawing/2014/main" id="{BF8DA683-9A0B-6F55-E547-31F8EDEC309A}"/>
              </a:ext>
            </a:extLst>
          </p:cNvPr>
          <p:cNvSpPr>
            <a:spLocks noGrp="1" noChangeArrowheads="1"/>
          </p:cNvSpPr>
          <p:nvPr>
            <p:ph type="body" sz="quarter" idx="15"/>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pt-BR" altLang="pt-BR" sz="1900" dirty="0"/>
              <a:t>30</a:t>
            </a:r>
            <a:r>
              <a:rPr lang="pt-BR" altLang="pt-BR" sz="1900" b="1" dirty="0"/>
              <a:t>/</a:t>
            </a:r>
            <a:r>
              <a:rPr lang="pt-BR" altLang="pt-BR" sz="1900" dirty="0" err="1"/>
              <a:t>mai</a:t>
            </a:r>
            <a:r>
              <a:rPr lang="pt-BR" altLang="pt-BR" sz="1900" b="1" dirty="0"/>
              <a:t>/26</a:t>
            </a:r>
          </a:p>
        </p:txBody>
      </p:sp>
    </p:spTree>
    <p:extLst>
      <p:ext uri="{BB962C8B-B14F-4D97-AF65-F5344CB8AC3E}">
        <p14:creationId xmlns:p14="http://schemas.microsoft.com/office/powerpoint/2010/main" val="3148805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Texto 3">
            <a:extLst>
              <a:ext uri="{FF2B5EF4-FFF2-40B4-BE49-F238E27FC236}">
                <a16:creationId xmlns:a16="http://schemas.microsoft.com/office/drawing/2014/main" id="{06EFC799-65E7-476B-A8D0-30156E656A5C}"/>
              </a:ext>
            </a:extLst>
          </p:cNvPr>
          <p:cNvSpPr>
            <a:spLocks noGrp="1"/>
          </p:cNvSpPr>
          <p:nvPr>
            <p:ph type="body" sz="quarter" idx="4294967295"/>
          </p:nvPr>
        </p:nvSpPr>
        <p:spPr bwMode="auto">
          <a:xfrm>
            <a:off x="5580063" y="2420938"/>
            <a:ext cx="3563937" cy="3168650"/>
          </a:xfrm>
          <a:prstGeom prst="rect">
            <a:avLst/>
          </a:prstGeo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pt-BR" altLang="pt-BR" sz="2800" b="1" dirty="0"/>
          </a:p>
          <a:p>
            <a:pPr algn="ctr">
              <a:defRPr/>
            </a:pPr>
            <a:endParaRPr lang="pt-BR" altLang="pt-BR" sz="2800" b="1" dirty="0"/>
          </a:p>
          <a:p>
            <a:pPr algn="ctr">
              <a:defRPr/>
            </a:pPr>
            <a:r>
              <a:rPr lang="pt-BR" altLang="pt-BR" sz="3600" b="1" dirty="0"/>
              <a:t>Vivos em Jesus</a:t>
            </a:r>
          </a:p>
        </p:txBody>
      </p:sp>
      <p:sp>
        <p:nvSpPr>
          <p:cNvPr id="4" name="Retângulo 3">
            <a:extLst>
              <a:ext uri="{FF2B5EF4-FFF2-40B4-BE49-F238E27FC236}">
                <a16:creationId xmlns:a16="http://schemas.microsoft.com/office/drawing/2014/main" id="{C4177428-1BD0-C89F-3A6D-B99C63885F9A}"/>
              </a:ext>
            </a:extLst>
          </p:cNvPr>
          <p:cNvSpPr/>
          <p:nvPr/>
        </p:nvSpPr>
        <p:spPr>
          <a:xfrm>
            <a:off x="0" y="5445224"/>
            <a:ext cx="9144000" cy="14127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TextBox 1">
            <a:extLst>
              <a:ext uri="{FF2B5EF4-FFF2-40B4-BE49-F238E27FC236}">
                <a16:creationId xmlns:a16="http://schemas.microsoft.com/office/drawing/2014/main" id="{AB154716-AA2D-B010-AF1D-22031DDE16C5}"/>
              </a:ext>
            </a:extLst>
          </p:cNvPr>
          <p:cNvSpPr txBox="1"/>
          <p:nvPr/>
        </p:nvSpPr>
        <p:spPr>
          <a:xfrm>
            <a:off x="0" y="5638888"/>
            <a:ext cx="9144000" cy="830997"/>
          </a:xfrm>
          <a:prstGeom prst="rect">
            <a:avLst/>
          </a:prstGeom>
          <a:noFill/>
        </p:spPr>
        <p:txBody>
          <a:bodyPr wrap="square" rtlCol="0">
            <a:spAutoFit/>
          </a:bodyPr>
          <a:lstStyle/>
          <a:p>
            <a:pPr algn="ctr"/>
            <a:r>
              <a:rPr lang="en-US" sz="4800" b="1" dirty="0">
                <a:solidFill>
                  <a:schemeClr val="accent4"/>
                </a:solidFill>
                <a:latin typeface="Century Gothic" panose="020B0502020202020204" pitchFamily="34" charset="0"/>
              </a:rPr>
              <a:t>Bem-</a:t>
            </a:r>
            <a:r>
              <a:rPr lang="en-US" sz="4800" b="1" dirty="0" err="1">
                <a:solidFill>
                  <a:schemeClr val="accent4"/>
                </a:solidFill>
                <a:latin typeface="Century Gothic" panose="020B0502020202020204" pitchFamily="34" charset="0"/>
              </a:rPr>
              <a:t>vindo</a:t>
            </a:r>
            <a:r>
              <a:rPr lang="en-US" sz="4800" b="1" dirty="0">
                <a:solidFill>
                  <a:schemeClr val="accent4"/>
                </a:solidFill>
                <a:latin typeface="Century Gothic" panose="020B0502020202020204" pitchFamily="34" charset="0"/>
              </a:rPr>
              <a:t> à Escola Sabatina</a:t>
            </a:r>
          </a:p>
        </p:txBody>
      </p:sp>
      <p:pic>
        <p:nvPicPr>
          <p:cNvPr id="6" name="Imagem 5">
            <a:extLst>
              <a:ext uri="{FF2B5EF4-FFF2-40B4-BE49-F238E27FC236}">
                <a16:creationId xmlns:a16="http://schemas.microsoft.com/office/drawing/2014/main" id="{4FAB368C-6D78-0911-03EA-D580D68F8E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445224"/>
          </a:xfrm>
          <a:prstGeom prst="rect">
            <a:avLst/>
          </a:prstGeom>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977A4397-B845-4061-A49B-0004F3F96411}"/>
              </a:ext>
            </a:extLst>
          </p:cNvPr>
          <p:cNvSpPr>
            <a:spLocks noGrp="1" noChangeArrowheads="1"/>
          </p:cNvSpPr>
          <p:nvPr>
            <p:ph type="body" sz="quarter" idx="10"/>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r>
              <a:rPr lang="pt-BR" altLang="pt-BR" sz="3600" dirty="0">
                <a:latin typeface="+mj-lt"/>
                <a:ea typeface="UD Digi Kyokasho NK-B" panose="020B0400000000000000" pitchFamily="18" charset="-128"/>
                <a:cs typeface="Sun Valley - Demo" pitchFamily="2" charset="0"/>
              </a:rPr>
              <a:t>José é levado ao Palácio</a:t>
            </a:r>
          </a:p>
        </p:txBody>
      </p:sp>
      <p:pic>
        <p:nvPicPr>
          <p:cNvPr id="5" name="Espaço Reservado para Imagem 4">
            <a:extLst>
              <a:ext uri="{FF2B5EF4-FFF2-40B4-BE49-F238E27FC236}">
                <a16:creationId xmlns:a16="http://schemas.microsoft.com/office/drawing/2014/main" id="{B612011E-D900-6B41-0FA1-2D1226EC748D}"/>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7538" r="7538"/>
          <a:stretch>
            <a:fillRect/>
          </a:stretch>
        </p:blipFill>
        <p:spPr>
          <a:prstGeom prst="rect">
            <a:avLst/>
          </a:prstGeom>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D6370-3F2F-E8BC-2513-CB08C11847CC}"/>
            </a:ext>
          </a:extLst>
        </p:cNvPr>
        <p:cNvGrpSpPr/>
        <p:nvPr/>
      </p:nvGrpSpPr>
      <p:grpSpPr>
        <a:xfrm>
          <a:off x="0" y="0"/>
          <a:ext cx="0" cy="0"/>
          <a:chOff x="0" y="0"/>
          <a:chExt cx="0" cy="0"/>
        </a:xfrm>
      </p:grpSpPr>
      <p:sp>
        <p:nvSpPr>
          <p:cNvPr id="3" name="Retângulo 2">
            <a:extLst>
              <a:ext uri="{FF2B5EF4-FFF2-40B4-BE49-F238E27FC236}">
                <a16:creationId xmlns:a16="http://schemas.microsoft.com/office/drawing/2014/main" id="{78F4BE5C-24EA-DB3B-D3C1-B42BCF0E7620}"/>
              </a:ext>
            </a:extLst>
          </p:cNvPr>
          <p:cNvSpPr/>
          <p:nvPr/>
        </p:nvSpPr>
        <p:spPr>
          <a:xfrm>
            <a:off x="2340000" y="980728"/>
            <a:ext cx="3456136"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3. Deus fala para nós</a:t>
            </a:r>
          </a:p>
        </p:txBody>
      </p:sp>
      <p:sp>
        <p:nvSpPr>
          <p:cNvPr id="2" name="Retângulo 1">
            <a:extLst>
              <a:ext uri="{FF2B5EF4-FFF2-40B4-BE49-F238E27FC236}">
                <a16:creationId xmlns:a16="http://schemas.microsoft.com/office/drawing/2014/main" id="{4EEA194C-D70E-206E-D14D-B6C9B40E3466}"/>
              </a:ext>
            </a:extLst>
          </p:cNvPr>
          <p:cNvSpPr/>
          <p:nvPr/>
        </p:nvSpPr>
        <p:spPr>
          <a:xfrm>
            <a:off x="1564290" y="1628801"/>
            <a:ext cx="6248070" cy="30243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Vamos ler juntos a Bíblia,</a:t>
            </a:r>
          </a:p>
          <a:p>
            <a:r>
              <a:rPr lang="pt-BR" sz="2400" b="1" dirty="0">
                <a:solidFill>
                  <a:schemeClr val="tx1"/>
                </a:solidFill>
              </a:rPr>
              <a:t>A carta de Deus para nós,              2X</a:t>
            </a:r>
          </a:p>
          <a:p>
            <a:r>
              <a:rPr lang="pt-BR" sz="2400" b="1" dirty="0">
                <a:solidFill>
                  <a:schemeClr val="tx1"/>
                </a:solidFill>
              </a:rPr>
              <a:t>Ela vai sempre perdurar</a:t>
            </a:r>
          </a:p>
          <a:p>
            <a:r>
              <a:rPr lang="pt-BR" sz="2400" b="1" dirty="0">
                <a:solidFill>
                  <a:schemeClr val="tx1"/>
                </a:solidFill>
              </a:rPr>
              <a:t>Nela podemos  confiar</a:t>
            </a:r>
          </a:p>
          <a:p>
            <a:endParaRPr lang="pt-BR" sz="2400" b="1" dirty="0">
              <a:solidFill>
                <a:schemeClr val="tx1"/>
              </a:solidFill>
            </a:endParaRPr>
          </a:p>
          <a:p>
            <a:r>
              <a:rPr lang="pt-BR" sz="2400" b="1" dirty="0">
                <a:solidFill>
                  <a:schemeClr val="tx1"/>
                </a:solidFill>
              </a:rPr>
              <a:t>Deus fala para nós                            2X</a:t>
            </a:r>
          </a:p>
          <a:p>
            <a:r>
              <a:rPr lang="pt-BR" sz="2400" b="1" dirty="0">
                <a:solidFill>
                  <a:schemeClr val="tx1"/>
                </a:solidFill>
              </a:rPr>
              <a:t>Pela Bíblia que é Sua voz</a:t>
            </a:r>
          </a:p>
        </p:txBody>
      </p:sp>
      <p:pic>
        <p:nvPicPr>
          <p:cNvPr id="5" name="Gráfico 4" descr="Clave de sol com preenchimento sólido">
            <a:hlinkClick r:id="rId3" action="ppaction://hlinkfile"/>
            <a:extLst>
              <a:ext uri="{FF2B5EF4-FFF2-40B4-BE49-F238E27FC236}">
                <a16:creationId xmlns:a16="http://schemas.microsoft.com/office/drawing/2014/main" id="{7771720C-31CE-A6C1-5C27-1E4AB109DEC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31640" y="714401"/>
            <a:ext cx="914400" cy="914400"/>
          </a:xfrm>
          <a:prstGeom prst="rect">
            <a:avLst/>
          </a:prstGeom>
        </p:spPr>
      </p:pic>
      <p:sp>
        <p:nvSpPr>
          <p:cNvPr id="4" name="Chave Direita 3">
            <a:extLst>
              <a:ext uri="{FF2B5EF4-FFF2-40B4-BE49-F238E27FC236}">
                <a16:creationId xmlns:a16="http://schemas.microsoft.com/office/drawing/2014/main" id="{67C8D237-2980-7C6D-ABCF-4BAAC27A5BE5}"/>
              </a:ext>
            </a:extLst>
          </p:cNvPr>
          <p:cNvSpPr/>
          <p:nvPr/>
        </p:nvSpPr>
        <p:spPr>
          <a:xfrm>
            <a:off x="5076056" y="1916832"/>
            <a:ext cx="432048" cy="1512168"/>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6" name="Chave Direita 5">
            <a:extLst>
              <a:ext uri="{FF2B5EF4-FFF2-40B4-BE49-F238E27FC236}">
                <a16:creationId xmlns:a16="http://schemas.microsoft.com/office/drawing/2014/main" id="{DAD1A64D-EF85-B470-0391-F6DD84606163}"/>
              </a:ext>
            </a:extLst>
          </p:cNvPr>
          <p:cNvSpPr/>
          <p:nvPr/>
        </p:nvSpPr>
        <p:spPr>
          <a:xfrm>
            <a:off x="5076056" y="3717030"/>
            <a:ext cx="432048" cy="792089"/>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1366285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FE1FE-4664-C081-BCA7-90E83F30EF8E}"/>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38159A4B-7600-9F67-4712-8BD9320104E1}"/>
              </a:ext>
            </a:extLst>
          </p:cNvPr>
          <p:cNvSpPr/>
          <p:nvPr/>
        </p:nvSpPr>
        <p:spPr>
          <a:xfrm>
            <a:off x="2340000" y="980728"/>
            <a:ext cx="223200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5. Eu irei</a:t>
            </a:r>
          </a:p>
        </p:txBody>
      </p:sp>
      <p:sp>
        <p:nvSpPr>
          <p:cNvPr id="2" name="Retângulo 1">
            <a:extLst>
              <a:ext uri="{FF2B5EF4-FFF2-40B4-BE49-F238E27FC236}">
                <a16:creationId xmlns:a16="http://schemas.microsoft.com/office/drawing/2014/main" id="{52776E0B-AD5A-6AFA-1BAE-7496D6E5335C}"/>
              </a:ext>
            </a:extLst>
          </p:cNvPr>
          <p:cNvSpPr/>
          <p:nvPr/>
        </p:nvSpPr>
        <p:spPr>
          <a:xfrm>
            <a:off x="1564290" y="1628801"/>
            <a:ext cx="6248070" cy="504055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Jesus me diz: Vem segue-me,</a:t>
            </a:r>
          </a:p>
          <a:p>
            <a:r>
              <a:rPr lang="pt-BR" sz="2400" b="1" dirty="0">
                <a:solidFill>
                  <a:schemeClr val="tx1"/>
                </a:solidFill>
              </a:rPr>
              <a:t>E eu irei, eu irei.</a:t>
            </a:r>
          </a:p>
          <a:p>
            <a:r>
              <a:rPr lang="pt-BR" sz="2400" b="1" dirty="0">
                <a:solidFill>
                  <a:schemeClr val="tx1"/>
                </a:solidFill>
              </a:rPr>
              <a:t>Eu seguirei por onde me guiar.</a:t>
            </a:r>
          </a:p>
          <a:p>
            <a:r>
              <a:rPr lang="pt-BR" sz="2400" b="1" dirty="0">
                <a:solidFill>
                  <a:schemeClr val="tx1"/>
                </a:solidFill>
              </a:rPr>
              <a:t>Eu irei, eu irie.</a:t>
            </a:r>
          </a:p>
          <a:p>
            <a:endParaRPr lang="pt-BR" sz="1200" b="1" dirty="0">
              <a:solidFill>
                <a:schemeClr val="tx1"/>
              </a:solidFill>
            </a:endParaRPr>
          </a:p>
          <a:p>
            <a:r>
              <a:rPr lang="pt-BR" sz="2400" b="1" dirty="0">
                <a:solidFill>
                  <a:schemeClr val="tx1"/>
                </a:solidFill>
              </a:rPr>
              <a:t>Andarei como Ele andou,</a:t>
            </a:r>
          </a:p>
          <a:p>
            <a:r>
              <a:rPr lang="pt-BR" sz="2400" b="1" dirty="0">
                <a:solidFill>
                  <a:schemeClr val="tx1"/>
                </a:solidFill>
              </a:rPr>
              <a:t>Falarei como falou,</a:t>
            </a:r>
          </a:p>
          <a:p>
            <a:r>
              <a:rPr lang="pt-BR" sz="2400" b="1" dirty="0">
                <a:solidFill>
                  <a:schemeClr val="tx1"/>
                </a:solidFill>
              </a:rPr>
              <a:t>Amarei como Ele amou;</a:t>
            </a:r>
          </a:p>
          <a:p>
            <a:r>
              <a:rPr lang="pt-BR" sz="2400" b="1" dirty="0">
                <a:solidFill>
                  <a:schemeClr val="tx1"/>
                </a:solidFill>
              </a:rPr>
              <a:t>Pra sempre eu vou segui-lo.</a:t>
            </a:r>
          </a:p>
          <a:p>
            <a:endParaRPr lang="pt-BR" sz="1200" b="1" dirty="0">
              <a:solidFill>
                <a:schemeClr val="tx1"/>
              </a:solidFill>
            </a:endParaRPr>
          </a:p>
          <a:p>
            <a:r>
              <a:rPr lang="pt-BR" sz="2400" b="1" dirty="0">
                <a:solidFill>
                  <a:schemeClr val="tx1"/>
                </a:solidFill>
              </a:rPr>
              <a:t>Jesus me diz: Vem segue-me,</a:t>
            </a:r>
          </a:p>
          <a:p>
            <a:r>
              <a:rPr lang="pt-BR" sz="2400" b="1" dirty="0">
                <a:solidFill>
                  <a:schemeClr val="tx1"/>
                </a:solidFill>
              </a:rPr>
              <a:t>E eu irei, eu irei.</a:t>
            </a:r>
          </a:p>
          <a:p>
            <a:r>
              <a:rPr lang="pt-BR" sz="2400" b="1" dirty="0">
                <a:solidFill>
                  <a:schemeClr val="tx1"/>
                </a:solidFill>
              </a:rPr>
              <a:t>Eu seguirei por onde me guiar.</a:t>
            </a:r>
          </a:p>
          <a:p>
            <a:r>
              <a:rPr lang="pt-BR" sz="2400" b="1" dirty="0">
                <a:solidFill>
                  <a:schemeClr val="tx1"/>
                </a:solidFill>
              </a:rPr>
              <a:t>Eu irei, eu irie.</a:t>
            </a:r>
          </a:p>
        </p:txBody>
      </p:sp>
      <p:pic>
        <p:nvPicPr>
          <p:cNvPr id="5" name="Gráfico 4" descr="Clave de sol com preenchimento sólido">
            <a:hlinkClick r:id="rId4" action="ppaction://hlinkfile"/>
            <a:extLst>
              <a:ext uri="{FF2B5EF4-FFF2-40B4-BE49-F238E27FC236}">
                <a16:creationId xmlns:a16="http://schemas.microsoft.com/office/drawing/2014/main" id="{B7C92150-36E2-8615-1300-C87D19FDED9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714401"/>
            <a:ext cx="914400" cy="914400"/>
          </a:xfrm>
          <a:prstGeom prst="rect">
            <a:avLst/>
          </a:prstGeom>
        </p:spPr>
      </p:pic>
    </p:spTree>
    <p:extLst>
      <p:ext uri="{BB962C8B-B14F-4D97-AF65-F5344CB8AC3E}">
        <p14:creationId xmlns:p14="http://schemas.microsoft.com/office/powerpoint/2010/main" val="1641950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3EB43-BB6A-68B4-1BB0-77B5FE3B7AB5}"/>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5BFE991E-368E-E771-BC76-CDEDE4255A03}"/>
              </a:ext>
            </a:extLst>
          </p:cNvPr>
          <p:cNvSpPr/>
          <p:nvPr/>
        </p:nvSpPr>
        <p:spPr>
          <a:xfrm>
            <a:off x="2340000" y="980728"/>
            <a:ext cx="338412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4. Deus pode ouvir</a:t>
            </a:r>
          </a:p>
        </p:txBody>
      </p:sp>
      <p:sp>
        <p:nvSpPr>
          <p:cNvPr id="2" name="Retângulo 1">
            <a:extLst>
              <a:ext uri="{FF2B5EF4-FFF2-40B4-BE49-F238E27FC236}">
                <a16:creationId xmlns:a16="http://schemas.microsoft.com/office/drawing/2014/main" id="{17D5BFE7-B7E7-E557-1C79-A4B8C2BC2562}"/>
              </a:ext>
            </a:extLst>
          </p:cNvPr>
          <p:cNvSpPr/>
          <p:nvPr/>
        </p:nvSpPr>
        <p:spPr>
          <a:xfrm>
            <a:off x="1564290" y="1628799"/>
            <a:ext cx="5599998" cy="451479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Se mesmo eu sussurrar</a:t>
            </a:r>
          </a:p>
          <a:p>
            <a:r>
              <a:rPr lang="pt-BR" sz="2400" b="1" dirty="0">
                <a:solidFill>
                  <a:schemeClr val="tx1"/>
                </a:solidFill>
              </a:rPr>
              <a:t>Deus pode ouvir</a:t>
            </a:r>
          </a:p>
          <a:p>
            <a:r>
              <a:rPr lang="pt-BR" sz="2400" b="1" dirty="0">
                <a:solidFill>
                  <a:schemeClr val="tx1"/>
                </a:solidFill>
              </a:rPr>
              <a:t>E poderá atender</a:t>
            </a:r>
          </a:p>
          <a:p>
            <a:r>
              <a:rPr lang="pt-BR" sz="2400" b="1" dirty="0">
                <a:solidFill>
                  <a:schemeClr val="tx1"/>
                </a:solidFill>
              </a:rPr>
              <a:t>O que eu pedir.</a:t>
            </a:r>
          </a:p>
          <a:p>
            <a:r>
              <a:rPr lang="pt-BR" sz="2400" b="1" dirty="0">
                <a:solidFill>
                  <a:schemeClr val="tx1"/>
                </a:solidFill>
              </a:rPr>
              <a:t>Meu Deus pode escutar</a:t>
            </a:r>
          </a:p>
          <a:p>
            <a:r>
              <a:rPr lang="pt-BR" sz="2400" b="1" dirty="0">
                <a:solidFill>
                  <a:schemeClr val="tx1"/>
                </a:solidFill>
              </a:rPr>
              <a:t>O meu clamor,</a:t>
            </a:r>
          </a:p>
          <a:p>
            <a:r>
              <a:rPr lang="pt-BR" sz="2400" b="1" dirty="0">
                <a:solidFill>
                  <a:schemeClr val="tx1"/>
                </a:solidFill>
              </a:rPr>
              <a:t>E poderá atender</a:t>
            </a:r>
          </a:p>
          <a:p>
            <a:r>
              <a:rPr lang="pt-BR" sz="2400" b="1" dirty="0">
                <a:solidFill>
                  <a:schemeClr val="tx1"/>
                </a:solidFill>
              </a:rPr>
              <a:t>Pois ouve </a:t>
            </a:r>
            <a:r>
              <a:rPr lang="pt-BR" sz="2400" b="1" dirty="0" err="1">
                <a:solidFill>
                  <a:schemeClr val="tx1"/>
                </a:solidFill>
              </a:rPr>
              <a:t>co’amor</a:t>
            </a:r>
            <a:r>
              <a:rPr lang="pt-BR" sz="2400" b="1" dirty="0">
                <a:solidFill>
                  <a:schemeClr val="tx1"/>
                </a:solidFill>
              </a:rPr>
              <a:t>.</a:t>
            </a:r>
          </a:p>
          <a:p>
            <a:r>
              <a:rPr lang="pt-BR" sz="2400" b="1" dirty="0">
                <a:solidFill>
                  <a:schemeClr val="tx1"/>
                </a:solidFill>
              </a:rPr>
              <a:t>Seu coração você pode abrir assim.</a:t>
            </a:r>
          </a:p>
          <a:p>
            <a:r>
              <a:rPr lang="pt-BR" sz="2400" b="1" dirty="0">
                <a:solidFill>
                  <a:schemeClr val="tx1"/>
                </a:solidFill>
              </a:rPr>
              <a:t>Deus lá do Céu ouvirá sua voz enfim.</a:t>
            </a:r>
          </a:p>
          <a:p>
            <a:r>
              <a:rPr lang="pt-BR" sz="2400" b="1" dirty="0">
                <a:solidFill>
                  <a:schemeClr val="tx1"/>
                </a:solidFill>
              </a:rPr>
              <a:t>Seu coração você pode abrir assim.</a:t>
            </a:r>
          </a:p>
          <a:p>
            <a:r>
              <a:rPr lang="pt-BR" sz="2400" b="1" dirty="0">
                <a:solidFill>
                  <a:schemeClr val="tx1"/>
                </a:solidFill>
              </a:rPr>
              <a:t>Deus lá do Céu ouvirá sua voz enfim.</a:t>
            </a:r>
            <a:endParaRPr lang="pt-BR" b="1" dirty="0">
              <a:solidFill>
                <a:schemeClr val="tx1"/>
              </a:solidFill>
            </a:endParaRPr>
          </a:p>
        </p:txBody>
      </p:sp>
      <p:pic>
        <p:nvPicPr>
          <p:cNvPr id="5" name="Gráfico 4" descr="Clave de sol com preenchimento sólido">
            <a:hlinkClick r:id="rId4" action="ppaction://hlinkfile"/>
            <a:extLst>
              <a:ext uri="{FF2B5EF4-FFF2-40B4-BE49-F238E27FC236}">
                <a16:creationId xmlns:a16="http://schemas.microsoft.com/office/drawing/2014/main" id="{7EEF2AB9-5B56-3637-989C-415ED3148E5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714401"/>
            <a:ext cx="914400" cy="914400"/>
          </a:xfrm>
          <a:prstGeom prst="rect">
            <a:avLst/>
          </a:prstGeom>
        </p:spPr>
      </p:pic>
    </p:spTree>
    <p:extLst>
      <p:ext uri="{BB962C8B-B14F-4D97-AF65-F5344CB8AC3E}">
        <p14:creationId xmlns:p14="http://schemas.microsoft.com/office/powerpoint/2010/main" val="2850668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7000" r="-17000"/>
          </a:stretch>
        </a:blipFill>
        <a:effectLst/>
      </p:bgPr>
    </p:bg>
    <p:spTree>
      <p:nvGrpSpPr>
        <p:cNvPr id="1" name="">
          <a:extLst>
            <a:ext uri="{FF2B5EF4-FFF2-40B4-BE49-F238E27FC236}">
              <a16:creationId xmlns:a16="http://schemas.microsoft.com/office/drawing/2014/main" id="{5A28E72E-316C-1EFC-BD48-B21D10F88386}"/>
            </a:ext>
          </a:extLst>
        </p:cNvPr>
        <p:cNvGrpSpPr/>
        <p:nvPr/>
      </p:nvGrpSpPr>
      <p:grpSpPr>
        <a:xfrm>
          <a:off x="0" y="0"/>
          <a:ext cx="0" cy="0"/>
          <a:chOff x="0" y="0"/>
          <a:chExt cx="0" cy="0"/>
        </a:xfrm>
      </p:grpSpPr>
      <p:sp>
        <p:nvSpPr>
          <p:cNvPr id="4" name="CaixaDeTexto 3">
            <a:extLst>
              <a:ext uri="{FF2B5EF4-FFF2-40B4-BE49-F238E27FC236}">
                <a16:creationId xmlns:a16="http://schemas.microsoft.com/office/drawing/2014/main" id="{95261495-7F7F-089F-0A21-05EFF455CEBF}"/>
              </a:ext>
            </a:extLst>
          </p:cNvPr>
          <p:cNvSpPr txBox="1"/>
          <p:nvPr/>
        </p:nvSpPr>
        <p:spPr>
          <a:xfrm>
            <a:off x="1475656" y="764704"/>
            <a:ext cx="4280782" cy="3539430"/>
          </a:xfrm>
          <a:prstGeom prst="rect">
            <a:avLst/>
          </a:prstGeom>
          <a:noFill/>
        </p:spPr>
        <p:txBody>
          <a:bodyPr wrap="square">
            <a:spAutoFit/>
          </a:bodyPr>
          <a:lstStyle/>
          <a:p>
            <a:pPr algn="l"/>
            <a:r>
              <a:rPr lang="pt-BR" sz="3200" b="1" i="0" u="none" strike="noStrike" baseline="0" dirty="0">
                <a:solidFill>
                  <a:srgbClr val="00B050"/>
                </a:solidFill>
                <a:latin typeface="CenturyGothic"/>
              </a:rPr>
              <a:t>“Senhor, Senhor, </a:t>
            </a:r>
          </a:p>
          <a:p>
            <a:pPr algn="l"/>
            <a:r>
              <a:rPr lang="pt-BR" sz="3200" b="1" i="0" u="none" strike="noStrike" baseline="0" dirty="0">
                <a:solidFill>
                  <a:srgbClr val="00B050"/>
                </a:solidFill>
                <a:latin typeface="CenturyGothic"/>
              </a:rPr>
              <a:t>Deus compassivo </a:t>
            </a:r>
          </a:p>
          <a:p>
            <a:pPr algn="l"/>
            <a:r>
              <a:rPr lang="pt-BR" sz="3200" b="1" i="0" u="none" strike="noStrike" baseline="0" dirty="0">
                <a:solidFill>
                  <a:srgbClr val="00B050"/>
                </a:solidFill>
                <a:latin typeface="CenturyGothic"/>
              </a:rPr>
              <a:t>e misericordioso, </a:t>
            </a:r>
          </a:p>
          <a:p>
            <a:pPr algn="l"/>
            <a:r>
              <a:rPr lang="pt-BR" sz="3200" b="1" i="0" u="none" strike="noStrike" baseline="0" dirty="0">
                <a:solidFill>
                  <a:srgbClr val="00B050"/>
                </a:solidFill>
                <a:latin typeface="CenturyGothic"/>
              </a:rPr>
              <a:t>tardio em irar‑Se </a:t>
            </a:r>
          </a:p>
          <a:p>
            <a:pPr algn="l"/>
            <a:r>
              <a:rPr lang="pt-BR" sz="3200" b="1" i="0" u="none" strike="noStrike" baseline="0" dirty="0">
                <a:solidFill>
                  <a:srgbClr val="00B050"/>
                </a:solidFill>
                <a:latin typeface="CenturyGothic"/>
              </a:rPr>
              <a:t>e cheio de amor leal </a:t>
            </a:r>
          </a:p>
          <a:p>
            <a:pPr algn="l"/>
            <a:r>
              <a:rPr lang="pt-BR" sz="3200" b="1" i="0" u="none" strike="noStrike" baseline="0" dirty="0">
                <a:solidFill>
                  <a:srgbClr val="00B050"/>
                </a:solidFill>
                <a:latin typeface="CenturyGothic"/>
              </a:rPr>
              <a:t>e fidelidade” </a:t>
            </a:r>
          </a:p>
          <a:p>
            <a:pPr algn="r"/>
            <a:r>
              <a:rPr lang="pt-BR" sz="3200" b="1" i="0" u="none" strike="noStrike" baseline="0" dirty="0">
                <a:solidFill>
                  <a:srgbClr val="00B050"/>
                </a:solidFill>
                <a:latin typeface="CenturyGothic"/>
              </a:rPr>
              <a:t>Êxodo 34:6</a:t>
            </a:r>
            <a:endParaRPr lang="pt-BR" sz="3200" b="1" dirty="0">
              <a:solidFill>
                <a:srgbClr val="00B050"/>
              </a:solidFill>
            </a:endParaRPr>
          </a:p>
        </p:txBody>
      </p:sp>
      <p:sp>
        <p:nvSpPr>
          <p:cNvPr id="2" name="Retângulo 1">
            <a:extLst>
              <a:ext uri="{FF2B5EF4-FFF2-40B4-BE49-F238E27FC236}">
                <a16:creationId xmlns:a16="http://schemas.microsoft.com/office/drawing/2014/main" id="{FEFAB939-5BB4-18EC-AA8C-BADFB12FA85B}"/>
              </a:ext>
            </a:extLst>
          </p:cNvPr>
          <p:cNvSpPr/>
          <p:nvPr/>
        </p:nvSpPr>
        <p:spPr>
          <a:xfrm>
            <a:off x="1166934" y="5925840"/>
            <a:ext cx="7977065" cy="7435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dirty="0">
                <a:solidFill>
                  <a:schemeClr val="tx1"/>
                </a:solidFill>
              </a:rPr>
              <a:t>Entendemos todos esses atributos de Deus?</a:t>
            </a:r>
          </a:p>
        </p:txBody>
      </p:sp>
      <p:sp>
        <p:nvSpPr>
          <p:cNvPr id="5" name="CaixaDeTexto 4">
            <a:extLst>
              <a:ext uri="{FF2B5EF4-FFF2-40B4-BE49-F238E27FC236}">
                <a16:creationId xmlns:a16="http://schemas.microsoft.com/office/drawing/2014/main" id="{B06A199E-D8F5-0A8A-5F56-541F9ACEBA49}"/>
              </a:ext>
            </a:extLst>
          </p:cNvPr>
          <p:cNvSpPr txBox="1"/>
          <p:nvPr/>
        </p:nvSpPr>
        <p:spPr>
          <a:xfrm>
            <a:off x="1331640" y="4149080"/>
            <a:ext cx="4280782" cy="1569660"/>
          </a:xfrm>
          <a:prstGeom prst="rect">
            <a:avLst/>
          </a:prstGeom>
          <a:noFill/>
        </p:spPr>
        <p:txBody>
          <a:bodyPr wrap="square">
            <a:spAutoFit/>
          </a:bodyPr>
          <a:lstStyle/>
          <a:p>
            <a:pPr algn="ctr"/>
            <a:r>
              <a:rPr lang="pt-BR" sz="3200" b="1" i="1" u="none" strike="noStrike" baseline="0" dirty="0">
                <a:latin typeface="Calibri" panose="020F0502020204030204" pitchFamily="34" charset="0"/>
                <a:ea typeface="Calibri" panose="020F0502020204030204" pitchFamily="34" charset="0"/>
                <a:cs typeface="Calibri" panose="020F0502020204030204" pitchFamily="34" charset="0"/>
              </a:rPr>
              <a:t>O que este verso nos diz sobre Deus </a:t>
            </a:r>
          </a:p>
          <a:p>
            <a:pPr algn="ctr"/>
            <a:r>
              <a:rPr lang="pt-BR" sz="3200" b="1" i="1" u="none" strike="noStrike" baseline="0" dirty="0">
                <a:latin typeface="Calibri" panose="020F0502020204030204" pitchFamily="34" charset="0"/>
                <a:ea typeface="Calibri" panose="020F0502020204030204" pitchFamily="34" charset="0"/>
                <a:cs typeface="Calibri" panose="020F0502020204030204" pitchFamily="34" charset="0"/>
              </a:rPr>
              <a:t>e sobre como Ele é?</a:t>
            </a:r>
            <a:endParaRPr lang="pt-BR" sz="3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3600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749"/>
                                          </p:stCondLst>
                                        </p:cTn>
                                        <p:tgtEl>
                                          <p:spTgt spid="4">
                                            <p:txEl>
                                              <p:pRg st="1" end="1"/>
                                            </p:txEl>
                                          </p:spTgt>
                                        </p:tgtEl>
                                        <p:attrNameLst>
                                          <p:attrName>style.visibility</p:attrName>
                                        </p:attrNameLst>
                                      </p:cBhvr>
                                      <p:to>
                                        <p:strVal val="visible"/>
                                      </p:to>
                                    </p:set>
                                  </p:childTnLst>
                                </p:cTn>
                              </p:par>
                            </p:childTnLst>
                          </p:cTn>
                        </p:par>
                        <p:par>
                          <p:cTn id="10" fill="hold">
                            <p:stCondLst>
                              <p:cond delay="750"/>
                            </p:stCondLst>
                            <p:childTnLst>
                              <p:par>
                                <p:cTn id="11" presetID="1" presetClass="entr" presetSubtype="0" fill="hold" nodeType="afterEffect">
                                  <p:stCondLst>
                                    <p:cond delay="0"/>
                                  </p:stCondLst>
                                  <p:childTnLst>
                                    <p:set>
                                      <p:cBhvr>
                                        <p:cTn id="12" dur="1" fill="hold">
                                          <p:stCondLst>
                                            <p:cond delay="749"/>
                                          </p:stCondLst>
                                        </p:cTn>
                                        <p:tgtEl>
                                          <p:spTgt spid="4">
                                            <p:txEl>
                                              <p:pRg st="2" end="2"/>
                                            </p:txEl>
                                          </p:spTgt>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nodeType="afterEffect">
                                  <p:stCondLst>
                                    <p:cond delay="0"/>
                                  </p:stCondLst>
                                  <p:childTnLst>
                                    <p:set>
                                      <p:cBhvr>
                                        <p:cTn id="15" dur="1" fill="hold">
                                          <p:stCondLst>
                                            <p:cond delay="749"/>
                                          </p:stCondLst>
                                        </p:cTn>
                                        <p:tgtEl>
                                          <p:spTgt spid="4">
                                            <p:txEl>
                                              <p:pRg st="3" end="3"/>
                                            </p:txEl>
                                          </p:spTgt>
                                        </p:tgtEl>
                                        <p:attrNameLst>
                                          <p:attrName>style.visibility</p:attrName>
                                        </p:attrNameLst>
                                      </p:cBhvr>
                                      <p:to>
                                        <p:strVal val="visible"/>
                                      </p:to>
                                    </p:set>
                                  </p:childTnLst>
                                </p:cTn>
                              </p:par>
                            </p:childTnLst>
                          </p:cTn>
                        </p:par>
                        <p:par>
                          <p:cTn id="16" fill="hold">
                            <p:stCondLst>
                              <p:cond delay="2250"/>
                            </p:stCondLst>
                            <p:childTnLst>
                              <p:par>
                                <p:cTn id="17" presetID="1" presetClass="entr" presetSubtype="0" fill="hold" nodeType="afterEffect">
                                  <p:stCondLst>
                                    <p:cond delay="0"/>
                                  </p:stCondLst>
                                  <p:childTnLst>
                                    <p:set>
                                      <p:cBhvr>
                                        <p:cTn id="18" dur="1" fill="hold">
                                          <p:stCondLst>
                                            <p:cond delay="749"/>
                                          </p:stCondLst>
                                        </p:cTn>
                                        <p:tgtEl>
                                          <p:spTgt spid="4">
                                            <p:txEl>
                                              <p:pRg st="4" end="4"/>
                                            </p:txEl>
                                          </p:spTgt>
                                        </p:tgtEl>
                                        <p:attrNameLst>
                                          <p:attrName>style.visibility</p:attrName>
                                        </p:attrNameLst>
                                      </p:cBhvr>
                                      <p:to>
                                        <p:strVal val="visible"/>
                                      </p:to>
                                    </p:set>
                                  </p:childTnLst>
                                </p:cTn>
                              </p:par>
                            </p:childTnLst>
                          </p:cTn>
                        </p:par>
                        <p:par>
                          <p:cTn id="19" fill="hold">
                            <p:stCondLst>
                              <p:cond delay="3000"/>
                            </p:stCondLst>
                            <p:childTnLst>
                              <p:par>
                                <p:cTn id="20" presetID="1" presetClass="entr" presetSubtype="0" fill="hold" nodeType="afterEffect">
                                  <p:stCondLst>
                                    <p:cond delay="0"/>
                                  </p:stCondLst>
                                  <p:childTnLst>
                                    <p:set>
                                      <p:cBhvr>
                                        <p:cTn id="21" dur="1" fill="hold">
                                          <p:stCondLst>
                                            <p:cond delay="749"/>
                                          </p:stCondLst>
                                        </p:cTn>
                                        <p:tgtEl>
                                          <p:spTgt spid="4">
                                            <p:txEl>
                                              <p:pRg st="5" end="5"/>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5CADC-14BF-BD1E-3499-834D2B30EB08}"/>
            </a:ext>
          </a:extLst>
        </p:cNvPr>
        <p:cNvGrpSpPr/>
        <p:nvPr/>
      </p:nvGrpSpPr>
      <p:grpSpPr>
        <a:xfrm>
          <a:off x="0" y="0"/>
          <a:ext cx="0" cy="0"/>
          <a:chOff x="0" y="0"/>
          <a:chExt cx="0" cy="0"/>
        </a:xfrm>
      </p:grpSpPr>
    </p:spTree>
    <p:extLst>
      <p:ext uri="{BB962C8B-B14F-4D97-AF65-F5344CB8AC3E}">
        <p14:creationId xmlns:p14="http://schemas.microsoft.com/office/powerpoint/2010/main" val="646316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C141B-5561-F8D3-24B6-A15F442A9328}"/>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96F2BCA8-2EB9-87B0-D2E9-E523532CCBB0}"/>
              </a:ext>
            </a:extLst>
          </p:cNvPr>
          <p:cNvSpPr/>
          <p:nvPr/>
        </p:nvSpPr>
        <p:spPr>
          <a:xfrm>
            <a:off x="2340000" y="980728"/>
            <a:ext cx="482428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9. Que posso dar para Deus?</a:t>
            </a:r>
          </a:p>
        </p:txBody>
      </p:sp>
      <p:sp>
        <p:nvSpPr>
          <p:cNvPr id="2" name="Retângulo 1">
            <a:extLst>
              <a:ext uri="{FF2B5EF4-FFF2-40B4-BE49-F238E27FC236}">
                <a16:creationId xmlns:a16="http://schemas.microsoft.com/office/drawing/2014/main" id="{E2634377-E6F0-8F24-315A-5D120B1A884F}"/>
              </a:ext>
            </a:extLst>
          </p:cNvPr>
          <p:cNvSpPr/>
          <p:nvPr/>
        </p:nvSpPr>
        <p:spPr>
          <a:xfrm>
            <a:off x="1547912" y="1700807"/>
            <a:ext cx="5616376" cy="453650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Que posso dar para Deus </a:t>
            </a:r>
          </a:p>
          <a:p>
            <a:r>
              <a:rPr lang="pt-BR" sz="2400" b="1" dirty="0">
                <a:solidFill>
                  <a:schemeClr val="tx1"/>
                </a:solidFill>
              </a:rPr>
              <a:t>Que para mim sempre abre a mão?</a:t>
            </a:r>
          </a:p>
          <a:p>
            <a:r>
              <a:rPr lang="pt-BR" sz="2400" b="1" dirty="0">
                <a:solidFill>
                  <a:schemeClr val="tx1"/>
                </a:solidFill>
              </a:rPr>
              <a:t>Vou dar a vida, o louvor,</a:t>
            </a:r>
          </a:p>
          <a:p>
            <a:r>
              <a:rPr lang="pt-BR" sz="2400" b="1" dirty="0">
                <a:solidFill>
                  <a:schemeClr val="tx1"/>
                </a:solidFill>
              </a:rPr>
              <a:t>E esta oferta em gratidão.</a:t>
            </a:r>
          </a:p>
          <a:p>
            <a:r>
              <a:rPr lang="pt-BR" sz="2400" b="1" dirty="0">
                <a:solidFill>
                  <a:schemeClr val="tx1"/>
                </a:solidFill>
              </a:rPr>
              <a:t>Possa ela assim bem cumprir </a:t>
            </a:r>
          </a:p>
          <a:p>
            <a:r>
              <a:rPr lang="pt-BR" sz="2400" b="1" dirty="0">
                <a:solidFill>
                  <a:schemeClr val="tx1"/>
                </a:solidFill>
              </a:rPr>
              <a:t>A vontade do Senhor.</a:t>
            </a:r>
          </a:p>
          <a:p>
            <a:r>
              <a:rPr lang="pt-BR" sz="2400" b="1" dirty="0">
                <a:solidFill>
                  <a:schemeClr val="tx1"/>
                </a:solidFill>
              </a:rPr>
              <a:t>Multiplicada seja então</a:t>
            </a:r>
          </a:p>
          <a:p>
            <a:r>
              <a:rPr lang="pt-BR" sz="2400" b="1" dirty="0">
                <a:solidFill>
                  <a:schemeClr val="tx1"/>
                </a:solidFill>
              </a:rPr>
              <a:t>Pra revelar Cristo e Seu amor.</a:t>
            </a:r>
          </a:p>
          <a:p>
            <a:r>
              <a:rPr lang="pt-BR" sz="2400" b="1" dirty="0">
                <a:solidFill>
                  <a:schemeClr val="tx1"/>
                </a:solidFill>
              </a:rPr>
              <a:t>Que posso dar para Deus</a:t>
            </a:r>
          </a:p>
          <a:p>
            <a:r>
              <a:rPr lang="pt-BR" sz="2400" b="1" dirty="0">
                <a:solidFill>
                  <a:schemeClr val="tx1"/>
                </a:solidFill>
              </a:rPr>
              <a:t>Que para mim sempre abre a mão?</a:t>
            </a:r>
          </a:p>
          <a:p>
            <a:r>
              <a:rPr lang="pt-BR" sz="2400" b="1" dirty="0">
                <a:solidFill>
                  <a:schemeClr val="tx1"/>
                </a:solidFill>
              </a:rPr>
              <a:t>Vou dar a vida, o louvor,</a:t>
            </a:r>
          </a:p>
          <a:p>
            <a:r>
              <a:rPr lang="pt-BR" sz="2400" b="1" dirty="0">
                <a:solidFill>
                  <a:schemeClr val="tx1"/>
                </a:solidFill>
              </a:rPr>
              <a:t>E esta oferta em gratidão.</a:t>
            </a:r>
          </a:p>
        </p:txBody>
      </p:sp>
      <p:pic>
        <p:nvPicPr>
          <p:cNvPr id="5" name="Gráfico 4" descr="Clave de sol com preenchimento sólido">
            <a:hlinkClick r:id="rId4" action="ppaction://hlinkfile"/>
            <a:extLst>
              <a:ext uri="{FF2B5EF4-FFF2-40B4-BE49-F238E27FC236}">
                <a16:creationId xmlns:a16="http://schemas.microsoft.com/office/drawing/2014/main" id="{A82C0EE7-B04B-CF88-89F4-EF7D9E2DC7B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Tree>
    <p:extLst>
      <p:ext uri="{BB962C8B-B14F-4D97-AF65-F5344CB8AC3E}">
        <p14:creationId xmlns:p14="http://schemas.microsoft.com/office/powerpoint/2010/main" val="3182287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6AF5B-9F80-F933-F31B-562A1AF534F1}"/>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DB993941-678C-6688-7E60-54C0950F7A72}"/>
              </a:ext>
            </a:extLst>
          </p:cNvPr>
          <p:cNvPicPr preferRelativeResize="0">
            <a:picLocks/>
          </p:cNvPicPr>
          <p:nvPr/>
        </p:nvPicPr>
        <p:blipFill>
          <a:blip r:embed="rId2">
            <a:extLst>
              <a:ext uri="{28A0092B-C50C-407E-A947-70E740481C1C}">
                <a14:useLocalDpi xmlns:a14="http://schemas.microsoft.com/office/drawing/2010/main" val="0"/>
              </a:ext>
            </a:extLst>
          </a:blip>
          <a:stretch>
            <a:fillRect/>
          </a:stretch>
        </p:blipFill>
        <p:spPr>
          <a:xfrm>
            <a:off x="19665" y="677320"/>
            <a:ext cx="9144000" cy="6199200"/>
          </a:xfrm>
          <a:prstGeom prst="rect">
            <a:avLst/>
          </a:prstGeom>
        </p:spPr>
      </p:pic>
      <p:cxnSp>
        <p:nvCxnSpPr>
          <p:cNvPr id="7" name="Conector reto 6">
            <a:extLst>
              <a:ext uri="{FF2B5EF4-FFF2-40B4-BE49-F238E27FC236}">
                <a16:creationId xmlns:a16="http://schemas.microsoft.com/office/drawing/2014/main" id="{74A748B7-7031-1912-5CC5-16BAB2CE86C7}"/>
              </a:ext>
            </a:extLst>
          </p:cNvPr>
          <p:cNvCxnSpPr/>
          <p:nvPr/>
        </p:nvCxnSpPr>
        <p:spPr>
          <a:xfrm>
            <a:off x="2816864"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ector reto 7">
            <a:extLst>
              <a:ext uri="{FF2B5EF4-FFF2-40B4-BE49-F238E27FC236}">
                <a16:creationId xmlns:a16="http://schemas.microsoft.com/office/drawing/2014/main" id="{8B4587F4-A048-6751-0006-3A055FD2C303}"/>
              </a:ext>
            </a:extLst>
          </p:cNvPr>
          <p:cNvCxnSpPr/>
          <p:nvPr/>
        </p:nvCxnSpPr>
        <p:spPr>
          <a:xfrm>
            <a:off x="4405136"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Conector reto 8">
            <a:extLst>
              <a:ext uri="{FF2B5EF4-FFF2-40B4-BE49-F238E27FC236}">
                <a16:creationId xmlns:a16="http://schemas.microsoft.com/office/drawing/2014/main" id="{AFD8FD34-A6D8-E5CA-6EA5-FAAC0D6EF0EE}"/>
              </a:ext>
            </a:extLst>
          </p:cNvPr>
          <p:cNvCxnSpPr/>
          <p:nvPr/>
        </p:nvCxnSpPr>
        <p:spPr>
          <a:xfrm>
            <a:off x="5796136"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 name="Conector reto 1">
            <a:extLst>
              <a:ext uri="{FF2B5EF4-FFF2-40B4-BE49-F238E27FC236}">
                <a16:creationId xmlns:a16="http://schemas.microsoft.com/office/drawing/2014/main" id="{75378BAD-2DC7-9701-2188-70BCED7C9567}"/>
              </a:ext>
            </a:extLst>
          </p:cNvPr>
          <p:cNvCxnSpPr/>
          <p:nvPr/>
        </p:nvCxnSpPr>
        <p:spPr>
          <a:xfrm>
            <a:off x="7170747"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ector reto 9">
            <a:extLst>
              <a:ext uri="{FF2B5EF4-FFF2-40B4-BE49-F238E27FC236}">
                <a16:creationId xmlns:a16="http://schemas.microsoft.com/office/drawing/2014/main" id="{D55E0FC5-394C-86D7-53FF-F3C7B95A346B}"/>
              </a:ext>
            </a:extLst>
          </p:cNvPr>
          <p:cNvCxnSpPr/>
          <p:nvPr/>
        </p:nvCxnSpPr>
        <p:spPr>
          <a:xfrm>
            <a:off x="8252355"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6022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39A4-4DA1-9CA0-19AB-D77B4C09F2D1}"/>
            </a:ext>
          </a:extLst>
        </p:cNvPr>
        <p:cNvGrpSpPr/>
        <p:nvPr/>
      </p:nvGrpSpPr>
      <p:grpSpPr>
        <a:xfrm>
          <a:off x="0" y="0"/>
          <a:ext cx="0" cy="0"/>
          <a:chOff x="0" y="0"/>
          <a:chExt cx="0" cy="0"/>
        </a:xfrm>
      </p:grpSpPr>
      <p:pic>
        <p:nvPicPr>
          <p:cNvPr id="5" name="Imagem 4">
            <a:extLst>
              <a:ext uri="{FF2B5EF4-FFF2-40B4-BE49-F238E27FC236}">
                <a16:creationId xmlns:a16="http://schemas.microsoft.com/office/drawing/2014/main" id="{543355EF-2494-7471-60A5-701EF3F8BF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00" y="676800"/>
            <a:ext cx="9144000" cy="6200775"/>
          </a:xfrm>
          <a:prstGeom prst="rect">
            <a:avLst/>
          </a:prstGeom>
        </p:spPr>
      </p:pic>
      <p:pic>
        <p:nvPicPr>
          <p:cNvPr id="8" name="Imagem 7">
            <a:extLst>
              <a:ext uri="{FF2B5EF4-FFF2-40B4-BE49-F238E27FC236}">
                <a16:creationId xmlns:a16="http://schemas.microsoft.com/office/drawing/2014/main" id="{76D86075-1A59-8068-FDBA-62C3B9938863}"/>
              </a:ext>
            </a:extLst>
          </p:cNvPr>
          <p:cNvPicPr>
            <a:picLocks noChangeAspect="1"/>
          </p:cNvPicPr>
          <p:nvPr/>
        </p:nvPicPr>
        <p:blipFill>
          <a:blip r:embed="rId3">
            <a:extLst>
              <a:ext uri="{28A0092B-C50C-407E-A947-70E740481C1C}">
                <a14:useLocalDpi xmlns:a14="http://schemas.microsoft.com/office/drawing/2010/main" val="0"/>
              </a:ext>
            </a:extLst>
          </a:blip>
          <a:srcRect l="37163" r="1"/>
          <a:stretch>
            <a:fillRect/>
          </a:stretch>
        </p:blipFill>
        <p:spPr>
          <a:xfrm>
            <a:off x="3419872" y="676800"/>
            <a:ext cx="5745728" cy="6199200"/>
          </a:xfrm>
          <a:prstGeom prst="rect">
            <a:avLst/>
          </a:prstGeom>
        </p:spPr>
      </p:pic>
      <p:pic>
        <p:nvPicPr>
          <p:cNvPr id="9" name="Imagem 8">
            <a:extLst>
              <a:ext uri="{FF2B5EF4-FFF2-40B4-BE49-F238E27FC236}">
                <a16:creationId xmlns:a16="http://schemas.microsoft.com/office/drawing/2014/main" id="{4B623EB6-D710-FD4A-ED28-A750E3534B9A}"/>
              </a:ext>
            </a:extLst>
          </p:cNvPr>
          <p:cNvPicPr>
            <a:picLocks noChangeAspect="1"/>
          </p:cNvPicPr>
          <p:nvPr/>
        </p:nvPicPr>
        <p:blipFill>
          <a:blip r:embed="rId3">
            <a:extLst>
              <a:ext uri="{28A0092B-C50C-407E-A947-70E740481C1C}">
                <a14:useLocalDpi xmlns:a14="http://schemas.microsoft.com/office/drawing/2010/main" val="0"/>
              </a:ext>
            </a:extLst>
          </a:blip>
          <a:srcRect l="19740"/>
          <a:stretch>
            <a:fillRect/>
          </a:stretch>
        </p:blipFill>
        <p:spPr>
          <a:xfrm>
            <a:off x="1815252" y="676800"/>
            <a:ext cx="7338978" cy="6199200"/>
          </a:xfrm>
          <a:prstGeom prst="rect">
            <a:avLst/>
          </a:prstGeom>
        </p:spPr>
      </p:pic>
      <p:sp>
        <p:nvSpPr>
          <p:cNvPr id="3" name="Elipse 2">
            <a:extLst>
              <a:ext uri="{FF2B5EF4-FFF2-40B4-BE49-F238E27FC236}">
                <a16:creationId xmlns:a16="http://schemas.microsoft.com/office/drawing/2014/main" id="{8AFD2F51-0190-8950-02A7-508A958CA244}"/>
              </a:ext>
            </a:extLst>
          </p:cNvPr>
          <p:cNvSpPr/>
          <p:nvPr/>
        </p:nvSpPr>
        <p:spPr>
          <a:xfrm>
            <a:off x="2195736" y="1196752"/>
            <a:ext cx="864096"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9</a:t>
            </a:r>
            <a:endParaRPr lang="pt-BR" dirty="0">
              <a:solidFill>
                <a:schemeClr val="tx1"/>
              </a:solidFill>
            </a:endParaRPr>
          </a:p>
        </p:txBody>
      </p:sp>
      <p:sp>
        <p:nvSpPr>
          <p:cNvPr id="4" name="Elipse 3">
            <a:extLst>
              <a:ext uri="{FF2B5EF4-FFF2-40B4-BE49-F238E27FC236}">
                <a16:creationId xmlns:a16="http://schemas.microsoft.com/office/drawing/2014/main" id="{90FE3112-1B53-BE3A-0288-92E8037F8A79}"/>
              </a:ext>
            </a:extLst>
          </p:cNvPr>
          <p:cNvSpPr/>
          <p:nvPr/>
        </p:nvSpPr>
        <p:spPr>
          <a:xfrm>
            <a:off x="3419872" y="119675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10</a:t>
            </a:r>
            <a:endParaRPr lang="pt-BR" dirty="0">
              <a:solidFill>
                <a:schemeClr val="tx1"/>
              </a:solidFill>
            </a:endParaRPr>
          </a:p>
        </p:txBody>
      </p:sp>
      <p:sp>
        <p:nvSpPr>
          <p:cNvPr id="11" name="Elipse 10">
            <a:extLst>
              <a:ext uri="{FF2B5EF4-FFF2-40B4-BE49-F238E27FC236}">
                <a16:creationId xmlns:a16="http://schemas.microsoft.com/office/drawing/2014/main" id="{555DAFE0-8FE2-4799-B826-122E5259A458}"/>
              </a:ext>
            </a:extLst>
          </p:cNvPr>
          <p:cNvSpPr/>
          <p:nvPr/>
        </p:nvSpPr>
        <p:spPr>
          <a:xfrm>
            <a:off x="4725090" y="119675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11</a:t>
            </a:r>
            <a:endParaRPr lang="pt-BR" dirty="0">
              <a:solidFill>
                <a:schemeClr val="tx1"/>
              </a:solidFill>
            </a:endParaRPr>
          </a:p>
        </p:txBody>
      </p:sp>
      <p:sp>
        <p:nvSpPr>
          <p:cNvPr id="12" name="Elipse 11">
            <a:extLst>
              <a:ext uri="{FF2B5EF4-FFF2-40B4-BE49-F238E27FC236}">
                <a16:creationId xmlns:a16="http://schemas.microsoft.com/office/drawing/2014/main" id="{FEFD010E-8883-C982-ABF2-D26677D87BCE}"/>
              </a:ext>
            </a:extLst>
          </p:cNvPr>
          <p:cNvSpPr/>
          <p:nvPr/>
        </p:nvSpPr>
        <p:spPr>
          <a:xfrm>
            <a:off x="5985375" y="119675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12</a:t>
            </a:r>
            <a:endParaRPr lang="pt-BR" dirty="0">
              <a:solidFill>
                <a:schemeClr val="tx1"/>
              </a:solidFill>
            </a:endParaRPr>
          </a:p>
        </p:txBody>
      </p:sp>
      <p:sp>
        <p:nvSpPr>
          <p:cNvPr id="13" name="Elipse 12">
            <a:extLst>
              <a:ext uri="{FF2B5EF4-FFF2-40B4-BE49-F238E27FC236}">
                <a16:creationId xmlns:a16="http://schemas.microsoft.com/office/drawing/2014/main" id="{50A1AA1B-EE7C-6337-F28D-6A563FA55874}"/>
              </a:ext>
            </a:extLst>
          </p:cNvPr>
          <p:cNvSpPr/>
          <p:nvPr/>
        </p:nvSpPr>
        <p:spPr>
          <a:xfrm>
            <a:off x="7443632" y="119675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13</a:t>
            </a:r>
            <a:endParaRPr lang="pt-BR" dirty="0">
              <a:solidFill>
                <a:schemeClr val="tx1"/>
              </a:solidFill>
            </a:endParaRPr>
          </a:p>
        </p:txBody>
      </p:sp>
    </p:spTree>
    <p:extLst>
      <p:ext uri="{BB962C8B-B14F-4D97-AF65-F5344CB8AC3E}">
        <p14:creationId xmlns:p14="http://schemas.microsoft.com/office/powerpoint/2010/main" val="13952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 presetClass="exit" presetSubtype="0" fill="hold" grpId="0" nodeType="withEffect">
                                  <p:stCondLst>
                                    <p:cond delay="2000"/>
                                  </p:stCondLst>
                                  <p:childTnLst>
                                    <p:set>
                                      <p:cBhvr>
                                        <p:cTn id="8"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8D25F074-60B6-9896-2DBE-9D917234B296}"/>
              </a:ext>
            </a:extLst>
          </p:cNvPr>
          <p:cNvSpPr>
            <a:spLocks noGrp="1"/>
          </p:cNvSpPr>
          <p:nvPr>
            <p:ph type="body" sz="quarter" idx="10"/>
          </p:nvPr>
        </p:nvSpPr>
        <p:spPr>
          <a:xfrm>
            <a:off x="71996" y="679578"/>
            <a:ext cx="2959200" cy="5917774"/>
          </a:xfrm>
        </p:spPr>
        <p:txBody>
          <a:bodyPr/>
          <a:lstStyle/>
          <a:p>
            <a:pPr>
              <a:lnSpc>
                <a:spcPct val="100000"/>
              </a:lnSpc>
            </a:pPr>
            <a:r>
              <a:rPr lang="pt-BR" dirty="0">
                <a:solidFill>
                  <a:srgbClr val="1F1F1F"/>
                </a:solidFill>
                <a:latin typeface="inherit"/>
              </a:rPr>
              <a:t>Ruanda é um pequeno país sem litoral com uma população enorme. Não há terra suficiente para cultivar todos os alimentos necessários para as pessoas. Essa falta de alimentos é chamada de déficit alimentar. Isso significa que muitas pessoas passam fome ou têm dificuldade para encontrar comida para alimentar suas famílias.</a:t>
            </a:r>
          </a:p>
          <a:p>
            <a:pPr>
              <a:lnSpc>
                <a:spcPct val="100000"/>
              </a:lnSpc>
            </a:pPr>
            <a:r>
              <a:rPr lang="pt-BR" dirty="0">
                <a:solidFill>
                  <a:srgbClr val="1F1F1F"/>
                </a:solidFill>
                <a:latin typeface="inherit"/>
              </a:rPr>
              <a:t>Houve também uma guerra terrível muitos anos atrás que deixou um grande número de crianças tutsis órfãs. Elas agora são adultas e precisam do amor e da cura de Jesus e de amigos cristãos.</a:t>
            </a:r>
          </a:p>
          <a:p>
            <a:pPr>
              <a:lnSpc>
                <a:spcPct val="100000"/>
              </a:lnSpc>
            </a:pPr>
            <a:endParaRPr lang="pt-BR" dirty="0"/>
          </a:p>
        </p:txBody>
      </p:sp>
      <p:pic>
        <p:nvPicPr>
          <p:cNvPr id="3" name="Picture 2" descr="Reflorestar o mundo promove a igualdade de gênero - CicloVivo">
            <a:extLst>
              <a:ext uri="{FF2B5EF4-FFF2-40B4-BE49-F238E27FC236}">
                <a16:creationId xmlns:a16="http://schemas.microsoft.com/office/drawing/2014/main" id="{BB8D51A2-4584-080F-15FC-A7A395A3910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3848" y="836712"/>
            <a:ext cx="3274504" cy="218072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Reflorestar o mundo promove a igualdade de gênero - CicloVivo">
            <a:extLst>
              <a:ext uri="{FF2B5EF4-FFF2-40B4-BE49-F238E27FC236}">
                <a16:creationId xmlns:a16="http://schemas.microsoft.com/office/drawing/2014/main" id="{F0562B69-BD72-5A96-7447-BEFDEE5E5EC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72" y="4725144"/>
            <a:ext cx="3059832" cy="20398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Um terço da população mundial está desnutrida ou com excesso de peso, diz  estudo | As Nações Unidas no Brasil">
            <a:extLst>
              <a:ext uri="{FF2B5EF4-FFF2-40B4-BE49-F238E27FC236}">
                <a16:creationId xmlns:a16="http://schemas.microsoft.com/office/drawing/2014/main" id="{E50DB85E-B8FF-D7B1-B9FA-2A11E16F90A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65662" y="2903655"/>
            <a:ext cx="2959200" cy="1974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280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11881D01-89E6-D211-B76B-4F6354582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8952" y="1941591"/>
            <a:ext cx="7777464" cy="4374824"/>
          </a:xfrm>
          <a:prstGeom prst="rect">
            <a:avLst/>
          </a:prstGeom>
        </p:spPr>
      </p:pic>
      <p:sp>
        <p:nvSpPr>
          <p:cNvPr id="51205" name="Espaço Reservado para Texto 1">
            <a:extLst>
              <a:ext uri="{FF2B5EF4-FFF2-40B4-BE49-F238E27FC236}">
                <a16:creationId xmlns:a16="http://schemas.microsoft.com/office/drawing/2014/main" id="{7C84D6CF-4F9E-4B3C-8A7E-40C4560F2A6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68911D34-DA5E-46E4-8610-884DBE1AABDE}" type="datetime1">
              <a:rPr lang="pt-BR" altLang="pt-BR" sz="5400" b="0" smtClean="0"/>
              <a:pPr algn="ctr" eaLnBrk="1" hangingPunct="1"/>
              <a:t>24/05/2026</a:t>
            </a:fld>
            <a:endParaRPr lang="pt-BR" altLang="pt-BR" sz="5400" b="0"/>
          </a:p>
        </p:txBody>
      </p:sp>
      <p:sp>
        <p:nvSpPr>
          <p:cNvPr id="51206" name="CaixaDeTexto 2">
            <a:extLst>
              <a:ext uri="{FF2B5EF4-FFF2-40B4-BE49-F238E27FC236}">
                <a16:creationId xmlns:a16="http://schemas.microsoft.com/office/drawing/2014/main" id="{1A734EA0-0392-42F4-936F-FB0A76735DB0}"/>
              </a:ext>
            </a:extLst>
          </p:cNvPr>
          <p:cNvSpPr txBox="1">
            <a:spLocks noChangeArrowheads="1"/>
          </p:cNvSpPr>
          <p:nvPr/>
        </p:nvSpPr>
        <p:spPr bwMode="auto">
          <a:xfrm>
            <a:off x="1366536" y="6334780"/>
            <a:ext cx="7815434" cy="52322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800" dirty="0">
                <a:solidFill>
                  <a:schemeClr val="bg1"/>
                </a:solidFill>
                <a:cs typeface="Arial" charset="0"/>
              </a:rPr>
              <a:t>José vendido como escravo</a:t>
            </a:r>
          </a:p>
        </p:txBody>
      </p:sp>
      <p:pic>
        <p:nvPicPr>
          <p:cNvPr id="3" name="Imagem 2">
            <a:hlinkClick r:id="rId4" action="ppaction://hlinksldjump"/>
            <a:extLst>
              <a:ext uri="{FF2B5EF4-FFF2-40B4-BE49-F238E27FC236}">
                <a16:creationId xmlns:a16="http://schemas.microsoft.com/office/drawing/2014/main" id="{9AC9C0B8-BAD0-B868-F042-166FEA0A6998}"/>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195" y="4620747"/>
            <a:ext cx="1357745" cy="1341120"/>
          </a:xfrm>
          <a:prstGeom prst="rect">
            <a:avLst/>
          </a:prstGeom>
        </p:spPr>
      </p:pic>
      <p:pic>
        <p:nvPicPr>
          <p:cNvPr id="5" name="Imagem 4">
            <a:hlinkClick r:id="rId6" action="ppaction://hlinksldjump"/>
            <a:extLst>
              <a:ext uri="{FF2B5EF4-FFF2-40B4-BE49-F238E27FC236}">
                <a16:creationId xmlns:a16="http://schemas.microsoft.com/office/drawing/2014/main" id="{10B75E9F-4A63-C7A7-1647-6660F49F1CCE}"/>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8241" y="3165443"/>
            <a:ext cx="947651" cy="91162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05244-E168-31D4-3536-626A0C86F3E4}"/>
            </a:ext>
          </a:extLst>
        </p:cNvPr>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4518E201-0C7A-C329-47DD-D31195DD24DC}"/>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933A7603-4BB2-C2EB-83FD-49FC4DE7F83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9B4C2F1A-A064-892F-8A01-6D164C1EC41A}"/>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José: da Prisão ao Palácio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José: Governador do Egito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José e Seus Irmãos</a:t>
            </a:r>
          </a:p>
        </p:txBody>
      </p:sp>
    </p:spTree>
    <p:extLst>
      <p:ext uri="{BB962C8B-B14F-4D97-AF65-F5344CB8AC3E}">
        <p14:creationId xmlns:p14="http://schemas.microsoft.com/office/powerpoint/2010/main" val="1993555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782BC-D006-6E4E-2E62-63252675C1A1}"/>
            </a:ext>
          </a:extLst>
        </p:cNvPr>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331FA0D8-7753-1FB6-0821-0238C321D4CD}"/>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61AB5477-AFE2-28EB-1E0D-9D7593135C23}"/>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Posso confiar que Deus está comigo. </a:t>
            </a:r>
          </a:p>
          <a:p>
            <a:r>
              <a:rPr lang="pt-BR" dirty="0">
                <a:effectLst>
                  <a:outerShdw blurRad="38100" dist="38100" dir="2700000" algn="tl">
                    <a:srgbClr val="000000">
                      <a:alpha val="43137"/>
                    </a:srgbClr>
                  </a:outerShdw>
                </a:effectLst>
              </a:rPr>
              <a:t>Deus é real e trabalha em minha vida para Se revelar a outros.</a:t>
            </a:r>
          </a:p>
          <a:p>
            <a:r>
              <a:rPr lang="pt-BR" dirty="0">
                <a:effectLst>
                  <a:outerShdw blurRad="38100" dist="38100" dir="2700000" algn="tl">
                    <a:srgbClr val="000000">
                      <a:alpha val="43137"/>
                    </a:srgbClr>
                  </a:outerShdw>
                </a:effectLst>
              </a:rPr>
              <a:t>Os outros podem ver que Deus está comigo quando vivo para honrá-lo.</a:t>
            </a:r>
          </a:p>
        </p:txBody>
      </p:sp>
      <p:sp>
        <p:nvSpPr>
          <p:cNvPr id="62468" name="Espaço Reservado para Texto 1">
            <a:extLst>
              <a:ext uri="{FF2B5EF4-FFF2-40B4-BE49-F238E27FC236}">
                <a16:creationId xmlns:a16="http://schemas.microsoft.com/office/drawing/2014/main" id="{5118C0F2-0492-9BD1-4C0A-01155D3FD2AB}"/>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extLst>
      <p:ext uri="{BB962C8B-B14F-4D97-AF65-F5344CB8AC3E}">
        <p14:creationId xmlns:p14="http://schemas.microsoft.com/office/powerpoint/2010/main" val="8521158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CA6AF-CA78-26DF-23F7-FD99CE547F47}"/>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D214637-0209-59A4-D72B-DB5D12F0D76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936E2D6B-173A-D987-BBA0-DCA523443528}"/>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Êxodo 34:6</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I Timóteo 2:3 e 4</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Filipenses 4:19</a:t>
            </a:r>
          </a:p>
        </p:txBody>
      </p:sp>
      <p:sp>
        <p:nvSpPr>
          <p:cNvPr id="63492" name="Espaço Reservado para Texto 1">
            <a:extLst>
              <a:ext uri="{FF2B5EF4-FFF2-40B4-BE49-F238E27FC236}">
                <a16:creationId xmlns:a16="http://schemas.microsoft.com/office/drawing/2014/main" id="{9A7E16ED-A1B9-7F39-7BAD-E121EC37F567}"/>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Tree>
    <p:extLst>
      <p:ext uri="{BB962C8B-B14F-4D97-AF65-F5344CB8AC3E}">
        <p14:creationId xmlns:p14="http://schemas.microsoft.com/office/powerpoint/2010/main" val="1713028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76390-D252-4C84-1E9F-5FA34891F59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224DDC7-B0CF-9D94-8A91-8EC700F4C49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Porque o carcereiro-mor colocou todos os prisioneiros sob a guarda de José?</a:t>
            </a:r>
          </a:p>
        </p:txBody>
      </p:sp>
      <p:sp>
        <p:nvSpPr>
          <p:cNvPr id="3" name="Espaço Reservado para Texto 2">
            <a:extLst>
              <a:ext uri="{FF2B5EF4-FFF2-40B4-BE49-F238E27FC236}">
                <a16:creationId xmlns:a16="http://schemas.microsoft.com/office/drawing/2014/main" id="{335EFD10-AE08-03FD-934D-4126A77BA558}"/>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Deus estava com José</a:t>
            </a:r>
          </a:p>
          <a:p>
            <a:pPr eaLnBrk="1" hangingPunct="1">
              <a:buFont typeface="Arial" charset="0"/>
              <a:buAutoNum type="alphaLcPeriod"/>
              <a:defRPr/>
            </a:pPr>
            <a:r>
              <a:rPr lang="pt-BR" altLang="pt-BR" dirty="0"/>
              <a:t>José era bom de conversa</a:t>
            </a:r>
          </a:p>
          <a:p>
            <a:pPr eaLnBrk="1" hangingPunct="1">
              <a:buFont typeface="Arial" charset="0"/>
              <a:buAutoNum type="alphaLcPeriod"/>
              <a:defRPr/>
            </a:pPr>
            <a:r>
              <a:rPr lang="pt-BR" altLang="pt-BR" dirty="0"/>
              <a:t>José era amigo de faraó</a:t>
            </a: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970A9E1D-4369-7299-075B-28AD4CF554B9}"/>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34451030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D1A93-786F-930D-E19E-91FC6D49B8A2}"/>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E27C1C47-447D-3A8F-C6A8-D92C248F1E9D}"/>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O padeiro-chefe e copeiro-chefe do faraó foram presos. José interpretou os seus sonhos. Quem foi liberto da prisão?</a:t>
            </a:r>
          </a:p>
        </p:txBody>
      </p:sp>
      <p:sp>
        <p:nvSpPr>
          <p:cNvPr id="3" name="Espaço Reservado para Texto 2">
            <a:extLst>
              <a:ext uri="{FF2B5EF4-FFF2-40B4-BE49-F238E27FC236}">
                <a16:creationId xmlns:a16="http://schemas.microsoft.com/office/drawing/2014/main" id="{5FEC0E56-FC80-1116-E601-629AEA3481A5}"/>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O Copeiro-Mor</a:t>
            </a:r>
          </a:p>
          <a:p>
            <a:pPr eaLnBrk="1" hangingPunct="1">
              <a:buFont typeface="Arial" charset="0"/>
              <a:buAutoNum type="alphaLcPeriod"/>
              <a:defRPr/>
            </a:pPr>
            <a:r>
              <a:rPr lang="pt-BR" altLang="pt-BR" dirty="0"/>
              <a:t>O Padeiro-Mor</a:t>
            </a:r>
          </a:p>
          <a:p>
            <a:pPr eaLnBrk="1" hangingPunct="1">
              <a:buFont typeface="Arial" charset="0"/>
              <a:buAutoNum type="alphaLcPeriod"/>
              <a:defRPr/>
            </a:pPr>
            <a:r>
              <a:rPr lang="pt-BR" altLang="pt-BR" dirty="0"/>
              <a:t>O Padeiro-Mor e o Copeiro-Mor</a:t>
            </a: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05B9C151-D05A-52AC-33E8-584DC9D51381}"/>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Tree>
    <p:extLst>
      <p:ext uri="{BB962C8B-B14F-4D97-AF65-F5344CB8AC3E}">
        <p14:creationId xmlns:p14="http://schemas.microsoft.com/office/powerpoint/2010/main" val="18941338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74710-F990-C87E-C38B-E2FDC4D2BC15}"/>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7DFDAFDA-D80B-D3E1-6871-29F582DC6C00}"/>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Quando o Faraó teve sonhos ficou preocupado por não entender os sonhos. Quem falou para ele que José sabia interpretar sonhos?</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99B74FA5-15E6-DD9C-D5A8-5007B8F13952}"/>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O Padeiro-Mor</a:t>
            </a:r>
          </a:p>
          <a:p>
            <a:pPr eaLnBrk="1" hangingPunct="1">
              <a:buFont typeface="Arial" charset="0"/>
              <a:buAutoNum type="alphaLcPeriod"/>
              <a:defRPr/>
            </a:pPr>
            <a:r>
              <a:rPr lang="pt-BR" altLang="pt-BR" dirty="0"/>
              <a:t>O Chefe de José na prisão</a:t>
            </a:r>
          </a:p>
          <a:p>
            <a:pPr eaLnBrk="1" hangingPunct="1">
              <a:buFont typeface="Arial" charset="0"/>
              <a:buAutoNum type="alphaLcPeriod"/>
              <a:defRPr/>
            </a:pPr>
            <a:r>
              <a:rPr lang="pt-BR" altLang="pt-BR" dirty="0"/>
              <a:t>O Copeiro-Mor</a:t>
            </a:r>
          </a:p>
        </p:txBody>
      </p:sp>
      <p:sp>
        <p:nvSpPr>
          <p:cNvPr id="63492" name="Espaço Reservado para Texto 1">
            <a:extLst>
              <a:ext uri="{FF2B5EF4-FFF2-40B4-BE49-F238E27FC236}">
                <a16:creationId xmlns:a16="http://schemas.microsoft.com/office/drawing/2014/main" id="{890C5A40-5A3C-E506-3110-56FED2CAECBD}"/>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26718074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595D7-2C98-7B57-A3A7-7AF78233086B}"/>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70AA2EAA-54EF-2859-3EEA-1AAE2025FDB4}"/>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Depois que teve o sonho interpretado, o que fez Faraó?</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E8BAC75D-BB34-EF50-7B3F-444918778C89}"/>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Mandou José de volta para a cadeia</a:t>
            </a:r>
          </a:p>
          <a:p>
            <a:pPr eaLnBrk="1" hangingPunct="1">
              <a:buFont typeface="Arial" charset="0"/>
              <a:buAutoNum type="alphaLcPeriod"/>
              <a:defRPr/>
            </a:pPr>
            <a:r>
              <a:rPr lang="pt-BR" altLang="pt-BR" dirty="0"/>
              <a:t>Nomeou José Governador do Egito</a:t>
            </a:r>
          </a:p>
          <a:p>
            <a:pPr eaLnBrk="1" hangingPunct="1">
              <a:buFont typeface="Arial" charset="0"/>
              <a:buAutoNum type="alphaLcPeriod"/>
              <a:defRPr/>
            </a:pPr>
            <a:r>
              <a:rPr lang="pt-BR" altLang="pt-BR" dirty="0"/>
              <a:t>Mandou José conversar com o carcereiro</a:t>
            </a:r>
          </a:p>
        </p:txBody>
      </p:sp>
      <p:sp>
        <p:nvSpPr>
          <p:cNvPr id="63492" name="Espaço Reservado para Texto 1">
            <a:extLst>
              <a:ext uri="{FF2B5EF4-FFF2-40B4-BE49-F238E27FC236}">
                <a16:creationId xmlns:a16="http://schemas.microsoft.com/office/drawing/2014/main" id="{858E7028-A1CF-EACB-3B35-F54A2E897BE9}"/>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4532698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Espaço Reservado para Texto 1">
            <a:extLst>
              <a:ext uri="{FF2B5EF4-FFF2-40B4-BE49-F238E27FC236}">
                <a16:creationId xmlns:a16="http://schemas.microsoft.com/office/drawing/2014/main" id="{A5EFB5C6-9826-423B-AEBF-F298E0AAFAF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A593FCA2-D814-46E1-BB47-6146F6377671}" type="datetime1">
              <a:rPr lang="pt-BR" altLang="pt-BR" sz="5400" b="0" smtClean="0"/>
              <a:pPr algn="ctr" eaLnBrk="1" hangingPunct="1"/>
              <a:t>24/05/2026</a:t>
            </a:fld>
            <a:endParaRPr lang="pt-BR" altLang="pt-BR" sz="5400" b="0"/>
          </a:p>
        </p:txBody>
      </p:sp>
      <p:sp>
        <p:nvSpPr>
          <p:cNvPr id="60420" name="CaixaDeTexto 2">
            <a:extLst>
              <a:ext uri="{FF2B5EF4-FFF2-40B4-BE49-F238E27FC236}">
                <a16:creationId xmlns:a16="http://schemas.microsoft.com/office/drawing/2014/main" id="{F9707BB5-3803-4977-AB23-FE841916A559}"/>
              </a:ext>
            </a:extLst>
          </p:cNvPr>
          <p:cNvSpPr txBox="1">
            <a:spLocks noChangeArrowheads="1"/>
          </p:cNvSpPr>
          <p:nvPr/>
        </p:nvSpPr>
        <p:spPr bwMode="auto">
          <a:xfrm>
            <a:off x="1338306" y="6294438"/>
            <a:ext cx="7758414" cy="5238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2800" b="1">
                <a:solidFill>
                  <a:schemeClr val="bg1"/>
                </a:solidFill>
                <a:latin typeface="Calibri" panose="020F0502020204030204" pitchFamily="34" charset="0"/>
              </a:rPr>
              <a:t>Entregue suas respostas</a:t>
            </a:r>
          </a:p>
        </p:txBody>
      </p:sp>
      <p:pic>
        <p:nvPicPr>
          <p:cNvPr id="2" name="Imagem 1">
            <a:extLst>
              <a:ext uri="{FF2B5EF4-FFF2-40B4-BE49-F238E27FC236}">
                <a16:creationId xmlns:a16="http://schemas.microsoft.com/office/drawing/2014/main" id="{09D3B01A-47F1-6711-9418-47A14CAFF8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8952" y="1941591"/>
            <a:ext cx="7777464" cy="4374824"/>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D323BD6-D9C0-45B7-8C37-EDFF694E3C8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65ABD8F-C9AE-4C6D-BA4C-28422162C68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BFDD3A67-938A-D053-8311-800950FD1FB6}"/>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José: da Prisão ao Palácio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José: Governador do Egito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José e Seus Irmãos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0" end="0"/>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96EC1BE-540C-4637-9E0B-DE524AC90CF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F78F86EE-FD49-4FA0-9BAD-2F7A7681626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Posso confiar que Deus está comigo. </a:t>
            </a:r>
          </a:p>
          <a:p>
            <a:r>
              <a:rPr lang="pt-BR" dirty="0">
                <a:effectLst>
                  <a:outerShdw blurRad="38100" dist="38100" dir="2700000" algn="tl">
                    <a:srgbClr val="000000">
                      <a:alpha val="43137"/>
                    </a:srgbClr>
                  </a:outerShdw>
                </a:effectLst>
              </a:rPr>
              <a:t>Deus é real e trabalha em minha vida para Se revelar a outros.</a:t>
            </a:r>
          </a:p>
          <a:p>
            <a:r>
              <a:rPr lang="pt-BR" dirty="0">
                <a:effectLst>
                  <a:outerShdw blurRad="38100" dist="38100" dir="2700000" algn="tl">
                    <a:srgbClr val="000000">
                      <a:alpha val="43137"/>
                    </a:srgbClr>
                  </a:outerShdw>
                </a:effectLst>
              </a:rPr>
              <a:t>Os outros podem ver que Deus está comigo quando vivo para honrá-lo.</a:t>
            </a:r>
          </a:p>
        </p:txBody>
      </p:sp>
      <p:sp>
        <p:nvSpPr>
          <p:cNvPr id="62468" name="Espaço Reservado para Texto 1">
            <a:extLst>
              <a:ext uri="{FF2B5EF4-FFF2-40B4-BE49-F238E27FC236}">
                <a16:creationId xmlns:a16="http://schemas.microsoft.com/office/drawing/2014/main" id="{C54E8390-5704-472B-81C6-E1E27449659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1" end="1"/>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DB2A9F4-07A1-418D-AD6B-E7AF7D11308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FCAA9491-E175-45DB-8A8F-C7E927EEFAE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Êxodo 34:6</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I Timóteo 2:3 e 4</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Filipenses 4:19</a:t>
            </a:r>
          </a:p>
          <a:p>
            <a:pPr eaLnBrk="1" hangingPunct="1">
              <a:buFont typeface="Arial" charset="0"/>
              <a:buAutoNum type="alphaLcPeriod"/>
              <a:defRPr/>
            </a:pP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5376B9FD-7091-48B8-B8D6-B9A341AEC4D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150F2D0B-AAC2-47E4-974A-795F5688C859}"/>
              </a:ext>
            </a:extLst>
          </p:cNvPr>
          <p:cNvSpPr/>
          <p:nvPr/>
        </p:nvSpPr>
        <p:spPr>
          <a:xfrm>
            <a:off x="1259632" y="4044536"/>
            <a:ext cx="7834167" cy="1815882"/>
          </a:xfrm>
          <a:prstGeom prst="rect">
            <a:avLst/>
          </a:prstGeom>
        </p:spPr>
        <p:txBody>
          <a:bodyPr wrap="square">
            <a:spAutoFit/>
          </a:bodyPr>
          <a:lstStyle/>
          <a:p>
            <a:pPr algn="ctr"/>
            <a:r>
              <a:rPr lang="pt-BR" sz="2800" b="1" dirty="0">
                <a:ln w="10541" cmpd="sng">
                  <a:solidFill>
                    <a:schemeClr val="tx1"/>
                  </a:solidFill>
                  <a:prstDash val="solid"/>
                </a:ln>
                <a:solidFill>
                  <a:srgbClr val="FF0000"/>
                </a:solidFill>
                <a:latin typeface="Arial" charset="0"/>
              </a:rPr>
              <a:t>“Senhor, Senhor, Deus compassivo </a:t>
            </a:r>
          </a:p>
          <a:p>
            <a:pPr algn="ctr"/>
            <a:r>
              <a:rPr lang="pt-BR" sz="2800" b="1" dirty="0">
                <a:ln w="10541" cmpd="sng">
                  <a:solidFill>
                    <a:schemeClr val="tx1"/>
                  </a:solidFill>
                  <a:prstDash val="solid"/>
                </a:ln>
                <a:solidFill>
                  <a:srgbClr val="FF0000"/>
                </a:solidFill>
                <a:latin typeface="Arial" charset="0"/>
              </a:rPr>
              <a:t>e misericordioso, tardio em irar‑Se e </a:t>
            </a:r>
          </a:p>
          <a:p>
            <a:pPr algn="ctr"/>
            <a:r>
              <a:rPr lang="pt-BR" sz="2800" b="1" dirty="0">
                <a:ln w="10541" cmpd="sng">
                  <a:solidFill>
                    <a:schemeClr val="tx1"/>
                  </a:solidFill>
                  <a:prstDash val="solid"/>
                </a:ln>
                <a:solidFill>
                  <a:srgbClr val="FF0000"/>
                </a:solidFill>
                <a:latin typeface="Arial" charset="0"/>
              </a:rPr>
              <a:t>cheio de amor leal e fidelidade” </a:t>
            </a:r>
          </a:p>
          <a:p>
            <a:pPr algn="r"/>
            <a:r>
              <a:rPr lang="pt-BR" sz="2800" b="1" dirty="0">
                <a:ln w="10541" cmpd="sng">
                  <a:solidFill>
                    <a:schemeClr val="tx1"/>
                  </a:solidFill>
                  <a:prstDash val="solid"/>
                </a:ln>
                <a:solidFill>
                  <a:srgbClr val="FF0000"/>
                </a:solidFill>
                <a:latin typeface="Arial" charset="0"/>
              </a:rPr>
              <a:t>Êxodo 34:6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Porque o carcereiro-mor colocou todos os prisioneiros sob a guarda de José?</a:t>
            </a:r>
          </a:p>
        </p:txBody>
      </p:sp>
      <p:sp>
        <p:nvSpPr>
          <p:cNvPr id="3" name="Espaço Reservado para Texto 2">
            <a:extLst>
              <a:ext uri="{FF2B5EF4-FFF2-40B4-BE49-F238E27FC236}">
                <a16:creationId xmlns:a16="http://schemas.microsoft.com/office/drawing/2014/main" id="{C3831919-C0BB-B9F0-5F4E-2F29CF8E88EE}"/>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Deus estava com José</a:t>
            </a:r>
          </a:p>
          <a:p>
            <a:pPr eaLnBrk="1" hangingPunct="1">
              <a:buFont typeface="Arial" charset="0"/>
              <a:buAutoNum type="alphaLcPeriod"/>
              <a:defRPr/>
            </a:pPr>
            <a:r>
              <a:rPr lang="pt-BR" altLang="pt-BR" dirty="0"/>
              <a:t>José era bom de conversa</a:t>
            </a:r>
          </a:p>
          <a:p>
            <a:pPr eaLnBrk="1" hangingPunct="1">
              <a:buFont typeface="Arial" charset="0"/>
              <a:buAutoNum type="alphaLcPeriod"/>
              <a:defRPr/>
            </a:pPr>
            <a:r>
              <a:rPr lang="pt-BR" altLang="pt-BR" dirty="0"/>
              <a:t>José era amigo de faraó</a:t>
            </a: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413378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O padeiro-chefe e copeiro-chefe do faraó foram presos. José interpretou os seus sonhos. Quem foi liberto da prisão?</a:t>
            </a:r>
          </a:p>
        </p:txBody>
      </p:sp>
      <p:sp>
        <p:nvSpPr>
          <p:cNvPr id="3" name="Espaço Reservado para Texto 2">
            <a:extLst>
              <a:ext uri="{FF2B5EF4-FFF2-40B4-BE49-F238E27FC236}">
                <a16:creationId xmlns:a16="http://schemas.microsoft.com/office/drawing/2014/main" id="{C3831919-C0BB-B9F0-5F4E-2F29CF8E88EE}"/>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O Copeiro-Mor</a:t>
            </a:r>
          </a:p>
          <a:p>
            <a:pPr eaLnBrk="1" hangingPunct="1">
              <a:buFont typeface="Arial" charset="0"/>
              <a:buAutoNum type="alphaLcPeriod"/>
              <a:defRPr/>
            </a:pPr>
            <a:r>
              <a:rPr lang="pt-BR" altLang="pt-BR" dirty="0"/>
              <a:t>O Padeiro-Mor</a:t>
            </a:r>
          </a:p>
          <a:p>
            <a:pPr eaLnBrk="1" hangingPunct="1">
              <a:buFont typeface="Arial" charset="0"/>
              <a:buAutoNum type="alphaLcPeriod"/>
              <a:defRPr/>
            </a:pPr>
            <a:r>
              <a:rPr lang="pt-BR" altLang="pt-BR" dirty="0"/>
              <a:t>O Padeiro-Mor e o Copeiro-Mor</a:t>
            </a: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Tree>
    <p:extLst>
      <p:ext uri="{BB962C8B-B14F-4D97-AF65-F5344CB8AC3E}">
        <p14:creationId xmlns:p14="http://schemas.microsoft.com/office/powerpoint/2010/main" val="8408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F89C1-1C07-DFE4-03C7-1A94EB3404E8}"/>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A5D962A-2ABD-A6BE-9640-9CE06A3434C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Quando o Faraó teve sonhos ficou preocupado por não entender os sonhos. Quem falou para ele que José sabia interpretar sonhos?</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909A9DE1-E159-2D29-BD07-94CF6393D1D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O Padeiro-Mor</a:t>
            </a:r>
          </a:p>
          <a:p>
            <a:pPr eaLnBrk="1" hangingPunct="1">
              <a:buFont typeface="Arial" charset="0"/>
              <a:buAutoNum type="alphaLcPeriod"/>
              <a:defRPr/>
            </a:pPr>
            <a:r>
              <a:rPr lang="pt-BR" altLang="pt-BR" dirty="0"/>
              <a:t>O Chefe de José na prisão</a:t>
            </a:r>
          </a:p>
          <a:p>
            <a:pPr eaLnBrk="1" hangingPunct="1">
              <a:buFont typeface="Arial" charset="0"/>
              <a:buAutoNum type="alphaLcPeriod"/>
              <a:defRPr/>
            </a:pPr>
            <a:r>
              <a:rPr lang="pt-BR" altLang="pt-BR" dirty="0"/>
              <a:t>O Copeiro-Mor</a:t>
            </a:r>
          </a:p>
        </p:txBody>
      </p:sp>
      <p:sp>
        <p:nvSpPr>
          <p:cNvPr id="63492" name="Espaço Reservado para Texto 1">
            <a:extLst>
              <a:ext uri="{FF2B5EF4-FFF2-40B4-BE49-F238E27FC236}">
                <a16:creationId xmlns:a16="http://schemas.microsoft.com/office/drawing/2014/main" id="{73DAD0E3-2633-3ACD-0C74-E543F7460A7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18955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28F8B-CA07-9D6C-19F8-3DEBE4E72F6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796BB1F-B9E4-22CF-0352-BE78DD66959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Depois que teve o sonho interpretado, o que fez Faraó?</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9DE0A138-C7AB-EF4B-D6D5-A1E3CC2031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Mandou José de volta para a cadeia</a:t>
            </a:r>
          </a:p>
          <a:p>
            <a:pPr eaLnBrk="1" hangingPunct="1">
              <a:buFont typeface="Arial" charset="0"/>
              <a:buAutoNum type="alphaLcPeriod"/>
              <a:defRPr/>
            </a:pPr>
            <a:r>
              <a:rPr lang="pt-BR" altLang="pt-BR" dirty="0"/>
              <a:t>Nomeou José Governador do Egito</a:t>
            </a:r>
          </a:p>
          <a:p>
            <a:pPr eaLnBrk="1" hangingPunct="1">
              <a:buFont typeface="Arial" charset="0"/>
              <a:buAutoNum type="alphaLcPeriod"/>
              <a:defRPr/>
            </a:pPr>
            <a:r>
              <a:rPr lang="pt-BR" altLang="pt-BR" dirty="0"/>
              <a:t>Mandou José conversar com o carcereiro</a:t>
            </a:r>
          </a:p>
        </p:txBody>
      </p:sp>
      <p:sp>
        <p:nvSpPr>
          <p:cNvPr id="63492" name="Espaço Reservado para Texto 1">
            <a:extLst>
              <a:ext uri="{FF2B5EF4-FFF2-40B4-BE49-F238E27FC236}">
                <a16:creationId xmlns:a16="http://schemas.microsoft.com/office/drawing/2014/main" id="{8C945E6C-436B-92BC-3648-037C37A7DD4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2918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F3DFB1D9-43E5-D508-57C8-F680B3982746}"/>
              </a:ext>
            </a:extLst>
          </p:cNvPr>
          <p:cNvSpPr>
            <a:spLocks noGrp="1"/>
          </p:cNvSpPr>
          <p:nvPr>
            <p:ph type="body" sz="quarter" idx="12"/>
          </p:nvPr>
        </p:nvSpPr>
        <p:spPr/>
        <p:txBody>
          <a:bodyPr/>
          <a:lstStyle/>
          <a:p>
            <a:r>
              <a:rPr lang="pt-BR" dirty="0"/>
              <a:t>09</a:t>
            </a:r>
          </a:p>
        </p:txBody>
      </p:sp>
      <p:pic>
        <p:nvPicPr>
          <p:cNvPr id="4" name="Picture 11">
            <a:extLst>
              <a:ext uri="{FF2B5EF4-FFF2-40B4-BE49-F238E27FC236}">
                <a16:creationId xmlns:a16="http://schemas.microsoft.com/office/drawing/2014/main" id="{F2767194-D049-1087-EC3F-657309FCB3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348880"/>
            <a:ext cx="6597650" cy="443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aixaDeTexto 12">
            <a:extLst>
              <a:ext uri="{FF2B5EF4-FFF2-40B4-BE49-F238E27FC236}">
                <a16:creationId xmlns:a16="http://schemas.microsoft.com/office/drawing/2014/main" id="{769824BB-3A27-C52E-5E14-A90EEC40D8F8}"/>
              </a:ext>
            </a:extLst>
          </p:cNvPr>
          <p:cNvSpPr txBox="1">
            <a:spLocks noChangeArrowheads="1"/>
          </p:cNvSpPr>
          <p:nvPr/>
        </p:nvSpPr>
        <p:spPr bwMode="auto">
          <a:xfrm>
            <a:off x="1546035" y="860519"/>
            <a:ext cx="231666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Ø"/>
            </a:pPr>
            <a:r>
              <a:rPr lang="pt-BR" altLang="pt-BR" dirty="0"/>
              <a:t>1. Porta do Palácio</a:t>
            </a:r>
          </a:p>
          <a:p>
            <a:pPr eaLnBrk="1" hangingPunct="1">
              <a:buFont typeface="Wingdings" panose="05000000000000000000" pitchFamily="2" charset="2"/>
              <a:buChar char="Ø"/>
            </a:pPr>
            <a:r>
              <a:rPr lang="pt-BR" altLang="pt-BR" dirty="0"/>
              <a:t>2. Nuvem</a:t>
            </a:r>
          </a:p>
          <a:p>
            <a:pPr eaLnBrk="1" hangingPunct="1">
              <a:buFont typeface="Wingdings" panose="05000000000000000000" pitchFamily="2" charset="2"/>
              <a:buChar char="Ø"/>
            </a:pPr>
            <a:r>
              <a:rPr lang="pt-BR" altLang="pt-BR" dirty="0"/>
              <a:t>3. Nuvem</a:t>
            </a:r>
          </a:p>
          <a:p>
            <a:pPr eaLnBrk="1" hangingPunct="1">
              <a:buFont typeface="Wingdings" panose="05000000000000000000" pitchFamily="2" charset="2"/>
              <a:buChar char="Ø"/>
            </a:pPr>
            <a:r>
              <a:rPr lang="pt-BR" altLang="pt-BR" dirty="0"/>
              <a:t>4. Pedra no chão</a:t>
            </a:r>
          </a:p>
        </p:txBody>
      </p:sp>
      <p:sp>
        <p:nvSpPr>
          <p:cNvPr id="6" name="Elipse 5">
            <a:extLst>
              <a:ext uri="{FF2B5EF4-FFF2-40B4-BE49-F238E27FC236}">
                <a16:creationId xmlns:a16="http://schemas.microsoft.com/office/drawing/2014/main" id="{3AFEE159-451C-5723-63AB-508B59324B96}"/>
              </a:ext>
            </a:extLst>
          </p:cNvPr>
          <p:cNvSpPr/>
          <p:nvPr/>
        </p:nvSpPr>
        <p:spPr>
          <a:xfrm>
            <a:off x="8397206" y="4869830"/>
            <a:ext cx="395287" cy="12239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7</a:t>
            </a:r>
          </a:p>
        </p:txBody>
      </p:sp>
      <p:sp>
        <p:nvSpPr>
          <p:cNvPr id="7" name="Elipse 6">
            <a:extLst>
              <a:ext uri="{FF2B5EF4-FFF2-40B4-BE49-F238E27FC236}">
                <a16:creationId xmlns:a16="http://schemas.microsoft.com/office/drawing/2014/main" id="{9013C658-36A6-E878-AC56-1FE19E813DC0}"/>
              </a:ext>
            </a:extLst>
          </p:cNvPr>
          <p:cNvSpPr/>
          <p:nvPr/>
        </p:nvSpPr>
        <p:spPr>
          <a:xfrm>
            <a:off x="6309643" y="3069605"/>
            <a:ext cx="503238"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6</a:t>
            </a:r>
          </a:p>
        </p:txBody>
      </p:sp>
      <p:sp>
        <p:nvSpPr>
          <p:cNvPr id="8" name="Elipse 7">
            <a:extLst>
              <a:ext uri="{FF2B5EF4-FFF2-40B4-BE49-F238E27FC236}">
                <a16:creationId xmlns:a16="http://schemas.microsoft.com/office/drawing/2014/main" id="{26F0FCAF-E98D-5342-B777-81F0B8268863}"/>
              </a:ext>
            </a:extLst>
          </p:cNvPr>
          <p:cNvSpPr/>
          <p:nvPr/>
        </p:nvSpPr>
        <p:spPr>
          <a:xfrm>
            <a:off x="2925093" y="3717305"/>
            <a:ext cx="396875"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5</a:t>
            </a:r>
          </a:p>
        </p:txBody>
      </p:sp>
      <p:sp>
        <p:nvSpPr>
          <p:cNvPr id="9" name="Elipse 8">
            <a:extLst>
              <a:ext uri="{FF2B5EF4-FFF2-40B4-BE49-F238E27FC236}">
                <a16:creationId xmlns:a16="http://schemas.microsoft.com/office/drawing/2014/main" id="{D3914CB2-8A8A-53E6-B5CF-842C6223A983}"/>
              </a:ext>
            </a:extLst>
          </p:cNvPr>
          <p:cNvSpPr/>
          <p:nvPr/>
        </p:nvSpPr>
        <p:spPr>
          <a:xfrm>
            <a:off x="3356893" y="5949330"/>
            <a:ext cx="647700"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4</a:t>
            </a:r>
          </a:p>
        </p:txBody>
      </p:sp>
      <p:sp>
        <p:nvSpPr>
          <p:cNvPr id="10" name="Elipse 9">
            <a:extLst>
              <a:ext uri="{FF2B5EF4-FFF2-40B4-BE49-F238E27FC236}">
                <a16:creationId xmlns:a16="http://schemas.microsoft.com/office/drawing/2014/main" id="{FF46F6F3-4E84-96A8-B79A-8331AC646756}"/>
              </a:ext>
            </a:extLst>
          </p:cNvPr>
          <p:cNvSpPr/>
          <p:nvPr/>
        </p:nvSpPr>
        <p:spPr>
          <a:xfrm>
            <a:off x="6787481" y="2726705"/>
            <a:ext cx="1008062"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3</a:t>
            </a:r>
          </a:p>
        </p:txBody>
      </p:sp>
      <p:sp>
        <p:nvSpPr>
          <p:cNvPr id="11" name="Elipse 10">
            <a:extLst>
              <a:ext uri="{FF2B5EF4-FFF2-40B4-BE49-F238E27FC236}">
                <a16:creationId xmlns:a16="http://schemas.microsoft.com/office/drawing/2014/main" id="{EAFA6935-F851-830D-A8B8-BBD61E6B0E77}"/>
              </a:ext>
            </a:extLst>
          </p:cNvPr>
          <p:cNvSpPr/>
          <p:nvPr/>
        </p:nvSpPr>
        <p:spPr>
          <a:xfrm>
            <a:off x="5014243" y="2620342"/>
            <a:ext cx="1439863"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2</a:t>
            </a:r>
          </a:p>
        </p:txBody>
      </p:sp>
      <p:sp>
        <p:nvSpPr>
          <p:cNvPr id="12" name="Elipse 11">
            <a:extLst>
              <a:ext uri="{FF2B5EF4-FFF2-40B4-BE49-F238E27FC236}">
                <a16:creationId xmlns:a16="http://schemas.microsoft.com/office/drawing/2014/main" id="{7BF2DD49-9E25-872C-B0EA-926383F0D041}"/>
              </a:ext>
            </a:extLst>
          </p:cNvPr>
          <p:cNvSpPr/>
          <p:nvPr/>
        </p:nvSpPr>
        <p:spPr>
          <a:xfrm>
            <a:off x="4796756" y="3356942"/>
            <a:ext cx="395287"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1</a:t>
            </a:r>
          </a:p>
        </p:txBody>
      </p:sp>
      <p:sp>
        <p:nvSpPr>
          <p:cNvPr id="13" name="CaixaDeTexto 12">
            <a:extLst>
              <a:ext uri="{FF2B5EF4-FFF2-40B4-BE49-F238E27FC236}">
                <a16:creationId xmlns:a16="http://schemas.microsoft.com/office/drawing/2014/main" id="{B3E14046-52C5-53CC-0CCA-4AD47103202A}"/>
              </a:ext>
            </a:extLst>
          </p:cNvPr>
          <p:cNvSpPr txBox="1">
            <a:spLocks noChangeArrowheads="1"/>
          </p:cNvSpPr>
          <p:nvPr/>
        </p:nvSpPr>
        <p:spPr bwMode="auto">
          <a:xfrm>
            <a:off x="4282339" y="860519"/>
            <a:ext cx="252190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Ø"/>
            </a:pPr>
            <a:r>
              <a:rPr lang="pt-BR" altLang="pt-BR" dirty="0"/>
              <a:t>5. Boca da Moça</a:t>
            </a:r>
          </a:p>
          <a:p>
            <a:pPr eaLnBrk="1" hangingPunct="1">
              <a:buFont typeface="Wingdings" panose="05000000000000000000" pitchFamily="2" charset="2"/>
              <a:buChar char="Ø"/>
            </a:pPr>
            <a:r>
              <a:rPr lang="pt-BR" altLang="pt-BR" dirty="0"/>
              <a:t>6. Turbante do Faraó</a:t>
            </a:r>
          </a:p>
          <a:p>
            <a:pPr eaLnBrk="1" hangingPunct="1">
              <a:buFont typeface="Wingdings" panose="05000000000000000000" pitchFamily="2" charset="2"/>
              <a:buChar char="Ø"/>
            </a:pPr>
            <a:r>
              <a:rPr lang="pt-BR" altLang="pt-BR" dirty="0"/>
              <a:t>7. Cinto do Homem</a:t>
            </a:r>
          </a:p>
        </p:txBody>
      </p:sp>
    </p:spTree>
    <p:extLst>
      <p:ext uri="{BB962C8B-B14F-4D97-AF65-F5344CB8AC3E}">
        <p14:creationId xmlns:p14="http://schemas.microsoft.com/office/powerpoint/2010/main" val="41974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1+#ppt_w/2"/>
                                          </p:val>
                                        </p:tav>
                                        <p:tav tm="100000">
                                          <p:val>
                                            <p:strVal val="#ppt_x"/>
                                          </p:val>
                                        </p:tav>
                                      </p:tavLst>
                                    </p:anim>
                                    <p:anim calcmode="lin" valueType="num">
                                      <p:cBhvr additive="base">
                                        <p:cTn id="8" dur="2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0-#ppt_w/2"/>
                                          </p:val>
                                        </p:tav>
                                        <p:tav tm="100000">
                                          <p:val>
                                            <p:strVal val="#ppt_x"/>
                                          </p:val>
                                        </p:tav>
                                      </p:tavLst>
                                    </p:anim>
                                    <p:anim calcmode="lin" valueType="num">
                                      <p:cBhvr additive="base">
                                        <p:cTn id="12" dur="1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0-#ppt_w/2"/>
                                          </p:val>
                                        </p:tav>
                                        <p:tav tm="100000">
                                          <p:val>
                                            <p:strVal val="#ppt_x"/>
                                          </p:val>
                                        </p:tav>
                                      </p:tavLst>
                                    </p:anim>
                                    <p:anim calcmode="lin" valueType="num">
                                      <p:cBhvr additive="base">
                                        <p:cTn id="24" dur="1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000" fill="hold"/>
                                        <p:tgtEl>
                                          <p:spTgt spid="11"/>
                                        </p:tgtEl>
                                        <p:attrNameLst>
                                          <p:attrName>ppt_x</p:attrName>
                                        </p:attrNameLst>
                                      </p:cBhvr>
                                      <p:tavLst>
                                        <p:tav tm="0">
                                          <p:val>
                                            <p:strVal val="1+#ppt_w/2"/>
                                          </p:val>
                                        </p:tav>
                                        <p:tav tm="100000">
                                          <p:val>
                                            <p:strVal val="#ppt_x"/>
                                          </p:val>
                                        </p:tav>
                                      </p:tavLst>
                                    </p:anim>
                                    <p:anim calcmode="lin" valueType="num">
                                      <p:cBhvr additive="base">
                                        <p:cTn id="28" dur="2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1+#ppt_w/2"/>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7B107-D022-3DA3-09F6-162D23869FFA}"/>
            </a:ext>
          </a:extLst>
        </p:cNvPr>
        <p:cNvGrpSpPr/>
        <p:nvPr/>
      </p:nvGrpSpPr>
      <p:grpSpPr>
        <a:xfrm>
          <a:off x="0" y="0"/>
          <a:ext cx="0" cy="0"/>
          <a:chOff x="0" y="0"/>
          <a:chExt cx="0" cy="0"/>
        </a:xfrm>
      </p:grpSpPr>
      <p:pic>
        <p:nvPicPr>
          <p:cNvPr id="2" name="Imagem 1" descr="Limão Tahiti Orgânico (500g)">
            <a:extLst>
              <a:ext uri="{FF2B5EF4-FFF2-40B4-BE49-F238E27FC236}">
                <a16:creationId xmlns:a16="http://schemas.microsoft.com/office/drawing/2014/main" id="{76A45756-EFE0-1BD2-668A-CD91973ADDBE}"/>
              </a:ext>
            </a:extLst>
          </p:cNvPr>
          <p:cNvPicPr>
            <a:picLocks noChangeAspect="1"/>
          </p:cNvPicPr>
          <p:nvPr/>
        </p:nvPicPr>
        <p:blipFill>
          <a:blip r:embed="rId3">
            <a:clrChange>
              <a:clrFrom>
                <a:srgbClr val="FFFFFF"/>
              </a:clrFrom>
              <a:clrTo>
                <a:srgbClr val="FFFFFF">
                  <a:alpha val="0"/>
                </a:srgbClr>
              </a:clrTo>
            </a:clrChange>
          </a:blip>
          <a:srcRect t="14558" b="19391"/>
          <a:stretch>
            <a:fillRect/>
          </a:stretch>
        </p:blipFill>
        <p:spPr>
          <a:xfrm>
            <a:off x="1275234" y="692694"/>
            <a:ext cx="2967776" cy="1960241"/>
          </a:xfrm>
          <a:prstGeom prst="rect">
            <a:avLst/>
          </a:prstGeom>
        </p:spPr>
      </p:pic>
      <p:sp>
        <p:nvSpPr>
          <p:cNvPr id="5" name="CaixaDeTexto 4">
            <a:extLst>
              <a:ext uri="{FF2B5EF4-FFF2-40B4-BE49-F238E27FC236}">
                <a16:creationId xmlns:a16="http://schemas.microsoft.com/office/drawing/2014/main" id="{33D68A86-D56D-98D8-73F3-4729A14D8DDA}"/>
              </a:ext>
            </a:extLst>
          </p:cNvPr>
          <p:cNvSpPr txBox="1"/>
          <p:nvPr/>
        </p:nvSpPr>
        <p:spPr>
          <a:xfrm>
            <a:off x="4211960" y="1380428"/>
            <a:ext cx="4606616" cy="584775"/>
          </a:xfrm>
          <a:prstGeom prst="rect">
            <a:avLst/>
          </a:prstGeom>
          <a:noFill/>
        </p:spPr>
        <p:txBody>
          <a:bodyPr wrap="square">
            <a:spAutoFit/>
          </a:bodyPr>
          <a:lstStyle/>
          <a:p>
            <a:pPr algn="ctr"/>
            <a:r>
              <a:rPr lang="pt-BR" sz="3200" b="1" i="0" u="none" strike="noStrike" baseline="0" dirty="0">
                <a:latin typeface="Calibri" panose="020F0502020204030204" pitchFamily="34" charset="0"/>
                <a:ea typeface="Calibri" panose="020F0502020204030204" pitchFamily="34" charset="0"/>
                <a:cs typeface="Calibri" panose="020F0502020204030204" pitchFamily="34" charset="0"/>
              </a:rPr>
              <a:t>Como é o gosto do limão?</a:t>
            </a:r>
            <a:endParaRPr lang="pt-BR" sz="3200" b="1" dirty="0">
              <a:latin typeface="Calibri" panose="020F0502020204030204" pitchFamily="34" charset="0"/>
              <a:ea typeface="Calibri" panose="020F0502020204030204" pitchFamily="34" charset="0"/>
              <a:cs typeface="Calibri" panose="020F0502020204030204" pitchFamily="34" charset="0"/>
            </a:endParaRPr>
          </a:p>
        </p:txBody>
      </p:sp>
      <p:sp>
        <p:nvSpPr>
          <p:cNvPr id="7" name="CaixaDeTexto 6">
            <a:extLst>
              <a:ext uri="{FF2B5EF4-FFF2-40B4-BE49-F238E27FC236}">
                <a16:creationId xmlns:a16="http://schemas.microsoft.com/office/drawing/2014/main" id="{D0042CA5-890D-E43C-F857-77F8E9B1D2F0}"/>
              </a:ext>
            </a:extLst>
          </p:cNvPr>
          <p:cNvSpPr txBox="1"/>
          <p:nvPr/>
        </p:nvSpPr>
        <p:spPr>
          <a:xfrm>
            <a:off x="1547664" y="2492896"/>
            <a:ext cx="7270911" cy="1077218"/>
          </a:xfrm>
          <a:prstGeom prst="rect">
            <a:avLst/>
          </a:prstGeom>
          <a:noFill/>
        </p:spPr>
        <p:txBody>
          <a:bodyPr wrap="square">
            <a:spAutoFit/>
          </a:bodyPr>
          <a:lstStyle/>
          <a:p>
            <a:pPr algn="ctr"/>
            <a:r>
              <a:rPr lang="pt-BR" sz="3200" b="1" dirty="0">
                <a:latin typeface="Calibri" panose="020F0502020204030204" pitchFamily="34" charset="0"/>
                <a:ea typeface="Calibri" panose="020F0502020204030204" pitchFamily="34" charset="0"/>
                <a:cs typeface="Calibri" panose="020F0502020204030204" pitchFamily="34" charset="0"/>
              </a:rPr>
              <a:t>Que exemplos podemos dar </a:t>
            </a:r>
          </a:p>
          <a:p>
            <a:pPr algn="ctr"/>
            <a:r>
              <a:rPr lang="pt-BR" sz="3200" b="1" dirty="0">
                <a:latin typeface="Calibri" panose="020F0502020204030204" pitchFamily="34" charset="0"/>
                <a:ea typeface="Calibri" panose="020F0502020204030204" pitchFamily="34" charset="0"/>
                <a:cs typeface="Calibri" panose="020F0502020204030204" pitchFamily="34" charset="0"/>
              </a:rPr>
              <a:t>e alguns momentos “azedos”?</a:t>
            </a:r>
          </a:p>
        </p:txBody>
      </p:sp>
      <p:sp>
        <p:nvSpPr>
          <p:cNvPr id="9" name="CaixaDeTexto 8">
            <a:extLst>
              <a:ext uri="{FF2B5EF4-FFF2-40B4-BE49-F238E27FC236}">
                <a16:creationId xmlns:a16="http://schemas.microsoft.com/office/drawing/2014/main" id="{50036AA9-9133-59A8-A37E-D761AE3929C7}"/>
              </a:ext>
            </a:extLst>
          </p:cNvPr>
          <p:cNvSpPr txBox="1"/>
          <p:nvPr/>
        </p:nvSpPr>
        <p:spPr>
          <a:xfrm>
            <a:off x="1275234" y="3717032"/>
            <a:ext cx="7868766" cy="3046988"/>
          </a:xfrm>
          <a:prstGeom prst="rect">
            <a:avLst/>
          </a:prstGeom>
          <a:noFill/>
        </p:spPr>
        <p:txBody>
          <a:bodyPr wrap="square">
            <a:spAutoFit/>
          </a:bodyPr>
          <a:lstStyle/>
          <a:p>
            <a:pPr algn="l"/>
            <a:r>
              <a:rPr lang="pt-BR" sz="3200" b="1" i="1" u="none" strike="noStrike" baseline="0" dirty="0">
                <a:latin typeface="CenturyGothic-Italic"/>
              </a:rPr>
              <a:t>Ser amigo de Deus faz toda a diferença no modo como enfrentamos os momentos difíceis. Quando confiamos em Deus e passamos tempo com Ele, Deus pode transformar nosso caráter, tornando-nos como Ele.</a:t>
            </a:r>
            <a:endParaRPr lang="pt-BR" sz="3200" b="1" dirty="0"/>
          </a:p>
        </p:txBody>
      </p:sp>
    </p:spTree>
    <p:extLst>
      <p:ext uri="{BB962C8B-B14F-4D97-AF65-F5344CB8AC3E}">
        <p14:creationId xmlns:p14="http://schemas.microsoft.com/office/powerpoint/2010/main" val="1280333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BAFA3-43D3-ABF0-B5BC-570B64CF8069}"/>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A3D5467A-E258-DCAF-44B6-3DF3C9FD0BB8}"/>
              </a:ext>
            </a:extLst>
          </p:cNvPr>
          <p:cNvSpPr>
            <a:spLocks noGrp="1"/>
          </p:cNvSpPr>
          <p:nvPr>
            <p:ph type="body" sz="quarter" idx="13"/>
          </p:nvPr>
        </p:nvSpPr>
        <p:spPr/>
        <p:txBody>
          <a:bodyPr/>
          <a:lstStyle/>
          <a:p>
            <a:r>
              <a:rPr lang="pt-BR" dirty="0"/>
              <a:t>Esaú vende a sua primogenitura</a:t>
            </a:r>
          </a:p>
        </p:txBody>
      </p:sp>
      <p:sp>
        <p:nvSpPr>
          <p:cNvPr id="4" name="Espaço Reservado para Texto 3">
            <a:extLst>
              <a:ext uri="{FF2B5EF4-FFF2-40B4-BE49-F238E27FC236}">
                <a16:creationId xmlns:a16="http://schemas.microsoft.com/office/drawing/2014/main" id="{0F629EA7-09C8-866A-E56E-A5015E61AC2A}"/>
              </a:ext>
            </a:extLst>
          </p:cNvPr>
          <p:cNvSpPr>
            <a:spLocks noGrp="1"/>
          </p:cNvSpPr>
          <p:nvPr>
            <p:ph type="body" sz="quarter" idx="14"/>
          </p:nvPr>
        </p:nvSpPr>
        <p:spPr/>
        <p:txBody>
          <a:bodyPr/>
          <a:lstStyle/>
          <a:p>
            <a:pPr algn="ctr"/>
            <a:r>
              <a:rPr lang="pt-BR" dirty="0"/>
              <a:t>Podemos confiar em Deus para nos guiar</a:t>
            </a:r>
          </a:p>
        </p:txBody>
      </p:sp>
      <p:sp>
        <p:nvSpPr>
          <p:cNvPr id="5" name="Espaço Reservado para Texto 4">
            <a:extLst>
              <a:ext uri="{FF2B5EF4-FFF2-40B4-BE49-F238E27FC236}">
                <a16:creationId xmlns:a16="http://schemas.microsoft.com/office/drawing/2014/main" id="{E90172AA-05BA-F98F-9228-4BD2C4C938B0}"/>
              </a:ext>
            </a:extLst>
          </p:cNvPr>
          <p:cNvSpPr>
            <a:spLocks noGrp="1"/>
          </p:cNvSpPr>
          <p:nvPr>
            <p:ph type="body" sz="quarter" idx="12"/>
          </p:nvPr>
        </p:nvSpPr>
        <p:spPr/>
        <p:txBody>
          <a:bodyPr/>
          <a:lstStyle/>
          <a:p>
            <a:r>
              <a:rPr lang="pt-BR" dirty="0"/>
              <a:t>01</a:t>
            </a:r>
          </a:p>
        </p:txBody>
      </p:sp>
      <p:pic>
        <p:nvPicPr>
          <p:cNvPr id="8" name="Espaço Reservado para Imagem 7">
            <a:extLst>
              <a:ext uri="{FF2B5EF4-FFF2-40B4-BE49-F238E27FC236}">
                <a16:creationId xmlns:a16="http://schemas.microsoft.com/office/drawing/2014/main" id="{EEE6214D-7911-FEE8-624E-07AE36861716}"/>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2162" r="2162"/>
          <a:stretch>
            <a:fillRect/>
          </a:stretch>
        </p:blipFill>
        <p:spPr>
          <a:prstGeom prst="rect">
            <a:avLst/>
          </a:prstGeom>
        </p:spPr>
      </p:pic>
    </p:spTree>
    <p:extLst>
      <p:ext uri="{BB962C8B-B14F-4D97-AF65-F5344CB8AC3E}">
        <p14:creationId xmlns:p14="http://schemas.microsoft.com/office/powerpoint/2010/main" val="29949029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26D93-F67C-DC69-F771-494FD0B3D9F4}"/>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F96D7C70-4CC4-A4F7-A1F1-4286313CCCD6}"/>
              </a:ext>
            </a:extLst>
          </p:cNvPr>
          <p:cNvSpPr>
            <a:spLocks noGrp="1"/>
          </p:cNvSpPr>
          <p:nvPr>
            <p:ph type="body" sz="quarter" idx="13"/>
          </p:nvPr>
        </p:nvSpPr>
        <p:spPr/>
        <p:txBody>
          <a:bodyPr/>
          <a:lstStyle/>
          <a:p>
            <a:r>
              <a:rPr lang="pt-BR" dirty="0"/>
              <a:t>Jacó Engana a seu Pai</a:t>
            </a:r>
          </a:p>
        </p:txBody>
      </p:sp>
      <p:sp>
        <p:nvSpPr>
          <p:cNvPr id="4" name="Espaço Reservado para Texto 3">
            <a:extLst>
              <a:ext uri="{FF2B5EF4-FFF2-40B4-BE49-F238E27FC236}">
                <a16:creationId xmlns:a16="http://schemas.microsoft.com/office/drawing/2014/main" id="{E271D49E-7CB0-405B-9FDE-01C3A9B62D67}"/>
              </a:ext>
            </a:extLst>
          </p:cNvPr>
          <p:cNvSpPr>
            <a:spLocks noGrp="1"/>
          </p:cNvSpPr>
          <p:nvPr>
            <p:ph type="body" sz="quarter" idx="14"/>
          </p:nvPr>
        </p:nvSpPr>
        <p:spPr/>
        <p:txBody>
          <a:bodyPr/>
          <a:lstStyle/>
          <a:p>
            <a:pPr algn="ctr"/>
            <a:r>
              <a:rPr lang="pt-BR" dirty="0"/>
              <a:t>Deus Se alegra quando nossas palavras e ações são verdadeiras</a:t>
            </a:r>
            <a:r>
              <a:rPr lang="pt-BR" b="0" dirty="0"/>
              <a:t>.</a:t>
            </a:r>
            <a:endParaRPr lang="pt-BR" dirty="0"/>
          </a:p>
        </p:txBody>
      </p:sp>
      <p:sp>
        <p:nvSpPr>
          <p:cNvPr id="5" name="Espaço Reservado para Texto 4">
            <a:extLst>
              <a:ext uri="{FF2B5EF4-FFF2-40B4-BE49-F238E27FC236}">
                <a16:creationId xmlns:a16="http://schemas.microsoft.com/office/drawing/2014/main" id="{E70C61F9-29AC-8E86-6A65-864EA0B82011}"/>
              </a:ext>
            </a:extLst>
          </p:cNvPr>
          <p:cNvSpPr>
            <a:spLocks noGrp="1"/>
          </p:cNvSpPr>
          <p:nvPr>
            <p:ph type="body" sz="quarter" idx="12"/>
          </p:nvPr>
        </p:nvSpPr>
        <p:spPr/>
        <p:txBody>
          <a:bodyPr/>
          <a:lstStyle/>
          <a:p>
            <a:r>
              <a:rPr lang="pt-BR" dirty="0"/>
              <a:t>02</a:t>
            </a:r>
          </a:p>
        </p:txBody>
      </p:sp>
      <p:pic>
        <p:nvPicPr>
          <p:cNvPr id="9" name="Espaço Reservado para Imagem 8">
            <a:extLst>
              <a:ext uri="{FF2B5EF4-FFF2-40B4-BE49-F238E27FC236}">
                <a16:creationId xmlns:a16="http://schemas.microsoft.com/office/drawing/2014/main" id="{FEE668D2-2AF5-BE2F-704D-2D080F7F73D4}"/>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2089" r="2089"/>
          <a:stretch>
            <a:fillRect/>
          </a:stretch>
        </p:blipFill>
        <p:spPr>
          <a:prstGeom prst="rect">
            <a:avLst/>
          </a:prstGeom>
        </p:spPr>
      </p:pic>
    </p:spTree>
    <p:extLst>
      <p:ext uri="{BB962C8B-B14F-4D97-AF65-F5344CB8AC3E}">
        <p14:creationId xmlns:p14="http://schemas.microsoft.com/office/powerpoint/2010/main" val="1690899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A33E-E749-4CC8-E2F6-08717729DC37}"/>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CD4B310C-ED71-A9E6-9BCE-5B09D102979E}"/>
              </a:ext>
            </a:extLst>
          </p:cNvPr>
          <p:cNvSpPr>
            <a:spLocks noGrp="1"/>
          </p:cNvSpPr>
          <p:nvPr>
            <p:ph type="body" sz="quarter" idx="13"/>
          </p:nvPr>
        </p:nvSpPr>
        <p:spPr/>
        <p:txBody>
          <a:bodyPr/>
          <a:lstStyle/>
          <a:p>
            <a:r>
              <a:rPr lang="pt-BR" dirty="0"/>
              <a:t>O sonho de Jacó</a:t>
            </a:r>
          </a:p>
        </p:txBody>
      </p:sp>
      <p:sp>
        <p:nvSpPr>
          <p:cNvPr id="4" name="Espaço Reservado para Texto 3">
            <a:extLst>
              <a:ext uri="{FF2B5EF4-FFF2-40B4-BE49-F238E27FC236}">
                <a16:creationId xmlns:a16="http://schemas.microsoft.com/office/drawing/2014/main" id="{08BB392A-3C03-AB27-942B-5D96B0FE354F}"/>
              </a:ext>
            </a:extLst>
          </p:cNvPr>
          <p:cNvSpPr>
            <a:spLocks noGrp="1"/>
          </p:cNvSpPr>
          <p:nvPr>
            <p:ph type="body" sz="quarter" idx="14"/>
          </p:nvPr>
        </p:nvSpPr>
        <p:spPr/>
        <p:txBody>
          <a:bodyPr/>
          <a:lstStyle/>
          <a:p>
            <a:pPr algn="ctr"/>
            <a:r>
              <a:rPr lang="pt-BR" dirty="0"/>
              <a:t>Deus me perdoa e está sempre comigo</a:t>
            </a:r>
          </a:p>
        </p:txBody>
      </p:sp>
      <p:sp>
        <p:nvSpPr>
          <p:cNvPr id="5" name="Espaço Reservado para Texto 4">
            <a:extLst>
              <a:ext uri="{FF2B5EF4-FFF2-40B4-BE49-F238E27FC236}">
                <a16:creationId xmlns:a16="http://schemas.microsoft.com/office/drawing/2014/main" id="{4D22B8F0-498B-F02B-0969-D7208CC4919C}"/>
              </a:ext>
            </a:extLst>
          </p:cNvPr>
          <p:cNvSpPr>
            <a:spLocks noGrp="1"/>
          </p:cNvSpPr>
          <p:nvPr>
            <p:ph type="body" sz="quarter" idx="12"/>
          </p:nvPr>
        </p:nvSpPr>
        <p:spPr/>
        <p:txBody>
          <a:bodyPr/>
          <a:lstStyle/>
          <a:p>
            <a:r>
              <a:rPr lang="pt-BR" dirty="0"/>
              <a:t>03</a:t>
            </a:r>
          </a:p>
        </p:txBody>
      </p:sp>
      <p:pic>
        <p:nvPicPr>
          <p:cNvPr id="8" name="Espaço Reservado para Imagem 7">
            <a:extLst>
              <a:ext uri="{FF2B5EF4-FFF2-40B4-BE49-F238E27FC236}">
                <a16:creationId xmlns:a16="http://schemas.microsoft.com/office/drawing/2014/main" id="{39CB2736-4323-0296-4B57-82EA44F41B6E}"/>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917" r="1917"/>
          <a:stretch>
            <a:fillRect/>
          </a:stretch>
        </p:blipFill>
        <p:spPr>
          <a:prstGeom prst="rect">
            <a:avLst/>
          </a:prstGeom>
        </p:spPr>
      </p:pic>
    </p:spTree>
    <p:extLst>
      <p:ext uri="{BB962C8B-B14F-4D97-AF65-F5344CB8AC3E}">
        <p14:creationId xmlns:p14="http://schemas.microsoft.com/office/powerpoint/2010/main" val="29092348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120EC-CFF5-8A7F-3FCA-BF2493554DF6}"/>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BADC96A8-7A40-4EB9-C240-71D23260E6C4}"/>
              </a:ext>
            </a:extLst>
          </p:cNvPr>
          <p:cNvSpPr>
            <a:spLocks noGrp="1"/>
          </p:cNvSpPr>
          <p:nvPr>
            <p:ph type="body" sz="quarter" idx="13"/>
          </p:nvPr>
        </p:nvSpPr>
        <p:spPr/>
        <p:txBody>
          <a:bodyPr/>
          <a:lstStyle/>
          <a:p>
            <a:r>
              <a:rPr lang="pt-BR" dirty="0"/>
              <a:t>Jacó trabalha para seu Tio Labão</a:t>
            </a:r>
          </a:p>
        </p:txBody>
      </p:sp>
      <p:sp>
        <p:nvSpPr>
          <p:cNvPr id="4" name="Espaço Reservado para Texto 3">
            <a:extLst>
              <a:ext uri="{FF2B5EF4-FFF2-40B4-BE49-F238E27FC236}">
                <a16:creationId xmlns:a16="http://schemas.microsoft.com/office/drawing/2014/main" id="{A641F9FB-9ACD-1A0A-4310-0647E4F11F60}"/>
              </a:ext>
            </a:extLst>
          </p:cNvPr>
          <p:cNvSpPr>
            <a:spLocks noGrp="1"/>
          </p:cNvSpPr>
          <p:nvPr>
            <p:ph type="body" sz="quarter" idx="14"/>
          </p:nvPr>
        </p:nvSpPr>
        <p:spPr/>
        <p:txBody>
          <a:bodyPr/>
          <a:lstStyle/>
          <a:p>
            <a:pPr algn="ctr"/>
            <a:r>
              <a:rPr lang="pt-BR" dirty="0"/>
              <a:t>Porque Deus me perdoa, </a:t>
            </a:r>
          </a:p>
          <a:p>
            <a:pPr algn="ctr"/>
            <a:r>
              <a:rPr lang="pt-BR" dirty="0"/>
              <a:t>posso aprender a perdoar aos outros</a:t>
            </a:r>
          </a:p>
        </p:txBody>
      </p:sp>
      <p:sp>
        <p:nvSpPr>
          <p:cNvPr id="5" name="Espaço Reservado para Texto 4">
            <a:extLst>
              <a:ext uri="{FF2B5EF4-FFF2-40B4-BE49-F238E27FC236}">
                <a16:creationId xmlns:a16="http://schemas.microsoft.com/office/drawing/2014/main" id="{D889078A-8163-DF7C-01F4-D19EEFF5D92C}"/>
              </a:ext>
            </a:extLst>
          </p:cNvPr>
          <p:cNvSpPr>
            <a:spLocks noGrp="1"/>
          </p:cNvSpPr>
          <p:nvPr>
            <p:ph type="body" sz="quarter" idx="12"/>
          </p:nvPr>
        </p:nvSpPr>
        <p:spPr/>
        <p:txBody>
          <a:bodyPr/>
          <a:lstStyle/>
          <a:p>
            <a:r>
              <a:rPr lang="pt-BR" dirty="0"/>
              <a:t>04</a:t>
            </a:r>
          </a:p>
        </p:txBody>
      </p:sp>
      <p:pic>
        <p:nvPicPr>
          <p:cNvPr id="8" name="Espaço Reservado para Imagem 7">
            <a:extLst>
              <a:ext uri="{FF2B5EF4-FFF2-40B4-BE49-F238E27FC236}">
                <a16:creationId xmlns:a16="http://schemas.microsoft.com/office/drawing/2014/main" id="{D52F41F9-0DA3-1B35-407D-F6CAF3589E2C}"/>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99" r="1799"/>
          <a:stretch>
            <a:fillRect/>
          </a:stretch>
        </p:blipFill>
        <p:spPr>
          <a:prstGeom prst="rect">
            <a:avLst/>
          </a:prstGeom>
        </p:spPr>
      </p:pic>
    </p:spTree>
    <p:extLst>
      <p:ext uri="{BB962C8B-B14F-4D97-AF65-F5344CB8AC3E}">
        <p14:creationId xmlns:p14="http://schemas.microsoft.com/office/powerpoint/2010/main" val="1837118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8BDEF-34D8-0D32-A8D4-119806E28321}"/>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824CFEC6-44BE-825D-1148-129F971925EE}"/>
              </a:ext>
            </a:extLst>
          </p:cNvPr>
          <p:cNvSpPr>
            <a:spLocks noGrp="1"/>
          </p:cNvSpPr>
          <p:nvPr>
            <p:ph type="body" sz="quarter" idx="13"/>
          </p:nvPr>
        </p:nvSpPr>
        <p:spPr/>
        <p:txBody>
          <a:bodyPr/>
          <a:lstStyle/>
          <a:p>
            <a:r>
              <a:rPr lang="pt-BR" dirty="0"/>
              <a:t>Jacó se reencontra com seu irmão Esaú</a:t>
            </a:r>
          </a:p>
        </p:txBody>
      </p:sp>
      <p:sp>
        <p:nvSpPr>
          <p:cNvPr id="4" name="Espaço Reservado para Texto 3">
            <a:extLst>
              <a:ext uri="{FF2B5EF4-FFF2-40B4-BE49-F238E27FC236}">
                <a16:creationId xmlns:a16="http://schemas.microsoft.com/office/drawing/2014/main" id="{89187C2E-43FE-9B91-0791-8D6D23465CE5}"/>
              </a:ext>
            </a:extLst>
          </p:cNvPr>
          <p:cNvSpPr>
            <a:spLocks noGrp="1"/>
          </p:cNvSpPr>
          <p:nvPr>
            <p:ph type="body" sz="quarter" idx="14"/>
          </p:nvPr>
        </p:nvSpPr>
        <p:spPr/>
        <p:txBody>
          <a:bodyPr/>
          <a:lstStyle/>
          <a:p>
            <a:pPr algn="ctr"/>
            <a:r>
              <a:rPr lang="pt-BR" dirty="0"/>
              <a:t>Deus me dá paz e me ajuda </a:t>
            </a:r>
          </a:p>
          <a:p>
            <a:pPr algn="ctr"/>
            <a:r>
              <a:rPr lang="pt-BR" dirty="0"/>
              <a:t>a ser um pacificador</a:t>
            </a:r>
          </a:p>
        </p:txBody>
      </p:sp>
      <p:sp>
        <p:nvSpPr>
          <p:cNvPr id="5" name="Espaço Reservado para Texto 4">
            <a:extLst>
              <a:ext uri="{FF2B5EF4-FFF2-40B4-BE49-F238E27FC236}">
                <a16:creationId xmlns:a16="http://schemas.microsoft.com/office/drawing/2014/main" id="{C91AFEDA-138F-3798-C7C3-25AC4C851276}"/>
              </a:ext>
            </a:extLst>
          </p:cNvPr>
          <p:cNvSpPr>
            <a:spLocks noGrp="1"/>
          </p:cNvSpPr>
          <p:nvPr>
            <p:ph type="body" sz="quarter" idx="12"/>
          </p:nvPr>
        </p:nvSpPr>
        <p:spPr/>
        <p:txBody>
          <a:bodyPr/>
          <a:lstStyle/>
          <a:p>
            <a:r>
              <a:rPr lang="pt-BR" dirty="0"/>
              <a:t>05</a:t>
            </a:r>
          </a:p>
        </p:txBody>
      </p:sp>
      <p:pic>
        <p:nvPicPr>
          <p:cNvPr id="8" name="Espaço Reservado para Imagem 7">
            <a:extLst>
              <a:ext uri="{FF2B5EF4-FFF2-40B4-BE49-F238E27FC236}">
                <a16:creationId xmlns:a16="http://schemas.microsoft.com/office/drawing/2014/main" id="{CB742B9E-1C5D-9BBE-CA7C-5CFFCF88716C}"/>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27" r="1727"/>
          <a:stretch>
            <a:fillRect/>
          </a:stretch>
        </p:blipFill>
        <p:spPr>
          <a:prstGeom prst="rect">
            <a:avLst/>
          </a:prstGeom>
        </p:spPr>
      </p:pic>
    </p:spTree>
    <p:extLst>
      <p:ext uri="{BB962C8B-B14F-4D97-AF65-F5344CB8AC3E}">
        <p14:creationId xmlns:p14="http://schemas.microsoft.com/office/powerpoint/2010/main" val="9714867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4E43D-E55A-6A0F-9FB7-BE5A4301B9B3}"/>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55A9A1D0-A3A9-1FF4-1006-1FFD5B57AE43}"/>
              </a:ext>
            </a:extLst>
          </p:cNvPr>
          <p:cNvSpPr>
            <a:spLocks noGrp="1"/>
          </p:cNvSpPr>
          <p:nvPr>
            <p:ph type="body" sz="quarter" idx="13"/>
          </p:nvPr>
        </p:nvSpPr>
        <p:spPr/>
        <p:txBody>
          <a:bodyPr/>
          <a:lstStyle/>
          <a:p>
            <a:r>
              <a:rPr lang="pt-BR" dirty="0"/>
              <a:t>José tem alguns sonhos</a:t>
            </a:r>
          </a:p>
        </p:txBody>
      </p:sp>
      <p:sp>
        <p:nvSpPr>
          <p:cNvPr id="4" name="Espaço Reservado para Texto 3">
            <a:extLst>
              <a:ext uri="{FF2B5EF4-FFF2-40B4-BE49-F238E27FC236}">
                <a16:creationId xmlns:a16="http://schemas.microsoft.com/office/drawing/2014/main" id="{CA43B04C-071A-C0E1-2161-821C66B0D945}"/>
              </a:ext>
            </a:extLst>
          </p:cNvPr>
          <p:cNvSpPr>
            <a:spLocks noGrp="1"/>
          </p:cNvSpPr>
          <p:nvPr>
            <p:ph type="body" sz="quarter" idx="14"/>
          </p:nvPr>
        </p:nvSpPr>
        <p:spPr/>
        <p:txBody>
          <a:bodyPr/>
          <a:lstStyle/>
          <a:p>
            <a:pPr algn="ctr"/>
            <a:r>
              <a:rPr lang="pt-BR" dirty="0"/>
              <a:t>Deus cuida de mim</a:t>
            </a:r>
          </a:p>
        </p:txBody>
      </p:sp>
      <p:sp>
        <p:nvSpPr>
          <p:cNvPr id="5" name="Espaço Reservado para Texto 4">
            <a:extLst>
              <a:ext uri="{FF2B5EF4-FFF2-40B4-BE49-F238E27FC236}">
                <a16:creationId xmlns:a16="http://schemas.microsoft.com/office/drawing/2014/main" id="{24389D1B-0798-A59C-BBF6-AE37B9D1216D}"/>
              </a:ext>
            </a:extLst>
          </p:cNvPr>
          <p:cNvSpPr>
            <a:spLocks noGrp="1"/>
          </p:cNvSpPr>
          <p:nvPr>
            <p:ph type="body" sz="quarter" idx="12"/>
          </p:nvPr>
        </p:nvSpPr>
        <p:spPr/>
        <p:txBody>
          <a:bodyPr/>
          <a:lstStyle/>
          <a:p>
            <a:r>
              <a:rPr lang="pt-BR" dirty="0"/>
              <a:t>06</a:t>
            </a:r>
          </a:p>
        </p:txBody>
      </p:sp>
      <p:pic>
        <p:nvPicPr>
          <p:cNvPr id="9" name="Espaço Reservado para Imagem 8">
            <a:extLst>
              <a:ext uri="{FF2B5EF4-FFF2-40B4-BE49-F238E27FC236}">
                <a16:creationId xmlns:a16="http://schemas.microsoft.com/office/drawing/2014/main" id="{55F71179-52E4-7B42-B816-AA764CE47FA0}"/>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49" r="1749"/>
          <a:stretch>
            <a:fillRect/>
          </a:stretch>
        </p:blipFill>
        <p:spPr>
          <a:prstGeom prst="rect">
            <a:avLst/>
          </a:prstGeom>
        </p:spPr>
      </p:pic>
    </p:spTree>
    <p:extLst>
      <p:ext uri="{BB962C8B-B14F-4D97-AF65-F5344CB8AC3E}">
        <p14:creationId xmlns:p14="http://schemas.microsoft.com/office/powerpoint/2010/main" val="5123540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2A1E7-F5E3-AC82-2950-F63E89F9EA7A}"/>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62C1E4D4-E7D6-8C69-364F-05F71299F861}"/>
              </a:ext>
            </a:extLst>
          </p:cNvPr>
          <p:cNvSpPr>
            <a:spLocks noGrp="1"/>
          </p:cNvSpPr>
          <p:nvPr>
            <p:ph type="body" sz="quarter" idx="13"/>
          </p:nvPr>
        </p:nvSpPr>
        <p:spPr/>
        <p:txBody>
          <a:bodyPr/>
          <a:lstStyle/>
          <a:p>
            <a:r>
              <a:rPr lang="pt-BR" dirty="0"/>
              <a:t>José é vendido como escravo</a:t>
            </a:r>
          </a:p>
        </p:txBody>
      </p:sp>
      <p:sp>
        <p:nvSpPr>
          <p:cNvPr id="4" name="Espaço Reservado para Texto 3">
            <a:extLst>
              <a:ext uri="{FF2B5EF4-FFF2-40B4-BE49-F238E27FC236}">
                <a16:creationId xmlns:a16="http://schemas.microsoft.com/office/drawing/2014/main" id="{841F29EA-BAEE-67E8-7326-29A0323DA8FE}"/>
              </a:ext>
            </a:extLst>
          </p:cNvPr>
          <p:cNvSpPr>
            <a:spLocks noGrp="1"/>
          </p:cNvSpPr>
          <p:nvPr>
            <p:ph type="body" sz="quarter" idx="14"/>
          </p:nvPr>
        </p:nvSpPr>
        <p:spPr/>
        <p:txBody>
          <a:bodyPr/>
          <a:lstStyle/>
          <a:p>
            <a:pPr algn="ctr"/>
            <a:r>
              <a:rPr lang="pt-BR" dirty="0"/>
              <a:t>Posso confiar que Deus está comigo</a:t>
            </a:r>
          </a:p>
        </p:txBody>
      </p:sp>
      <p:sp>
        <p:nvSpPr>
          <p:cNvPr id="5" name="Espaço Reservado para Texto 4">
            <a:extLst>
              <a:ext uri="{FF2B5EF4-FFF2-40B4-BE49-F238E27FC236}">
                <a16:creationId xmlns:a16="http://schemas.microsoft.com/office/drawing/2014/main" id="{82070C5F-E003-676E-E96F-28B047862073}"/>
              </a:ext>
            </a:extLst>
          </p:cNvPr>
          <p:cNvSpPr>
            <a:spLocks noGrp="1"/>
          </p:cNvSpPr>
          <p:nvPr>
            <p:ph type="body" sz="quarter" idx="12"/>
          </p:nvPr>
        </p:nvSpPr>
        <p:spPr/>
        <p:txBody>
          <a:bodyPr/>
          <a:lstStyle/>
          <a:p>
            <a:r>
              <a:rPr lang="pt-BR" dirty="0"/>
              <a:t>07</a:t>
            </a:r>
          </a:p>
        </p:txBody>
      </p:sp>
      <p:pic>
        <p:nvPicPr>
          <p:cNvPr id="8" name="Espaço Reservado para Imagem 7">
            <a:extLst>
              <a:ext uri="{FF2B5EF4-FFF2-40B4-BE49-F238E27FC236}">
                <a16:creationId xmlns:a16="http://schemas.microsoft.com/office/drawing/2014/main" id="{972B9121-33E1-E85B-DA1F-BA9C3BC3F59B}"/>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72" r="1772"/>
          <a:stretch>
            <a:fillRect/>
          </a:stretch>
        </p:blipFill>
        <p:spPr>
          <a:prstGeom prst="rect">
            <a:avLst/>
          </a:prstGeom>
        </p:spPr>
      </p:pic>
    </p:spTree>
    <p:extLst>
      <p:ext uri="{BB962C8B-B14F-4D97-AF65-F5344CB8AC3E}">
        <p14:creationId xmlns:p14="http://schemas.microsoft.com/office/powerpoint/2010/main" val="4944766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0A25C-4CBB-81FE-F8B5-5322A0D5A8A2}"/>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5BD70E0-11D8-20B0-F2AF-40406AB60805}"/>
              </a:ext>
            </a:extLst>
          </p:cNvPr>
          <p:cNvSpPr>
            <a:spLocks noGrp="1"/>
          </p:cNvSpPr>
          <p:nvPr>
            <p:ph type="body" sz="quarter" idx="13"/>
          </p:nvPr>
        </p:nvSpPr>
        <p:spPr/>
        <p:txBody>
          <a:bodyPr/>
          <a:lstStyle/>
          <a:p>
            <a:r>
              <a:rPr lang="pt-BR" dirty="0"/>
              <a:t>José é colocado na prisão</a:t>
            </a:r>
          </a:p>
        </p:txBody>
      </p:sp>
      <p:sp>
        <p:nvSpPr>
          <p:cNvPr id="4" name="Espaço Reservado para Texto 3">
            <a:extLst>
              <a:ext uri="{FF2B5EF4-FFF2-40B4-BE49-F238E27FC236}">
                <a16:creationId xmlns:a16="http://schemas.microsoft.com/office/drawing/2014/main" id="{4A1C6267-D020-DBC2-BC2F-758B54424332}"/>
              </a:ext>
            </a:extLst>
          </p:cNvPr>
          <p:cNvSpPr>
            <a:spLocks noGrp="1"/>
          </p:cNvSpPr>
          <p:nvPr>
            <p:ph type="body" sz="quarter" idx="14"/>
          </p:nvPr>
        </p:nvSpPr>
        <p:spPr/>
        <p:txBody>
          <a:bodyPr/>
          <a:lstStyle/>
          <a:p>
            <a:pPr algn="ctr"/>
            <a:r>
              <a:rPr lang="pt-BR" dirty="0"/>
              <a:t>Os outros podem ver que Deus está comigo</a:t>
            </a:r>
          </a:p>
          <a:p>
            <a:pPr algn="ctr"/>
            <a:r>
              <a:rPr lang="pt-BR" dirty="0"/>
              <a:t>quando vivo para honrá-Lo.</a:t>
            </a:r>
          </a:p>
        </p:txBody>
      </p:sp>
      <p:sp>
        <p:nvSpPr>
          <p:cNvPr id="5" name="Espaço Reservado para Texto 4">
            <a:extLst>
              <a:ext uri="{FF2B5EF4-FFF2-40B4-BE49-F238E27FC236}">
                <a16:creationId xmlns:a16="http://schemas.microsoft.com/office/drawing/2014/main" id="{AEC49527-A530-FB67-CA4C-A5A42CD59F75}"/>
              </a:ext>
            </a:extLst>
          </p:cNvPr>
          <p:cNvSpPr>
            <a:spLocks noGrp="1"/>
          </p:cNvSpPr>
          <p:nvPr>
            <p:ph type="body" sz="quarter" idx="12"/>
          </p:nvPr>
        </p:nvSpPr>
        <p:spPr/>
        <p:txBody>
          <a:bodyPr/>
          <a:lstStyle/>
          <a:p>
            <a:r>
              <a:rPr lang="pt-BR" dirty="0"/>
              <a:t>08</a:t>
            </a:r>
          </a:p>
        </p:txBody>
      </p:sp>
      <p:pic>
        <p:nvPicPr>
          <p:cNvPr id="9" name="Espaço Reservado para Imagem 8">
            <a:extLst>
              <a:ext uri="{FF2B5EF4-FFF2-40B4-BE49-F238E27FC236}">
                <a16:creationId xmlns:a16="http://schemas.microsoft.com/office/drawing/2014/main" id="{2B0592CC-A727-C497-7544-713F78FA7544}"/>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822" r="1822"/>
          <a:stretch>
            <a:fillRect/>
          </a:stretch>
        </p:blipFill>
        <p:spPr>
          <a:prstGeom prst="rect">
            <a:avLst/>
          </a:prstGeom>
        </p:spPr>
      </p:pic>
    </p:spTree>
    <p:extLst>
      <p:ext uri="{BB962C8B-B14F-4D97-AF65-F5344CB8AC3E}">
        <p14:creationId xmlns:p14="http://schemas.microsoft.com/office/powerpoint/2010/main" val="42887148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9D057-ABE7-EE75-3BF7-21753899E9E3}"/>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0B559685-68DC-A24A-600C-0953BF3E6226}"/>
              </a:ext>
            </a:extLst>
          </p:cNvPr>
          <p:cNvSpPr>
            <a:spLocks noGrp="1"/>
          </p:cNvSpPr>
          <p:nvPr>
            <p:ph type="body" sz="quarter" idx="13"/>
          </p:nvPr>
        </p:nvSpPr>
        <p:spPr/>
        <p:txBody>
          <a:bodyPr/>
          <a:lstStyle/>
          <a:p>
            <a:r>
              <a:rPr lang="pt-BR" dirty="0"/>
              <a:t>José é colocado no palácio</a:t>
            </a:r>
          </a:p>
        </p:txBody>
      </p:sp>
      <p:sp>
        <p:nvSpPr>
          <p:cNvPr id="4" name="Espaço Reservado para Texto 3">
            <a:extLst>
              <a:ext uri="{FF2B5EF4-FFF2-40B4-BE49-F238E27FC236}">
                <a16:creationId xmlns:a16="http://schemas.microsoft.com/office/drawing/2014/main" id="{3F35FAE0-95B0-DFF5-9C78-09CEC06DB573}"/>
              </a:ext>
            </a:extLst>
          </p:cNvPr>
          <p:cNvSpPr>
            <a:spLocks noGrp="1"/>
          </p:cNvSpPr>
          <p:nvPr>
            <p:ph type="body" sz="quarter" idx="14"/>
          </p:nvPr>
        </p:nvSpPr>
        <p:spPr/>
        <p:txBody>
          <a:bodyPr/>
          <a:lstStyle/>
          <a:p>
            <a:pPr algn="ctr"/>
            <a:r>
              <a:rPr lang="pt-BR" dirty="0"/>
              <a:t>Deus é real e trabalha em minha vida </a:t>
            </a:r>
          </a:p>
          <a:p>
            <a:pPr algn="ctr"/>
            <a:r>
              <a:rPr lang="pt-BR" dirty="0"/>
              <a:t>para Se revelar a outros</a:t>
            </a:r>
          </a:p>
        </p:txBody>
      </p:sp>
      <p:sp>
        <p:nvSpPr>
          <p:cNvPr id="5" name="Espaço Reservado para Texto 4">
            <a:extLst>
              <a:ext uri="{FF2B5EF4-FFF2-40B4-BE49-F238E27FC236}">
                <a16:creationId xmlns:a16="http://schemas.microsoft.com/office/drawing/2014/main" id="{8F6902FD-F84F-33B9-AAD3-0134089EBC54}"/>
              </a:ext>
            </a:extLst>
          </p:cNvPr>
          <p:cNvSpPr>
            <a:spLocks noGrp="1"/>
          </p:cNvSpPr>
          <p:nvPr>
            <p:ph type="body" sz="quarter" idx="12"/>
          </p:nvPr>
        </p:nvSpPr>
        <p:spPr/>
        <p:txBody>
          <a:bodyPr/>
          <a:lstStyle/>
          <a:p>
            <a:r>
              <a:rPr lang="pt-BR" dirty="0"/>
              <a:t>09</a:t>
            </a:r>
          </a:p>
        </p:txBody>
      </p:sp>
      <p:pic>
        <p:nvPicPr>
          <p:cNvPr id="7" name="Espaço Reservado para Imagem 6">
            <a:extLst>
              <a:ext uri="{FF2B5EF4-FFF2-40B4-BE49-F238E27FC236}">
                <a16:creationId xmlns:a16="http://schemas.microsoft.com/office/drawing/2014/main" id="{261FA0DF-4219-0DC7-D0D7-949B842F0C76}"/>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554" r="1554"/>
          <a:stretch>
            <a:fillRect/>
          </a:stretch>
        </p:blipFill>
        <p:spPr>
          <a:prstGeom prst="rect">
            <a:avLst/>
          </a:prstGeom>
        </p:spPr>
      </p:pic>
    </p:spTree>
    <p:extLst>
      <p:ext uri="{BB962C8B-B14F-4D97-AF65-F5344CB8AC3E}">
        <p14:creationId xmlns:p14="http://schemas.microsoft.com/office/powerpoint/2010/main" val="26656705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a:extLst>
            <a:ext uri="{FF2B5EF4-FFF2-40B4-BE49-F238E27FC236}">
              <a16:creationId xmlns:a16="http://schemas.microsoft.com/office/drawing/2014/main" id="{7E314C2D-8551-44E5-9E5A-9983F8BD6DEC}"/>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1D2965F4-A09A-AD2D-6791-29A8ED068B49}"/>
              </a:ext>
            </a:extLst>
          </p:cNvPr>
          <p:cNvSpPr>
            <a:spLocks noGrp="1"/>
          </p:cNvSpPr>
          <p:nvPr>
            <p:ph type="body" sz="quarter" idx="4294967295"/>
          </p:nvPr>
        </p:nvSpPr>
        <p:spPr>
          <a:xfrm>
            <a:off x="1393825" y="687388"/>
            <a:ext cx="7750175" cy="6119812"/>
          </a:xfrm>
          <a:prstGeom prst="rect">
            <a:avLst/>
          </a:prstGeom>
        </p:spPr>
        <p:txBody>
          <a:bodyPr/>
          <a:lstStyle/>
          <a:p>
            <a:pPr marL="0" indent="0">
              <a:buNone/>
            </a:pPr>
            <a:r>
              <a:rPr lang="pt-BR" sz="6000" dirty="0">
                <a:latin typeface="Arial Black" panose="020B0A04020102020204" pitchFamily="34" charset="0"/>
              </a:rPr>
              <a:t>Caráter:</a:t>
            </a:r>
            <a:endParaRPr lang="pt-BR" sz="2800" b="1" dirty="0"/>
          </a:p>
          <a:p>
            <a:pPr marL="0" indent="0">
              <a:buNone/>
            </a:pPr>
            <a:endParaRPr lang="pt-BR" sz="2800" b="1" dirty="0"/>
          </a:p>
          <a:p>
            <a:pPr marL="0" indent="0">
              <a:buNone/>
            </a:pPr>
            <a:r>
              <a:rPr lang="pt-BR" b="1" dirty="0"/>
              <a:t>Todas as qualidades que tornam uma pessoa quem ela é. Uma pessoa com bom caráter agirá, pensará e sentirá de modo positivo, sendo honesta, respeitosa, responsável, prestativa, gentil e justa.</a:t>
            </a:r>
            <a:endParaRPr lang="pt-BR" sz="2800" b="1" dirty="0"/>
          </a:p>
        </p:txBody>
      </p:sp>
    </p:spTree>
    <p:extLst>
      <p:ext uri="{BB962C8B-B14F-4D97-AF65-F5344CB8AC3E}">
        <p14:creationId xmlns:p14="http://schemas.microsoft.com/office/powerpoint/2010/main" val="36333999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E6E85-A1AE-1013-EC2E-05DF97FFBEA5}"/>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7D5D1792-4279-D726-5CBE-B205D1CC9CC2}"/>
              </a:ext>
            </a:extLst>
          </p:cNvPr>
          <p:cNvSpPr>
            <a:spLocks noGrp="1"/>
          </p:cNvSpPr>
          <p:nvPr>
            <p:ph type="body" sz="quarter" idx="14"/>
          </p:nvPr>
        </p:nvSpPr>
        <p:spPr/>
        <p:txBody>
          <a:bodyPr/>
          <a:lstStyle/>
          <a:p>
            <a:r>
              <a:rPr lang="pt-BR" dirty="0"/>
              <a:t>09</a:t>
            </a:r>
          </a:p>
        </p:txBody>
      </p:sp>
      <p:sp>
        <p:nvSpPr>
          <p:cNvPr id="8" name="Espaço Reservado para Texto 7">
            <a:extLst>
              <a:ext uri="{FF2B5EF4-FFF2-40B4-BE49-F238E27FC236}">
                <a16:creationId xmlns:a16="http://schemas.microsoft.com/office/drawing/2014/main" id="{B77473EB-97EE-4CF3-C7F0-B652265AACF0}"/>
              </a:ext>
            </a:extLst>
          </p:cNvPr>
          <p:cNvSpPr>
            <a:spLocks noGrp="1"/>
          </p:cNvSpPr>
          <p:nvPr>
            <p:ph type="body" sz="quarter" idx="17"/>
          </p:nvPr>
        </p:nvSpPr>
        <p:spPr/>
        <p:txBody>
          <a:bodyPr anchor="ctr"/>
          <a:lstStyle/>
          <a:p>
            <a:r>
              <a:rPr lang="pt-BR" b="0" i="0" dirty="0"/>
              <a:t>Deus é real e trabalha em minha vida </a:t>
            </a:r>
          </a:p>
          <a:p>
            <a:r>
              <a:rPr lang="pt-BR" b="0" i="0" dirty="0"/>
              <a:t>para Se revelar a outros.</a:t>
            </a:r>
            <a:endParaRPr lang="pt-BR" sz="3600" dirty="0"/>
          </a:p>
        </p:txBody>
      </p:sp>
      <p:pic>
        <p:nvPicPr>
          <p:cNvPr id="4" name="Espaço Reservado para Imagem 3">
            <a:extLst>
              <a:ext uri="{FF2B5EF4-FFF2-40B4-BE49-F238E27FC236}">
                <a16:creationId xmlns:a16="http://schemas.microsoft.com/office/drawing/2014/main" id="{3E796A33-2398-35EB-CE49-C1312ED76F08}"/>
              </a:ext>
            </a:extLst>
          </p:cNvPr>
          <p:cNvPicPr>
            <a:picLocks noGrp="1" noChangeAspect="1"/>
          </p:cNvPicPr>
          <p:nvPr>
            <p:ph type="pic" sz="quarter" idx="18"/>
          </p:nvPr>
        </p:nvPicPr>
        <p:blipFill>
          <a:blip r:embed="rId3">
            <a:extLst>
              <a:ext uri="{28A0092B-C50C-407E-A947-70E740481C1C}">
                <a14:useLocalDpi xmlns:a14="http://schemas.microsoft.com/office/drawing/2010/main" val="0"/>
              </a:ext>
            </a:extLst>
          </a:blip>
          <a:srcRect l="7538" r="7538"/>
          <a:stretch>
            <a:fillRect/>
          </a:stretch>
        </p:blipFill>
        <p:spPr>
          <a:prstGeom prst="rect">
            <a:avLst/>
          </a:prstGeom>
        </p:spPr>
      </p:pic>
    </p:spTree>
    <p:extLst>
      <p:ext uri="{BB962C8B-B14F-4D97-AF65-F5344CB8AC3E}">
        <p14:creationId xmlns:p14="http://schemas.microsoft.com/office/powerpoint/2010/main" val="23700608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546583"/>
        </a:solid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4CBCEF2E-C30B-6100-48F8-EDE5228FBA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42816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9D3B452E-320E-C350-EF67-B74CFFC3A7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2681" y="680400"/>
            <a:ext cx="4602116" cy="6163548"/>
          </a:xfrm>
          <a:prstGeom prst="rect">
            <a:avLst/>
          </a:prstGeom>
        </p:spPr>
      </p:pic>
      <p:sp>
        <p:nvSpPr>
          <p:cNvPr id="5" name="CaixaDeTexto 4">
            <a:extLst>
              <a:ext uri="{FF2B5EF4-FFF2-40B4-BE49-F238E27FC236}">
                <a16:creationId xmlns:a16="http://schemas.microsoft.com/office/drawing/2014/main" id="{9BC330B2-D2CA-DB80-7B53-D9787D845ECC}"/>
              </a:ext>
            </a:extLst>
          </p:cNvPr>
          <p:cNvSpPr txBox="1">
            <a:spLocks noChangeAspect="1"/>
          </p:cNvSpPr>
          <p:nvPr/>
        </p:nvSpPr>
        <p:spPr>
          <a:xfrm>
            <a:off x="1337073" y="694452"/>
            <a:ext cx="7762350" cy="6177600"/>
          </a:xfrm>
          <a:prstGeom prst="rect">
            <a:avLst/>
          </a:prstGeom>
          <a:solidFill>
            <a:schemeClr val="bg1">
              <a:alpha val="51000"/>
            </a:schemeClr>
          </a:solidFill>
          <a:ln>
            <a:noFill/>
          </a:ln>
        </p:spPr>
        <p:txBody>
          <a:bodyPr wrap="square">
            <a:noAutofit/>
          </a:bodyPr>
          <a:lstStyle/>
          <a:p>
            <a:r>
              <a:rPr lang="pt-BR" sz="2400" b="1" dirty="0"/>
              <a:t>			Gênesis 39:21</a:t>
            </a:r>
          </a:p>
          <a:p>
            <a:endParaRPr lang="pt-BR" sz="2400" b="1" dirty="0"/>
          </a:p>
          <a:p>
            <a:pPr marL="2340000"/>
            <a:r>
              <a:rPr lang="pt-BR" sz="2400" b="1" dirty="0"/>
              <a:t>²¹ O Senhor, porém, estava com José, e estendeu sobre ele a sua benignidade, e deu-lhe graça aos olhos do carcereiro-mor.</a:t>
            </a:r>
          </a:p>
          <a:p>
            <a:pPr marL="2340000"/>
            <a:endParaRPr lang="pt-BR" sz="2400" b="1" dirty="0"/>
          </a:p>
          <a:p>
            <a:pPr marL="2340000"/>
            <a:r>
              <a:rPr lang="pt-BR" sz="2400" b="1" dirty="0"/>
              <a:t>Êxodo34:6</a:t>
            </a:r>
          </a:p>
          <a:p>
            <a:pPr marL="2340000"/>
            <a:endParaRPr lang="pt-BR" sz="2400" b="1" dirty="0"/>
          </a:p>
          <a:p>
            <a:pPr marL="2340000" indent="0"/>
            <a:r>
              <a:rPr lang="pt-BR" sz="2400" b="1" dirty="0"/>
              <a:t>⁶ “Senhor, Senhor, Deus compassivo e misericordioso, tardio em irar‑Se e cheio de amor leal e fidelidade”</a:t>
            </a:r>
          </a:p>
        </p:txBody>
      </p:sp>
    </p:spTree>
    <p:extLst>
      <p:ext uri="{BB962C8B-B14F-4D97-AF65-F5344CB8AC3E}">
        <p14:creationId xmlns:p14="http://schemas.microsoft.com/office/powerpoint/2010/main" val="326971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alpha val="48000"/>
          </a:schemeClr>
        </a:solidFill>
        <a:effectLst/>
      </p:bgPr>
    </p:bg>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F5BB1003-705A-E22F-F625-5F101DCF45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5483" y="680400"/>
            <a:ext cx="7772356" cy="6177600"/>
          </a:xfrm>
          <a:prstGeom prst="rect">
            <a:avLst/>
          </a:prstGeom>
        </p:spPr>
      </p:pic>
      <p:sp>
        <p:nvSpPr>
          <p:cNvPr id="4" name="CaixaDeTexto 3">
            <a:extLst>
              <a:ext uri="{FF2B5EF4-FFF2-40B4-BE49-F238E27FC236}">
                <a16:creationId xmlns:a16="http://schemas.microsoft.com/office/drawing/2014/main" id="{C21136B2-A502-021F-471A-9D2E95302FFB}"/>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endParaRPr lang="pt-BR" sz="2400" b="1" dirty="0"/>
          </a:p>
          <a:p>
            <a:r>
              <a:rPr lang="pt-BR" sz="2400" b="1" dirty="0"/>
              <a:t>Gênesis 39:21-23</a:t>
            </a:r>
          </a:p>
          <a:p>
            <a:endParaRPr lang="pt-BR" sz="2400" b="1" dirty="0"/>
          </a:p>
          <a:p>
            <a:r>
              <a:rPr lang="pt-BR" sz="2400" b="1" dirty="0"/>
              <a:t>²¹ O Senhor, porém, estava com José, e estendeu sobre ele a sua benignidade, e deu-lhe graça aos olhos do carcereiro-mor.</a:t>
            </a:r>
          </a:p>
          <a:p>
            <a:r>
              <a:rPr lang="pt-BR" sz="2400" b="1" dirty="0"/>
              <a:t>²² E o carcereiro-mor entregou na mão de José todos os presos que estavam na casa do cárcere, e ele ordenava tudo o que se fazia ali.</a:t>
            </a:r>
          </a:p>
          <a:p>
            <a:r>
              <a:rPr lang="pt-BR" sz="2400" b="1" dirty="0"/>
              <a:t>²³ E o carcereiro-mor não teve cuidado de nenhuma coisa que estava na mão dele, porquanto o Senhor estava com ele, e tudo o que fazia o Senhor prosperava.</a:t>
            </a:r>
          </a:p>
          <a:p>
            <a:endParaRPr lang="pt-BR" sz="2400" b="1" dirty="0"/>
          </a:p>
        </p:txBody>
      </p:sp>
    </p:spTree>
    <p:extLst>
      <p:ext uri="{BB962C8B-B14F-4D97-AF65-F5344CB8AC3E}">
        <p14:creationId xmlns:p14="http://schemas.microsoft.com/office/powerpoint/2010/main" val="4023035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FAC1E288-7BB5-D3DB-AD89-F68012BBF5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9608" y="671635"/>
            <a:ext cx="2460058" cy="6177600"/>
          </a:xfrm>
          <a:prstGeom prst="rect">
            <a:avLst/>
          </a:prstGeom>
        </p:spPr>
      </p:pic>
      <p:sp>
        <p:nvSpPr>
          <p:cNvPr id="5" name="CaixaDeTexto 4">
            <a:extLst>
              <a:ext uri="{FF2B5EF4-FFF2-40B4-BE49-F238E27FC236}">
                <a16:creationId xmlns:a16="http://schemas.microsoft.com/office/drawing/2014/main" id="{8E106845-3057-D1C0-C4DE-6F973E8AFBA1}"/>
              </a:ext>
            </a:extLst>
          </p:cNvPr>
          <p:cNvSpPr txBox="1">
            <a:spLocks noChangeAspect="1"/>
          </p:cNvSpPr>
          <p:nvPr/>
        </p:nvSpPr>
        <p:spPr>
          <a:xfrm>
            <a:off x="1332000" y="691200"/>
            <a:ext cx="7746798" cy="6177600"/>
          </a:xfrm>
          <a:prstGeom prst="rect">
            <a:avLst/>
          </a:prstGeom>
          <a:solidFill>
            <a:schemeClr val="bg1">
              <a:alpha val="51000"/>
            </a:schemeClr>
          </a:solidFill>
          <a:ln>
            <a:noFill/>
          </a:ln>
        </p:spPr>
        <p:txBody>
          <a:bodyPr wrap="square">
            <a:noAutofit/>
          </a:bodyPr>
          <a:lstStyle/>
          <a:p>
            <a:endParaRPr lang="pt-BR" sz="2400" b="1" dirty="0"/>
          </a:p>
          <a:p>
            <a:endParaRPr lang="pt-BR" sz="2400" b="1" dirty="0"/>
          </a:p>
          <a:p>
            <a:endParaRPr lang="pt-BR" sz="2400" b="1" dirty="0"/>
          </a:p>
          <a:p>
            <a:endParaRPr lang="pt-BR" sz="2400" b="1" dirty="0"/>
          </a:p>
          <a:p>
            <a:endParaRPr lang="pt-BR" sz="2400" b="1" dirty="0"/>
          </a:p>
          <a:p>
            <a:endParaRPr lang="pt-BR" sz="2400" b="1" dirty="0"/>
          </a:p>
          <a:p>
            <a:endParaRPr lang="pt-BR" sz="2400" b="1" dirty="0"/>
          </a:p>
          <a:p>
            <a:endParaRPr lang="pt-BR" sz="2400" b="1" dirty="0"/>
          </a:p>
        </p:txBody>
      </p:sp>
      <p:sp>
        <p:nvSpPr>
          <p:cNvPr id="3" name="CaixaDeTexto 2">
            <a:extLst>
              <a:ext uri="{FF2B5EF4-FFF2-40B4-BE49-F238E27FC236}">
                <a16:creationId xmlns:a16="http://schemas.microsoft.com/office/drawing/2014/main" id="{C0F9CC99-B17A-5546-045B-BACD888392D1}"/>
              </a:ext>
            </a:extLst>
          </p:cNvPr>
          <p:cNvSpPr txBox="1">
            <a:spLocks noChangeAspect="1"/>
          </p:cNvSpPr>
          <p:nvPr/>
        </p:nvSpPr>
        <p:spPr>
          <a:xfrm>
            <a:off x="1331640" y="691417"/>
            <a:ext cx="7712195" cy="6177600"/>
          </a:xfrm>
          <a:prstGeom prst="rect">
            <a:avLst/>
          </a:prstGeom>
          <a:noFill/>
          <a:ln>
            <a:noFill/>
          </a:ln>
        </p:spPr>
        <p:txBody>
          <a:bodyPr wrap="square">
            <a:noAutofit/>
          </a:bodyPr>
          <a:lstStyle/>
          <a:p>
            <a:pPr marL="1080000"/>
            <a:r>
              <a:rPr lang="pt-BR" sz="2200" b="1" dirty="0"/>
              <a:t>Gênesis 40:9 a 13</a:t>
            </a:r>
          </a:p>
          <a:p>
            <a:r>
              <a:rPr lang="pt-BR" sz="2200" b="1" dirty="0"/>
              <a:t>⁹ Então contou o copeiro-mor o seu sonho a José, e disse-lhe: Eis que em meu sonho havia uma vide diante da minha face.</a:t>
            </a:r>
          </a:p>
          <a:p>
            <a:r>
              <a:rPr lang="pt-BR" sz="2200" b="1" dirty="0"/>
              <a:t>¹⁰ E na vide três ramos, e brotando ela, a sua flor saía, e os seus cachos amadureciam em uvas;</a:t>
            </a:r>
          </a:p>
          <a:p>
            <a:r>
              <a:rPr lang="pt-BR" sz="2200" b="1" dirty="0"/>
              <a:t>¹¹ E o copo de Faraó estava na minha mão, e eu tomava as uvas, e as espremia no copo de Faraó, e dava o copo na mão de Faraó.</a:t>
            </a:r>
          </a:p>
          <a:p>
            <a:r>
              <a:rPr lang="pt-BR" sz="2200" b="1" dirty="0"/>
              <a:t>¹² Então disse-lhe José: Esta é a sua interpretação: Os três ramos são três dias;</a:t>
            </a:r>
          </a:p>
          <a:p>
            <a:r>
              <a:rPr lang="pt-BR" sz="2200" b="1" dirty="0"/>
              <a:t>¹³ Dentro ainda de três dias Faraó levantará a tua cabeça, e te restaurará ao teu estado, e darás o copo de Faraó na sua mão, conforme o costume antigo, quando eras seu copeiro.</a:t>
            </a:r>
          </a:p>
        </p:txBody>
      </p:sp>
    </p:spTree>
    <p:extLst>
      <p:ext uri="{BB962C8B-B14F-4D97-AF65-F5344CB8AC3E}">
        <p14:creationId xmlns:p14="http://schemas.microsoft.com/office/powerpoint/2010/main" val="4252056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A3975-3607-F3A4-39BC-0B0E05205A0E}"/>
            </a:ext>
          </a:extLst>
        </p:cNvPr>
        <p:cNvGrpSpPr/>
        <p:nvPr/>
      </p:nvGrpSpPr>
      <p:grpSpPr>
        <a:xfrm>
          <a:off x="0" y="0"/>
          <a:ext cx="0" cy="0"/>
          <a:chOff x="0" y="0"/>
          <a:chExt cx="0" cy="0"/>
        </a:xfrm>
      </p:grpSpPr>
      <p:pic>
        <p:nvPicPr>
          <p:cNvPr id="6" name="Imagem 5">
            <a:extLst>
              <a:ext uri="{FF2B5EF4-FFF2-40B4-BE49-F238E27FC236}">
                <a16:creationId xmlns:a16="http://schemas.microsoft.com/office/drawing/2014/main" id="{EEED4FF6-F56A-048D-0980-48FE7E04A5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9608" y="671635"/>
            <a:ext cx="2460058" cy="6177600"/>
          </a:xfrm>
          <a:prstGeom prst="rect">
            <a:avLst/>
          </a:prstGeom>
        </p:spPr>
      </p:pic>
      <p:sp>
        <p:nvSpPr>
          <p:cNvPr id="5" name="CaixaDeTexto 4">
            <a:extLst>
              <a:ext uri="{FF2B5EF4-FFF2-40B4-BE49-F238E27FC236}">
                <a16:creationId xmlns:a16="http://schemas.microsoft.com/office/drawing/2014/main" id="{18B2FF86-C031-E4F1-D848-05CB54425196}"/>
              </a:ext>
            </a:extLst>
          </p:cNvPr>
          <p:cNvSpPr txBox="1">
            <a:spLocks noChangeAspect="1"/>
          </p:cNvSpPr>
          <p:nvPr/>
        </p:nvSpPr>
        <p:spPr>
          <a:xfrm>
            <a:off x="1332000" y="691200"/>
            <a:ext cx="7746798" cy="6177600"/>
          </a:xfrm>
          <a:prstGeom prst="rect">
            <a:avLst/>
          </a:prstGeom>
          <a:solidFill>
            <a:schemeClr val="bg1">
              <a:alpha val="51000"/>
            </a:schemeClr>
          </a:solidFill>
          <a:ln>
            <a:noFill/>
          </a:ln>
        </p:spPr>
        <p:txBody>
          <a:bodyPr wrap="square">
            <a:noAutofit/>
          </a:bodyPr>
          <a:lstStyle/>
          <a:p>
            <a:endParaRPr lang="pt-BR" sz="2400" b="1" dirty="0"/>
          </a:p>
          <a:p>
            <a:endParaRPr lang="pt-BR" sz="2400" b="1" dirty="0"/>
          </a:p>
          <a:p>
            <a:endParaRPr lang="pt-BR" sz="2400" b="1" dirty="0"/>
          </a:p>
          <a:p>
            <a:endParaRPr lang="pt-BR" sz="2400" b="1" dirty="0"/>
          </a:p>
          <a:p>
            <a:endParaRPr lang="pt-BR" sz="2400" b="1" dirty="0"/>
          </a:p>
          <a:p>
            <a:endParaRPr lang="pt-BR" sz="2400" b="1" dirty="0"/>
          </a:p>
          <a:p>
            <a:endParaRPr lang="pt-BR" sz="2400" b="1" dirty="0"/>
          </a:p>
          <a:p>
            <a:endParaRPr lang="pt-BR" sz="2400" b="1" dirty="0"/>
          </a:p>
        </p:txBody>
      </p:sp>
      <p:sp>
        <p:nvSpPr>
          <p:cNvPr id="3" name="CaixaDeTexto 2">
            <a:extLst>
              <a:ext uri="{FF2B5EF4-FFF2-40B4-BE49-F238E27FC236}">
                <a16:creationId xmlns:a16="http://schemas.microsoft.com/office/drawing/2014/main" id="{26D5669A-BB82-D0DA-000D-1669656E651E}"/>
              </a:ext>
            </a:extLst>
          </p:cNvPr>
          <p:cNvSpPr txBox="1">
            <a:spLocks noChangeAspect="1"/>
          </p:cNvSpPr>
          <p:nvPr/>
        </p:nvSpPr>
        <p:spPr>
          <a:xfrm>
            <a:off x="1331640" y="691417"/>
            <a:ext cx="7712195" cy="6177600"/>
          </a:xfrm>
          <a:prstGeom prst="rect">
            <a:avLst/>
          </a:prstGeom>
          <a:noFill/>
          <a:ln>
            <a:noFill/>
          </a:ln>
        </p:spPr>
        <p:txBody>
          <a:bodyPr wrap="square">
            <a:noAutofit/>
          </a:bodyPr>
          <a:lstStyle/>
          <a:p>
            <a:pPr marL="1080000"/>
            <a:r>
              <a:rPr lang="pt-BR" sz="2200" b="1" dirty="0"/>
              <a:t>Gênesis 40:14 a 16</a:t>
            </a:r>
          </a:p>
          <a:p>
            <a:r>
              <a:rPr lang="pt-BR" sz="2200" b="1" dirty="0"/>
              <a:t>¹⁴ Porém lembra-te de mim, quando te for bem; e rogo-te que uses comigo de compaixão, e que faças menção de mim a Faraó, e faze-me sair desta casa;</a:t>
            </a:r>
          </a:p>
          <a:p>
            <a:r>
              <a:rPr lang="pt-BR" sz="2200" b="1" dirty="0"/>
              <a:t>¹⁵ Porque, de fato, fui roubado da terra dos hebreus; e tampouco aqui nada tenho feito para que me pusessem nesta cova.</a:t>
            </a:r>
          </a:p>
          <a:p>
            <a:r>
              <a:rPr lang="pt-BR" sz="2200" b="1" dirty="0"/>
              <a:t>¹⁶ Vendo então o padeiro-mor que tinha interpretado bem, disse a José: Eu também sonhei, e eis que três cestos brancos estavam sobre a minha cabeça;</a:t>
            </a:r>
          </a:p>
        </p:txBody>
      </p:sp>
    </p:spTree>
    <p:extLst>
      <p:ext uri="{BB962C8B-B14F-4D97-AF65-F5344CB8AC3E}">
        <p14:creationId xmlns:p14="http://schemas.microsoft.com/office/powerpoint/2010/main" val="5024172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75D06-93A0-E083-026E-B289F95196BC}"/>
            </a:ext>
          </a:extLst>
        </p:cNvPr>
        <p:cNvGrpSpPr/>
        <p:nvPr/>
      </p:nvGrpSpPr>
      <p:grpSpPr>
        <a:xfrm>
          <a:off x="0" y="0"/>
          <a:ext cx="0" cy="0"/>
          <a:chOff x="0" y="0"/>
          <a:chExt cx="0" cy="0"/>
        </a:xfrm>
      </p:grpSpPr>
      <p:pic>
        <p:nvPicPr>
          <p:cNvPr id="6" name="Imagem 5">
            <a:extLst>
              <a:ext uri="{FF2B5EF4-FFF2-40B4-BE49-F238E27FC236}">
                <a16:creationId xmlns:a16="http://schemas.microsoft.com/office/drawing/2014/main" id="{D2F48646-1CBB-9944-FFCA-417824E6F3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9608" y="671635"/>
            <a:ext cx="2460058" cy="6177600"/>
          </a:xfrm>
          <a:prstGeom prst="rect">
            <a:avLst/>
          </a:prstGeom>
        </p:spPr>
      </p:pic>
      <p:sp>
        <p:nvSpPr>
          <p:cNvPr id="5" name="CaixaDeTexto 4">
            <a:extLst>
              <a:ext uri="{FF2B5EF4-FFF2-40B4-BE49-F238E27FC236}">
                <a16:creationId xmlns:a16="http://schemas.microsoft.com/office/drawing/2014/main" id="{B5FEB6F2-9340-344A-87DC-724857ABFEC9}"/>
              </a:ext>
            </a:extLst>
          </p:cNvPr>
          <p:cNvSpPr txBox="1">
            <a:spLocks noChangeAspect="1"/>
          </p:cNvSpPr>
          <p:nvPr/>
        </p:nvSpPr>
        <p:spPr>
          <a:xfrm>
            <a:off x="1332000" y="691200"/>
            <a:ext cx="7746798" cy="6177600"/>
          </a:xfrm>
          <a:prstGeom prst="rect">
            <a:avLst/>
          </a:prstGeom>
          <a:solidFill>
            <a:schemeClr val="bg1">
              <a:alpha val="51000"/>
            </a:schemeClr>
          </a:solidFill>
          <a:ln>
            <a:noFill/>
          </a:ln>
        </p:spPr>
        <p:txBody>
          <a:bodyPr wrap="square">
            <a:noAutofit/>
          </a:bodyPr>
          <a:lstStyle/>
          <a:p>
            <a:endParaRPr lang="pt-BR" sz="2400" b="1" dirty="0"/>
          </a:p>
          <a:p>
            <a:endParaRPr lang="pt-BR" sz="2400" b="1" dirty="0"/>
          </a:p>
          <a:p>
            <a:endParaRPr lang="pt-BR" sz="2400" b="1" dirty="0"/>
          </a:p>
          <a:p>
            <a:endParaRPr lang="pt-BR" sz="2400" b="1" dirty="0"/>
          </a:p>
          <a:p>
            <a:endParaRPr lang="pt-BR" sz="2400" b="1" dirty="0"/>
          </a:p>
          <a:p>
            <a:endParaRPr lang="pt-BR" sz="2400" b="1" dirty="0"/>
          </a:p>
          <a:p>
            <a:endParaRPr lang="pt-BR" sz="2400" b="1" dirty="0"/>
          </a:p>
          <a:p>
            <a:endParaRPr lang="pt-BR" sz="2400" b="1" dirty="0"/>
          </a:p>
        </p:txBody>
      </p:sp>
      <p:sp>
        <p:nvSpPr>
          <p:cNvPr id="3" name="CaixaDeTexto 2">
            <a:extLst>
              <a:ext uri="{FF2B5EF4-FFF2-40B4-BE49-F238E27FC236}">
                <a16:creationId xmlns:a16="http://schemas.microsoft.com/office/drawing/2014/main" id="{EC6BFF73-16B3-6930-24FB-CFCEEAD64B3E}"/>
              </a:ext>
            </a:extLst>
          </p:cNvPr>
          <p:cNvSpPr txBox="1">
            <a:spLocks noChangeAspect="1"/>
          </p:cNvSpPr>
          <p:nvPr/>
        </p:nvSpPr>
        <p:spPr>
          <a:xfrm>
            <a:off x="1331640" y="691417"/>
            <a:ext cx="7712195" cy="6177600"/>
          </a:xfrm>
          <a:prstGeom prst="rect">
            <a:avLst/>
          </a:prstGeom>
          <a:noFill/>
          <a:ln>
            <a:noFill/>
          </a:ln>
        </p:spPr>
        <p:txBody>
          <a:bodyPr wrap="square">
            <a:noAutofit/>
          </a:bodyPr>
          <a:lstStyle/>
          <a:p>
            <a:pPr marL="1080000"/>
            <a:r>
              <a:rPr lang="pt-BR" sz="2000" b="1" dirty="0"/>
              <a:t>Gênesis 40:17 a 22</a:t>
            </a:r>
          </a:p>
          <a:p>
            <a:r>
              <a:rPr lang="pt-BR" sz="2200" b="1" dirty="0"/>
              <a:t>¹⁷ E no cesto mais alto havia de todos os manjares de Faraó, obra de padeiro; e as aves o comiam do cesto, de sobre a minha cabeça.</a:t>
            </a:r>
          </a:p>
          <a:p>
            <a:r>
              <a:rPr lang="pt-BR" sz="2200" b="1" dirty="0"/>
              <a:t>¹⁸ Então respondeu José, e disse: Esta é a sua interpretação: Os três cestos são três dias;</a:t>
            </a:r>
          </a:p>
          <a:p>
            <a:r>
              <a:rPr lang="pt-BR" sz="2200" b="1" dirty="0"/>
              <a:t>¹⁹ Dentro ainda de três dias Faraó tirará a tua cabeça e te pendurará num pau, e as aves comerão a tua carne de sobre ti.</a:t>
            </a:r>
          </a:p>
          <a:p>
            <a:r>
              <a:rPr lang="pt-BR" sz="2200" b="1" dirty="0"/>
              <a:t>²⁰ E aconteceu ao terceiro dia, o dia do nascimento de Faraó, que fez um banquete a todos os seus servos; e levantou a cabeça do copeiro-mor, e a cabeça do padeiro-mor, no meio dos seus servos.</a:t>
            </a:r>
          </a:p>
          <a:p>
            <a:r>
              <a:rPr lang="pt-BR" sz="2200" b="1" dirty="0"/>
              <a:t>²¹ E fez tornar o copeiro-mor ao seu ofício de copeiro, e este deu o copo na mão de Faraó,</a:t>
            </a:r>
          </a:p>
          <a:p>
            <a:r>
              <a:rPr lang="pt-BR" sz="2200" b="1" dirty="0"/>
              <a:t>²² Mas ao padeiro-mor enforcou, como José havia interpretado.</a:t>
            </a:r>
          </a:p>
        </p:txBody>
      </p:sp>
    </p:spTree>
    <p:extLst>
      <p:ext uri="{BB962C8B-B14F-4D97-AF65-F5344CB8AC3E}">
        <p14:creationId xmlns:p14="http://schemas.microsoft.com/office/powerpoint/2010/main" val="350091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78C71-A61D-D5F2-899E-BD25CE871A94}"/>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41F5AD7A-214F-78F1-69D8-DE23BDA0C7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2000" y="691200"/>
            <a:ext cx="7746798" cy="6154768"/>
          </a:xfrm>
          <a:prstGeom prst="rect">
            <a:avLst/>
          </a:prstGeom>
        </p:spPr>
      </p:pic>
      <p:sp>
        <p:nvSpPr>
          <p:cNvPr id="5" name="CaixaDeTexto 4">
            <a:extLst>
              <a:ext uri="{FF2B5EF4-FFF2-40B4-BE49-F238E27FC236}">
                <a16:creationId xmlns:a16="http://schemas.microsoft.com/office/drawing/2014/main" id="{8795B565-ED5F-BA6F-CD95-D4D14CDED894}"/>
              </a:ext>
            </a:extLst>
          </p:cNvPr>
          <p:cNvSpPr txBox="1">
            <a:spLocks noChangeAspect="1"/>
          </p:cNvSpPr>
          <p:nvPr/>
        </p:nvSpPr>
        <p:spPr>
          <a:xfrm>
            <a:off x="1332000" y="691200"/>
            <a:ext cx="7746798" cy="6177600"/>
          </a:xfrm>
          <a:prstGeom prst="rect">
            <a:avLst/>
          </a:prstGeom>
          <a:solidFill>
            <a:schemeClr val="bg1">
              <a:alpha val="40000"/>
            </a:schemeClr>
          </a:solidFill>
          <a:ln>
            <a:noFill/>
          </a:ln>
        </p:spPr>
        <p:txBody>
          <a:bodyPr wrap="square">
            <a:noAutofit/>
          </a:bodyPr>
          <a:lstStyle/>
          <a:p>
            <a:r>
              <a:rPr lang="pt-BR" sz="2400" b="1" dirty="0"/>
              <a:t>Gênesis 41:9 a 13</a:t>
            </a:r>
          </a:p>
          <a:p>
            <a:r>
              <a:rPr lang="pt-BR" sz="2400" b="1" dirty="0"/>
              <a:t>⁹ Então falou o copeiro-mor a Faraó, dizendo: Das minhas ofensas me lembro hoje:</a:t>
            </a:r>
          </a:p>
          <a:p>
            <a:r>
              <a:rPr lang="pt-BR" sz="2400" b="1" dirty="0"/>
              <a:t>¹⁰ Estando Faraó muito indignado contra os seus servos, e pondo-me sob prisão na casa do capitão da guarda, a mim e ao padeiro-mor,</a:t>
            </a:r>
          </a:p>
          <a:p>
            <a:r>
              <a:rPr lang="pt-BR" sz="2400" b="1" dirty="0"/>
              <a:t>¹¹ Então sonhamos um sonho na mesma noite, eu e ele; sonhamos, cada um conforme a interpretação do seu sonho.</a:t>
            </a:r>
          </a:p>
          <a:p>
            <a:r>
              <a:rPr lang="pt-BR" sz="2400" b="1" dirty="0"/>
              <a:t>¹² E estava ali conosco um jovem hebreu, servo do capitão da guarda, e contamos-lhe os nossos sonhos e ele interpretou-nos os nossos sonhos, a cada um ele interpretou conforme o seu sonho.</a:t>
            </a:r>
          </a:p>
          <a:p>
            <a:r>
              <a:rPr lang="pt-BR" sz="2400" b="1" dirty="0"/>
              <a:t>¹³ E como ele nos interpretou, assim aconteceu; a mim me foi restituído o meu cargo, e ele foi enforcado.</a:t>
            </a:r>
          </a:p>
        </p:txBody>
      </p:sp>
    </p:spTree>
    <p:extLst>
      <p:ext uri="{BB962C8B-B14F-4D97-AF65-F5344CB8AC3E}">
        <p14:creationId xmlns:p14="http://schemas.microsoft.com/office/powerpoint/2010/main" val="372159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a:extLst>
            <a:ext uri="{FF2B5EF4-FFF2-40B4-BE49-F238E27FC236}">
              <a16:creationId xmlns:a16="http://schemas.microsoft.com/office/drawing/2014/main" id="{F500431E-B1BD-2530-20DF-28A3CAC09AFF}"/>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B713F2AE-9B54-4847-407E-F3AA9A3FBCDF}"/>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63" r="14263"/>
          <a:stretch>
            <a:fillRect/>
          </a:stretch>
        </p:blipFill>
        <p:spPr>
          <a:prstGeom prst="rect">
            <a:avLst/>
          </a:prstGeom>
        </p:spPr>
      </p:pic>
      <p:sp>
        <p:nvSpPr>
          <p:cNvPr id="5" name="CaixaDeTexto 4">
            <a:extLst>
              <a:ext uri="{FF2B5EF4-FFF2-40B4-BE49-F238E27FC236}">
                <a16:creationId xmlns:a16="http://schemas.microsoft.com/office/drawing/2014/main" id="{AF392D77-0989-D2E2-6BFC-D6ACCEEA2B7F}"/>
              </a:ext>
            </a:extLst>
          </p:cNvPr>
          <p:cNvSpPr txBox="1">
            <a:spLocks noChangeAspect="1"/>
          </p:cNvSpPr>
          <p:nvPr/>
        </p:nvSpPr>
        <p:spPr>
          <a:xfrm>
            <a:off x="1350000" y="691200"/>
            <a:ext cx="7728798" cy="6177600"/>
          </a:xfrm>
          <a:prstGeom prst="rect">
            <a:avLst/>
          </a:prstGeom>
          <a:solidFill>
            <a:schemeClr val="bg1">
              <a:alpha val="56000"/>
            </a:schemeClr>
          </a:solidFill>
          <a:ln>
            <a:noFill/>
          </a:ln>
        </p:spPr>
        <p:txBody>
          <a:bodyPr wrap="square">
            <a:noAutofit/>
          </a:bodyPr>
          <a:lstStyle/>
          <a:p>
            <a:r>
              <a:rPr lang="pt-BR" sz="2400" b="1" dirty="0"/>
              <a:t>Gênesis 41:15-16</a:t>
            </a:r>
          </a:p>
          <a:p>
            <a:r>
              <a:rPr lang="pt-BR" sz="2400" b="1" dirty="0"/>
              <a:t>¹⁵ E Faraó disse a José: Eu tive um sonho, e ninguém há que o interprete; mas de ti ouvi dizer que quando ouves um sonho o interpretas.</a:t>
            </a:r>
          </a:p>
          <a:p>
            <a:r>
              <a:rPr lang="pt-BR" sz="2400" b="1" dirty="0"/>
              <a:t>¹⁶ E respondeu José a Faraó, dizendo: Isso não está em mim; Deus dará resposta de paz a Faraó.</a:t>
            </a:r>
          </a:p>
          <a:p>
            <a:r>
              <a:rPr lang="pt-BR" sz="2400" b="1" dirty="0"/>
              <a:t>Gênesis 41:34-36</a:t>
            </a:r>
          </a:p>
          <a:p>
            <a:r>
              <a:rPr lang="pt-BR" sz="2400" b="1" dirty="0"/>
              <a:t>³⁴ Faça isso Faraó e ponha governadores sobre a terra, e tome a quinta parte da terra do Egito nos sete anos de fartura,</a:t>
            </a:r>
          </a:p>
          <a:p>
            <a:r>
              <a:rPr lang="pt-BR" sz="2400" b="1" dirty="0"/>
              <a:t>³⁵ E ajuntem toda a comida destes bons anos, que vêm, e amontoem o trigo debaixo da mão de Faraó, para mantimento nas cidades, e o guardem.</a:t>
            </a:r>
          </a:p>
          <a:p>
            <a:r>
              <a:rPr lang="pt-BR" sz="2400" b="1" dirty="0"/>
              <a:t>³⁶ Assim será o mantimento para provimento da terra, para os sete anos de fome, que haverá na terra do Egito; para que a terra não pereça de fome.</a:t>
            </a:r>
          </a:p>
          <a:p>
            <a:endParaRPr lang="pt-BR" sz="2400" b="1" dirty="0"/>
          </a:p>
        </p:txBody>
      </p:sp>
    </p:spTree>
    <p:extLst>
      <p:ext uri="{BB962C8B-B14F-4D97-AF65-F5344CB8AC3E}">
        <p14:creationId xmlns:p14="http://schemas.microsoft.com/office/powerpoint/2010/main" val="2832417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0D439598-31F9-13D5-FF74-95F720589C94}"/>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441" r="14441"/>
          <a:stretch>
            <a:fillRect/>
          </a:stretch>
        </p:blipFill>
        <p:spPr>
          <a:prstGeom prst="rect">
            <a:avLst/>
          </a:prstGeom>
        </p:spPr>
      </p:pic>
      <p:sp>
        <p:nvSpPr>
          <p:cNvPr id="7" name="CaixaDeTexto 6">
            <a:extLst>
              <a:ext uri="{FF2B5EF4-FFF2-40B4-BE49-F238E27FC236}">
                <a16:creationId xmlns:a16="http://schemas.microsoft.com/office/drawing/2014/main" id="{73815A1A-60B6-40CE-5E19-71061E492DC6}"/>
              </a:ext>
            </a:extLst>
          </p:cNvPr>
          <p:cNvSpPr txBox="1">
            <a:spLocks noChangeAspect="1"/>
          </p:cNvSpPr>
          <p:nvPr/>
        </p:nvSpPr>
        <p:spPr>
          <a:xfrm>
            <a:off x="1332000" y="691200"/>
            <a:ext cx="7761600" cy="6166800"/>
          </a:xfrm>
          <a:prstGeom prst="rect">
            <a:avLst/>
          </a:prstGeom>
          <a:solidFill>
            <a:schemeClr val="bg1">
              <a:alpha val="49000"/>
            </a:schemeClr>
          </a:solidFill>
          <a:ln>
            <a:noFill/>
          </a:ln>
        </p:spPr>
        <p:txBody>
          <a:bodyPr wrap="square">
            <a:noAutofit/>
          </a:bodyPr>
          <a:lstStyle/>
          <a:p>
            <a:r>
              <a:rPr lang="pt-BR" sz="2400" b="1" dirty="0"/>
              <a:t>Gênesis 41:38-41</a:t>
            </a:r>
          </a:p>
          <a:p>
            <a:r>
              <a:rPr lang="pt-BR" sz="2400" b="1" dirty="0"/>
              <a:t>³⁸ E disse Faraó a seus servos: Acharíamos um homem como este em quem haja o espírito de Deus?</a:t>
            </a:r>
          </a:p>
          <a:p>
            <a:r>
              <a:rPr lang="pt-BR" sz="2400" b="1" dirty="0"/>
              <a:t>³⁹ Depois disse Faraó a José: Pois que Deus te fez saber tudo isto, ninguém há tão entendido e sábio como tu.</a:t>
            </a:r>
          </a:p>
          <a:p>
            <a:r>
              <a:rPr lang="pt-BR" sz="2400" b="1" dirty="0"/>
              <a:t>⁴⁰ Tu estarás sobre a minha casa, e por tua boca se governará todo o meu povo, somente no trono eu serei maior que tu.</a:t>
            </a:r>
          </a:p>
          <a:p>
            <a:r>
              <a:rPr lang="pt-BR" sz="2400" b="1" dirty="0"/>
              <a:t>⁴¹ Disse mais Faraó a José: Vês aqui te tenho posto sobre toda a terra do Egito.</a:t>
            </a:r>
          </a:p>
          <a:p>
            <a:endParaRPr lang="pt-BR" sz="2400" b="1" dirty="0"/>
          </a:p>
        </p:txBody>
      </p:sp>
    </p:spTree>
    <p:extLst>
      <p:ext uri="{BB962C8B-B14F-4D97-AF65-F5344CB8AC3E}">
        <p14:creationId xmlns:p14="http://schemas.microsoft.com/office/powerpoint/2010/main" val="15634148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CACB2-DE37-3CD4-4B9E-C5D45DDB257C}"/>
            </a:ext>
          </a:extLst>
        </p:cNvPr>
        <p:cNvGrpSpPr/>
        <p:nvPr/>
      </p:nvGrpSpPr>
      <p:grpSpPr>
        <a:xfrm>
          <a:off x="0" y="0"/>
          <a:ext cx="0" cy="0"/>
          <a:chOff x="0" y="0"/>
          <a:chExt cx="0" cy="0"/>
        </a:xfrm>
      </p:grpSpPr>
      <p:sp>
        <p:nvSpPr>
          <p:cNvPr id="7" name="Retângulo 6">
            <a:extLst>
              <a:ext uri="{FF2B5EF4-FFF2-40B4-BE49-F238E27FC236}">
                <a16:creationId xmlns:a16="http://schemas.microsoft.com/office/drawing/2014/main" id="{2FB803A0-674A-BB27-666C-8B643CF24C9F}"/>
              </a:ext>
            </a:extLst>
          </p:cNvPr>
          <p:cNvSpPr/>
          <p:nvPr/>
        </p:nvSpPr>
        <p:spPr>
          <a:xfrm>
            <a:off x="1331640" y="692696"/>
            <a:ext cx="7812360" cy="616530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i="1" dirty="0">
                <a:solidFill>
                  <a:schemeClr val="tx1"/>
                </a:solidFill>
              </a:rPr>
              <a:t>“Porque Deus é o que opera em vós tanto o querer como o efetuar, </a:t>
            </a:r>
          </a:p>
          <a:p>
            <a:pPr algn="ctr"/>
            <a:r>
              <a:rPr lang="pt-BR" sz="3200" b="1" i="1" dirty="0">
                <a:solidFill>
                  <a:schemeClr val="tx1"/>
                </a:solidFill>
              </a:rPr>
              <a:t>segundo a sua boa vontade.”</a:t>
            </a:r>
          </a:p>
          <a:p>
            <a:pPr algn="r"/>
            <a:r>
              <a:rPr lang="pt-BR" sz="3200" b="1" i="1" dirty="0">
                <a:solidFill>
                  <a:schemeClr val="tx1"/>
                </a:solidFill>
              </a:rPr>
              <a:t>Filipenses 2:13</a:t>
            </a:r>
          </a:p>
          <a:p>
            <a:pPr algn="r"/>
            <a:endParaRPr lang="pt-BR" sz="3200" b="1" i="1" dirty="0">
              <a:solidFill>
                <a:schemeClr val="tx1"/>
              </a:solidFill>
            </a:endParaRPr>
          </a:p>
          <a:p>
            <a:pPr algn="ctr"/>
            <a:r>
              <a:rPr lang="pt-BR" sz="3200" b="1" i="1" dirty="0">
                <a:solidFill>
                  <a:schemeClr val="tx1"/>
                </a:solidFill>
              </a:rPr>
              <a:t>Como é o caráter de Deus?</a:t>
            </a:r>
          </a:p>
          <a:p>
            <a:pPr algn="ctr"/>
            <a:r>
              <a:rPr lang="pt-BR" b="1" i="1" dirty="0">
                <a:solidFill>
                  <a:srgbClr val="FF0000"/>
                </a:solidFill>
              </a:rPr>
              <a:t>(verso para decorar)</a:t>
            </a:r>
          </a:p>
          <a:p>
            <a:pPr algn="ctr"/>
            <a:r>
              <a:rPr lang="pt-BR" sz="3200" b="1" i="1" dirty="0">
                <a:solidFill>
                  <a:srgbClr val="FF0000"/>
                </a:solidFill>
              </a:rPr>
              <a:t>“Senhor, Senhor, Deus compassivo e misericordioso, tardio em irar‑Se e                       cheio de amor leal e fidelidade”</a:t>
            </a:r>
          </a:p>
          <a:p>
            <a:pPr algn="r"/>
            <a:r>
              <a:rPr lang="pt-BR" sz="3200" b="1" i="1" dirty="0">
                <a:solidFill>
                  <a:srgbClr val="FF0000"/>
                </a:solidFill>
              </a:rPr>
              <a:t>Êxodo 34:6</a:t>
            </a:r>
          </a:p>
          <a:p>
            <a:pPr algn="ctr"/>
            <a:endParaRPr lang="pt-BR" sz="3200" b="1" i="1" dirty="0">
              <a:solidFill>
                <a:schemeClr val="tx1"/>
              </a:solidFill>
            </a:endParaRPr>
          </a:p>
        </p:txBody>
      </p:sp>
    </p:spTree>
    <p:extLst>
      <p:ext uri="{BB962C8B-B14F-4D97-AF65-F5344CB8AC3E}">
        <p14:creationId xmlns:p14="http://schemas.microsoft.com/office/powerpoint/2010/main" val="2873032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7">
                                            <p:txEl>
                                              <p:pRg st="6" end="6"/>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ADE44-FE9B-5AF4-B02B-26EA56F96412}"/>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E20E5E62-C63C-E8E9-14B3-8D62AE62D73A}"/>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sp>
        <p:nvSpPr>
          <p:cNvPr id="8" name="Retângulo 7">
            <a:extLst>
              <a:ext uri="{FF2B5EF4-FFF2-40B4-BE49-F238E27FC236}">
                <a16:creationId xmlns:a16="http://schemas.microsoft.com/office/drawing/2014/main" id="{7AFFED69-3A12-6A92-8CF8-F524300925DA}"/>
              </a:ext>
            </a:extLst>
          </p:cNvPr>
          <p:cNvSpPr/>
          <p:nvPr/>
        </p:nvSpPr>
        <p:spPr>
          <a:xfrm>
            <a:off x="1547813" y="6344444"/>
            <a:ext cx="7391400" cy="5135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2000" b="1" dirty="0">
                <a:solidFill>
                  <a:schemeClr val="tx1"/>
                </a:solidFill>
              </a:rPr>
              <a:t>José vai para o Palácio</a:t>
            </a:r>
          </a:p>
        </p:txBody>
      </p:sp>
      <p:pic>
        <p:nvPicPr>
          <p:cNvPr id="6" name="Espaço Reservado para Imagem 5">
            <a:extLst>
              <a:ext uri="{FF2B5EF4-FFF2-40B4-BE49-F238E27FC236}">
                <a16:creationId xmlns:a16="http://schemas.microsoft.com/office/drawing/2014/main" id="{8E1B5F4A-0492-BFA3-26D3-B68E65BC2BE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807" r="807"/>
          <a:stretch>
            <a:fillRect/>
          </a:stretch>
        </p:blipFill>
        <p:spPr>
          <a:prstGeom prst="rect">
            <a:avLst/>
          </a:prstGeom>
        </p:spPr>
      </p:pic>
    </p:spTree>
    <p:extLst>
      <p:ext uri="{BB962C8B-B14F-4D97-AF65-F5344CB8AC3E}">
        <p14:creationId xmlns:p14="http://schemas.microsoft.com/office/powerpoint/2010/main" val="172250677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682699-F853-D83D-A638-6E54D6489985}"/>
            </a:ext>
          </a:extLst>
        </p:cNvPr>
        <p:cNvGrpSpPr/>
        <p:nvPr/>
      </p:nvGrpSpPr>
      <p:grpSpPr>
        <a:xfrm>
          <a:off x="0" y="0"/>
          <a:ext cx="0" cy="0"/>
          <a:chOff x="0" y="0"/>
          <a:chExt cx="0" cy="0"/>
        </a:xfrm>
      </p:grpSpPr>
      <p:sp>
        <p:nvSpPr>
          <p:cNvPr id="6" name="Espaço Reservado para Texto 1">
            <a:extLst>
              <a:ext uri="{FF2B5EF4-FFF2-40B4-BE49-F238E27FC236}">
                <a16:creationId xmlns:a16="http://schemas.microsoft.com/office/drawing/2014/main" id="{234F915B-7420-9951-0C00-AB1C7589575D}"/>
              </a:ext>
            </a:extLst>
          </p:cNvPr>
          <p:cNvSpPr txBox="1">
            <a:spLocks/>
          </p:cNvSpPr>
          <p:nvPr/>
        </p:nvSpPr>
        <p:spPr bwMode="auto">
          <a:xfrm>
            <a:off x="3851275" y="91693"/>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marL="342900" indent="-342900" algn="ctr" rtl="0" eaLnBrk="0" fontAlgn="base" hangingPunct="0">
              <a:spcBef>
                <a:spcPct val="20000"/>
              </a:spcBef>
              <a:spcAft>
                <a:spcPct val="0"/>
              </a:spcAft>
              <a:buFont typeface="Arial" panose="020B0604020202020204" pitchFamily="34" charset="0"/>
              <a:buNone/>
              <a:defRPr sz="3600" b="1" kern="1200" baseline="0">
                <a:ln>
                  <a:solidFill>
                    <a:schemeClr val="tx1"/>
                  </a:solidFill>
                </a:ln>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a:ln w="10541" cmpd="sng">
                  <a:solidFill>
                    <a:schemeClr val="tx1"/>
                  </a:solidFill>
                  <a:prstDash val="solid"/>
                </a:ln>
              </a:rPr>
              <a:t>09</a:t>
            </a:r>
            <a:endParaRPr lang="pt-BR" dirty="0">
              <a:ln w="10541" cmpd="sng">
                <a:solidFill>
                  <a:schemeClr val="tx1"/>
                </a:solidFill>
                <a:prstDash val="solid"/>
              </a:ln>
            </a:endParaRPr>
          </a:p>
        </p:txBody>
      </p:sp>
      <p:sp>
        <p:nvSpPr>
          <p:cNvPr id="7" name="Espaço Reservado para Texto 3">
            <a:extLst>
              <a:ext uri="{FF2B5EF4-FFF2-40B4-BE49-F238E27FC236}">
                <a16:creationId xmlns:a16="http://schemas.microsoft.com/office/drawing/2014/main" id="{3FCC1CAE-B506-2D91-AC3D-F43F1EC08726}"/>
              </a:ext>
            </a:extLst>
          </p:cNvPr>
          <p:cNvSpPr>
            <a:spLocks noGrp="1"/>
          </p:cNvSpPr>
          <p:nvPr>
            <p:ph type="body" sz="quarter" idx="10"/>
          </p:nvPr>
        </p:nvSpPr>
        <p:spPr bwMode="auto">
          <a:xfrm>
            <a:off x="1475656" y="1484784"/>
            <a:ext cx="7488858" cy="295232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ts val="0"/>
              </a:spcBef>
            </a:pPr>
            <a:r>
              <a:rPr lang="pt-BR" dirty="0"/>
              <a:t>“Senhor, Senhor, Deus compassivo e misericordioso, tardio em irar‑Se e cheio de amor leal e fidelidade”</a:t>
            </a:r>
          </a:p>
          <a:p>
            <a:pPr marL="0" indent="0" algn="r">
              <a:spcBef>
                <a:spcPts val="0"/>
              </a:spcBef>
            </a:pPr>
            <a:r>
              <a:rPr lang="pt-BR" sz="2800" dirty="0"/>
              <a:t>Êxodo 34:6</a:t>
            </a:r>
          </a:p>
        </p:txBody>
      </p:sp>
      <p:sp>
        <p:nvSpPr>
          <p:cNvPr id="8" name="Espaço Reservado para Texto 5">
            <a:extLst>
              <a:ext uri="{FF2B5EF4-FFF2-40B4-BE49-F238E27FC236}">
                <a16:creationId xmlns:a16="http://schemas.microsoft.com/office/drawing/2014/main" id="{009DB3FA-37A7-B219-5C4C-485BAFF3F441}"/>
              </a:ext>
            </a:extLst>
          </p:cNvPr>
          <p:cNvSpPr txBox="1">
            <a:spLocks/>
          </p:cNvSpPr>
          <p:nvPr/>
        </p:nvSpPr>
        <p:spPr>
          <a:xfrm>
            <a:off x="1979712" y="4509120"/>
            <a:ext cx="6984802" cy="2159965"/>
          </a:xfrm>
          <a:prstGeom prst="rect">
            <a:avLst/>
          </a:prstGeom>
        </p:spPr>
        <p:txBody>
          <a:bodyPr anchor="t" anchorCtr="1"/>
          <a:lstStyle>
            <a:lvl1pPr marL="342900" indent="-342900" algn="ctr" rtl="0" eaLnBrk="1" fontAlgn="base" hangingPunct="1">
              <a:spcBef>
                <a:spcPct val="20000"/>
              </a:spcBef>
              <a:spcAft>
                <a:spcPct val="0"/>
              </a:spcAft>
              <a:buFont typeface="Arial" charset="0"/>
              <a:buNone/>
              <a:defRPr sz="2400" b="1" kern="1200">
                <a:ln>
                  <a:solidFill>
                    <a:schemeClr val="tx1"/>
                  </a:solidFill>
                </a:ln>
                <a:solidFill>
                  <a:srgbClr val="FF00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pPr>
            <a:r>
              <a:rPr lang="pt-BR" sz="2800"/>
              <a:t>“Senhor, Senhor Deus, misericordioso, cheio de amor e bondoso, longânimo e fiel”</a:t>
            </a:r>
          </a:p>
          <a:p>
            <a:pPr marL="0" indent="0" algn="r">
              <a:spcBef>
                <a:spcPts val="0"/>
              </a:spcBef>
            </a:pPr>
            <a:r>
              <a:rPr lang="pt-BR" sz="2800"/>
              <a:t>Êxodo 34:6</a:t>
            </a:r>
            <a:endParaRPr lang="pt-BR" sz="2800" dirty="0"/>
          </a:p>
        </p:txBody>
      </p:sp>
      <p:sp>
        <p:nvSpPr>
          <p:cNvPr id="10" name="Retângulo 9">
            <a:hlinkClick r:id="rId2"/>
            <a:extLst>
              <a:ext uri="{FF2B5EF4-FFF2-40B4-BE49-F238E27FC236}">
                <a16:creationId xmlns:a16="http://schemas.microsoft.com/office/drawing/2014/main" id="{63774393-5A9C-72AF-1EFB-22127439F033}"/>
              </a:ext>
            </a:extLst>
          </p:cNvPr>
          <p:cNvSpPr/>
          <p:nvPr/>
        </p:nvSpPr>
        <p:spPr>
          <a:xfrm>
            <a:off x="2340000" y="953134"/>
            <a:ext cx="3672408" cy="4320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Êxodo 34:6</a:t>
            </a:r>
          </a:p>
        </p:txBody>
      </p:sp>
      <p:pic>
        <p:nvPicPr>
          <p:cNvPr id="14" name="Gráfico 13" descr="Clave de sol com preenchimento sólido">
            <a:hlinkClick r:id="rId3" action="ppaction://hlinkfile"/>
            <a:extLst>
              <a:ext uri="{FF2B5EF4-FFF2-40B4-BE49-F238E27FC236}">
                <a16:creationId xmlns:a16="http://schemas.microsoft.com/office/drawing/2014/main" id="{6E261C04-B831-1F72-2D8E-9CFF02D9F37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59632" y="4427537"/>
            <a:ext cx="914400" cy="914400"/>
          </a:xfrm>
          <a:prstGeom prst="rect">
            <a:avLst/>
          </a:prstGeom>
        </p:spPr>
      </p:pic>
    </p:spTree>
    <p:extLst>
      <p:ext uri="{BB962C8B-B14F-4D97-AF65-F5344CB8AC3E}">
        <p14:creationId xmlns:p14="http://schemas.microsoft.com/office/powerpoint/2010/main" val="14912338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0E3D2-8C7F-86DD-B775-57A494EE5C7A}"/>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22F3E1A9-18E3-1D58-0376-E2E18436BE26}"/>
              </a:ext>
            </a:extLst>
          </p:cNvPr>
          <p:cNvSpPr>
            <a:spLocks noGrp="1"/>
          </p:cNvSpPr>
          <p:nvPr>
            <p:ph type="body" sz="quarter" idx="10"/>
          </p:nvPr>
        </p:nvSpPr>
        <p:spPr>
          <a:prstGeom prst="rect">
            <a:avLst/>
          </a:prstGeom>
        </p:spPr>
        <p:txBody>
          <a:bodyPr/>
          <a:lstStyle/>
          <a:p>
            <a:pPr marL="0" indent="0">
              <a:buNone/>
            </a:pPr>
            <a:r>
              <a:rPr lang="pt-BR" sz="2000" b="1" dirty="0"/>
              <a:t>Ponto central: </a:t>
            </a:r>
            <a:r>
              <a:rPr lang="pt-BR" sz="2000" dirty="0">
                <a:solidFill>
                  <a:srgbClr val="FF5A26"/>
                </a:solidFill>
                <a:latin typeface="CenturyGothic"/>
              </a:rPr>
              <a:t>O caráter de Deus é revelado em Sua Palavra</a:t>
            </a:r>
          </a:p>
          <a:p>
            <a:pPr marL="0" indent="0">
              <a:buNone/>
            </a:pPr>
            <a:r>
              <a:rPr lang="pt-BR" sz="2000" b="1" dirty="0">
                <a:solidFill>
                  <a:schemeClr val="tx1"/>
                </a:solidFill>
              </a:rPr>
              <a:t>Localização: </a:t>
            </a:r>
            <a:r>
              <a:rPr lang="pt-BR" sz="2000" b="0" dirty="0">
                <a:solidFill>
                  <a:srgbClr val="FF0000"/>
                </a:solidFill>
              </a:rPr>
              <a:t>Onde fica o </a:t>
            </a:r>
            <a:r>
              <a:rPr lang="pt-BR" sz="2000" b="1" dirty="0">
                <a:solidFill>
                  <a:srgbClr val="FF0000"/>
                </a:solidFill>
              </a:rPr>
              <a:t>Oriente Médio</a:t>
            </a:r>
            <a:r>
              <a:rPr lang="pt-BR" sz="2000" b="0" dirty="0">
                <a:solidFill>
                  <a:srgbClr val="FF0000"/>
                </a:solidFill>
              </a:rPr>
              <a:t>?</a:t>
            </a:r>
            <a:endParaRPr lang="pt-BR" sz="2000" b="1" dirty="0">
              <a:solidFill>
                <a:srgbClr val="FF0000"/>
              </a:solidFill>
            </a:endParaRPr>
          </a:p>
        </p:txBody>
      </p:sp>
      <p:cxnSp>
        <p:nvCxnSpPr>
          <p:cNvPr id="3" name="Conector de Seta Reta 2">
            <a:extLst>
              <a:ext uri="{FF2B5EF4-FFF2-40B4-BE49-F238E27FC236}">
                <a16:creationId xmlns:a16="http://schemas.microsoft.com/office/drawing/2014/main" id="{A892866B-B2FE-FB9E-414D-0C7FC22985B5}"/>
              </a:ext>
            </a:extLst>
          </p:cNvPr>
          <p:cNvCxnSpPr>
            <a:cxnSpLocks/>
          </p:cNvCxnSpPr>
          <p:nvPr/>
        </p:nvCxnSpPr>
        <p:spPr>
          <a:xfrm>
            <a:off x="5580112" y="3362616"/>
            <a:ext cx="3086220" cy="3370627"/>
          </a:xfrm>
          <a:prstGeom prst="straightConnector1">
            <a:avLst/>
          </a:prstGeom>
          <a:ln w="25400">
            <a:solidFill>
              <a:srgbClr val="00B050"/>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4" name="Retângulo 3">
            <a:extLst>
              <a:ext uri="{FF2B5EF4-FFF2-40B4-BE49-F238E27FC236}">
                <a16:creationId xmlns:a16="http://schemas.microsoft.com/office/drawing/2014/main" id="{FB5371D1-151B-F43C-3EFD-ABEA37433789}"/>
              </a:ext>
            </a:extLst>
          </p:cNvPr>
          <p:cNvSpPr/>
          <p:nvPr/>
        </p:nvSpPr>
        <p:spPr>
          <a:xfrm>
            <a:off x="5292080" y="2996952"/>
            <a:ext cx="288032" cy="365664"/>
          </a:xfrm>
          <a:prstGeom prst="rect">
            <a:avLst/>
          </a:prstGeom>
          <a:no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cxnSp>
        <p:nvCxnSpPr>
          <p:cNvPr id="8" name="Conector de Seta Reta 7">
            <a:extLst>
              <a:ext uri="{FF2B5EF4-FFF2-40B4-BE49-F238E27FC236}">
                <a16:creationId xmlns:a16="http://schemas.microsoft.com/office/drawing/2014/main" id="{F1C4F8B5-4AF6-1193-BDF5-9258C5D7DBE7}"/>
              </a:ext>
            </a:extLst>
          </p:cNvPr>
          <p:cNvCxnSpPr>
            <a:cxnSpLocks/>
          </p:cNvCxnSpPr>
          <p:nvPr/>
        </p:nvCxnSpPr>
        <p:spPr>
          <a:xfrm>
            <a:off x="5289952" y="3362616"/>
            <a:ext cx="1298047" cy="3370627"/>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m 8">
            <a:extLst>
              <a:ext uri="{FF2B5EF4-FFF2-40B4-BE49-F238E27FC236}">
                <a16:creationId xmlns:a16="http://schemas.microsoft.com/office/drawing/2014/main" id="{8D40DA2A-CC32-01A0-FDDD-055228BAC22F}"/>
              </a:ext>
            </a:extLst>
          </p:cNvPr>
          <p:cNvPicPr>
            <a:picLocks noChangeAspect="1"/>
          </p:cNvPicPr>
          <p:nvPr/>
        </p:nvPicPr>
        <p:blipFill>
          <a:blip r:embed="rId3"/>
          <a:stretch>
            <a:fillRect/>
          </a:stretch>
        </p:blipFill>
        <p:spPr>
          <a:xfrm>
            <a:off x="6628247" y="4115742"/>
            <a:ext cx="2076205" cy="2617501"/>
          </a:xfrm>
          <a:prstGeom prst="rect">
            <a:avLst/>
          </a:prstGeom>
          <a:ln w="25400">
            <a:solidFill>
              <a:srgbClr val="12B35C"/>
            </a:solidFill>
          </a:ln>
        </p:spPr>
      </p:pic>
      <p:cxnSp>
        <p:nvCxnSpPr>
          <p:cNvPr id="5" name="Conector de Seta Reta 4">
            <a:extLst>
              <a:ext uri="{FF2B5EF4-FFF2-40B4-BE49-F238E27FC236}">
                <a16:creationId xmlns:a16="http://schemas.microsoft.com/office/drawing/2014/main" id="{7EAF5B05-D9D8-DEFD-5302-56A63E930BF6}"/>
              </a:ext>
            </a:extLst>
          </p:cNvPr>
          <p:cNvCxnSpPr>
            <a:cxnSpLocks/>
          </p:cNvCxnSpPr>
          <p:nvPr/>
        </p:nvCxnSpPr>
        <p:spPr>
          <a:xfrm>
            <a:off x="5580112" y="2991329"/>
            <a:ext cx="3153796" cy="1124413"/>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ector de Seta Reta 5">
            <a:extLst>
              <a:ext uri="{FF2B5EF4-FFF2-40B4-BE49-F238E27FC236}">
                <a16:creationId xmlns:a16="http://schemas.microsoft.com/office/drawing/2014/main" id="{680BCF2A-C9D1-183A-A6F7-BCB23D938079}"/>
              </a:ext>
            </a:extLst>
          </p:cNvPr>
          <p:cNvCxnSpPr>
            <a:cxnSpLocks/>
          </p:cNvCxnSpPr>
          <p:nvPr/>
        </p:nvCxnSpPr>
        <p:spPr>
          <a:xfrm>
            <a:off x="5292080" y="2991329"/>
            <a:ext cx="1298047" cy="1124413"/>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ector de Seta Reta 13">
            <a:extLst>
              <a:ext uri="{FF2B5EF4-FFF2-40B4-BE49-F238E27FC236}">
                <a16:creationId xmlns:a16="http://schemas.microsoft.com/office/drawing/2014/main" id="{612E5824-12B1-DADD-BC1A-5CFCD1EC4766}"/>
              </a:ext>
            </a:extLst>
          </p:cNvPr>
          <p:cNvCxnSpPr>
            <a:cxnSpLocks/>
          </p:cNvCxnSpPr>
          <p:nvPr/>
        </p:nvCxnSpPr>
        <p:spPr>
          <a:xfrm>
            <a:off x="5580112" y="3362616"/>
            <a:ext cx="3086220" cy="3370627"/>
          </a:xfrm>
          <a:prstGeom prst="straightConnector1">
            <a:avLst/>
          </a:prstGeom>
          <a:ln w="25400">
            <a:solidFill>
              <a:srgbClr val="00B050"/>
            </a:solidFill>
            <a:prstDash val="dashDot"/>
            <a:tailEnd type="triangle"/>
          </a:ln>
        </p:spPr>
        <p:style>
          <a:lnRef idx="1">
            <a:schemeClr val="accent1"/>
          </a:lnRef>
          <a:fillRef idx="0">
            <a:schemeClr val="accent1"/>
          </a:fillRef>
          <a:effectRef idx="0">
            <a:schemeClr val="accent1"/>
          </a:effectRef>
          <a:fontRef idx="minor">
            <a:schemeClr val="tx1"/>
          </a:fontRef>
        </p:style>
      </p:cxnSp>
      <p:sp>
        <p:nvSpPr>
          <p:cNvPr id="11" name="Elipse 10">
            <a:extLst>
              <a:ext uri="{FF2B5EF4-FFF2-40B4-BE49-F238E27FC236}">
                <a16:creationId xmlns:a16="http://schemas.microsoft.com/office/drawing/2014/main" id="{4973D990-6F9F-D956-E11D-3176E2F10303}"/>
              </a:ext>
            </a:extLst>
          </p:cNvPr>
          <p:cNvSpPr/>
          <p:nvPr/>
        </p:nvSpPr>
        <p:spPr>
          <a:xfrm>
            <a:off x="7157009" y="4175456"/>
            <a:ext cx="1458597" cy="249528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
        <p:nvSpPr>
          <p:cNvPr id="13" name="Retângulo: Cantos Arredondados 12">
            <a:extLst>
              <a:ext uri="{FF2B5EF4-FFF2-40B4-BE49-F238E27FC236}">
                <a16:creationId xmlns:a16="http://schemas.microsoft.com/office/drawing/2014/main" id="{7567693D-AE62-9EA6-5263-F7CEBDAB8CE0}"/>
              </a:ext>
            </a:extLst>
          </p:cNvPr>
          <p:cNvSpPr/>
          <p:nvPr/>
        </p:nvSpPr>
        <p:spPr>
          <a:xfrm>
            <a:off x="6270003" y="3684148"/>
            <a:ext cx="2088232" cy="50405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2000" b="1" dirty="0">
                <a:solidFill>
                  <a:schemeClr val="tx1"/>
                </a:solidFill>
              </a:rPr>
              <a:t>Oriente Médio</a:t>
            </a:r>
            <a:endParaRPr lang="pt-BR" b="1" dirty="0">
              <a:solidFill>
                <a:schemeClr val="tx1"/>
              </a:solidFill>
            </a:endParaRPr>
          </a:p>
        </p:txBody>
      </p:sp>
    </p:spTree>
    <p:extLst>
      <p:ext uri="{BB962C8B-B14F-4D97-AF65-F5344CB8AC3E}">
        <p14:creationId xmlns:p14="http://schemas.microsoft.com/office/powerpoint/2010/main" val="4003105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50"/>
                                  </p:stCondLst>
                                  <p:childTnLst>
                                    <p:set>
                                      <p:cBhvr>
                                        <p:cTn id="12" dur="1" fill="hold">
                                          <p:stCondLst>
                                            <p:cond delay="0"/>
                                          </p:stCondLst>
                                        </p:cTn>
                                        <p:tgtEl>
                                          <p:spTgt spid="14"/>
                                        </p:tgtEl>
                                        <p:attrNameLst>
                                          <p:attrName>style.visibility</p:attrName>
                                        </p:attrNameLst>
                                      </p:cBhvr>
                                      <p:to>
                                        <p:strVal val="visible"/>
                                      </p:to>
                                    </p:set>
                                  </p:childTnLst>
                                </p:cTn>
                              </p:par>
                            </p:childTnLst>
                          </p:cTn>
                        </p:par>
                        <p:par>
                          <p:cTn id="13" fill="hold">
                            <p:stCondLst>
                              <p:cond delay="50"/>
                            </p:stCondLst>
                            <p:childTnLst>
                              <p:par>
                                <p:cTn id="14" presetID="1" presetClass="entr" presetSubtype="0" fill="hold" nodeType="afterEffect">
                                  <p:stCondLst>
                                    <p:cond delay="50"/>
                                  </p:stCondLst>
                                  <p:childTnLst>
                                    <p:set>
                                      <p:cBhvr>
                                        <p:cTn id="15" dur="1" fill="hold">
                                          <p:stCondLst>
                                            <p:cond delay="0"/>
                                          </p:stCondLst>
                                        </p:cTn>
                                        <p:tgtEl>
                                          <p:spTgt spid="3"/>
                                        </p:tgtEl>
                                        <p:attrNameLst>
                                          <p:attrName>style.visibility</p:attrName>
                                        </p:attrNameLst>
                                      </p:cBhvr>
                                      <p:to>
                                        <p:strVal val="visible"/>
                                      </p:to>
                                    </p:set>
                                  </p:childTnLst>
                                </p:cTn>
                              </p:par>
                            </p:childTnLst>
                          </p:cTn>
                        </p:par>
                        <p:par>
                          <p:cTn id="16" fill="hold">
                            <p:stCondLst>
                              <p:cond delay="100"/>
                            </p:stCondLst>
                            <p:childTnLst>
                              <p:par>
                                <p:cTn id="17" presetID="1" presetClass="entr" presetSubtype="0" fill="hold" nodeType="afterEffect">
                                  <p:stCondLst>
                                    <p:cond delay="50"/>
                                  </p:stCondLst>
                                  <p:childTnLst>
                                    <p:set>
                                      <p:cBhvr>
                                        <p:cTn id="18" dur="1" fill="hold">
                                          <p:stCondLst>
                                            <p:cond delay="0"/>
                                          </p:stCondLst>
                                        </p:cTn>
                                        <p:tgtEl>
                                          <p:spTgt spid="5"/>
                                        </p:tgtEl>
                                        <p:attrNameLst>
                                          <p:attrName>style.visibility</p:attrName>
                                        </p:attrNameLst>
                                      </p:cBhvr>
                                      <p:to>
                                        <p:strVal val="visible"/>
                                      </p:to>
                                    </p:set>
                                  </p:childTnLst>
                                </p:cTn>
                              </p:par>
                            </p:childTnLst>
                          </p:cTn>
                        </p:par>
                        <p:par>
                          <p:cTn id="19" fill="hold">
                            <p:stCondLst>
                              <p:cond delay="150"/>
                            </p:stCondLst>
                            <p:childTnLst>
                              <p:par>
                                <p:cTn id="20" presetID="1" presetClass="entr" presetSubtype="0" fill="hold" nodeType="afterEffect">
                                  <p:stCondLst>
                                    <p:cond delay="50"/>
                                  </p:stCondLst>
                                  <p:childTnLst>
                                    <p:set>
                                      <p:cBhvr>
                                        <p:cTn id="21" dur="1" fill="hold">
                                          <p:stCondLst>
                                            <p:cond delay="0"/>
                                          </p:stCondLst>
                                        </p:cTn>
                                        <p:tgtEl>
                                          <p:spTgt spid="6"/>
                                        </p:tgtEl>
                                        <p:attrNameLst>
                                          <p:attrName>style.visibility</p:attrName>
                                        </p:attrNameLst>
                                      </p:cBhvr>
                                      <p:to>
                                        <p:strVal val="visible"/>
                                      </p:to>
                                    </p:set>
                                  </p:childTnLst>
                                </p:cTn>
                              </p:par>
                            </p:childTnLst>
                          </p:cTn>
                        </p:par>
                        <p:par>
                          <p:cTn id="22" fill="hold">
                            <p:stCondLst>
                              <p:cond delay="200"/>
                            </p:stCondLst>
                            <p:childTnLst>
                              <p:par>
                                <p:cTn id="23" presetID="1" presetClass="entr" presetSubtype="0" fill="hold" nodeType="afterEffect">
                                  <p:stCondLst>
                                    <p:cond delay="50"/>
                                  </p:stCondLst>
                                  <p:childTnLst>
                                    <p:set>
                                      <p:cBhvr>
                                        <p:cTn id="24" dur="1" fill="hold">
                                          <p:stCondLst>
                                            <p:cond delay="0"/>
                                          </p:stCondLst>
                                        </p:cTn>
                                        <p:tgtEl>
                                          <p:spTgt spid="8"/>
                                        </p:tgtEl>
                                        <p:attrNameLst>
                                          <p:attrName>style.visibility</p:attrName>
                                        </p:attrNameLst>
                                      </p:cBhvr>
                                      <p:to>
                                        <p:strVal val="visible"/>
                                      </p:to>
                                    </p:set>
                                  </p:childTnLst>
                                </p:cTn>
                              </p:par>
                            </p:childTnLst>
                          </p:cTn>
                        </p:par>
                        <p:par>
                          <p:cTn id="25" fill="hold">
                            <p:stCondLst>
                              <p:cond delay="250"/>
                            </p:stCondLst>
                            <p:childTnLst>
                              <p:par>
                                <p:cTn id="26" presetID="1" presetClass="entr" presetSubtype="0" fill="hold" nodeType="afterEffect">
                                  <p:stCondLst>
                                    <p:cond delay="50"/>
                                  </p:stCondLst>
                                  <p:childTnLst>
                                    <p:set>
                                      <p:cBhvr>
                                        <p:cTn id="27" dur="1" fill="hold">
                                          <p:stCondLst>
                                            <p:cond delay="0"/>
                                          </p:stCondLst>
                                        </p:cTn>
                                        <p:tgtEl>
                                          <p:spTgt spid="14"/>
                                        </p:tgtEl>
                                        <p:attrNameLst>
                                          <p:attrName>style.visibility</p:attrName>
                                        </p:attrNameLst>
                                      </p:cBhvr>
                                      <p:to>
                                        <p:strVal val="visible"/>
                                      </p:to>
                                    </p:set>
                                  </p:childTnLst>
                                </p:cTn>
                              </p:par>
                            </p:childTnLst>
                          </p:cTn>
                        </p:par>
                        <p:par>
                          <p:cTn id="28" fill="hold">
                            <p:stCondLst>
                              <p:cond delay="300"/>
                            </p:stCondLst>
                            <p:childTnLst>
                              <p:par>
                                <p:cTn id="29" presetID="1" presetClass="entr" presetSubtype="0" fill="hold" grpId="0" nodeType="afterEffect">
                                  <p:stCondLst>
                                    <p:cond delay="50"/>
                                  </p:stCondLst>
                                  <p:childTnLst>
                                    <p:set>
                                      <p:cBhvr>
                                        <p:cTn id="30" dur="1" fill="hold">
                                          <p:stCondLst>
                                            <p:cond delay="0"/>
                                          </p:stCondLst>
                                        </p:cTn>
                                        <p:tgtEl>
                                          <p:spTgt spid="11"/>
                                        </p:tgtEl>
                                        <p:attrNameLst>
                                          <p:attrName>style.visibility</p:attrName>
                                        </p:attrNameLst>
                                      </p:cBhvr>
                                      <p:to>
                                        <p:strVal val="visible"/>
                                      </p:to>
                                    </p:set>
                                  </p:childTnLst>
                                </p:cTn>
                              </p:par>
                            </p:childTnLst>
                          </p:cTn>
                        </p:par>
                        <p:par>
                          <p:cTn id="31" fill="hold">
                            <p:stCondLst>
                              <p:cond delay="350"/>
                            </p:stCondLst>
                            <p:childTnLst>
                              <p:par>
                                <p:cTn id="32" presetID="1"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BF5F4-A75E-E896-CAD1-3C584F1A35A6}"/>
            </a:ext>
          </a:extLst>
        </p:cNvPr>
        <p:cNvGrpSpPr/>
        <p:nvPr/>
      </p:nvGrpSpPr>
      <p:grpSpPr>
        <a:xfrm>
          <a:off x="0" y="0"/>
          <a:ext cx="0" cy="0"/>
          <a:chOff x="0" y="0"/>
          <a:chExt cx="0" cy="0"/>
        </a:xfrm>
      </p:grpSpPr>
      <p:sp>
        <p:nvSpPr>
          <p:cNvPr id="10" name="CaixaDeTexto 9">
            <a:extLst>
              <a:ext uri="{FF2B5EF4-FFF2-40B4-BE49-F238E27FC236}">
                <a16:creationId xmlns:a16="http://schemas.microsoft.com/office/drawing/2014/main" id="{DDCCB539-CEE8-4066-EF88-EAA28659BBF2}"/>
              </a:ext>
            </a:extLst>
          </p:cNvPr>
          <p:cNvSpPr txBox="1"/>
          <p:nvPr/>
        </p:nvSpPr>
        <p:spPr>
          <a:xfrm>
            <a:off x="2771800" y="548680"/>
            <a:ext cx="6264696" cy="5170646"/>
          </a:xfrm>
          <a:prstGeom prst="rect">
            <a:avLst/>
          </a:prstGeom>
          <a:noFill/>
        </p:spPr>
        <p:txBody>
          <a:bodyPr wrap="square">
            <a:spAutoFit/>
          </a:bodyPr>
          <a:lstStyle/>
          <a:p>
            <a:pPr algn="l"/>
            <a:r>
              <a:rPr lang="pt-BR" sz="6000" b="1" i="0" u="none" strike="noStrike" baseline="0" dirty="0">
                <a:solidFill>
                  <a:srgbClr val="FF5A26"/>
                </a:solidFill>
                <a:latin typeface="CenturyGothic-Bold"/>
              </a:rPr>
              <a:t>O Livro Misterioso</a:t>
            </a:r>
          </a:p>
          <a:p>
            <a:pPr indent="360000" algn="l"/>
            <a:r>
              <a:rPr lang="pt-BR" sz="1800" b="0" i="0" u="none" strike="noStrike" baseline="0" dirty="0" err="1">
                <a:solidFill>
                  <a:srgbClr val="000000"/>
                </a:solidFill>
                <a:latin typeface="CenturyGothic"/>
              </a:rPr>
              <a:t>Anahita</a:t>
            </a:r>
            <a:r>
              <a:rPr lang="pt-BR" sz="1800" b="0" i="0" u="none" strike="noStrike" baseline="0" dirty="0">
                <a:solidFill>
                  <a:srgbClr val="000000"/>
                </a:solidFill>
                <a:latin typeface="CenturyGothic"/>
              </a:rPr>
              <a:t>*, de 14 anos, estava entediada. Ela foi até a estante da biblioteca do pai para procurar algo para ler e, enquanto olhava os livros, um em especial chamou sua atenção. Ele tinha uma cruz na capa. Quando perguntou ao pai o que era, ele respondeu que era uma Bíblia.</a:t>
            </a:r>
          </a:p>
          <a:p>
            <a:pPr indent="360000" algn="l"/>
            <a:r>
              <a:rPr lang="pt-BR" sz="1800" b="0" i="0" u="none" strike="noStrike" baseline="0" dirty="0">
                <a:solidFill>
                  <a:srgbClr val="000000"/>
                </a:solidFill>
                <a:latin typeface="CenturyGothic"/>
              </a:rPr>
              <a:t>A garota ficou surpresa. Ela não conhecia muito sobre a Bíblia, mas sabia que o líder do país em que viviam não aprovaria que tivessem uma.</a:t>
            </a:r>
          </a:p>
          <a:p>
            <a:pPr indent="360000" algn="l"/>
            <a:r>
              <a:rPr lang="pt-BR" sz="1800" b="0" i="0" u="none" strike="noStrike" baseline="0" dirty="0">
                <a:solidFill>
                  <a:srgbClr val="000000"/>
                </a:solidFill>
                <a:latin typeface="CenturyGothic"/>
              </a:rPr>
              <a:t>– Onde você conseguiu isso? – ela perguntou ao pai, com hesitação.</a:t>
            </a:r>
          </a:p>
          <a:p>
            <a:pPr indent="360000" algn="l"/>
            <a:r>
              <a:rPr lang="pt-BR" sz="1800" b="0" i="0" u="none" strike="noStrike" baseline="0" dirty="0">
                <a:solidFill>
                  <a:srgbClr val="000000"/>
                </a:solidFill>
                <a:latin typeface="CenturyGothic"/>
              </a:rPr>
              <a:t>Então </a:t>
            </a:r>
            <a:r>
              <a:rPr lang="pt-BR" sz="1800" b="0" i="0" u="none" strike="noStrike" baseline="0" dirty="0" err="1">
                <a:solidFill>
                  <a:srgbClr val="000000"/>
                </a:solidFill>
                <a:latin typeface="CenturyGothic"/>
              </a:rPr>
              <a:t>Anahita</a:t>
            </a:r>
            <a:r>
              <a:rPr lang="pt-BR" sz="1800" b="0" i="0" u="none" strike="noStrike" baseline="0" dirty="0">
                <a:solidFill>
                  <a:srgbClr val="000000"/>
                </a:solidFill>
                <a:latin typeface="CenturyGothic"/>
              </a:rPr>
              <a:t> descobriu que, cerca de um ano antes, um estranho havia entregado o livro à sua mãe em um parque próximo.</a:t>
            </a:r>
          </a:p>
          <a:p>
            <a:pPr indent="360000" algn="l"/>
            <a:r>
              <a:rPr lang="pt-BR" sz="1800" b="0" i="0" u="none" strike="noStrike" baseline="0" dirty="0">
                <a:solidFill>
                  <a:srgbClr val="000000"/>
                </a:solidFill>
                <a:latin typeface="CenturyGothic"/>
              </a:rPr>
              <a:t>– Não pensei muito sobre isso – disse a mãe. – Coloquei o livro na estante e acabei esquecendo que ele estava lá.</a:t>
            </a:r>
          </a:p>
        </p:txBody>
      </p:sp>
    </p:spTree>
    <p:extLst>
      <p:ext uri="{BB962C8B-B14F-4D97-AF65-F5344CB8AC3E}">
        <p14:creationId xmlns:p14="http://schemas.microsoft.com/office/powerpoint/2010/main" val="409771423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B81E9-0A24-0686-2842-B0C17D3C45E8}"/>
            </a:ext>
          </a:extLst>
        </p:cNvPr>
        <p:cNvGrpSpPr/>
        <p:nvPr/>
      </p:nvGrpSpPr>
      <p:grpSpPr>
        <a:xfrm>
          <a:off x="0" y="0"/>
          <a:ext cx="0" cy="0"/>
          <a:chOff x="0" y="0"/>
          <a:chExt cx="0" cy="0"/>
        </a:xfrm>
      </p:grpSpPr>
      <p:sp>
        <p:nvSpPr>
          <p:cNvPr id="10" name="CaixaDeTexto 9">
            <a:extLst>
              <a:ext uri="{FF2B5EF4-FFF2-40B4-BE49-F238E27FC236}">
                <a16:creationId xmlns:a16="http://schemas.microsoft.com/office/drawing/2014/main" id="{E5B3CDB8-91A4-0487-3452-8890556CB61F}"/>
              </a:ext>
            </a:extLst>
          </p:cNvPr>
          <p:cNvSpPr txBox="1"/>
          <p:nvPr/>
        </p:nvSpPr>
        <p:spPr>
          <a:xfrm>
            <a:off x="2771800" y="548680"/>
            <a:ext cx="6264696" cy="5447645"/>
          </a:xfrm>
          <a:prstGeom prst="rect">
            <a:avLst/>
          </a:prstGeom>
          <a:noFill/>
        </p:spPr>
        <p:txBody>
          <a:bodyPr wrap="square">
            <a:spAutoFit/>
          </a:bodyPr>
          <a:lstStyle/>
          <a:p>
            <a:pPr algn="l"/>
            <a:r>
              <a:rPr lang="pt-BR" sz="6000" b="1" i="0" u="none" strike="noStrike" baseline="0" dirty="0">
                <a:solidFill>
                  <a:srgbClr val="FF5A26"/>
                </a:solidFill>
                <a:latin typeface="CenturyGothic-Bold"/>
              </a:rPr>
              <a:t>O Livro Misterioso</a:t>
            </a:r>
          </a:p>
          <a:p>
            <a:pPr indent="360000"/>
            <a:r>
              <a:rPr lang="pt-BR" dirty="0" err="1">
                <a:solidFill>
                  <a:srgbClr val="000000"/>
                </a:solidFill>
                <a:latin typeface="CenturyGothic"/>
              </a:rPr>
              <a:t>Anahita</a:t>
            </a:r>
            <a:r>
              <a:rPr lang="pt-BR" dirty="0">
                <a:solidFill>
                  <a:srgbClr val="000000"/>
                </a:solidFill>
                <a:latin typeface="CenturyGothic"/>
              </a:rPr>
              <a:t> se acomodou com o livro misterioso e começou a ler um capítulo do Antigo Testamento. Mas não avançou muito, pois as palavras eram difíceis de entender. Cansada, foi dormir.</a:t>
            </a:r>
            <a:endParaRPr lang="pt-BR" dirty="0"/>
          </a:p>
          <a:p>
            <a:pPr indent="360000" algn="l"/>
            <a:r>
              <a:rPr lang="pt-BR" sz="1800" b="0" i="0" u="none" strike="noStrike" baseline="0" dirty="0">
                <a:solidFill>
                  <a:srgbClr val="000000"/>
                </a:solidFill>
                <a:latin typeface="CenturyGothic"/>
              </a:rPr>
              <a:t>Na manhã seguinte, após uma noite de sono revigorante, tentou ler a Bíblia novamente. Desta vez, começou pelo livro de João e continuou até o livro de Apocalipse. Ela leu sem parar durante cinco horas!</a:t>
            </a:r>
          </a:p>
          <a:p>
            <a:pPr indent="360000" algn="l"/>
            <a:r>
              <a:rPr lang="pt-BR" sz="1800" b="0" i="0" u="none" strike="noStrike" baseline="0" dirty="0" err="1">
                <a:solidFill>
                  <a:srgbClr val="000000"/>
                </a:solidFill>
                <a:latin typeface="CenturyGothic"/>
              </a:rPr>
              <a:t>Anahita</a:t>
            </a:r>
            <a:r>
              <a:rPr lang="pt-BR" sz="1800" b="0" i="0" u="none" strike="noStrike" baseline="0" dirty="0">
                <a:solidFill>
                  <a:srgbClr val="000000"/>
                </a:solidFill>
                <a:latin typeface="CenturyGothic"/>
              </a:rPr>
              <a:t> não compreendeu muito do que leu, mas aquilo que entendeu tocou profundamente seu coração.</a:t>
            </a:r>
          </a:p>
          <a:p>
            <a:pPr indent="360000" algn="l"/>
            <a:r>
              <a:rPr lang="pt-BR" sz="1800" b="0" i="0" u="none" strike="noStrike" baseline="0" dirty="0">
                <a:solidFill>
                  <a:srgbClr val="000000"/>
                </a:solidFill>
                <a:latin typeface="CenturyGothic"/>
              </a:rPr>
              <a:t>– Li muitas coisas incríveis sobre Deus – ela conta. – Tive fé, pedi perdão e disse a Ele que queria segui-Lo.</a:t>
            </a:r>
          </a:p>
          <a:p>
            <a:pPr indent="360000" algn="l"/>
            <a:r>
              <a:rPr lang="pt-BR" sz="1800" b="0" i="0" u="none" strike="noStrike" baseline="0" dirty="0" err="1">
                <a:solidFill>
                  <a:srgbClr val="000000"/>
                </a:solidFill>
                <a:latin typeface="CenturyGothic"/>
              </a:rPr>
              <a:t>Anahita</a:t>
            </a:r>
            <a:r>
              <a:rPr lang="pt-BR" sz="1800" b="0" i="0" u="none" strike="noStrike" baseline="0" dirty="0">
                <a:solidFill>
                  <a:srgbClr val="000000"/>
                </a:solidFill>
                <a:latin typeface="CenturyGothic"/>
              </a:rPr>
              <a:t> percebeu que nunca tinha conhecido o verdadeiro caráter de Deus.</a:t>
            </a:r>
          </a:p>
          <a:p>
            <a:pPr indent="360000" algn="l"/>
            <a:r>
              <a:rPr lang="pt-BR" sz="1800" b="0" i="0" u="none" strike="noStrike" baseline="0" dirty="0">
                <a:solidFill>
                  <a:srgbClr val="000000"/>
                </a:solidFill>
                <a:latin typeface="CenturyGothic"/>
              </a:rPr>
              <a:t>– Eu pensava que Deus fosse alguém que ficaria com  raiva e me puniria se eu pecasse. Depois de ler a Bíblia, soube que Ele é amoroso e bondoso.</a:t>
            </a:r>
            <a:endParaRPr lang="pt-BR" dirty="0"/>
          </a:p>
        </p:txBody>
      </p:sp>
    </p:spTree>
    <p:extLst>
      <p:ext uri="{BB962C8B-B14F-4D97-AF65-F5344CB8AC3E}">
        <p14:creationId xmlns:p14="http://schemas.microsoft.com/office/powerpoint/2010/main" val="1217926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F53F5-066D-A27A-69B3-21EE002A428B}"/>
            </a:ext>
          </a:extLst>
        </p:cNvPr>
        <p:cNvGrpSpPr/>
        <p:nvPr/>
      </p:nvGrpSpPr>
      <p:grpSpPr>
        <a:xfrm>
          <a:off x="0" y="0"/>
          <a:ext cx="0" cy="0"/>
          <a:chOff x="0" y="0"/>
          <a:chExt cx="0" cy="0"/>
        </a:xfrm>
      </p:grpSpPr>
      <p:sp>
        <p:nvSpPr>
          <p:cNvPr id="10" name="CaixaDeTexto 9">
            <a:extLst>
              <a:ext uri="{FF2B5EF4-FFF2-40B4-BE49-F238E27FC236}">
                <a16:creationId xmlns:a16="http://schemas.microsoft.com/office/drawing/2014/main" id="{E350078B-A820-D7FD-F794-19B71E75CACD}"/>
              </a:ext>
            </a:extLst>
          </p:cNvPr>
          <p:cNvSpPr txBox="1"/>
          <p:nvPr/>
        </p:nvSpPr>
        <p:spPr>
          <a:xfrm>
            <a:off x="2855150" y="548680"/>
            <a:ext cx="6264696" cy="3508653"/>
          </a:xfrm>
          <a:prstGeom prst="rect">
            <a:avLst/>
          </a:prstGeom>
          <a:noFill/>
        </p:spPr>
        <p:txBody>
          <a:bodyPr wrap="square">
            <a:spAutoFit/>
          </a:bodyPr>
          <a:lstStyle/>
          <a:p>
            <a:pPr algn="l"/>
            <a:r>
              <a:rPr lang="pt-BR" sz="6000" b="1" i="0" u="none" strike="noStrike" baseline="0" dirty="0">
                <a:solidFill>
                  <a:srgbClr val="FF5A26"/>
                </a:solidFill>
                <a:latin typeface="CenturyGothic-Bold"/>
              </a:rPr>
              <a:t>O Livro Misterioso</a:t>
            </a:r>
          </a:p>
          <a:p>
            <a:pPr indent="360000" algn="l"/>
            <a:endParaRPr lang="pt-BR" sz="1800" b="1" i="0" u="none" strike="noStrike" baseline="0" dirty="0">
              <a:solidFill>
                <a:srgbClr val="000000"/>
              </a:solidFill>
              <a:latin typeface="CenturyGothic-Bold"/>
            </a:endParaRPr>
          </a:p>
          <a:p>
            <a:pPr indent="360000" algn="l"/>
            <a:r>
              <a:rPr lang="pt-BR" sz="1800" b="1" i="0" u="none" strike="noStrike" baseline="0" dirty="0">
                <a:solidFill>
                  <a:srgbClr val="000000"/>
                </a:solidFill>
                <a:latin typeface="CenturyGothic-Bold"/>
              </a:rPr>
              <a:t>• Você já leu esses livros da Bíblia (de João até Apocalipse)? Ficou com alguma dúvida?</a:t>
            </a:r>
          </a:p>
          <a:p>
            <a:pPr indent="360000" algn="l"/>
            <a:endParaRPr lang="pt-BR" sz="1800" b="1" i="0" u="none" strike="noStrike" baseline="0" dirty="0">
              <a:solidFill>
                <a:srgbClr val="000000"/>
              </a:solidFill>
              <a:latin typeface="CenturyGothic-Bold"/>
            </a:endParaRPr>
          </a:p>
          <a:p>
            <a:pPr indent="360000" algn="l"/>
            <a:r>
              <a:rPr lang="pt-BR" sz="1800" b="1" i="0" u="none" strike="noStrike" baseline="0" dirty="0">
                <a:solidFill>
                  <a:srgbClr val="000000"/>
                </a:solidFill>
                <a:latin typeface="CenturyGothic-Bold"/>
              </a:rPr>
              <a:t>• Quais outras qualidades que descrevem o caráter de Deus você consegue listar?</a:t>
            </a:r>
          </a:p>
          <a:p>
            <a:pPr indent="360000" algn="l"/>
            <a:endParaRPr lang="pt-BR" sz="1800" b="1" i="0" u="none" strike="noStrike" baseline="0" dirty="0">
              <a:solidFill>
                <a:srgbClr val="000000"/>
              </a:solidFill>
              <a:latin typeface="CenturyGothic-Bold"/>
            </a:endParaRPr>
          </a:p>
          <a:p>
            <a:pPr indent="360000" algn="l"/>
            <a:r>
              <a:rPr lang="pt-BR" sz="1800" b="1" i="0" u="none" strike="noStrike" baseline="0" dirty="0">
                <a:solidFill>
                  <a:srgbClr val="000000"/>
                </a:solidFill>
                <a:latin typeface="CenturyGothic-Bold"/>
              </a:rPr>
              <a:t>• Como você pode aprender mais sobre o verdadeiro caráter de Deus? </a:t>
            </a:r>
            <a:r>
              <a:rPr lang="pt-BR" sz="1800" b="0" i="0" u="none" strike="noStrike" baseline="0" dirty="0">
                <a:solidFill>
                  <a:srgbClr val="000000"/>
                </a:solidFill>
                <a:latin typeface="CenturyGothic"/>
              </a:rPr>
              <a:t>(Você quer fazer isso?)</a:t>
            </a:r>
            <a:endParaRPr lang="pt-BR" dirty="0"/>
          </a:p>
        </p:txBody>
      </p:sp>
    </p:spTree>
    <p:extLst>
      <p:ext uri="{BB962C8B-B14F-4D97-AF65-F5344CB8AC3E}">
        <p14:creationId xmlns:p14="http://schemas.microsoft.com/office/powerpoint/2010/main" val="1959153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CFFDA-876A-EBF6-5642-63FA09AAAF83}"/>
            </a:ext>
          </a:extLst>
        </p:cNvPr>
        <p:cNvGrpSpPr/>
        <p:nvPr/>
      </p:nvGrpSpPr>
      <p:grpSpPr>
        <a:xfrm>
          <a:off x="0" y="0"/>
          <a:ext cx="0" cy="0"/>
          <a:chOff x="0" y="0"/>
          <a:chExt cx="0" cy="0"/>
        </a:xfrm>
      </p:grpSpPr>
      <p:sp>
        <p:nvSpPr>
          <p:cNvPr id="7" name="CaixaDeTexto 6">
            <a:extLst>
              <a:ext uri="{FF2B5EF4-FFF2-40B4-BE49-F238E27FC236}">
                <a16:creationId xmlns:a16="http://schemas.microsoft.com/office/drawing/2014/main" id="{C5C622BB-BF1F-8DF9-2BB7-44A588036D16}"/>
              </a:ext>
            </a:extLst>
          </p:cNvPr>
          <p:cNvSpPr txBox="1"/>
          <p:nvPr/>
        </p:nvSpPr>
        <p:spPr>
          <a:xfrm>
            <a:off x="1348166" y="980728"/>
            <a:ext cx="7795834" cy="2862322"/>
          </a:xfrm>
          <a:prstGeom prst="rect">
            <a:avLst/>
          </a:prstGeom>
          <a:noFill/>
        </p:spPr>
        <p:txBody>
          <a:bodyPr wrap="square">
            <a:spAutoFit/>
          </a:bodyPr>
          <a:lstStyle/>
          <a:p>
            <a:r>
              <a:rPr lang="pt-BR" b="1" dirty="0"/>
              <a:t>Materiais:</a:t>
            </a:r>
          </a:p>
          <a:p>
            <a:r>
              <a:rPr lang="pt-BR" dirty="0"/>
              <a:t>Modelo da Arte da Semana 9, lápis de cor ou giz de cera, tesoura sem ponta e colchete tipo bailarina (1).</a:t>
            </a:r>
          </a:p>
          <a:p>
            <a:r>
              <a:rPr lang="pt-BR" b="1" dirty="0"/>
              <a:t>Instruções:</a:t>
            </a:r>
          </a:p>
          <a:p>
            <a:r>
              <a:rPr lang="pt-BR" dirty="0"/>
              <a:t>• Pinte as figuras (2).</a:t>
            </a:r>
          </a:p>
          <a:p>
            <a:r>
              <a:rPr lang="pt-BR" dirty="0"/>
              <a:t>• Recorte cada círculo.</a:t>
            </a:r>
          </a:p>
          <a:p>
            <a:r>
              <a:rPr lang="pt-BR" dirty="0"/>
              <a:t>• Posicione o círculo de José sobre o outro círculo e prenda-os pelo centro com o colchete tipo bailarina (3).</a:t>
            </a:r>
          </a:p>
          <a:p>
            <a:r>
              <a:rPr lang="pt-BR" dirty="0"/>
              <a:t>• Mostre a atividade para um amigo ou membro da família e peça que tentem adivinhar quem teve cada sonho e qual foi a interpretação (4).</a:t>
            </a:r>
          </a:p>
        </p:txBody>
      </p:sp>
      <p:sp>
        <p:nvSpPr>
          <p:cNvPr id="3" name="CaixaDeTexto 2">
            <a:extLst>
              <a:ext uri="{FF2B5EF4-FFF2-40B4-BE49-F238E27FC236}">
                <a16:creationId xmlns:a16="http://schemas.microsoft.com/office/drawing/2014/main" id="{58AEC541-B89F-1D0C-1BAC-85C49881A86A}"/>
              </a:ext>
            </a:extLst>
          </p:cNvPr>
          <p:cNvSpPr txBox="1"/>
          <p:nvPr/>
        </p:nvSpPr>
        <p:spPr>
          <a:xfrm>
            <a:off x="1331640" y="535624"/>
            <a:ext cx="7739113" cy="584775"/>
          </a:xfrm>
          <a:prstGeom prst="rect">
            <a:avLst/>
          </a:prstGeom>
          <a:noFill/>
        </p:spPr>
        <p:txBody>
          <a:bodyPr wrap="square">
            <a:spAutoFit/>
          </a:bodyPr>
          <a:lstStyle>
            <a:defPPr>
              <a:defRPr lang="pt-BR"/>
            </a:defPPr>
            <a:lvl1pPr>
              <a:defRPr sz="3200" b="1">
                <a:solidFill>
                  <a:srgbClr val="59B1E3"/>
                </a:solidFill>
                <a:latin typeface="CenturyGothic-Bold"/>
              </a:defRPr>
            </a:lvl1pPr>
          </a:lstStyle>
          <a:p>
            <a:r>
              <a:rPr lang="pt-BR" dirty="0"/>
              <a:t>José, o Intérprete</a:t>
            </a:r>
          </a:p>
        </p:txBody>
      </p:sp>
      <p:pic>
        <p:nvPicPr>
          <p:cNvPr id="15" name="Imagem 14">
            <a:extLst>
              <a:ext uri="{FF2B5EF4-FFF2-40B4-BE49-F238E27FC236}">
                <a16:creationId xmlns:a16="http://schemas.microsoft.com/office/drawing/2014/main" id="{6F228677-C281-923C-8915-8DB60A7EB712}"/>
              </a:ext>
            </a:extLst>
          </p:cNvPr>
          <p:cNvPicPr>
            <a:picLocks noChangeAspect="1"/>
          </p:cNvPicPr>
          <p:nvPr/>
        </p:nvPicPr>
        <p:blipFill>
          <a:blip r:embed="rId2">
            <a:clrChange>
              <a:clrFrom>
                <a:srgbClr val="FEFFFF"/>
              </a:clrFrom>
              <a:clrTo>
                <a:srgbClr val="FEFFFF">
                  <a:alpha val="0"/>
                </a:srgbClr>
              </a:clrTo>
            </a:clrChange>
            <a:extLst>
              <a:ext uri="{28A0092B-C50C-407E-A947-70E740481C1C}">
                <a14:useLocalDpi xmlns:a14="http://schemas.microsoft.com/office/drawing/2010/main" val="0"/>
              </a:ext>
            </a:extLst>
          </a:blip>
          <a:stretch>
            <a:fillRect/>
          </a:stretch>
        </p:blipFill>
        <p:spPr>
          <a:xfrm>
            <a:off x="1418661" y="3772722"/>
            <a:ext cx="1924050" cy="1562100"/>
          </a:xfrm>
          <a:prstGeom prst="rect">
            <a:avLst/>
          </a:prstGeom>
        </p:spPr>
      </p:pic>
      <p:pic>
        <p:nvPicPr>
          <p:cNvPr id="17" name="Imagem 16">
            <a:extLst>
              <a:ext uri="{FF2B5EF4-FFF2-40B4-BE49-F238E27FC236}">
                <a16:creationId xmlns:a16="http://schemas.microsoft.com/office/drawing/2014/main" id="{290F11B2-4AF3-EBAF-4DB2-A5EFC6BFE7C1}"/>
              </a:ext>
            </a:extLst>
          </p:cNvPr>
          <p:cNvPicPr>
            <a:picLocks noChangeAspect="1"/>
          </p:cNvPicPr>
          <p:nvPr/>
        </p:nvPicPr>
        <p:blipFill>
          <a:blip r:embed="rId3">
            <a:clrChange>
              <a:clrFrom>
                <a:srgbClr val="FEFFFF"/>
              </a:clrFrom>
              <a:clrTo>
                <a:srgbClr val="FEFFFF">
                  <a:alpha val="0"/>
                </a:srgbClr>
              </a:clrTo>
            </a:clrChange>
            <a:extLst>
              <a:ext uri="{28A0092B-C50C-407E-A947-70E740481C1C}">
                <a14:useLocalDpi xmlns:a14="http://schemas.microsoft.com/office/drawing/2010/main" val="0"/>
              </a:ext>
            </a:extLst>
          </a:blip>
          <a:stretch>
            <a:fillRect/>
          </a:stretch>
        </p:blipFill>
        <p:spPr>
          <a:xfrm>
            <a:off x="5215130" y="3782247"/>
            <a:ext cx="1952625" cy="1543050"/>
          </a:xfrm>
          <a:prstGeom prst="rect">
            <a:avLst/>
          </a:prstGeom>
        </p:spPr>
      </p:pic>
      <p:pic>
        <p:nvPicPr>
          <p:cNvPr id="19" name="Imagem 18">
            <a:extLst>
              <a:ext uri="{FF2B5EF4-FFF2-40B4-BE49-F238E27FC236}">
                <a16:creationId xmlns:a16="http://schemas.microsoft.com/office/drawing/2014/main" id="{4F878269-D342-374C-6168-F8D83797450E}"/>
              </a:ext>
            </a:extLst>
          </p:cNvPr>
          <p:cNvPicPr>
            <a:picLocks noChangeAspect="1"/>
          </p:cNvPicPr>
          <p:nvPr/>
        </p:nvPicPr>
        <p:blipFill>
          <a:blip r:embed="rId4">
            <a:clrChange>
              <a:clrFrom>
                <a:srgbClr val="FEFFFF"/>
              </a:clrFrom>
              <a:clrTo>
                <a:srgbClr val="FEFFFF">
                  <a:alpha val="0"/>
                </a:srgbClr>
              </a:clrTo>
            </a:clrChange>
            <a:extLst>
              <a:ext uri="{28A0092B-C50C-407E-A947-70E740481C1C}">
                <a14:useLocalDpi xmlns:a14="http://schemas.microsoft.com/office/drawing/2010/main" val="0"/>
              </a:ext>
            </a:extLst>
          </a:blip>
          <a:stretch>
            <a:fillRect/>
          </a:stretch>
        </p:blipFill>
        <p:spPr>
          <a:xfrm>
            <a:off x="3293083" y="5204490"/>
            <a:ext cx="1971675" cy="1571625"/>
          </a:xfrm>
          <a:prstGeom prst="rect">
            <a:avLst/>
          </a:prstGeom>
        </p:spPr>
      </p:pic>
      <p:pic>
        <p:nvPicPr>
          <p:cNvPr id="21" name="Imagem 20">
            <a:extLst>
              <a:ext uri="{FF2B5EF4-FFF2-40B4-BE49-F238E27FC236}">
                <a16:creationId xmlns:a16="http://schemas.microsoft.com/office/drawing/2014/main" id="{E455D8AF-50CD-F60B-F1E9-4ED2AC8947AA}"/>
              </a:ext>
            </a:extLst>
          </p:cNvPr>
          <p:cNvPicPr>
            <a:picLocks noChangeAspect="1"/>
          </p:cNvPicPr>
          <p:nvPr/>
        </p:nvPicPr>
        <p:blipFill>
          <a:blip r:embed="rId5">
            <a:clrChange>
              <a:clrFrom>
                <a:srgbClr val="FEFFFF"/>
              </a:clrFrom>
              <a:clrTo>
                <a:srgbClr val="FEFFFF">
                  <a:alpha val="0"/>
                </a:srgbClr>
              </a:clrTo>
            </a:clrChange>
            <a:extLst>
              <a:ext uri="{28A0092B-C50C-407E-A947-70E740481C1C}">
                <a14:useLocalDpi xmlns:a14="http://schemas.microsoft.com/office/drawing/2010/main" val="0"/>
              </a:ext>
            </a:extLst>
          </a:blip>
          <a:stretch>
            <a:fillRect/>
          </a:stretch>
        </p:blipFill>
        <p:spPr>
          <a:xfrm>
            <a:off x="7118128" y="5209252"/>
            <a:ext cx="1952625" cy="1562100"/>
          </a:xfrm>
          <a:prstGeom prst="rect">
            <a:avLst/>
          </a:prstGeom>
        </p:spPr>
      </p:pic>
    </p:spTree>
    <p:extLst>
      <p:ext uri="{BB962C8B-B14F-4D97-AF65-F5344CB8AC3E}">
        <p14:creationId xmlns:p14="http://schemas.microsoft.com/office/powerpoint/2010/main" val="43527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7F498-2919-07D6-13ED-7D4A8012C598}"/>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50152D8C-4F92-0494-E4CE-344B3A5F32F8}"/>
              </a:ext>
            </a:extLst>
          </p:cNvPr>
          <p:cNvSpPr>
            <a:spLocks noGrp="1"/>
          </p:cNvSpPr>
          <p:nvPr>
            <p:ph type="body" sz="quarter" idx="4294967295"/>
          </p:nvPr>
        </p:nvSpPr>
        <p:spPr>
          <a:xfrm>
            <a:off x="4829175" y="738188"/>
            <a:ext cx="4314825" cy="6119812"/>
          </a:xfrm>
          <a:prstGeom prst="rect">
            <a:avLst/>
          </a:prstGeom>
        </p:spPr>
        <p:txBody>
          <a:bodyPr/>
          <a:lstStyle/>
          <a:p>
            <a:pPr marL="0" indent="0">
              <a:buNone/>
            </a:pPr>
            <a:r>
              <a:rPr lang="pt-BR" b="1" i="1" dirty="0"/>
              <a:t>Na semana que vai começar, mostre a alguém mais velho a atividade que você fez</a:t>
            </a:r>
          </a:p>
          <a:p>
            <a:pPr marL="0" indent="0">
              <a:buNone/>
            </a:pPr>
            <a:r>
              <a:rPr lang="pt-BR" b="1" i="1" dirty="0"/>
              <a:t>no momento Arte da Semana e compartilhe o que aprendeu.</a:t>
            </a:r>
            <a:endParaRPr lang="pt-BR" sz="2400" b="1" dirty="0">
              <a:solidFill>
                <a:srgbClr val="FF0000"/>
              </a:solidFill>
            </a:endParaRPr>
          </a:p>
        </p:txBody>
      </p:sp>
    </p:spTree>
    <p:extLst>
      <p:ext uri="{BB962C8B-B14F-4D97-AF65-F5344CB8AC3E}">
        <p14:creationId xmlns:p14="http://schemas.microsoft.com/office/powerpoint/2010/main" val="238751675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08909-7F11-FB01-0FB7-085602ED9373}"/>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573E9B00-ACCD-DA35-3128-E1FA0C297416}"/>
              </a:ext>
            </a:extLst>
          </p:cNvPr>
          <p:cNvSpPr>
            <a:spLocks noGrp="1"/>
          </p:cNvSpPr>
          <p:nvPr>
            <p:ph type="body" sz="quarter" idx="11"/>
          </p:nvPr>
        </p:nvSpPr>
        <p:spPr>
          <a:prstGeom prst="rect">
            <a:avLst/>
          </a:prstGeom>
        </p:spPr>
        <p:txBody>
          <a:bodyPr/>
          <a:lstStyle/>
          <a:p>
            <a:r>
              <a:rPr lang="pt-BR" dirty="0"/>
              <a:t>• O que você aprendeu sobre Deus hoje? O que você ama Nele?</a:t>
            </a:r>
          </a:p>
          <a:p>
            <a:endParaRPr lang="pt-BR" dirty="0"/>
          </a:p>
          <a:p>
            <a:r>
              <a:rPr lang="pt-BR" dirty="0"/>
              <a:t>• Como podemos nos tornar mais semelhantes ao nosso Deus amoroso na semana que vai começar?</a:t>
            </a:r>
          </a:p>
        </p:txBody>
      </p:sp>
    </p:spTree>
    <p:extLst>
      <p:ext uri="{BB962C8B-B14F-4D97-AF65-F5344CB8AC3E}">
        <p14:creationId xmlns:p14="http://schemas.microsoft.com/office/powerpoint/2010/main" val="1751747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88D86-5A3B-14A7-0C8B-7BAF51D44AF3}"/>
            </a:ext>
          </a:extLst>
        </p:cNvPr>
        <p:cNvGrpSpPr/>
        <p:nvPr/>
      </p:nvGrpSpPr>
      <p:grpSpPr>
        <a:xfrm>
          <a:off x="0" y="0"/>
          <a:ext cx="0" cy="0"/>
          <a:chOff x="0" y="0"/>
          <a:chExt cx="0" cy="0"/>
        </a:xfrm>
      </p:grpSpPr>
      <p:sp>
        <p:nvSpPr>
          <p:cNvPr id="4" name="Retângulo 3">
            <a:hlinkClick r:id="rId3"/>
            <a:extLst>
              <a:ext uri="{FF2B5EF4-FFF2-40B4-BE49-F238E27FC236}">
                <a16:creationId xmlns:a16="http://schemas.microsoft.com/office/drawing/2014/main" id="{EC002721-36D7-B8D3-B47F-DE1C2E1CE09A}"/>
              </a:ext>
            </a:extLst>
          </p:cNvPr>
          <p:cNvSpPr/>
          <p:nvPr/>
        </p:nvSpPr>
        <p:spPr>
          <a:xfrm>
            <a:off x="2340000" y="980728"/>
            <a:ext cx="5760392"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8. Que o Bom Deus nos Acompanhe</a:t>
            </a:r>
          </a:p>
        </p:txBody>
      </p:sp>
      <p:sp>
        <p:nvSpPr>
          <p:cNvPr id="5" name="Retângulo 4">
            <a:extLst>
              <a:ext uri="{FF2B5EF4-FFF2-40B4-BE49-F238E27FC236}">
                <a16:creationId xmlns:a16="http://schemas.microsoft.com/office/drawing/2014/main" id="{3D8F3EAB-CAAC-0482-08F4-DC710D6CAA9C}"/>
              </a:ext>
            </a:extLst>
          </p:cNvPr>
          <p:cNvSpPr/>
          <p:nvPr/>
        </p:nvSpPr>
        <p:spPr>
          <a:xfrm>
            <a:off x="1564290" y="1628799"/>
            <a:ext cx="6536102" cy="338437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Que o Bom Deus nos acompanhe, então.</a:t>
            </a:r>
          </a:p>
          <a:p>
            <a:r>
              <a:rPr lang="pt-BR" sz="2400" b="1" dirty="0">
                <a:solidFill>
                  <a:schemeClr val="tx1"/>
                </a:solidFill>
              </a:rPr>
              <a:t>Até logo, amigos.</a:t>
            </a:r>
          </a:p>
          <a:p>
            <a:r>
              <a:rPr lang="pt-BR" sz="2400" b="1" dirty="0">
                <a:solidFill>
                  <a:schemeClr val="tx1"/>
                </a:solidFill>
              </a:rPr>
              <a:t>Que o Bom Deus nos acompanhe, então.</a:t>
            </a:r>
          </a:p>
          <a:p>
            <a:r>
              <a:rPr lang="pt-BR" sz="2400" b="1" dirty="0">
                <a:solidFill>
                  <a:schemeClr val="tx1"/>
                </a:solidFill>
              </a:rPr>
              <a:t>Até logo, amigos.</a:t>
            </a:r>
          </a:p>
        </p:txBody>
      </p:sp>
      <p:pic>
        <p:nvPicPr>
          <p:cNvPr id="6" name="Gráfico 5" descr="Clave de sol com preenchimento sólido">
            <a:hlinkClick r:id="rId4" action="ppaction://hlinkfile"/>
            <a:extLst>
              <a:ext uri="{FF2B5EF4-FFF2-40B4-BE49-F238E27FC236}">
                <a16:creationId xmlns:a16="http://schemas.microsoft.com/office/drawing/2014/main" id="{46FADF93-52F7-783F-8DD6-EEF9910FAF9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714401"/>
            <a:ext cx="914400" cy="914400"/>
          </a:xfrm>
          <a:prstGeom prst="rect">
            <a:avLst/>
          </a:prstGeom>
        </p:spPr>
      </p:pic>
    </p:spTree>
    <p:extLst>
      <p:ext uri="{BB962C8B-B14F-4D97-AF65-F5344CB8AC3E}">
        <p14:creationId xmlns:p14="http://schemas.microsoft.com/office/powerpoint/2010/main" val="234669819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02D2-C570-8B11-4F51-D05A07A0A682}"/>
            </a:ext>
          </a:extLst>
        </p:cNvPr>
        <p:cNvGrpSpPr/>
        <p:nvPr/>
      </p:nvGrpSpPr>
      <p:grpSpPr>
        <a:xfrm>
          <a:off x="0" y="0"/>
          <a:ext cx="0" cy="0"/>
          <a:chOff x="0" y="0"/>
          <a:chExt cx="0" cy="0"/>
        </a:xfrm>
      </p:grpSpPr>
    </p:spTree>
    <p:extLst>
      <p:ext uri="{BB962C8B-B14F-4D97-AF65-F5344CB8AC3E}">
        <p14:creationId xmlns:p14="http://schemas.microsoft.com/office/powerpoint/2010/main" val="370586890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AAF97F6C-1017-43D0-909C-24D9EB3844BB}"/>
              </a:ext>
            </a:extLst>
          </p:cNvPr>
          <p:cNvSpPr>
            <a:spLocks noGrp="1"/>
          </p:cNvSpPr>
          <p:nvPr>
            <p:ph type="body" sz="quarter" idx="18"/>
          </p:nvPr>
        </p:nvSpPr>
        <p:spPr/>
        <p:txBody>
          <a:bodyPr/>
          <a:lstStyle/>
          <a:p>
            <a:pPr algn="ctr"/>
            <a:r>
              <a:rPr lang="pt-BR" dirty="0"/>
              <a:t>“Senhor, Senhor, Deus </a:t>
            </a:r>
          </a:p>
          <a:p>
            <a:pPr algn="ctr"/>
            <a:r>
              <a:rPr lang="pt-BR" dirty="0"/>
              <a:t>compassivo e misericordioso, tardio em irar‑Se </a:t>
            </a:r>
          </a:p>
          <a:p>
            <a:pPr algn="ctr"/>
            <a:r>
              <a:rPr lang="pt-BR" dirty="0"/>
              <a:t>e cheio de amor leal e fidelidade”</a:t>
            </a:r>
          </a:p>
          <a:p>
            <a:pPr algn="r"/>
            <a:r>
              <a:rPr lang="pt-BR" sz="1800" dirty="0"/>
              <a:t>Êxodo 34:6</a:t>
            </a:r>
          </a:p>
        </p:txBody>
      </p:sp>
      <p:sp>
        <p:nvSpPr>
          <p:cNvPr id="13" name="Espaço Reservado para Texto 12">
            <a:extLst>
              <a:ext uri="{FF2B5EF4-FFF2-40B4-BE49-F238E27FC236}">
                <a16:creationId xmlns:a16="http://schemas.microsoft.com/office/drawing/2014/main" id="{671AF2D2-6821-4C6F-A2DF-BCC6263271C4}"/>
              </a:ext>
            </a:extLst>
          </p:cNvPr>
          <p:cNvSpPr>
            <a:spLocks noGrp="1"/>
          </p:cNvSpPr>
          <p:nvPr>
            <p:ph type="body" sz="quarter" idx="19"/>
          </p:nvPr>
        </p:nvSpPr>
        <p:spPr/>
        <p:txBody>
          <a:bodyPr/>
          <a:lstStyle/>
          <a:p>
            <a:r>
              <a:rPr lang="pt-BR" b="1" dirty="0">
                <a:solidFill>
                  <a:srgbClr val="FF0000"/>
                </a:solidFill>
              </a:rPr>
              <a:t>Saber</a:t>
            </a:r>
            <a:r>
              <a:rPr lang="pt-BR" b="1" dirty="0"/>
              <a:t> </a:t>
            </a:r>
            <a:r>
              <a:rPr lang="pt-BR" dirty="0"/>
              <a:t>que Deus é real.</a:t>
            </a:r>
          </a:p>
          <a:p>
            <a:r>
              <a:rPr lang="pt-BR" b="1" dirty="0">
                <a:solidFill>
                  <a:srgbClr val="FF0000"/>
                </a:solidFill>
              </a:rPr>
              <a:t>Sentir</a:t>
            </a:r>
            <a:r>
              <a:rPr lang="pt-BR" b="1" dirty="0"/>
              <a:t> </a:t>
            </a:r>
            <a:r>
              <a:rPr lang="pt-BR" dirty="0"/>
              <a:t>o desejo de passar tempo com Ele.</a:t>
            </a:r>
          </a:p>
          <a:p>
            <a:r>
              <a:rPr lang="pt-BR" b="1" dirty="0">
                <a:solidFill>
                  <a:srgbClr val="FF0000"/>
                </a:solidFill>
              </a:rPr>
              <a:t>Responder</a:t>
            </a:r>
            <a:r>
              <a:rPr lang="pt-BR" b="1" dirty="0"/>
              <a:t> </a:t>
            </a:r>
            <a:r>
              <a:rPr lang="pt-BR" dirty="0"/>
              <a:t>permitindo que Deus trabalhe em sua vida para desenvolver nelas um belo caráter.</a:t>
            </a:r>
            <a:endParaRPr lang="pt-BR" b="1" dirty="0">
              <a:solidFill>
                <a:srgbClr val="FF0000"/>
              </a:solidFill>
            </a:endParaRPr>
          </a:p>
        </p:txBody>
      </p:sp>
      <p:sp>
        <p:nvSpPr>
          <p:cNvPr id="5" name="Espaço Reservado para Texto 4">
            <a:extLst>
              <a:ext uri="{FF2B5EF4-FFF2-40B4-BE49-F238E27FC236}">
                <a16:creationId xmlns:a16="http://schemas.microsoft.com/office/drawing/2014/main" id="{23EC18ED-FDB5-499B-B29F-30E5F62005ED}"/>
              </a:ext>
            </a:extLst>
          </p:cNvPr>
          <p:cNvSpPr>
            <a:spLocks noGrp="1"/>
          </p:cNvSpPr>
          <p:nvPr>
            <p:ph type="body" sz="quarter" idx="20"/>
          </p:nvPr>
        </p:nvSpPr>
        <p:spPr/>
        <p:txBody>
          <a:bodyPr anchor="ctr"/>
          <a:lstStyle/>
          <a:p>
            <a:pPr algn="ctr"/>
            <a:r>
              <a:rPr lang="pt-BR" dirty="0"/>
              <a:t>Deus é real e trabalha em minha vida </a:t>
            </a:r>
          </a:p>
          <a:p>
            <a:pPr algn="ctr"/>
            <a:r>
              <a:rPr lang="pt-BR" dirty="0"/>
              <a:t>para Se revelar a outros.</a:t>
            </a:r>
          </a:p>
        </p:txBody>
      </p:sp>
      <p:sp>
        <p:nvSpPr>
          <p:cNvPr id="40" name="Espaço Reservado para Texto 2">
            <a:extLst>
              <a:ext uri="{FF2B5EF4-FFF2-40B4-BE49-F238E27FC236}">
                <a16:creationId xmlns:a16="http://schemas.microsoft.com/office/drawing/2014/main" id="{19FFE4D2-A768-4CDA-9022-361DDB2A5224}"/>
              </a:ext>
            </a:extLst>
          </p:cNvPr>
          <p:cNvSpPr txBox="1">
            <a:spLocks/>
          </p:cNvSpPr>
          <p:nvPr/>
        </p:nvSpPr>
        <p:spPr>
          <a:xfrm>
            <a:off x="1517650" y="5466208"/>
            <a:ext cx="7750175" cy="108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pt-BR" sz="2800" dirty="0"/>
          </a:p>
        </p:txBody>
      </p:sp>
      <p:sp>
        <p:nvSpPr>
          <p:cNvPr id="4" name="Espaço Reservado para Texto 3">
            <a:extLst>
              <a:ext uri="{FF2B5EF4-FFF2-40B4-BE49-F238E27FC236}">
                <a16:creationId xmlns:a16="http://schemas.microsoft.com/office/drawing/2014/main" id="{2A86CDC6-349E-4566-F1F6-3EF2E0C58F00}"/>
              </a:ext>
            </a:extLst>
          </p:cNvPr>
          <p:cNvSpPr>
            <a:spLocks noGrp="1"/>
          </p:cNvSpPr>
          <p:nvPr>
            <p:ph type="body" sz="quarter" idx="12"/>
          </p:nvPr>
        </p:nvSpPr>
        <p:spPr/>
        <p:txBody>
          <a:bodyPr/>
          <a:lstStyle/>
          <a:p>
            <a:r>
              <a:rPr lang="pt-BR" dirty="0"/>
              <a:t>9. José: Da Prisão ao Palácio</a:t>
            </a:r>
          </a:p>
        </p:txBody>
      </p:sp>
    </p:spTree>
    <p:extLst>
      <p:ext uri="{BB962C8B-B14F-4D97-AF65-F5344CB8AC3E}">
        <p14:creationId xmlns:p14="http://schemas.microsoft.com/office/powerpoint/2010/main" val="256104378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0">
            <a:extLst>
              <a:ext uri="{FF2B5EF4-FFF2-40B4-BE49-F238E27FC236}">
                <a16:creationId xmlns:a16="http://schemas.microsoft.com/office/drawing/2014/main" id="{487E2083-2762-497A-B2AF-CA99BBD64645}"/>
              </a:ext>
            </a:extLst>
          </p:cNvPr>
          <p:cNvSpPr>
            <a:spLocks noGrp="1"/>
          </p:cNvSpPr>
          <p:nvPr>
            <p:ph type="body" sz="quarter" idx="12"/>
          </p:nvPr>
        </p:nvSpPr>
        <p:spPr/>
        <p:txBody>
          <a:bodyPr/>
          <a:lstStyle/>
          <a:p>
            <a:r>
              <a:rPr lang="pt-BR" dirty="0"/>
              <a:t>9. José: Da Prisão ao Palácio</a:t>
            </a:r>
          </a:p>
        </p:txBody>
      </p:sp>
      <p:sp>
        <p:nvSpPr>
          <p:cNvPr id="8" name="Espaço Reservado para Texto 7">
            <a:extLst>
              <a:ext uri="{FF2B5EF4-FFF2-40B4-BE49-F238E27FC236}">
                <a16:creationId xmlns:a16="http://schemas.microsoft.com/office/drawing/2014/main" id="{DC25CCBC-7D55-46E9-AE0B-28114B117977}"/>
              </a:ext>
            </a:extLst>
          </p:cNvPr>
          <p:cNvSpPr>
            <a:spLocks noGrp="1"/>
          </p:cNvSpPr>
          <p:nvPr>
            <p:ph type="body" sz="quarter" idx="21"/>
          </p:nvPr>
        </p:nvSpPr>
        <p:spPr/>
        <p:txBody>
          <a:bodyPr/>
          <a:lstStyle/>
          <a:p>
            <a:r>
              <a:rPr lang="pt-BR" b="0" dirty="0"/>
              <a:t>3. O Pai</a:t>
            </a:r>
          </a:p>
          <a:p>
            <a:r>
              <a:rPr lang="pt-BR" b="0" dirty="0"/>
              <a:t>8. O Grande Conflito</a:t>
            </a:r>
          </a:p>
        </p:txBody>
      </p:sp>
      <p:sp>
        <p:nvSpPr>
          <p:cNvPr id="9" name="Espaço Reservado para Texto 8">
            <a:extLst>
              <a:ext uri="{FF2B5EF4-FFF2-40B4-BE49-F238E27FC236}">
                <a16:creationId xmlns:a16="http://schemas.microsoft.com/office/drawing/2014/main" id="{11E4463E-31B0-462B-A99C-CC16987555E5}"/>
              </a:ext>
            </a:extLst>
          </p:cNvPr>
          <p:cNvSpPr>
            <a:spLocks noGrp="1"/>
          </p:cNvSpPr>
          <p:nvPr>
            <p:ph type="body" sz="quarter" idx="22"/>
          </p:nvPr>
        </p:nvSpPr>
        <p:spPr/>
        <p:txBody>
          <a:bodyPr/>
          <a:lstStyle/>
          <a:p>
            <a:r>
              <a:rPr lang="pt-BR" b="0" dirty="0"/>
              <a:t>11. Crescimento em Cristo</a:t>
            </a:r>
          </a:p>
          <a:p>
            <a:r>
              <a:rPr lang="pt-BR" b="0" dirty="0"/>
              <a:t>22. Conduta Cristã</a:t>
            </a:r>
          </a:p>
        </p:txBody>
      </p:sp>
      <p:sp>
        <p:nvSpPr>
          <p:cNvPr id="16" name="Espaço Reservado para Texto 15">
            <a:extLst>
              <a:ext uri="{FF2B5EF4-FFF2-40B4-BE49-F238E27FC236}">
                <a16:creationId xmlns:a16="http://schemas.microsoft.com/office/drawing/2014/main" id="{794C5EFF-420B-44C0-A015-1770E52878D8}"/>
              </a:ext>
            </a:extLst>
          </p:cNvPr>
          <p:cNvSpPr>
            <a:spLocks noGrp="1"/>
          </p:cNvSpPr>
          <p:nvPr>
            <p:ph type="body" sz="quarter" idx="23"/>
          </p:nvPr>
        </p:nvSpPr>
        <p:spPr/>
        <p:txBody>
          <a:bodyPr/>
          <a:lstStyle/>
          <a:p>
            <a:r>
              <a:rPr lang="pt-BR" sz="1700" dirty="0"/>
              <a:t>Na prisão, José demonstrou um caráter piedoso e buscou maneiras de abençoar as pessoas ao seu redor. Deus lhe deu a capacidade de interpretar os sonhos de dois prisioneiros, o padeiro e o copeiro, e suas interpretações se cumpriram: o padeiro perdeu a vida, e o copeiro voltou a trabalhar para o faraó. Dois anos depois, o faraó teve um sonho e ficou angustiado para saber o seu significado. Então o copeiro se lembrou de José e falou sobre ele ao faraó. José interpretou o sonho do faraó e lhe deu conselhos sábios. O faraó reconheceu que Deus estava com José e fez dele o segundo homem mais importante do Egito.</a:t>
            </a:r>
          </a:p>
        </p:txBody>
      </p:sp>
      <p:sp>
        <p:nvSpPr>
          <p:cNvPr id="4" name="Espaço Reservado para Texto 4">
            <a:extLst>
              <a:ext uri="{FF2B5EF4-FFF2-40B4-BE49-F238E27FC236}">
                <a16:creationId xmlns:a16="http://schemas.microsoft.com/office/drawing/2014/main" id="{16C6A9A1-8185-FE1F-105D-1A7A3E85511F}"/>
              </a:ext>
            </a:extLst>
          </p:cNvPr>
          <p:cNvSpPr>
            <a:spLocks noGrp="1"/>
          </p:cNvSpPr>
          <p:nvPr>
            <p:ph type="body" sz="quarter" idx="20"/>
          </p:nvPr>
        </p:nvSpPr>
        <p:spPr>
          <a:xfrm>
            <a:off x="2195735" y="6021288"/>
            <a:ext cx="6864127" cy="781322"/>
          </a:xfrm>
        </p:spPr>
        <p:txBody>
          <a:bodyPr anchor="ctr"/>
          <a:lstStyle/>
          <a:p>
            <a:pPr algn="ctr"/>
            <a:r>
              <a:rPr lang="pt-BR" sz="2000" dirty="0"/>
              <a:t>Deus é real e trabalha em minha vida </a:t>
            </a:r>
          </a:p>
          <a:p>
            <a:pPr algn="ctr"/>
            <a:r>
              <a:rPr lang="pt-BR" sz="2000" dirty="0"/>
              <a:t>para Se revelar a outros.</a:t>
            </a:r>
          </a:p>
        </p:txBody>
      </p:sp>
    </p:spTree>
    <p:extLst>
      <p:ext uri="{BB962C8B-B14F-4D97-AF65-F5344CB8AC3E}">
        <p14:creationId xmlns:p14="http://schemas.microsoft.com/office/powerpoint/2010/main" val="184900018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B1506-E351-8F0F-A41B-312A88B434E1}"/>
            </a:ext>
          </a:extLst>
        </p:cNvPr>
        <p:cNvGrpSpPr/>
        <p:nvPr/>
      </p:nvGrpSpPr>
      <p:grpSpPr>
        <a:xfrm>
          <a:off x="0" y="0"/>
          <a:ext cx="0" cy="0"/>
          <a:chOff x="0" y="0"/>
          <a:chExt cx="0" cy="0"/>
        </a:xfrm>
      </p:grpSpPr>
      <p:sp>
        <p:nvSpPr>
          <p:cNvPr id="8" name="Espaço Reservado para Texto 7">
            <a:extLst>
              <a:ext uri="{FF2B5EF4-FFF2-40B4-BE49-F238E27FC236}">
                <a16:creationId xmlns:a16="http://schemas.microsoft.com/office/drawing/2014/main" id="{2B827B70-F753-A76E-2DCA-24C36A9B5113}"/>
              </a:ext>
            </a:extLst>
          </p:cNvPr>
          <p:cNvSpPr>
            <a:spLocks noGrp="1"/>
          </p:cNvSpPr>
          <p:nvPr>
            <p:ph type="body" sz="quarter" idx="13"/>
          </p:nvPr>
        </p:nvSpPr>
        <p:spPr>
          <a:xfrm>
            <a:off x="1403350" y="748224"/>
            <a:ext cx="7561263" cy="6021288"/>
          </a:xfrm>
        </p:spPr>
        <p:txBody>
          <a:bodyPr/>
          <a:lstStyle/>
          <a:p>
            <a:r>
              <a:rPr lang="pt-BR" sz="2000" b="1" dirty="0"/>
              <a:t>Olá Professores</a:t>
            </a:r>
            <a:br>
              <a:rPr lang="pt-BR" sz="2000" b="1" dirty="0"/>
            </a:br>
            <a:endParaRPr lang="pt-BR" sz="2000" b="1" dirty="0"/>
          </a:p>
          <a:p>
            <a:r>
              <a:rPr lang="pt-BR" sz="2000" dirty="0"/>
              <a:t>Não esqueça de fazer a arte da semana antes de levar à classe...</a:t>
            </a:r>
          </a:p>
          <a:p>
            <a:r>
              <a:rPr lang="pt-BR" sz="2000" dirty="0"/>
              <a:t>Assim você poderá ajudar melhor os alunos a realizarem a tarefa.</a:t>
            </a:r>
          </a:p>
          <a:p>
            <a:r>
              <a:rPr lang="pt-BR" sz="2000" dirty="0"/>
              <a:t>O arquivo “Caça Palavras” com um caça palavras do verso bíblico é para ajudar os alunos que não tem lição a terem algum material para estudar. É sempre distribuído no sábado anterior para que o aluno possa estudar durante a semana. </a:t>
            </a:r>
          </a:p>
          <a:p>
            <a:r>
              <a:rPr lang="pt-BR" sz="2000" dirty="0"/>
              <a:t>Se quiserem colaborar com ideias utilize o meu e-mail:</a:t>
            </a:r>
          </a:p>
          <a:p>
            <a:r>
              <a:rPr lang="pt-BR" sz="2000" dirty="0"/>
              <a:t> </a:t>
            </a:r>
            <a:r>
              <a:rPr lang="pt-BR" sz="2000" dirty="0">
                <a:hlinkClick r:id="rId2"/>
              </a:rPr>
              <a:t>ruy.ernesto.virtual@gmail.com</a:t>
            </a:r>
            <a:endParaRPr lang="pt-BR" sz="2000" dirty="0"/>
          </a:p>
          <a:p>
            <a:endParaRPr lang="pt-BR" sz="2000" dirty="0"/>
          </a:p>
          <a:p>
            <a:pPr algn="r"/>
            <a:r>
              <a:rPr lang="pt-BR" sz="2000" dirty="0"/>
              <a:t>Ruy Ernesto N Schwantes</a:t>
            </a:r>
          </a:p>
        </p:txBody>
      </p:sp>
    </p:spTree>
    <p:extLst>
      <p:ext uri="{BB962C8B-B14F-4D97-AF65-F5344CB8AC3E}">
        <p14:creationId xmlns:p14="http://schemas.microsoft.com/office/powerpoint/2010/main" val="203764362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8AD63DA3-1D11-4849-A46D-BDE348B9EFF3}"/>
              </a:ext>
            </a:extLst>
          </p:cNvPr>
          <p:cNvSpPr txBox="1"/>
          <p:nvPr/>
        </p:nvSpPr>
        <p:spPr>
          <a:xfrm>
            <a:off x="1403648" y="2395487"/>
            <a:ext cx="4643966" cy="353943"/>
          </a:xfrm>
          <a:prstGeom prst="rect">
            <a:avLst/>
          </a:prstGeom>
          <a:noFill/>
        </p:spPr>
        <p:txBody>
          <a:bodyPr wrap="square">
            <a:spAutoFit/>
          </a:bodyPr>
          <a:lstStyle/>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p:txBody>
      </p:sp>
    </p:spTree>
    <p:extLst>
      <p:ext uri="{BB962C8B-B14F-4D97-AF65-F5344CB8AC3E}">
        <p14:creationId xmlns:p14="http://schemas.microsoft.com/office/powerpoint/2010/main" val="347268093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8A627F23-3B27-BF35-8C98-2C81B806CFE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6376" y="4005064"/>
            <a:ext cx="1079004" cy="1279995"/>
          </a:xfrm>
          <a:prstGeom prst="rect">
            <a:avLst/>
          </a:prstGeom>
        </p:spPr>
      </p:pic>
    </p:spTree>
  </p:cSld>
  <p:clrMapOvr>
    <a:masterClrMapping/>
  </p:clrMapOvr>
</p:sld>
</file>

<file path=ppt/theme/theme1.xml><?xml version="1.0" encoding="utf-8"?>
<a:theme xmlns:a="http://schemas.openxmlformats.org/drawingml/2006/main" name="Amare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zul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ermelho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erd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Salma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15705</TotalTime>
  <Words>3231</Words>
  <Application>Microsoft Office PowerPoint</Application>
  <PresentationFormat>Apresentação na tela (4:3)</PresentationFormat>
  <Paragraphs>389</Paragraphs>
  <Slides>70</Slides>
  <Notes>27</Notes>
  <HiddenSlides>0</HiddenSlides>
  <MMClips>0</MMClips>
  <ScaleCrop>false</ScaleCrop>
  <HeadingPairs>
    <vt:vector size="6" baseType="variant">
      <vt:variant>
        <vt:lpstr>Fontes usadas</vt:lpstr>
      </vt:variant>
      <vt:variant>
        <vt:i4>13</vt:i4>
      </vt:variant>
      <vt:variant>
        <vt:lpstr>Tema</vt:lpstr>
      </vt:variant>
      <vt:variant>
        <vt:i4>5</vt:i4>
      </vt:variant>
      <vt:variant>
        <vt:lpstr>Títulos de slides</vt:lpstr>
      </vt:variant>
      <vt:variant>
        <vt:i4>70</vt:i4>
      </vt:variant>
    </vt:vector>
  </HeadingPairs>
  <TitlesOfParts>
    <vt:vector size="88" baseType="lpstr">
      <vt:lpstr>Amasis MT Pro Black</vt:lpstr>
      <vt:lpstr>Arial</vt:lpstr>
      <vt:lpstr>Arial Black</vt:lpstr>
      <vt:lpstr>Calibri</vt:lpstr>
      <vt:lpstr>Century Gothic</vt:lpstr>
      <vt:lpstr>CenturyGothic</vt:lpstr>
      <vt:lpstr>CenturyGothic-Bold</vt:lpstr>
      <vt:lpstr>CenturyGothic-Italic</vt:lpstr>
      <vt:lpstr>Comic Sans MS</vt:lpstr>
      <vt:lpstr>inherit</vt:lpstr>
      <vt:lpstr>Noto Serif Light</vt:lpstr>
      <vt:lpstr>Times New Roman</vt:lpstr>
      <vt:lpstr>Wingdings</vt:lpstr>
      <vt:lpstr>Amarelo</vt:lpstr>
      <vt:lpstr>Azul </vt:lpstr>
      <vt:lpstr>Vermelho </vt:lpstr>
      <vt:lpstr>Verde</vt:lpstr>
      <vt:lpstr>Salmao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Ernesto Nobrega Schwantes</dc:creator>
  <cp:lastModifiedBy>Ruy Ernesto Nobrega Schwantes</cp:lastModifiedBy>
  <cp:revision>1243</cp:revision>
  <dcterms:created xsi:type="dcterms:W3CDTF">2020-09-23T20:21:33Z</dcterms:created>
  <dcterms:modified xsi:type="dcterms:W3CDTF">2026-05-24T22:48:30Z</dcterms:modified>
</cp:coreProperties>
</file>