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711" r:id="rId2"/>
  </p:sldMasterIdLst>
  <p:notesMasterIdLst>
    <p:notesMasterId r:id="rId18"/>
  </p:notesMasterIdLst>
  <p:sldIdLst>
    <p:sldId id="727" r:id="rId3"/>
    <p:sldId id="1002" r:id="rId4"/>
    <p:sldId id="902" r:id="rId5"/>
    <p:sldId id="958" r:id="rId6"/>
    <p:sldId id="1194" r:id="rId7"/>
    <p:sldId id="1387" r:id="rId8"/>
    <p:sldId id="1390" r:id="rId9"/>
    <p:sldId id="1391" r:id="rId10"/>
    <p:sldId id="1392" r:id="rId11"/>
    <p:sldId id="1018" r:id="rId12"/>
    <p:sldId id="1379" r:id="rId13"/>
    <p:sldId id="1389" r:id="rId14"/>
    <p:sldId id="1365" r:id="rId15"/>
    <p:sldId id="1072" r:id="rId16"/>
    <p:sldId id="936" r:id="rId17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29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uy Ernesto Nobrega Schwantes" initials="RENS" lastIdx="2" clrIdx="0">
    <p:extLst>
      <p:ext uri="{19B8F6BF-5375-455C-9EA6-DF929625EA0E}">
        <p15:presenceInfo xmlns:p15="http://schemas.microsoft.com/office/powerpoint/2012/main" userId="2159a553c4c1304b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63331C"/>
    <a:srgbClr val="C82C4E"/>
    <a:srgbClr val="EBF1DE"/>
    <a:srgbClr val="2B351C"/>
    <a:srgbClr val="75D4E8"/>
    <a:srgbClr val="FF0000"/>
    <a:srgbClr val="5BC9D4"/>
    <a:srgbClr val="9BBE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4" autoAdjust="0"/>
    <p:restoredTop sz="94434" autoAdjust="0"/>
  </p:normalViewPr>
  <p:slideViewPr>
    <p:cSldViewPr>
      <p:cViewPr varScale="1">
        <p:scale>
          <a:sx n="124" d="100"/>
          <a:sy n="124" d="100"/>
        </p:scale>
        <p:origin x="456" y="-336"/>
      </p:cViewPr>
      <p:guideLst>
        <p:guide orient="horz" pos="392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commentAuthors" Target="commentAuthor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B916FD-12B9-4956-BC5B-247E394B5456}" type="datetimeFigureOut">
              <a:rPr lang="pt-BR" smtClean="0"/>
              <a:t>23/05/2026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FAE884-63DC-4790-85F0-B80EAB01F3D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6591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DFAE884-63DC-4790-85F0-B80EAB01F3D8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276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704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altLang="pt-BR"/>
          </a:p>
        </p:txBody>
      </p:sp>
      <p:sp>
        <p:nvSpPr>
          <p:cNvPr id="8704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75F5B90A-FA3C-4E9E-8D1C-F7BB4EE37AF9}" type="slidenum">
              <a:rPr lang="pt-BR" altLang="pt-BR" smtClean="0">
                <a:latin typeface="Arial" charset="0"/>
                <a:cs typeface="Arial" charset="0"/>
              </a:rPr>
              <a:pPr>
                <a:spcBef>
                  <a:spcPct val="0"/>
                </a:spcBef>
              </a:pPr>
              <a:t>13</a:t>
            </a:fld>
            <a:endParaRPr lang="pt-BR" altLang="pt-BR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91104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12" Type="http://schemas.openxmlformats.org/officeDocument/2006/relationships/image" Target="../media/image19.jp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jpg"/><Relationship Id="rId11" Type="http://schemas.openxmlformats.org/officeDocument/2006/relationships/image" Target="../media/image18.jpg"/><Relationship Id="rId5" Type="http://schemas.openxmlformats.org/officeDocument/2006/relationships/image" Target="../media/image12.jpg"/><Relationship Id="rId10" Type="http://schemas.openxmlformats.org/officeDocument/2006/relationships/image" Target="../media/image17.jpg"/><Relationship Id="rId4" Type="http://schemas.openxmlformats.org/officeDocument/2006/relationships/image" Target="../media/image11.jpg"/><Relationship Id="rId9" Type="http://schemas.openxmlformats.org/officeDocument/2006/relationships/image" Target="../media/image16.jp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A Sema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929C4F9F-7164-4A88-8186-F2EC86C7B03B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87D53788-D976-41CE-802E-EB4B8F1547D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F18B633A-5599-49C4-9110-6CDC02E0481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AD9D429E-CB15-4015-B86F-76F9FB74F8BF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BB4757FE-40FD-4D22-A6FB-5F1A6A3ACE55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0A24CF0-7EA8-4C2F-B85C-F557DC02C7D1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21" name="CaixaDeTexto 18">
            <a:extLst>
              <a:ext uri="{FF2B5EF4-FFF2-40B4-BE49-F238E27FC236}">
                <a16:creationId xmlns:a16="http://schemas.microsoft.com/office/drawing/2014/main" id="{1E811989-F229-4558-A06D-EC63EFF9D44C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3" name="Retângulo 22">
            <a:extLst>
              <a:ext uri="{FF2B5EF4-FFF2-40B4-BE49-F238E27FC236}">
                <a16:creationId xmlns:a16="http://schemas.microsoft.com/office/drawing/2014/main" id="{3B87E281-8C6B-4F06-86F2-32D2DD4F0B4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369194" y="610612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bg1"/>
                </a:solidFill>
                <a:cs typeface="+mn-cs"/>
              </a:rPr>
              <a:t>REPÓRTER </a:t>
            </a:r>
            <a:endParaRPr lang="pt-BR" altLang="pt-BR" sz="2800" b="1" dirty="0">
              <a:cs typeface="+mn-cs"/>
            </a:endParaRPr>
          </a:p>
        </p:txBody>
      </p:sp>
      <p:sp>
        <p:nvSpPr>
          <p:cNvPr id="25" name="CaixaDeTexto 24">
            <a:extLst>
              <a:ext uri="{FF2B5EF4-FFF2-40B4-BE49-F238E27FC236}">
                <a16:creationId xmlns:a16="http://schemas.microsoft.com/office/drawing/2014/main" id="{C53F16FD-8A4E-4357-BC73-A688F80EEFE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569903" y="4576544"/>
            <a:ext cx="126841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2026</a:t>
            </a:r>
          </a:p>
        </p:txBody>
      </p:sp>
      <p:sp>
        <p:nvSpPr>
          <p:cNvPr id="26" name="CaixaDeTexto 25">
            <a:extLst>
              <a:ext uri="{FF2B5EF4-FFF2-40B4-BE49-F238E27FC236}">
                <a16:creationId xmlns:a16="http://schemas.microsoft.com/office/drawing/2014/main" id="{70E871F9-C59B-4534-AF03-EB9B6618371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0" name="Espaço Reservado para Texto 29"/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2" name="Espaço Reservado para Texto 21"/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24" name="Espaço Reservado para Texto 23"/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pic>
        <p:nvPicPr>
          <p:cNvPr id="27" name="Imagem 2">
            <a:extLst>
              <a:ext uri="{FF2B5EF4-FFF2-40B4-BE49-F238E27FC236}">
                <a16:creationId xmlns:a16="http://schemas.microsoft.com/office/drawing/2014/main" id="{EC744A77-C2D0-4BCF-93F7-481B5803878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tângulo 27">
            <a:extLst>
              <a:ext uri="{FF2B5EF4-FFF2-40B4-BE49-F238E27FC236}">
                <a16:creationId xmlns:a16="http://schemas.microsoft.com/office/drawing/2014/main" id="{B75F1D5F-DDD2-4265-9327-E298AFAF9702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927634" y="2078543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bg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bg1"/>
                </a:solidFill>
                <a:cs typeface="+mn-cs"/>
              </a:rPr>
              <a:t>SSÕES</a:t>
            </a:r>
            <a:endParaRPr lang="pt-BR" altLang="pt-BR" sz="2400" b="1" dirty="0">
              <a:cs typeface="+mn-cs"/>
            </a:endParaRPr>
          </a:p>
        </p:txBody>
      </p:sp>
      <p:sp>
        <p:nvSpPr>
          <p:cNvPr id="29" name="Retângulo 28">
            <a:extLst>
              <a:ext uri="{FF2B5EF4-FFF2-40B4-BE49-F238E27FC236}">
                <a16:creationId xmlns:a16="http://schemas.microsoft.com/office/drawing/2014/main" id="{2D198F86-10FB-4DF7-8569-7E12A342F9AA}"/>
              </a:ext>
            </a:extLst>
          </p:cNvPr>
          <p:cNvSpPr/>
          <p:nvPr userDrawn="1"/>
        </p:nvSpPr>
        <p:spPr>
          <a:xfrm>
            <a:off x="3911600" y="1556792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Graça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1" name="Retângulo 30">
            <a:extLst>
              <a:ext uri="{FF2B5EF4-FFF2-40B4-BE49-F238E27FC236}">
                <a16:creationId xmlns:a16="http://schemas.microsoft.com/office/drawing/2014/main" id="{5A5010E1-7033-49C2-AF67-B57FA0DC7461}"/>
              </a:ext>
            </a:extLst>
          </p:cNvPr>
          <p:cNvSpPr/>
          <p:nvPr userDrawn="1"/>
        </p:nvSpPr>
        <p:spPr>
          <a:xfrm>
            <a:off x="5224463" y="2425483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Caráter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B89F22E-4746-4333-9859-8382A0FA38AE}"/>
              </a:ext>
            </a:extLst>
          </p:cNvPr>
          <p:cNvSpPr/>
          <p:nvPr userDrawn="1"/>
        </p:nvSpPr>
        <p:spPr>
          <a:xfrm>
            <a:off x="6521450" y="3313005"/>
            <a:ext cx="1301750" cy="864121"/>
          </a:xfrm>
          <a:prstGeom prst="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Missão</a:t>
            </a:r>
          </a:p>
          <a:p>
            <a:pPr algn="ctr"/>
            <a:endParaRPr lang="pt-BR" sz="2400" b="1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33" name="Imagem 32">
            <a:extLst>
              <a:ext uri="{FF2B5EF4-FFF2-40B4-BE49-F238E27FC236}">
                <a16:creationId xmlns:a16="http://schemas.microsoft.com/office/drawing/2014/main" id="{8CB4F9F8-ECE6-49DF-925E-F8D9004CDA5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4543" y="1934210"/>
            <a:ext cx="435864" cy="472440"/>
          </a:xfrm>
          <a:prstGeom prst="rect">
            <a:avLst/>
          </a:prstGeom>
        </p:spPr>
      </p:pic>
      <p:pic>
        <p:nvPicPr>
          <p:cNvPr id="34" name="Imagem 33">
            <a:extLst>
              <a:ext uri="{FF2B5EF4-FFF2-40B4-BE49-F238E27FC236}">
                <a16:creationId xmlns:a16="http://schemas.microsoft.com/office/drawing/2014/main" id="{F8DC2B54-498A-4359-BA10-15995AC3040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1498" y="2797135"/>
            <a:ext cx="487680" cy="463296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9358444-260B-495A-BE00-C03C2D7F63C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1157" y="3751178"/>
            <a:ext cx="402336" cy="402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949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de Capa trimest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ço Reservado para Imagem 16">
            <a:extLst>
              <a:ext uri="{FF2B5EF4-FFF2-40B4-BE49-F238E27FC236}">
                <a16:creationId xmlns:a16="http://schemas.microsoft.com/office/drawing/2014/main" id="{41C20A4C-11B9-4FCB-B613-60F3AB27E97F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368233" y="1573110"/>
            <a:ext cx="7740352" cy="525276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t-BR" noProof="0" dirty="0"/>
              <a:t>Clique no ícone para adicionar uma imagem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3F56075D-7B84-4128-84E2-846FD22BB2BB}"/>
              </a:ext>
            </a:extLst>
          </p:cNvPr>
          <p:cNvSpPr txBox="1"/>
          <p:nvPr userDrawn="1"/>
        </p:nvSpPr>
        <p:spPr>
          <a:xfrm>
            <a:off x="6623639" y="66724"/>
            <a:ext cx="25203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2400" b="1" dirty="0">
                <a:latin typeface="Arial" panose="020B0604020202020204" pitchFamily="34" charset="0"/>
                <a:cs typeface="Arial" panose="020B0604020202020204" pitchFamily="34" charset="0"/>
              </a:rPr>
              <a:t>Para Menores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8F4BBF32-6CAF-48AC-92B8-1C95FB761396}"/>
              </a:ext>
            </a:extLst>
          </p:cNvPr>
          <p:cNvSpPr txBox="1"/>
          <p:nvPr userDrawn="1"/>
        </p:nvSpPr>
        <p:spPr>
          <a:xfrm>
            <a:off x="1332000" y="583110"/>
            <a:ext cx="7812000" cy="990000"/>
          </a:xfrm>
          <a:prstGeom prst="rect">
            <a:avLst/>
          </a:prstGeom>
          <a:solidFill>
            <a:srgbClr val="00B050"/>
          </a:solidFill>
        </p:spPr>
        <p:txBody>
          <a:bodyPr/>
          <a:lstStyle>
            <a:lvl1pPr indent="0" algn="ctr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  <a:defRPr sz="6600">
                <a:solidFill>
                  <a:schemeClr val="bg1"/>
                </a:solidFill>
              </a:defRPr>
            </a:lvl1pPr>
            <a:lvl2pPr marL="742950" indent="-28575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/>
            </a:lvl2pPr>
            <a:lvl3pPr marL="1143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/>
            </a:lvl3pPr>
            <a:lvl4pPr marL="1600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/>
            </a:lvl4pPr>
            <a:lvl5pPr marL="20574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/>
            </a:lvl5pPr>
            <a:lvl6pPr marL="2514600" indent="-228600">
              <a:spcBef>
                <a:spcPct val="20000"/>
              </a:spcBef>
              <a:buFont typeface="Arial" pitchFamily="34" charset="0"/>
              <a:buChar char="•"/>
              <a:defRPr sz="2000"/>
            </a:lvl6pPr>
            <a:lvl7pPr marL="2971800" indent="-228600">
              <a:spcBef>
                <a:spcPct val="20000"/>
              </a:spcBef>
              <a:buFont typeface="Arial" pitchFamily="34" charset="0"/>
              <a:buChar char="•"/>
              <a:defRPr sz="2000"/>
            </a:lvl7pPr>
            <a:lvl8pPr marL="3429000" indent="-228600">
              <a:spcBef>
                <a:spcPct val="20000"/>
              </a:spcBef>
              <a:buFont typeface="Arial" pitchFamily="34" charset="0"/>
              <a:buChar char="•"/>
              <a:defRPr sz="2000"/>
            </a:lvl8pPr>
            <a:lvl9pPr marL="3886200" indent="-228600">
              <a:spcBef>
                <a:spcPct val="20000"/>
              </a:spcBef>
              <a:buFont typeface="Arial" pitchFamily="34" charset="0"/>
              <a:buChar char="•"/>
              <a:defRPr sz="2000"/>
            </a:lvl9pPr>
          </a:lstStyle>
          <a:p>
            <a:pPr lvl="0"/>
            <a:r>
              <a:rPr lang="pt-BR" dirty="0"/>
              <a:t>Informativo</a:t>
            </a:r>
            <a:r>
              <a:rPr lang="pt-BR" sz="2800" dirty="0"/>
              <a:t>   Mundial das Missões</a:t>
            </a:r>
            <a:r>
              <a:rPr lang="pt-BR" dirty="0"/>
              <a:t> </a:t>
            </a:r>
          </a:p>
        </p:txBody>
      </p:sp>
      <p:sp>
        <p:nvSpPr>
          <p:cNvPr id="10" name="Espaço Reservado para Conteúdo 2">
            <a:extLst>
              <a:ext uri="{FF2B5EF4-FFF2-40B4-BE49-F238E27FC236}">
                <a16:creationId xmlns:a16="http://schemas.microsoft.com/office/drawing/2014/main" id="{B506F599-9803-417B-A7CC-51831489ACB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163899" y="1674845"/>
            <a:ext cx="1944687" cy="988841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b="1"/>
            </a:lvl1pPr>
          </a:lstStyle>
          <a:p>
            <a:pPr lvl="0"/>
            <a:r>
              <a:rPr lang="pt-BR" dirty="0"/>
              <a:t>4° </a:t>
            </a:r>
            <a:r>
              <a:rPr lang="pt-BR" dirty="0" err="1"/>
              <a:t>trim</a:t>
            </a:r>
            <a:r>
              <a:rPr lang="pt-BR" dirty="0"/>
              <a:t> 2025</a:t>
            </a:r>
          </a:p>
        </p:txBody>
      </p:sp>
    </p:spTree>
    <p:extLst>
      <p:ext uri="{BB962C8B-B14F-4D97-AF65-F5344CB8AC3E}">
        <p14:creationId xmlns:p14="http://schemas.microsoft.com/office/powerpoint/2010/main" val="395730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tino das Ofert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DD72BFA6-619F-7F57-BDDE-2DAD77D1E5DE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3AC69270-AFC3-0F05-405B-6691DEE8A207}"/>
              </a:ext>
            </a:extLst>
          </p:cNvPr>
          <p:cNvSpPr txBox="1"/>
          <p:nvPr userDrawn="1"/>
        </p:nvSpPr>
        <p:spPr>
          <a:xfrm>
            <a:off x="5180" y="25192"/>
            <a:ext cx="90741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20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DESTINO DAS OFERTAS </a:t>
            </a:r>
            <a:r>
              <a:rPr lang="pt-BR" sz="2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– 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28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28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50C1DC68-1C80-FEE0-6603-81A4AA83534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666750"/>
            <a:ext cx="7910938" cy="619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44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ó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E9518470-4F5A-F431-F8AB-B46E5D1DDD2A}"/>
              </a:ext>
            </a:extLst>
          </p:cNvPr>
          <p:cNvSpPr/>
          <p:nvPr userDrawn="1"/>
        </p:nvSpPr>
        <p:spPr>
          <a:xfrm>
            <a:off x="9248" y="692876"/>
            <a:ext cx="9109075" cy="6165124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AutoNum type="arabicPeriod"/>
            </a:pPr>
            <a:endParaRPr lang="pt-BR" sz="1200" b="1" dirty="0">
              <a:solidFill>
                <a:schemeClr val="tx1"/>
              </a:solidFill>
            </a:endParaRP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D5E6D8E-A220-196C-1E96-0B3605CD6324}"/>
              </a:ext>
            </a:extLst>
          </p:cNvPr>
          <p:cNvSpPr/>
          <p:nvPr userDrawn="1"/>
        </p:nvSpPr>
        <p:spPr>
          <a:xfrm>
            <a:off x="23812" y="640624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21" name="Imagem 20">
            <a:extLst>
              <a:ext uri="{FF2B5EF4-FFF2-40B4-BE49-F238E27FC236}">
                <a16:creationId xmlns:a16="http://schemas.microsoft.com/office/drawing/2014/main" id="{A3759287-EA8C-BBFA-5529-24F4210F346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0338" y="1860920"/>
            <a:ext cx="3925716" cy="2682573"/>
          </a:xfrm>
          <a:prstGeom prst="rect">
            <a:avLst/>
          </a:prstGeom>
        </p:spPr>
      </p:pic>
      <p:sp>
        <p:nvSpPr>
          <p:cNvPr id="4" name="Retângulo 3">
            <a:extLst>
              <a:ext uri="{FF2B5EF4-FFF2-40B4-BE49-F238E27FC236}">
                <a16:creationId xmlns:a16="http://schemas.microsoft.com/office/drawing/2014/main" id="{D9F4EBEF-CBAA-BBBB-1942-EC225CE1D47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Espaço Reservado para Texto 8">
            <a:extLst>
              <a:ext uri="{FF2B5EF4-FFF2-40B4-BE49-F238E27FC236}">
                <a16:creationId xmlns:a16="http://schemas.microsoft.com/office/drawing/2014/main" id="{4C43C796-EEB0-1200-0340-79CB0B8ED5A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S99 – Missões – 9 de </a:t>
            </a:r>
            <a:r>
              <a:rPr lang="pt-BR" dirty="0" err="1"/>
              <a:t>xxx</a:t>
            </a:r>
            <a:endParaRPr lang="pt-BR" dirty="0"/>
          </a:p>
        </p:txBody>
      </p:sp>
      <p:sp>
        <p:nvSpPr>
          <p:cNvPr id="6" name="Espaço Reservado para Texto 2">
            <a:extLst>
              <a:ext uri="{FF2B5EF4-FFF2-40B4-BE49-F238E27FC236}">
                <a16:creationId xmlns:a16="http://schemas.microsoft.com/office/drawing/2014/main" id="{EEA3CD7B-6F8D-B0DF-D29B-22A0358AC72E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925" y="774700"/>
            <a:ext cx="9019681" cy="806769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buNone/>
              <a:defRPr lang="pt-BR" sz="4000" b="1" i="1" kern="1200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ea typeface="+mn-ea"/>
                <a:cs typeface="Arial" charset="0"/>
              </a:defRPr>
            </a:lvl1pPr>
          </a:lstStyle>
          <a:p>
            <a:pPr lvl="0"/>
            <a:r>
              <a:rPr lang="pt-BR" dirty="0"/>
              <a:t>Editar Título</a:t>
            </a:r>
          </a:p>
        </p:txBody>
      </p:sp>
      <p:sp>
        <p:nvSpPr>
          <p:cNvPr id="7" name="Espaço Reservado para Imagem 17">
            <a:extLst>
              <a:ext uri="{FF2B5EF4-FFF2-40B4-BE49-F238E27FC236}">
                <a16:creationId xmlns:a16="http://schemas.microsoft.com/office/drawing/2014/main" id="{E3574FBE-4328-286A-9495-F285B3CBF435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Bandeira</a:t>
            </a:r>
          </a:p>
        </p:txBody>
      </p:sp>
      <p:sp>
        <p:nvSpPr>
          <p:cNvPr id="8" name="Espaço Reservado para Imagem 19">
            <a:extLst>
              <a:ext uri="{FF2B5EF4-FFF2-40B4-BE49-F238E27FC236}">
                <a16:creationId xmlns:a16="http://schemas.microsoft.com/office/drawing/2014/main" id="{F787CE7D-C8E5-10F5-6A05-4B11130D91A1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2000"/>
            </a:lvl1pPr>
          </a:lstStyle>
          <a:p>
            <a:r>
              <a:rPr lang="pt-BR" dirty="0"/>
              <a:t>Imagem Pessoa</a:t>
            </a:r>
          </a:p>
        </p:txBody>
      </p:sp>
      <p:sp>
        <p:nvSpPr>
          <p:cNvPr id="9" name="Espaço Reservado para Texto 21">
            <a:extLst>
              <a:ext uri="{FF2B5EF4-FFF2-40B4-BE49-F238E27FC236}">
                <a16:creationId xmlns:a16="http://schemas.microsoft.com/office/drawing/2014/main" id="{269DCA9D-4BC0-BC76-9EF0-2D148342C72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23033" y="5764301"/>
            <a:ext cx="3228761" cy="31561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/>
            </a:lvl1pPr>
            <a:lvl2pPr>
              <a:defRPr sz="1800" b="1"/>
            </a:lvl2pPr>
            <a:lvl3pPr>
              <a:defRPr sz="1800" b="1"/>
            </a:lvl3pPr>
            <a:lvl4pPr>
              <a:defRPr sz="1800" b="1"/>
            </a:lvl4pPr>
            <a:lvl5pPr>
              <a:defRPr sz="1800" b="1"/>
            </a:lvl5pPr>
          </a:lstStyle>
          <a:p>
            <a:pPr lvl="0"/>
            <a:r>
              <a:rPr lang="pt-BR" dirty="0"/>
              <a:t>Editar nome</a:t>
            </a:r>
          </a:p>
        </p:txBody>
      </p:sp>
      <p:sp>
        <p:nvSpPr>
          <p:cNvPr id="10" name="Espaço Reservado para Texto 23">
            <a:extLst>
              <a:ext uri="{FF2B5EF4-FFF2-40B4-BE49-F238E27FC236}">
                <a16:creationId xmlns:a16="http://schemas.microsoft.com/office/drawing/2014/main" id="{8D694CD7-9EC5-5720-B5CD-13DF4D63F0C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531856" y="6203691"/>
            <a:ext cx="3216608" cy="459601"/>
          </a:xfrm>
          <a:prstGeom prst="rect">
            <a:avLst/>
          </a:prstGeom>
        </p:spPr>
        <p:txBody>
          <a:bodyPr wrap="none" lIns="90000" anchor="ctr" anchorCtr="0">
            <a:noAutofit/>
          </a:bodyPr>
          <a:lstStyle>
            <a:lvl1pPr marL="0" indent="0" algn="l">
              <a:buNone/>
              <a:defRPr sz="2400" b="1"/>
            </a:lvl1pPr>
          </a:lstStyle>
          <a:p>
            <a:pPr lvl="0"/>
            <a:r>
              <a:rPr lang="pt-BR" dirty="0"/>
              <a:t>Editar País</a:t>
            </a:r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390558B8-813F-C49C-5A14-DCA9094526AE}"/>
              </a:ext>
            </a:extLst>
          </p:cNvPr>
          <p:cNvSpPr/>
          <p:nvPr userDrawn="1"/>
        </p:nvSpPr>
        <p:spPr>
          <a:xfrm>
            <a:off x="4454970" y="4564908"/>
            <a:ext cx="4410596" cy="1151520"/>
          </a:xfrm>
          <a:prstGeom prst="rect">
            <a:avLst/>
          </a:prstGeom>
          <a:noFill/>
          <a:ln w="38100">
            <a:solidFill>
              <a:srgbClr val="FF690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Megacentro de multimídia com Hope Channel, Congo Faculdade de Enfermagem, Congo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</a:t>
            </a:r>
            <a:r>
              <a:rPr lang="pt-BR" sz="1400" b="1" dirty="0" err="1">
                <a:solidFill>
                  <a:schemeClr val="tx1"/>
                </a:solidFill>
              </a:rPr>
              <a:t>Buganda</a:t>
            </a:r>
            <a:r>
              <a:rPr lang="pt-BR" sz="1400" b="1" dirty="0">
                <a:solidFill>
                  <a:schemeClr val="tx1"/>
                </a:solidFill>
              </a:rPr>
              <a:t>, Burundi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Escola de Educação Infantil Adventista, Quênia</a:t>
            </a:r>
          </a:p>
          <a:p>
            <a:pPr marL="180000" indent="0" algn="l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400" b="1" dirty="0">
                <a:solidFill>
                  <a:schemeClr val="tx1"/>
                </a:solidFill>
              </a:rPr>
              <a:t>Centro Adventista de Saúde em Zanzibar, Tanzânia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D498DA8F-A14D-E4B4-637F-A2FBD014C2B0}"/>
              </a:ext>
            </a:extLst>
          </p:cNvPr>
          <p:cNvSpPr/>
          <p:nvPr userDrawn="1"/>
        </p:nvSpPr>
        <p:spPr>
          <a:xfrm flipH="1">
            <a:off x="4524902" y="460929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1</a:t>
            </a: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E966F834-F33A-DCCE-2C37-C3F76E8A329F}"/>
              </a:ext>
            </a:extLst>
          </p:cNvPr>
          <p:cNvSpPr/>
          <p:nvPr userDrawn="1"/>
        </p:nvSpPr>
        <p:spPr>
          <a:xfrm flipH="1">
            <a:off x="4524902" y="4836227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2</a:t>
            </a:r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DE6E4BBD-E312-A8D9-D6D4-C0B365FE627A}"/>
              </a:ext>
            </a:extLst>
          </p:cNvPr>
          <p:cNvSpPr/>
          <p:nvPr userDrawn="1"/>
        </p:nvSpPr>
        <p:spPr>
          <a:xfrm flipH="1">
            <a:off x="4524902" y="5042198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3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7E20DBA8-3624-7E42-71EE-47686D443F59}"/>
              </a:ext>
            </a:extLst>
          </p:cNvPr>
          <p:cNvSpPr txBox="1"/>
          <p:nvPr userDrawn="1"/>
        </p:nvSpPr>
        <p:spPr>
          <a:xfrm>
            <a:off x="4427984" y="1564956"/>
            <a:ext cx="4410596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100" b="1" dirty="0">
                <a:solidFill>
                  <a:schemeClr val="tx1"/>
                </a:solidFill>
              </a:rPr>
              <a:t>2° trimestre 2026</a:t>
            </a:r>
            <a:endParaRPr lang="pt-BR" sz="1000" b="1" dirty="0">
              <a:solidFill>
                <a:schemeClr val="tx1"/>
              </a:solidFill>
            </a:endParaRPr>
          </a:p>
        </p:txBody>
      </p:sp>
      <p:sp>
        <p:nvSpPr>
          <p:cNvPr id="16" name="CaixaDeTexto 15">
            <a:extLst>
              <a:ext uri="{FF2B5EF4-FFF2-40B4-BE49-F238E27FC236}">
                <a16:creationId xmlns:a16="http://schemas.microsoft.com/office/drawing/2014/main" id="{DC7DE729-D7A6-1840-510A-DA2CDBE33BFE}"/>
              </a:ext>
            </a:extLst>
          </p:cNvPr>
          <p:cNvSpPr txBox="1"/>
          <p:nvPr userDrawn="1"/>
        </p:nvSpPr>
        <p:spPr>
          <a:xfrm>
            <a:off x="5500052" y="5823676"/>
            <a:ext cx="3554554" cy="261610"/>
          </a:xfrm>
          <a:prstGeom prst="rect">
            <a:avLst/>
          </a:prstGeom>
          <a:solidFill>
            <a:schemeClr val="bg1">
              <a:alpha val="50000"/>
            </a:schemeClr>
          </a:solidFill>
          <a:ln w="38100">
            <a:solidFill>
              <a:srgbClr val="FF690E"/>
            </a:solidFill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altLang="pt-BR" sz="1100" b="1" dirty="0">
                <a:solidFill>
                  <a:schemeClr val="tx1"/>
                </a:solidFill>
                <a:latin typeface="Noto Serif Light"/>
              </a:rPr>
              <a:t>Divisão Centro Leste Africana</a:t>
            </a:r>
            <a:endParaRPr lang="pt-BR" sz="800" b="1" dirty="0">
              <a:solidFill>
                <a:schemeClr val="tx1"/>
              </a:solidFill>
            </a:endParaRPr>
          </a:p>
        </p:txBody>
      </p:sp>
      <p:sp>
        <p:nvSpPr>
          <p:cNvPr id="17" name="Elipse 16">
            <a:extLst>
              <a:ext uri="{FF2B5EF4-FFF2-40B4-BE49-F238E27FC236}">
                <a16:creationId xmlns:a16="http://schemas.microsoft.com/office/drawing/2014/main" id="{6D55F28E-F16A-4F0F-ACCB-3F8461D414B2}"/>
              </a:ext>
            </a:extLst>
          </p:cNvPr>
          <p:cNvSpPr/>
          <p:nvPr userDrawn="1"/>
        </p:nvSpPr>
        <p:spPr>
          <a:xfrm flipH="1">
            <a:off x="4524902" y="5256552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4</a:t>
            </a:r>
          </a:p>
        </p:txBody>
      </p:sp>
      <p:sp>
        <p:nvSpPr>
          <p:cNvPr id="19" name="Elipse 18">
            <a:extLst>
              <a:ext uri="{FF2B5EF4-FFF2-40B4-BE49-F238E27FC236}">
                <a16:creationId xmlns:a16="http://schemas.microsoft.com/office/drawing/2014/main" id="{14794D0B-BBE8-F4E3-2129-2762E7AA7650}"/>
              </a:ext>
            </a:extLst>
          </p:cNvPr>
          <p:cNvSpPr/>
          <p:nvPr userDrawn="1"/>
        </p:nvSpPr>
        <p:spPr>
          <a:xfrm flipH="1">
            <a:off x="4524902" y="5476210"/>
            <a:ext cx="180000" cy="180000"/>
          </a:xfrm>
          <a:prstGeom prst="ellipse">
            <a:avLst/>
          </a:prstGeom>
          <a:solidFill>
            <a:srgbClr val="FF690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71897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1341B66-5E34-BDF9-87F1-A15307E3F384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293C1CF6-3960-7A8B-ADFA-C5E66D4162B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Curiosidade ...</a:t>
            </a: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748F4288-6060-D64F-5D38-7F4B36511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78059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1ACFC99B-FD2F-4FBC-9E20-B8F5E45F0BA3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285750" indent="-285750" algn="ctr" eaLnBrk="1" fontAlgn="auto" hangingPunct="1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44382823-5B1F-41B1-97A2-270F06766435}"/>
              </a:ext>
            </a:extLst>
          </p:cNvPr>
          <p:cNvSpPr/>
          <p:nvPr userDrawn="1"/>
        </p:nvSpPr>
        <p:spPr>
          <a:xfrm>
            <a:off x="34061" y="12828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9" name="Espaço Reservado para Texto 2">
            <a:extLst>
              <a:ext uri="{FF2B5EF4-FFF2-40B4-BE49-F238E27FC236}">
                <a16:creationId xmlns:a16="http://schemas.microsoft.com/office/drawing/2014/main" id="{C516E218-4E59-4B9E-A848-FEBEA84DD31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1996" y="679578"/>
            <a:ext cx="2959200" cy="6120000"/>
          </a:xfrm>
          <a:prstGeom prst="rect">
            <a:avLst/>
          </a:prstGeom>
          <a:solidFill>
            <a:srgbClr val="FFFF00"/>
          </a:solidFill>
        </p:spPr>
        <p:txBody>
          <a:bodyPr/>
          <a:lstStyle>
            <a:lvl1pPr marL="0" indent="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None/>
              <a:defRPr sz="1800" b="1">
                <a:latin typeface="+mn-lt"/>
              </a:defRPr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dirty="0"/>
              <a:t>Texto sobre Animais</a:t>
            </a:r>
          </a:p>
        </p:txBody>
      </p:sp>
    </p:spTree>
    <p:extLst>
      <p:ext uri="{BB962C8B-B14F-4D97-AF65-F5344CB8AC3E}">
        <p14:creationId xmlns:p14="http://schemas.microsoft.com/office/powerpoint/2010/main" val="22584226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riosidades_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>
            <a:extLst>
              <a:ext uri="{FF2B5EF4-FFF2-40B4-BE49-F238E27FC236}">
                <a16:creationId xmlns:a16="http://schemas.microsoft.com/office/drawing/2014/main" id="{41CDEF2C-03AA-4DEA-6D73-6DA4EF2D87F9}"/>
              </a:ext>
            </a:extLst>
          </p:cNvPr>
          <p:cNvSpPr/>
          <p:nvPr userDrawn="1"/>
        </p:nvSpPr>
        <p:spPr>
          <a:xfrm>
            <a:off x="1984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sz="160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BC3CE0C-6CB0-0AD6-BEFD-8A3F7D52ADA8}"/>
              </a:ext>
            </a:extLst>
          </p:cNvPr>
          <p:cNvSpPr/>
          <p:nvPr userDrawn="1"/>
        </p:nvSpPr>
        <p:spPr>
          <a:xfrm>
            <a:off x="7924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latin typeface="+mn-lt"/>
                <a:ea typeface="+mn-ea"/>
                <a:cs typeface="+mn-cs"/>
              </a:rPr>
              <a:t>Divisão</a:t>
            </a:r>
            <a:r>
              <a:rPr lang="pt-BR" sz="3600" b="1" kern="1200" dirty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  <a:latin typeface="+mn-lt"/>
                <a:ea typeface="+mn-ea"/>
                <a:cs typeface="+mn-cs"/>
              </a:rPr>
              <a:t> Centro-Leste Africana</a:t>
            </a:r>
            <a:endParaRPr lang="pt-BR" sz="3600" b="1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750CD0F9-9923-6619-FA5A-D2E2FFEF8149}"/>
              </a:ext>
            </a:extLst>
          </p:cNvPr>
          <p:cNvSpPr/>
          <p:nvPr userDrawn="1"/>
        </p:nvSpPr>
        <p:spPr>
          <a:xfrm>
            <a:off x="111987" y="3068960"/>
            <a:ext cx="9068525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Outros países da Divisão Centro-Leste Africana</a:t>
            </a:r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CB5F3962-2714-EE01-6AE7-31336CB37E9F}"/>
              </a:ext>
            </a:extLst>
          </p:cNvPr>
          <p:cNvSpPr/>
          <p:nvPr userDrawn="1"/>
        </p:nvSpPr>
        <p:spPr>
          <a:xfrm>
            <a:off x="56211" y="764704"/>
            <a:ext cx="9050052" cy="432000"/>
          </a:xfrm>
          <a:prstGeom prst="rect">
            <a:avLst/>
          </a:prstGeom>
        </p:spPr>
        <p:txBody>
          <a:bodyPr/>
          <a:lstStyle/>
          <a:p>
            <a:pPr lvl="0" indent="0" algn="ctr" defTabSz="6858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pt-BR" sz="2800" b="1" i="1" dirty="0">
                <a:ln w="11430">
                  <a:solidFill>
                    <a:srgbClr val="FF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Arial" charset="0"/>
              </a:rPr>
              <a:t>As ofertas deste 13° sábado vão para</a:t>
            </a:r>
          </a:p>
        </p:txBody>
      </p:sp>
      <p:sp>
        <p:nvSpPr>
          <p:cNvPr id="10" name="CaixaDeTexto 3">
            <a:extLst>
              <a:ext uri="{FF2B5EF4-FFF2-40B4-BE49-F238E27FC236}">
                <a16:creationId xmlns:a16="http://schemas.microsoft.com/office/drawing/2014/main" id="{9B2543D6-9996-7002-138B-3FE31439DA5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333162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Tanzânia</a:t>
            </a:r>
          </a:p>
        </p:txBody>
      </p:sp>
      <p:sp>
        <p:nvSpPr>
          <p:cNvPr id="11" name="CaixaDeTexto 3">
            <a:extLst>
              <a:ext uri="{FF2B5EF4-FFF2-40B4-BE49-F238E27FC236}">
                <a16:creationId xmlns:a16="http://schemas.microsoft.com/office/drawing/2014/main" id="{A29C1919-DC64-238F-5C70-4DF56E942883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1331339"/>
            <a:ext cx="2330324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Burundi</a:t>
            </a:r>
          </a:p>
        </p:txBody>
      </p:sp>
      <p:sp>
        <p:nvSpPr>
          <p:cNvPr id="12" name="CaixaDeTexto 3">
            <a:extLst>
              <a:ext uri="{FF2B5EF4-FFF2-40B4-BE49-F238E27FC236}">
                <a16:creationId xmlns:a16="http://schemas.microsoft.com/office/drawing/2014/main" id="{1B192B77-5462-5268-7418-8B462A7801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839561" y="1331339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Quênia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13" name="CaixaDeTexto 3">
            <a:extLst>
              <a:ext uri="{FF2B5EF4-FFF2-40B4-BE49-F238E27FC236}">
                <a16:creationId xmlns:a16="http://schemas.microsoft.com/office/drawing/2014/main" id="{779A971A-21B7-3406-D1FF-540468C71905}"/>
              </a:ext>
            </a:extLst>
          </p:cNvPr>
          <p:cNvSpPr txBox="1">
            <a:spLocks noChangeAspect="1" noChangeArrowheads="1"/>
          </p:cNvSpPr>
          <p:nvPr userDrawn="1"/>
        </p:nvSpPr>
        <p:spPr bwMode="auto">
          <a:xfrm>
            <a:off x="4573699" y="1334118"/>
            <a:ext cx="2278800" cy="39960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1400" b="1" dirty="0">
                <a:solidFill>
                  <a:srgbClr val="FF0000"/>
                </a:solidFill>
              </a:rPr>
              <a:t>Rep</a:t>
            </a:r>
            <a:r>
              <a:rPr lang="pt-BR" altLang="pt-BR" sz="1400" b="1" baseline="0" dirty="0">
                <a:solidFill>
                  <a:srgbClr val="FF0000"/>
                </a:solidFill>
              </a:rPr>
              <a:t> Democrática do Congo</a:t>
            </a:r>
            <a:endParaRPr lang="pt-BR" altLang="pt-BR" sz="1400" b="1" dirty="0">
              <a:solidFill>
                <a:srgbClr val="FF0000"/>
              </a:solidFill>
            </a:endParaRPr>
          </a:p>
        </p:txBody>
      </p:sp>
      <p:pic>
        <p:nvPicPr>
          <p:cNvPr id="18" name="Imagem 17">
            <a:extLst>
              <a:ext uri="{FF2B5EF4-FFF2-40B4-BE49-F238E27FC236}">
                <a16:creationId xmlns:a16="http://schemas.microsoft.com/office/drawing/2014/main" id="{21C81765-E879-6905-7C76-28D0E1BCAE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F0F89AEF-77F6-1AE3-81E2-1D3A45521EA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376" y="1903584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20" name="Imagem 19">
            <a:extLst>
              <a:ext uri="{FF2B5EF4-FFF2-40B4-BE49-F238E27FC236}">
                <a16:creationId xmlns:a16="http://schemas.microsoft.com/office/drawing/2014/main" id="{7C1A2588-226E-0016-998F-46FEED8C6205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2407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8" name="Imagem 37">
            <a:extLst>
              <a:ext uri="{FF2B5EF4-FFF2-40B4-BE49-F238E27FC236}">
                <a16:creationId xmlns:a16="http://schemas.microsoft.com/office/drawing/2014/main" id="{A23C6BE0-58F6-D034-C99C-A57D935CD07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3338" y="1922634"/>
            <a:ext cx="1866900" cy="10287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6BC73145-04B6-F585-277F-2064EFDA128F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3213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0" name="Imagem 39">
            <a:extLst>
              <a:ext uri="{FF2B5EF4-FFF2-40B4-BE49-F238E27FC236}">
                <a16:creationId xmlns:a16="http://schemas.microsoft.com/office/drawing/2014/main" id="{223A4426-6824-C07D-E299-8C650CDBCEE0}"/>
              </a:ext>
            </a:extLst>
          </p:cNvPr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031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6BA7101B-3EEA-EC96-0AED-E08AB801F9D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45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42" name="Imagem 41">
            <a:extLst>
              <a:ext uri="{FF2B5EF4-FFF2-40B4-BE49-F238E27FC236}">
                <a16:creationId xmlns:a16="http://schemas.microsoft.com/office/drawing/2014/main" id="{417F21AF-C15C-E5E0-B33E-D25332CE98B7}"/>
              </a:ext>
            </a:extLst>
          </p:cNvPr>
          <p:cNvPicPr>
            <a:picLocks noChangeAspect="1"/>
          </p:cNvPicPr>
          <p:nvPr userDrawn="1"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4035780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43" name="CaixaDeTexto 3">
            <a:extLst>
              <a:ext uri="{FF2B5EF4-FFF2-40B4-BE49-F238E27FC236}">
                <a16:creationId xmlns:a16="http://schemas.microsoft.com/office/drawing/2014/main" id="{9AEEB1EF-5DDE-D640-F8D5-E7ACC6B077D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Etiópia</a:t>
            </a:r>
          </a:p>
        </p:txBody>
      </p:sp>
      <p:sp>
        <p:nvSpPr>
          <p:cNvPr id="44" name="CaixaDeTexto 3">
            <a:extLst>
              <a:ext uri="{FF2B5EF4-FFF2-40B4-BE49-F238E27FC236}">
                <a16:creationId xmlns:a16="http://schemas.microsoft.com/office/drawing/2014/main" id="{7CCB042B-BA63-24AF-670B-5CCB2CAA8FF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Eritreia</a:t>
            </a:r>
          </a:p>
        </p:txBody>
      </p:sp>
      <p:sp>
        <p:nvSpPr>
          <p:cNvPr id="45" name="CaixaDeTexto 3">
            <a:extLst>
              <a:ext uri="{FF2B5EF4-FFF2-40B4-BE49-F238E27FC236}">
                <a16:creationId xmlns:a16="http://schemas.microsoft.com/office/drawing/2014/main" id="{402AD4F7-6337-F225-35AC-B93EB1A5413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Uganda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1" name="CaixaDeTexto 3">
            <a:extLst>
              <a:ext uri="{FF2B5EF4-FFF2-40B4-BE49-F238E27FC236}">
                <a16:creationId xmlns:a16="http://schemas.microsoft.com/office/drawing/2014/main" id="{E1428132-C29F-10B7-F0ED-A30F061E933A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3558790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Somália</a:t>
            </a:r>
          </a:p>
        </p:txBody>
      </p:sp>
      <p:sp>
        <p:nvSpPr>
          <p:cNvPr id="52" name="CaixaDeTexto 3">
            <a:extLst>
              <a:ext uri="{FF2B5EF4-FFF2-40B4-BE49-F238E27FC236}">
                <a16:creationId xmlns:a16="http://schemas.microsoft.com/office/drawing/2014/main" id="{E027871E-4C62-8FCD-AB0D-88245E8D80C2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281638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  <a:r>
              <a:rPr lang="pt-BR" altLang="pt-BR" sz="2000" b="1" baseline="0" dirty="0">
                <a:solidFill>
                  <a:srgbClr val="FF0000"/>
                </a:solidFill>
              </a:rPr>
              <a:t> do Sul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3" name="CaixaDeTexto 3">
            <a:extLst>
              <a:ext uri="{FF2B5EF4-FFF2-40B4-BE49-F238E27FC236}">
                <a16:creationId xmlns:a16="http://schemas.microsoft.com/office/drawing/2014/main" id="{48EC5405-A4BF-488E-B0F0-FC8AA24A4DA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5776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Sudão</a:t>
            </a:r>
          </a:p>
        </p:txBody>
      </p:sp>
      <p:sp>
        <p:nvSpPr>
          <p:cNvPr id="54" name="CaixaDeTexto 3">
            <a:extLst>
              <a:ext uri="{FF2B5EF4-FFF2-40B4-BE49-F238E27FC236}">
                <a16:creationId xmlns:a16="http://schemas.microsoft.com/office/drawing/2014/main" id="{D6938AEB-CEB3-3CFA-91BF-991CC1E12068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788037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 algn="ctr">
              <a:buNone/>
            </a:pPr>
            <a:r>
              <a:rPr lang="pt-BR" sz="2000" b="1" dirty="0">
                <a:solidFill>
                  <a:srgbClr val="FF0000"/>
                </a:solidFill>
              </a:rPr>
              <a:t>Ruanda</a:t>
            </a:r>
            <a:endParaRPr lang="pt-BR" altLang="pt-BR" sz="2000" b="1" dirty="0">
              <a:solidFill>
                <a:srgbClr val="FF0000"/>
              </a:solidFill>
            </a:endParaRPr>
          </a:p>
        </p:txBody>
      </p:sp>
      <p:sp>
        <p:nvSpPr>
          <p:cNvPr id="55" name="CaixaDeTexto 3">
            <a:extLst>
              <a:ext uri="{FF2B5EF4-FFF2-40B4-BE49-F238E27FC236}">
                <a16:creationId xmlns:a16="http://schemas.microsoft.com/office/drawing/2014/main" id="{E3B93D66-011E-1ED6-5236-A93732A3A6A9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4522175" y="5180956"/>
            <a:ext cx="2278800" cy="400110"/>
          </a:xfrm>
          <a:prstGeom prst="rect">
            <a:avLst/>
          </a:prstGeom>
          <a:solidFill>
            <a:srgbClr val="FFFF0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None/>
            </a:pPr>
            <a:r>
              <a:rPr lang="pt-BR" altLang="pt-BR" sz="2000" b="1" dirty="0">
                <a:solidFill>
                  <a:srgbClr val="FF0000"/>
                </a:solidFill>
              </a:rPr>
              <a:t>Djibuti</a:t>
            </a:r>
          </a:p>
        </p:txBody>
      </p:sp>
      <p:pic>
        <p:nvPicPr>
          <p:cNvPr id="56" name="Imagem 55">
            <a:extLst>
              <a:ext uri="{FF2B5EF4-FFF2-40B4-BE49-F238E27FC236}">
                <a16:creationId xmlns:a16="http://schemas.microsoft.com/office/drawing/2014/main" id="{B5CC434C-CDBE-7B6A-1D93-206211E5DAE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4288" y="5709227"/>
            <a:ext cx="1905000" cy="1066800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531AB8FA-B4D4-ADFF-6D97-DCD0C91238ED}"/>
              </a:ext>
            </a:extLst>
          </p:cNvPr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295" y="4016730"/>
            <a:ext cx="1943100" cy="1104900"/>
          </a:xfrm>
          <a:prstGeom prst="rect">
            <a:avLst/>
          </a:prstGeom>
        </p:spPr>
      </p:pic>
      <p:pic>
        <p:nvPicPr>
          <p:cNvPr id="58" name="Imagem 57">
            <a:extLst>
              <a:ext uri="{FF2B5EF4-FFF2-40B4-BE49-F238E27FC236}">
                <a16:creationId xmlns:a16="http://schemas.microsoft.com/office/drawing/2014/main" id="{CB431BB5-EEEF-7C3B-BFBC-CE493811AA5E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926" y="5690177"/>
            <a:ext cx="1943100" cy="1104900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30BA295C-6017-9231-4966-3B81F6C3B4BF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607" y="5690177"/>
            <a:ext cx="1943100" cy="1104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128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1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1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1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1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1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1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1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1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1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43" grpId="0" animBg="1"/>
      <p:bldP spid="44" grpId="0" animBg="1"/>
      <p:bldP spid="45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stor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BCE0E049-376B-45B2-A05B-53AE2583660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331913" y="38100"/>
            <a:ext cx="7812087" cy="620713"/>
          </a:xfrm>
          <a:prstGeom prst="rect">
            <a:avLst/>
          </a:prstGeom>
        </p:spPr>
        <p:txBody>
          <a:bodyPr/>
          <a:lstStyle>
            <a:lvl1pPr marL="0" indent="0" algn="r">
              <a:buNone/>
              <a:defRPr b="1">
                <a:ln>
                  <a:solidFill>
                    <a:srgbClr val="00B050"/>
                  </a:solidFill>
                </a:ln>
                <a:latin typeface="Arial Black" panose="020B0A04020102020204" pitchFamily="34" charset="0"/>
              </a:defRPr>
            </a:lvl1pPr>
          </a:lstStyle>
          <a:p>
            <a:pPr lvl="0"/>
            <a:r>
              <a:rPr lang="pt-BR" dirty="0"/>
              <a:t>título</a:t>
            </a:r>
          </a:p>
        </p:txBody>
      </p:sp>
      <p:sp>
        <p:nvSpPr>
          <p:cNvPr id="6" name="Espaço Reservado para Texto 5">
            <a:extLst>
              <a:ext uri="{FF2B5EF4-FFF2-40B4-BE49-F238E27FC236}">
                <a16:creationId xmlns:a16="http://schemas.microsoft.com/office/drawing/2014/main" id="{B2FF30B5-F33E-498F-9E63-71B33F828B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304688" y="764705"/>
            <a:ext cx="7812087" cy="6055196"/>
          </a:xfrm>
          <a:prstGeom prst="rect">
            <a:avLst/>
          </a:prstGeom>
        </p:spPr>
        <p:txBody>
          <a:bodyPr/>
          <a:lstStyle>
            <a:lvl1pPr marL="0" indent="180000" algn="l">
              <a:spcBef>
                <a:spcPts val="0"/>
              </a:spcBef>
              <a:buNone/>
              <a:defRPr sz="2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2400" b="1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Texto da história</a:t>
            </a:r>
          </a:p>
        </p:txBody>
      </p:sp>
    </p:spTree>
    <p:extLst>
      <p:ext uri="{BB962C8B-B14F-4D97-AF65-F5344CB8AC3E}">
        <p14:creationId xmlns:p14="http://schemas.microsoft.com/office/powerpoint/2010/main" val="35583794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rientaçõ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C8941D70-2293-4C8B-8DFF-1FFBEAF670B9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4A195395-111C-41F3-8303-87BCF107FB17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 w="254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rPr>
              <a:t>Orientação aos Professores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24AB6F1-98A3-4436-A928-70BE72486550}"/>
              </a:ext>
            </a:extLst>
          </p:cNvPr>
          <p:cNvSpPr txBox="1"/>
          <p:nvPr userDrawn="1"/>
        </p:nvSpPr>
        <p:spPr>
          <a:xfrm>
            <a:off x="55055" y="666750"/>
            <a:ext cx="9054020" cy="532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01600" algn="ctr">
              <a:lnSpc>
                <a:spcPct val="107000"/>
              </a:lnSpc>
              <a:spcAft>
                <a:spcPts val="0"/>
              </a:spcAft>
            </a:pPr>
            <a:r>
              <a:rPr lang="pt-BR" sz="2800" b="1" i="1" dirty="0">
                <a:solidFill>
                  <a:srgbClr val="FF0000"/>
                </a:solidFill>
              </a:rPr>
              <a:t>Dicas da história </a:t>
            </a:r>
          </a:p>
        </p:txBody>
      </p:sp>
    </p:spTree>
    <p:extLst>
      <p:ext uri="{BB962C8B-B14F-4D97-AF65-F5344CB8AC3E}">
        <p14:creationId xmlns:p14="http://schemas.microsoft.com/office/powerpoint/2010/main" val="28054127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sões no Mun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09F7A317-04DB-406C-AA6E-EB39E08D1A5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459" y="711018"/>
            <a:ext cx="7733884" cy="6081667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9002AFE-889F-4D14-A8A3-F88B46A73AE4}"/>
              </a:ext>
            </a:extLst>
          </p:cNvPr>
          <p:cNvSpPr txBox="1"/>
          <p:nvPr userDrawn="1"/>
        </p:nvSpPr>
        <p:spPr>
          <a:xfrm>
            <a:off x="1304113" y="55094"/>
            <a:ext cx="7733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</a:rPr>
              <a:t>Divisões da Igreja Adventista no mundo</a:t>
            </a:r>
          </a:p>
        </p:txBody>
      </p:sp>
      <p:sp>
        <p:nvSpPr>
          <p:cNvPr id="2" name="Retângulo: Cantos Arredondados 1">
            <a:extLst>
              <a:ext uri="{FF2B5EF4-FFF2-40B4-BE49-F238E27FC236}">
                <a16:creationId xmlns:a16="http://schemas.microsoft.com/office/drawing/2014/main" id="{EFD460E0-A66A-4EFF-83B4-D872D91F38A9}"/>
              </a:ext>
            </a:extLst>
          </p:cNvPr>
          <p:cNvSpPr/>
          <p:nvPr userDrawn="1"/>
        </p:nvSpPr>
        <p:spPr>
          <a:xfrm>
            <a:off x="1364459" y="711018"/>
            <a:ext cx="7733884" cy="41372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600" b="1" dirty="0">
                <a:solidFill>
                  <a:srgbClr val="FF0000"/>
                </a:solidFill>
              </a:rPr>
              <a:t>Conferência Geral</a:t>
            </a:r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1D877F83-E5D6-4F8E-907D-4BA9F142A14E}"/>
              </a:ext>
            </a:extLst>
          </p:cNvPr>
          <p:cNvSpPr txBox="1"/>
          <p:nvPr userDrawn="1"/>
        </p:nvSpPr>
        <p:spPr>
          <a:xfrm>
            <a:off x="1835696" y="5661248"/>
            <a:ext cx="1695144" cy="646331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pt-BR" sz="1200" b="1" dirty="0"/>
              <a:t>Norte Americana (NAD)</a:t>
            </a:r>
          </a:p>
          <a:p>
            <a:r>
              <a:rPr lang="pt-BR" sz="1200" b="1" dirty="0"/>
              <a:t>Interamericana (IAD)</a:t>
            </a:r>
          </a:p>
          <a:p>
            <a:r>
              <a:rPr lang="pt-BR" sz="1200" b="1" dirty="0"/>
              <a:t>Sul Americana (SAD)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70B8DD16-7EA1-47D0-BE16-5B35C97E74C4}"/>
              </a:ext>
            </a:extLst>
          </p:cNvPr>
          <p:cNvSpPr txBox="1"/>
          <p:nvPr userDrawn="1"/>
        </p:nvSpPr>
        <p:spPr>
          <a:xfrm>
            <a:off x="4211960" y="5291915"/>
            <a:ext cx="2448272" cy="138499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Transeuropeia (TED) </a:t>
            </a:r>
          </a:p>
          <a:p>
            <a:r>
              <a:rPr lang="pt-BR" sz="1200" b="1" dirty="0"/>
              <a:t>Intereuropeia (EUD)</a:t>
            </a:r>
          </a:p>
          <a:p>
            <a:r>
              <a:rPr lang="pt-BR" sz="1200" b="1" dirty="0"/>
              <a:t>Oriente Médio/Norte África(MENA)</a:t>
            </a:r>
          </a:p>
          <a:p>
            <a:r>
              <a:rPr lang="pt-BR" sz="1200" b="1" dirty="0"/>
              <a:t>Campo de Israel (IF)</a:t>
            </a:r>
          </a:p>
          <a:p>
            <a:r>
              <a:rPr lang="pt-BR" sz="1200" b="1" dirty="0"/>
              <a:t>Centro Oeste Africana (WAD)</a:t>
            </a:r>
          </a:p>
          <a:p>
            <a:r>
              <a:rPr lang="pt-BR" sz="1200" b="1" dirty="0"/>
              <a:t>Centro Leste Africana (ECD)</a:t>
            </a:r>
          </a:p>
          <a:p>
            <a:r>
              <a:rPr lang="pt-BR" sz="1200" b="1" i="0" dirty="0"/>
              <a:t>Sul-Africana Oceano </a:t>
            </a:r>
            <a:r>
              <a:rPr lang="pt-BR" sz="1100" b="1" dirty="0"/>
              <a:t>Índico (SID)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65AAA76E-B543-4D9E-8A95-B102DC517481}"/>
              </a:ext>
            </a:extLst>
          </p:cNvPr>
          <p:cNvSpPr txBox="1"/>
          <p:nvPr userDrawn="1"/>
        </p:nvSpPr>
        <p:spPr>
          <a:xfrm>
            <a:off x="6866095" y="5278084"/>
            <a:ext cx="2232248" cy="10156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pt-BR" sz="1200" b="1" dirty="0"/>
              <a:t>Euroasiática (ESD)</a:t>
            </a:r>
          </a:p>
          <a:p>
            <a:r>
              <a:rPr lang="pt-BR" sz="1200" b="1" dirty="0"/>
              <a:t>Pacífico Norte Asiático (NSD) Pacífico Sul Asiático (SSD) </a:t>
            </a:r>
          </a:p>
          <a:p>
            <a:r>
              <a:rPr lang="pt-BR" sz="1200" b="1" dirty="0"/>
              <a:t>Sul Asiático (SUD)</a:t>
            </a:r>
          </a:p>
          <a:p>
            <a:r>
              <a:rPr lang="pt-BR" sz="1200" b="1" dirty="0"/>
              <a:t>Sul do Pacífico (SPD)</a:t>
            </a:r>
            <a:endParaRPr lang="pt-BR" sz="1100" b="1" dirty="0"/>
          </a:p>
        </p:txBody>
      </p:sp>
    </p:spTree>
    <p:extLst>
      <p:ext uri="{BB962C8B-B14F-4D97-AF65-F5344CB8AC3E}">
        <p14:creationId xmlns:p14="http://schemas.microsoft.com/office/powerpoint/2010/main" val="8645248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n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963C5A78-36AC-4DC3-91E9-B1168153FE1C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C3690757-2233-41B7-B19F-57929FBC3A8B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/>
          <p:cNvSpPr>
            <a:spLocks noGrp="1"/>
          </p:cNvSpPr>
          <p:nvPr>
            <p:ph type="body" sz="quarter" idx="11" hasCustomPrompt="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b="1"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r>
              <a:rPr lang="pt-BR" dirty="0"/>
              <a:t> </a:t>
            </a:r>
          </a:p>
        </p:txBody>
      </p:sp>
      <p:sp>
        <p:nvSpPr>
          <p:cNvPr id="6" name="CaixaDeTexto 2">
            <a:extLst>
              <a:ext uri="{FF2B5EF4-FFF2-40B4-BE49-F238E27FC236}">
                <a16:creationId xmlns:a16="http://schemas.microsoft.com/office/drawing/2014/main" id="{24418F8F-55AE-4F30-A4F5-B7D5BACE023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7950" y="981075"/>
            <a:ext cx="9036050" cy="2462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As imagens que temos utilizado aqui são sempre imagens tiradas da internet. Procuramos não utilizar imagens que tenham alguma restrição quanto à direitos autorais.</a:t>
            </a:r>
          </a:p>
          <a:p>
            <a:pPr algn="just" eaLnBrk="1" hangingPunct="1">
              <a:spcAft>
                <a:spcPts val="1200"/>
              </a:spcAft>
            </a:pPr>
            <a:r>
              <a:rPr lang="pt-BR" altLang="pt-BR" sz="2400" b="1" dirty="0"/>
              <a:t>Se por acaso estivermos utilizando de maneira indevida alguma imagem, por favor me avise que retirarei imediatamente a imagem deste material.</a:t>
            </a:r>
          </a:p>
        </p:txBody>
      </p:sp>
      <p:sp>
        <p:nvSpPr>
          <p:cNvPr id="10" name="Retângulo 3">
            <a:extLst>
              <a:ext uri="{FF2B5EF4-FFF2-40B4-BE49-F238E27FC236}">
                <a16:creationId xmlns:a16="http://schemas.microsoft.com/office/drawing/2014/main" id="{1A7E6371-DDD0-428D-ADA7-00C93FFBF8EE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07950" y="4751567"/>
            <a:ext cx="903605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br>
              <a:rPr lang="pt-BR" sz="2400" b="1" dirty="0"/>
            </a:br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19207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Imagem 8">
            <a:extLst>
              <a:ext uri="{FF2B5EF4-FFF2-40B4-BE49-F238E27FC236}">
                <a16:creationId xmlns:a16="http://schemas.microsoft.com/office/drawing/2014/main" id="{8130111B-C35D-44E8-AD67-7DAAAB00ADC9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9388" y="2276475"/>
            <a:ext cx="8785225" cy="4392613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1" name="Espaço Reservado para Imagem 10">
            <a:extLst>
              <a:ext uri="{FF2B5EF4-FFF2-40B4-BE49-F238E27FC236}">
                <a16:creationId xmlns:a16="http://schemas.microsoft.com/office/drawing/2014/main" id="{787A94F3-A9A1-4D03-8C39-2235CC6DAAF3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228533" y="2222501"/>
            <a:ext cx="8696325" cy="4446587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BD4E7FA0-2DA8-422B-B182-67E2C562FB2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28533" y="87313"/>
            <a:ext cx="8696325" cy="2160588"/>
          </a:xfrm>
          <a:prstGeom prst="rect">
            <a:avLst/>
          </a:prstGeom>
          <a:solidFill>
            <a:srgbClr val="FF0000"/>
          </a:solidFill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9144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3716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828800" indent="0">
              <a:buNone/>
              <a:defRPr sz="2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pt-BR" dirty="0"/>
              <a:t>Clique para editar os estilos de texto Mestres</a:t>
            </a:r>
          </a:p>
        </p:txBody>
      </p:sp>
    </p:spTree>
    <p:extLst>
      <p:ext uri="{BB962C8B-B14F-4D97-AF65-F5344CB8AC3E}">
        <p14:creationId xmlns:p14="http://schemas.microsoft.com/office/powerpoint/2010/main" val="40048816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eral com destaq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>
            <a:extLst>
              <a:ext uri="{FF2B5EF4-FFF2-40B4-BE49-F238E27FC236}">
                <a16:creationId xmlns:a16="http://schemas.microsoft.com/office/drawing/2014/main" id="{C943A4D7-F464-46AA-B306-627A8F22A378}"/>
              </a:ext>
            </a:extLst>
          </p:cNvPr>
          <p:cNvSpPr/>
          <p:nvPr userDrawn="1"/>
        </p:nvSpPr>
        <p:spPr>
          <a:xfrm>
            <a:off x="34925" y="666750"/>
            <a:ext cx="9109075" cy="619125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CFD6F98-CF4C-4DA7-BEC7-012D4060B618}"/>
              </a:ext>
            </a:extLst>
          </p:cNvPr>
          <p:cNvSpPr/>
          <p:nvPr userDrawn="1"/>
        </p:nvSpPr>
        <p:spPr>
          <a:xfrm>
            <a:off x="15875" y="0"/>
            <a:ext cx="9144000" cy="666750"/>
          </a:xfrm>
          <a:prstGeom prst="rect">
            <a:avLst/>
          </a:prstGeom>
          <a:gradFill flip="none" rotWithShape="1">
            <a:gsLst>
              <a:gs pos="0">
                <a:srgbClr val="000000"/>
              </a:gs>
              <a:gs pos="17000">
                <a:srgbClr val="4A452A"/>
              </a:gs>
              <a:gs pos="37000">
                <a:srgbClr val="4F6228"/>
              </a:gs>
              <a:gs pos="54000">
                <a:srgbClr val="77933C"/>
              </a:gs>
              <a:gs pos="72000">
                <a:srgbClr val="C3D69B"/>
              </a:gs>
              <a:gs pos="87000">
                <a:srgbClr val="C8E0AF"/>
              </a:gs>
              <a:gs pos="100000">
                <a:srgbClr val="D7E4BD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9" name="Espaço Reservado para Texto 8">
            <a:extLst>
              <a:ext uri="{FF2B5EF4-FFF2-40B4-BE49-F238E27FC236}">
                <a16:creationId xmlns:a16="http://schemas.microsoft.com/office/drawing/2014/main" id="{D6FA0C53-8B40-4915-9B42-9E61F871930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600" b="1">
                <a:ln>
                  <a:solidFill>
                    <a:schemeClr val="tx1"/>
                  </a:solidFill>
                </a:ln>
                <a:solidFill>
                  <a:srgbClr val="FFFF00"/>
                </a:solidFill>
              </a:defRPr>
            </a:lvl1pPr>
            <a:lvl2pPr marL="457200" indent="0">
              <a:buNone/>
              <a:defRPr b="1">
                <a:solidFill>
                  <a:srgbClr val="FFFF00"/>
                </a:solidFill>
              </a:defRPr>
            </a:lvl2pPr>
            <a:lvl3pPr marL="914400" indent="0">
              <a:buNone/>
              <a:defRPr b="1">
                <a:solidFill>
                  <a:srgbClr val="FFFF00"/>
                </a:solidFill>
              </a:defRPr>
            </a:lvl3pPr>
            <a:lvl4pPr marL="1371600" indent="0">
              <a:buNone/>
              <a:defRPr b="1">
                <a:solidFill>
                  <a:srgbClr val="FFFF00"/>
                </a:solidFill>
              </a:defRPr>
            </a:lvl4pPr>
            <a:lvl5pPr marL="1828800" indent="0">
              <a:buNone/>
              <a:defRPr b="1">
                <a:solidFill>
                  <a:srgbClr val="FFFF00"/>
                </a:solidFill>
              </a:defRPr>
            </a:lvl5pPr>
          </a:lstStyle>
          <a:p>
            <a:pPr lvl="0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5440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Ger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2156401C-DE18-48C8-8A43-D90D8C472295}"/>
              </a:ext>
            </a:extLst>
          </p:cNvPr>
          <p:cNvSpPr/>
          <p:nvPr userDrawn="1"/>
        </p:nvSpPr>
        <p:spPr>
          <a:xfrm>
            <a:off x="34925" y="0"/>
            <a:ext cx="9109075" cy="685800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263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arelo CAPA - 4º trimes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4">
            <a:extLst>
              <a:ext uri="{FF2B5EF4-FFF2-40B4-BE49-F238E27FC236}">
                <a16:creationId xmlns:a16="http://schemas.microsoft.com/office/drawing/2014/main" id="{55C4FEF0-8A47-4AC6-A0E0-30CD42D95EE1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6" name="Imagem 2">
            <a:extLst>
              <a:ext uri="{FF2B5EF4-FFF2-40B4-BE49-F238E27FC236}">
                <a16:creationId xmlns:a16="http://schemas.microsoft.com/office/drawing/2014/main" id="{B65C028F-C3E5-48CD-BA7A-8E01655A4F36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1625" y="5584825"/>
            <a:ext cx="1157288" cy="1157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7998C51B-5961-4332-9F95-1378C485AEC4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B95C15DF-A763-467D-B824-0CB19D24092D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9" name="Retângulo 8">
            <a:extLst>
              <a:ext uri="{FF2B5EF4-FFF2-40B4-BE49-F238E27FC236}">
                <a16:creationId xmlns:a16="http://schemas.microsoft.com/office/drawing/2014/main" id="{5C83C081-DE6D-4125-B51B-BE5A43D08F53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0" name="Retângulo 9">
            <a:extLst>
              <a:ext uri="{FF2B5EF4-FFF2-40B4-BE49-F238E27FC236}">
                <a16:creationId xmlns:a16="http://schemas.microsoft.com/office/drawing/2014/main" id="{5728AF6E-8F61-4B91-A810-08F10495D554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1" name="Retângulo 10">
            <a:extLst>
              <a:ext uri="{FF2B5EF4-FFF2-40B4-BE49-F238E27FC236}">
                <a16:creationId xmlns:a16="http://schemas.microsoft.com/office/drawing/2014/main" id="{A90DB37D-F52C-4018-A150-43DF63D0D08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24D6CC90-7387-499B-B3C5-1FA4E71D89A9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pic>
        <p:nvPicPr>
          <p:cNvPr id="13" name="Imagem 9">
            <a:extLst>
              <a:ext uri="{FF2B5EF4-FFF2-40B4-BE49-F238E27FC236}">
                <a16:creationId xmlns:a16="http://schemas.microsoft.com/office/drawing/2014/main" id="{9978B942-97EB-496B-8EB7-CCBC2F7F3196}"/>
              </a:ext>
            </a:extLst>
          </p:cNvPr>
          <p:cNvPicPr>
            <a:picLocks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075" y="842963"/>
            <a:ext cx="1268413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Imagem 10" descr="Uma imagem contendo foto, edifício, parede&#10;&#10;Descrição gerada com alta confiança">
            <a:extLst>
              <a:ext uri="{FF2B5EF4-FFF2-40B4-BE49-F238E27FC236}">
                <a16:creationId xmlns:a16="http://schemas.microsoft.com/office/drawing/2014/main" id="{A91E05CD-9CC7-447C-A604-5790BBFD58FB}"/>
              </a:ext>
            </a:extLst>
          </p:cNvPr>
          <p:cNvPicPr>
            <a:picLocks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179705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m 11" descr="Uma imagem contendo objeto, foto&#10;&#10;Descrição gerada com alta confiança">
            <a:extLst>
              <a:ext uri="{FF2B5EF4-FFF2-40B4-BE49-F238E27FC236}">
                <a16:creationId xmlns:a16="http://schemas.microsoft.com/office/drawing/2014/main" id="{1683427A-8243-4FC1-92C8-1E3BE900AA46}"/>
              </a:ext>
            </a:extLst>
          </p:cNvPr>
          <p:cNvPicPr>
            <a:picLocks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0813" y="2819400"/>
            <a:ext cx="1268412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Imagem 12" descr="Uma imagem contendo foto, parede, interior, objeto&#10;&#10;Descrição gerada com alta confiança">
            <a:extLst>
              <a:ext uri="{FF2B5EF4-FFF2-40B4-BE49-F238E27FC236}">
                <a16:creationId xmlns:a16="http://schemas.microsoft.com/office/drawing/2014/main" id="{DA24ACCB-34BD-4833-8FBD-D447B81ABC8D}"/>
              </a:ext>
            </a:extLst>
          </p:cNvPr>
          <p:cNvPicPr>
            <a:picLocks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657600"/>
            <a:ext cx="12700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Seta para a direita 14">
            <a:extLst>
              <a:ext uri="{FF2B5EF4-FFF2-40B4-BE49-F238E27FC236}">
                <a16:creationId xmlns:a16="http://schemas.microsoft.com/office/drawing/2014/main" id="{64604E08-EF50-479C-BF89-EAD268211E5B}"/>
              </a:ext>
            </a:extLst>
          </p:cNvPr>
          <p:cNvSpPr/>
          <p:nvPr userDrawn="1"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8" name="Seta para a direita 15">
            <a:extLst>
              <a:ext uri="{FF2B5EF4-FFF2-40B4-BE49-F238E27FC236}">
                <a16:creationId xmlns:a16="http://schemas.microsoft.com/office/drawing/2014/main" id="{2793710C-739A-4F95-868F-AE0D753ADB78}"/>
              </a:ext>
            </a:extLst>
          </p:cNvPr>
          <p:cNvSpPr/>
          <p:nvPr userDrawn="1"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9" name="Seta para a direita 16">
            <a:extLst>
              <a:ext uri="{FF2B5EF4-FFF2-40B4-BE49-F238E27FC236}">
                <a16:creationId xmlns:a16="http://schemas.microsoft.com/office/drawing/2014/main" id="{11B95390-0995-4B81-8E7F-C616DBB3226B}"/>
              </a:ext>
            </a:extLst>
          </p:cNvPr>
          <p:cNvSpPr/>
          <p:nvPr userDrawn="1"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20" name="Seta para a direita 17">
            <a:extLst>
              <a:ext uri="{FF2B5EF4-FFF2-40B4-BE49-F238E27FC236}">
                <a16:creationId xmlns:a16="http://schemas.microsoft.com/office/drawing/2014/main" id="{ADF4A2DB-7503-43BB-8701-2341441E1B57}"/>
              </a:ext>
            </a:extLst>
          </p:cNvPr>
          <p:cNvSpPr/>
          <p:nvPr userDrawn="1"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F17D8FD-C7E7-4BCF-9742-40BC2670E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CaixaDeTexto 18">
            <a:extLst>
              <a:ext uri="{FF2B5EF4-FFF2-40B4-BE49-F238E27FC236}">
                <a16:creationId xmlns:a16="http://schemas.microsoft.com/office/drawing/2014/main" id="{4DA0ABF2-847E-400C-87D1-7F00428D7E9D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2700" y="1243013"/>
            <a:ext cx="132238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HISTÓRIAS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DOS CAMPOS</a:t>
            </a:r>
          </a:p>
          <a:p>
            <a:pPr algn="ctr">
              <a:defRPr/>
            </a:pPr>
            <a:r>
              <a:rPr lang="pt-BR" altLang="pt-BR" sz="1200" dirty="0">
                <a:solidFill>
                  <a:schemeClr val="bg1"/>
                </a:solidFill>
              </a:rPr>
              <a:t>MISSIONÁRIOS</a:t>
            </a:r>
          </a:p>
        </p:txBody>
      </p:sp>
      <p:sp>
        <p:nvSpPr>
          <p:cNvPr id="27" name="Retângulo 26">
            <a:extLst>
              <a:ext uri="{FF2B5EF4-FFF2-40B4-BE49-F238E27FC236}">
                <a16:creationId xmlns:a16="http://schemas.microsoft.com/office/drawing/2014/main" id="{2B19D774-5789-40FA-B367-F7319BC14AB1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421221" y="1292574"/>
            <a:ext cx="42386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800" b="1" dirty="0">
                <a:solidFill>
                  <a:schemeClr val="tx1"/>
                </a:solidFill>
                <a:cs typeface="+mn-cs"/>
              </a:rPr>
              <a:t>REPÓRTER </a:t>
            </a:r>
          </a:p>
        </p:txBody>
      </p:sp>
      <p:sp>
        <p:nvSpPr>
          <p:cNvPr id="36" name="CaixaDeTexto 35">
            <a:extLst>
              <a:ext uri="{FF2B5EF4-FFF2-40B4-BE49-F238E27FC236}">
                <a16:creationId xmlns:a16="http://schemas.microsoft.com/office/drawing/2014/main" id="{C30F5008-CDE9-47AA-804F-7D4A66CF20B4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2620963" y="4221163"/>
            <a:ext cx="1268412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endParaRPr lang="pt-BR" altLang="pt-BR" dirty="0">
              <a:cs typeface="+mn-cs"/>
            </a:endParaRPr>
          </a:p>
          <a:p>
            <a:pPr algn="ctr">
              <a:defRPr/>
            </a:pPr>
            <a:r>
              <a:rPr lang="pt-BR" altLang="pt-BR" dirty="0">
                <a:cs typeface="+mn-cs"/>
              </a:rPr>
              <a:t>TRIMESTRE</a:t>
            </a:r>
          </a:p>
          <a:p>
            <a:pPr algn="ctr">
              <a:defRPr/>
            </a:pPr>
            <a:r>
              <a:rPr lang="pt-BR" altLang="pt-BR" b="1" dirty="0">
                <a:cs typeface="+mn-cs"/>
              </a:rPr>
              <a:t>2025</a:t>
            </a:r>
          </a:p>
        </p:txBody>
      </p: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EF33686C-1A35-4857-B401-167315127E26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3930650" y="5222875"/>
            <a:ext cx="12684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>
                <a:cs typeface="+mn-cs"/>
              </a:rPr>
              <a:t>Sábado</a:t>
            </a:r>
          </a:p>
        </p:txBody>
      </p:sp>
      <p:sp>
        <p:nvSpPr>
          <p:cNvPr id="38" name="Espaço Reservado para Texto 29">
            <a:extLst>
              <a:ext uri="{FF2B5EF4-FFF2-40B4-BE49-F238E27FC236}">
                <a16:creationId xmlns:a16="http://schemas.microsoft.com/office/drawing/2014/main" id="{450A3CA8-4F50-4F8B-B442-43196C737AFD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632076" y="3933825"/>
            <a:ext cx="1257299" cy="6477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39" name="Espaço Reservado para Texto 21">
            <a:extLst>
              <a:ext uri="{FF2B5EF4-FFF2-40B4-BE49-F238E27FC236}">
                <a16:creationId xmlns:a16="http://schemas.microsoft.com/office/drawing/2014/main" id="{31CDD694-8A7F-4E5A-A30A-320F19E6FC7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30650" y="5592763"/>
            <a:ext cx="1306513" cy="284162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400" b="1"/>
            </a:lvl1pPr>
            <a:lvl2pPr marL="457200" indent="0" algn="ctr">
              <a:buNone/>
              <a:defRPr sz="2000" b="1"/>
            </a:lvl2pPr>
            <a:lvl3pPr marL="914400" indent="0" algn="ctr">
              <a:buNone/>
              <a:defRPr sz="2000" b="1"/>
            </a:lvl3pPr>
            <a:lvl4pPr marL="1371600" indent="0" algn="ctr">
              <a:buNone/>
              <a:defRPr sz="2000" b="1"/>
            </a:lvl4pPr>
            <a:lvl5pPr marL="1828800" indent="0" algn="ctr">
              <a:buNone/>
              <a:defRPr sz="2000" b="1"/>
            </a:lvl5pPr>
          </a:lstStyle>
          <a:p>
            <a:pPr lvl="0"/>
            <a:r>
              <a:rPr lang="pt-BR" dirty="0"/>
              <a:t>Editar</a:t>
            </a:r>
          </a:p>
        </p:txBody>
      </p:sp>
      <p:sp>
        <p:nvSpPr>
          <p:cNvPr id="40" name="Espaço Reservado para Texto 23">
            <a:extLst>
              <a:ext uri="{FF2B5EF4-FFF2-40B4-BE49-F238E27FC236}">
                <a16:creationId xmlns:a16="http://schemas.microsoft.com/office/drawing/2014/main" id="{9F63D1B4-2761-47F3-B4A1-61F1E4801A8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076056" y="5876925"/>
            <a:ext cx="1584176" cy="360363"/>
          </a:xfrm>
          <a:prstGeom prst="rect">
            <a:avLst/>
          </a:prstGeom>
        </p:spPr>
        <p:txBody>
          <a:bodyPr anchor="ctr" anchorCtr="1"/>
          <a:lstStyle>
            <a:lvl1pPr marL="0" indent="0" algn="ctr">
              <a:buNone/>
              <a:defRPr sz="2000" b="1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pt-BR" dirty="0"/>
              <a:t>Editar DATA</a:t>
            </a:r>
          </a:p>
        </p:txBody>
      </p:sp>
      <p:sp>
        <p:nvSpPr>
          <p:cNvPr id="41" name="Retângulo 40">
            <a:extLst>
              <a:ext uri="{FF2B5EF4-FFF2-40B4-BE49-F238E27FC236}">
                <a16:creationId xmlns:a16="http://schemas.microsoft.com/office/drawing/2014/main" id="{46AFB34B-6463-4E89-A7F2-D572E594698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015945" y="2719408"/>
            <a:ext cx="423863" cy="3970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da</a:t>
            </a:r>
          </a:p>
          <a:p>
            <a:pPr algn="ctr">
              <a:defRPr/>
            </a:pPr>
            <a:r>
              <a:rPr lang="pt-BR" altLang="pt-BR" sz="2000" b="1" dirty="0">
                <a:solidFill>
                  <a:schemeClr val="tx1"/>
                </a:solidFill>
                <a:cs typeface="+mn-cs"/>
              </a:rPr>
              <a:t>s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 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MI</a:t>
            </a:r>
          </a:p>
          <a:p>
            <a:pPr algn="ctr">
              <a:defRPr/>
            </a:pPr>
            <a:r>
              <a:rPr lang="pt-BR" altLang="pt-BR" sz="2400" b="1" dirty="0">
                <a:solidFill>
                  <a:schemeClr val="tx1"/>
                </a:solidFill>
                <a:cs typeface="+mn-cs"/>
              </a:rPr>
              <a:t>SSÕES</a:t>
            </a:r>
          </a:p>
        </p:txBody>
      </p:sp>
    </p:spTree>
    <p:extLst>
      <p:ext uri="{BB962C8B-B14F-4D97-AF65-F5344CB8AC3E}">
        <p14:creationId xmlns:p14="http://schemas.microsoft.com/office/powerpoint/2010/main" val="757730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4B5E5280-0888-478A-92DC-756B8F7A7FA8}"/>
              </a:ext>
            </a:extLst>
          </p:cNvPr>
          <p:cNvSpPr/>
          <p:nvPr userDrawn="1"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chemeClr val="accent3">
                  <a:lumMod val="40000"/>
                  <a:lumOff val="6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B3171E86-687F-4AD5-833A-26E8D95A1805}"/>
              </a:ext>
            </a:extLst>
          </p:cNvPr>
          <p:cNvSpPr/>
          <p:nvPr userDrawn="1"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tx1"/>
              </a:gs>
              <a:gs pos="35000">
                <a:schemeClr val="bg2">
                  <a:lumMod val="25000"/>
                </a:schemeClr>
              </a:gs>
              <a:gs pos="69000">
                <a:schemeClr val="accent3">
                  <a:lumMod val="5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sz="2100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FAB6CA49-FA97-4265-B31C-24F45B207809}"/>
              </a:ext>
            </a:extLst>
          </p:cNvPr>
          <p:cNvSpPr/>
          <p:nvPr userDrawn="1"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accent3">
                  <a:lumMod val="50000"/>
                </a:schemeClr>
              </a:gs>
              <a:gs pos="69000">
                <a:schemeClr val="accent3">
                  <a:lumMod val="75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E018BB23-1503-40FD-9E09-8C9CB18EF745}"/>
              </a:ext>
            </a:extLst>
          </p:cNvPr>
          <p:cNvSpPr/>
          <p:nvPr userDrawn="1"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50000"/>
                </a:schemeClr>
              </a:gs>
              <a:gs pos="35000">
                <a:schemeClr val="accent3">
                  <a:lumMod val="75000"/>
                </a:schemeClr>
              </a:gs>
              <a:gs pos="69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40000"/>
                  <a:lumOff val="6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09322C02-A10F-411C-B88A-8CABA1BE2F1E}"/>
              </a:ext>
            </a:extLst>
          </p:cNvPr>
          <p:cNvSpPr/>
          <p:nvPr userDrawn="1"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35000">
                <a:schemeClr val="accent3">
                  <a:lumMod val="60000"/>
                  <a:lumOff val="4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12230A02-5254-4E1B-8161-4C7CA500D0C6}"/>
              </a:ext>
            </a:extLst>
          </p:cNvPr>
          <p:cNvSpPr/>
          <p:nvPr userDrawn="1"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40000"/>
                  <a:lumOff val="60000"/>
                </a:schemeClr>
              </a:gs>
              <a:gs pos="100000">
                <a:schemeClr val="accent3">
                  <a:lumMod val="20000"/>
                  <a:lumOff val="80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1DF5EDFA-337F-4C37-B148-72322770314E}"/>
              </a:ext>
            </a:extLst>
          </p:cNvPr>
          <p:cNvSpPr/>
          <p:nvPr userDrawn="1"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C8DDAB"/>
              </a:gs>
              <a:gs pos="35000">
                <a:schemeClr val="accent3">
                  <a:lumMod val="40000"/>
                  <a:lumOff val="60000"/>
                </a:schemeClr>
              </a:gs>
              <a:gs pos="69000">
                <a:schemeClr val="accent3">
                  <a:lumMod val="20000"/>
                  <a:lumOff val="80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/>
          </a:p>
        </p:txBody>
      </p:sp>
      <p:sp>
        <p:nvSpPr>
          <p:cNvPr id="14" name="Retângulo 13">
            <a:extLst>
              <a:ext uri="{FF2B5EF4-FFF2-40B4-BE49-F238E27FC236}">
                <a16:creationId xmlns:a16="http://schemas.microsoft.com/office/drawing/2014/main" id="{4BF2629F-D774-4FB0-872E-9E4F21426014}"/>
              </a:ext>
            </a:extLst>
          </p:cNvPr>
          <p:cNvSpPr/>
          <p:nvPr userDrawn="1"/>
        </p:nvSpPr>
        <p:spPr>
          <a:xfrm>
            <a:off x="1331913" y="692696"/>
            <a:ext cx="7812087" cy="614625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/>
          </a:p>
        </p:txBody>
      </p:sp>
      <p:pic>
        <p:nvPicPr>
          <p:cNvPr id="16" name="Imagem 15">
            <a:extLst>
              <a:ext uri="{FF2B5EF4-FFF2-40B4-BE49-F238E27FC236}">
                <a16:creationId xmlns:a16="http://schemas.microsoft.com/office/drawing/2014/main" id="{DB673889-736D-419F-9114-BEA90908691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l="10521" t="40057" r="76962" b="30390"/>
          <a:stretch/>
        </p:blipFill>
        <p:spPr>
          <a:xfrm>
            <a:off x="75331" y="3684627"/>
            <a:ext cx="1144589" cy="1519287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E2CFB7D8-31A8-4F7B-B83D-21AFC5F8B1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7"/>
          <a:srcRect l="23226" t="42997" r="48425" b="34592"/>
          <a:stretch/>
        </p:blipFill>
        <p:spPr>
          <a:xfrm>
            <a:off x="48140" y="5589240"/>
            <a:ext cx="1213489" cy="539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807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9" r:id="rId2"/>
    <p:sldLayoutId id="2147483714" r:id="rId3"/>
    <p:sldLayoutId id="2147483716" r:id="rId4"/>
    <p:sldLayoutId id="2147483705" r:id="rId5"/>
    <p:sldLayoutId id="2147483707" r:id="rId6"/>
    <p:sldLayoutId id="2147483687" r:id="rId7"/>
    <p:sldLayoutId id="2147483717" r:id="rId8"/>
    <p:sldLayoutId id="2147483685" r:id="rId9"/>
    <p:sldLayoutId id="2147483703" r:id="rId10"/>
    <p:sldLayoutId id="2147483689" r:id="rId11"/>
    <p:sldLayoutId id="2147483691" r:id="rId12"/>
    <p:sldLayoutId id="2147483674" r:id="rId13"/>
    <p:sldLayoutId id="2147483718" r:id="rId14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>
            <a:extLst>
              <a:ext uri="{FF2B5EF4-FFF2-40B4-BE49-F238E27FC236}">
                <a16:creationId xmlns:a16="http://schemas.microsoft.com/office/drawing/2014/main" id="{3C49D792-FF50-46C3-B99E-1FFD7A62B0D2}"/>
              </a:ext>
            </a:extLst>
          </p:cNvPr>
          <p:cNvSpPr/>
          <p:nvPr/>
        </p:nvSpPr>
        <p:spPr>
          <a:xfrm>
            <a:off x="7824788" y="0"/>
            <a:ext cx="1306512" cy="6858000"/>
          </a:xfrm>
          <a:prstGeom prst="rect">
            <a:avLst/>
          </a:prstGeom>
          <a:gradFill>
            <a:gsLst>
              <a:gs pos="0">
                <a:srgbClr val="FFFF99"/>
              </a:gs>
              <a:gs pos="35000">
                <a:srgbClr val="FFFFCC"/>
              </a:gs>
              <a:gs pos="69000">
                <a:srgbClr val="FFFFFF"/>
              </a:gs>
              <a:gs pos="100000">
                <a:schemeClr val="bg1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A4091148-46CF-4C2F-9893-4FD90646583D}"/>
              </a:ext>
            </a:extLst>
          </p:cNvPr>
          <p:cNvSpPr/>
          <p:nvPr/>
        </p:nvSpPr>
        <p:spPr>
          <a:xfrm>
            <a:off x="0" y="0"/>
            <a:ext cx="1306513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chemeClr val="bg2">
                  <a:lumMod val="25000"/>
                </a:schemeClr>
              </a:gs>
              <a:gs pos="69000">
                <a:srgbClr val="D6A3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  <a:p>
            <a:pPr algn="ctr" eaLnBrk="1" hangingPunct="1">
              <a:defRPr/>
            </a:pPr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04F878A8-CB32-416C-99F4-CB44CED0AFA5}"/>
              </a:ext>
            </a:extLst>
          </p:cNvPr>
          <p:cNvSpPr/>
          <p:nvPr/>
        </p:nvSpPr>
        <p:spPr>
          <a:xfrm>
            <a:off x="1303338" y="0"/>
            <a:ext cx="1308100" cy="6858000"/>
          </a:xfrm>
          <a:prstGeom prst="rect">
            <a:avLst/>
          </a:prstGeom>
          <a:gradFill>
            <a:gsLst>
              <a:gs pos="0">
                <a:schemeClr val="bg2">
                  <a:lumMod val="25000"/>
                </a:schemeClr>
              </a:gs>
              <a:gs pos="35000">
                <a:srgbClr val="FFC000"/>
              </a:gs>
              <a:gs pos="69000">
                <a:srgbClr val="FFCC00"/>
              </a:gs>
              <a:gs pos="100000">
                <a:srgbClr val="FFFF00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  <a:p>
            <a:pPr algn="ctr">
              <a:defRPr/>
            </a:pPr>
            <a:endParaRPr lang="pt-BR" dirty="0"/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07E0E060-FE17-4AF4-8BD3-CCC7D0CE15CA}"/>
              </a:ext>
            </a:extLst>
          </p:cNvPr>
          <p:cNvSpPr/>
          <p:nvPr/>
        </p:nvSpPr>
        <p:spPr>
          <a:xfrm>
            <a:off x="2606675" y="0"/>
            <a:ext cx="1306513" cy="6858000"/>
          </a:xfrm>
          <a:prstGeom prst="rect">
            <a:avLst/>
          </a:prstGeom>
          <a:gradFill>
            <a:gsLst>
              <a:gs pos="0">
                <a:srgbClr val="FFC000"/>
              </a:gs>
              <a:gs pos="35000">
                <a:srgbClr val="FFCC00"/>
              </a:gs>
              <a:gs pos="69000">
                <a:srgbClr val="FFFF00"/>
              </a:gs>
              <a:gs pos="100000">
                <a:srgbClr val="FFFF66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810BFC46-6C8D-420C-B296-B612BE901CBE}"/>
              </a:ext>
            </a:extLst>
          </p:cNvPr>
          <p:cNvSpPr/>
          <p:nvPr/>
        </p:nvSpPr>
        <p:spPr>
          <a:xfrm>
            <a:off x="3911600" y="0"/>
            <a:ext cx="1308100" cy="6858000"/>
          </a:xfrm>
          <a:prstGeom prst="rect">
            <a:avLst/>
          </a:prstGeom>
          <a:gradFill>
            <a:gsLst>
              <a:gs pos="0">
                <a:srgbClr val="FFCC00"/>
              </a:gs>
              <a:gs pos="35000">
                <a:srgbClr val="FFFF00"/>
              </a:gs>
              <a:gs pos="69000">
                <a:srgbClr val="FFFF99"/>
              </a:gs>
              <a:gs pos="100000">
                <a:srgbClr val="FFFF99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8A734109-F311-400B-AEA9-3DFCB54B5F1C}"/>
              </a:ext>
            </a:extLst>
          </p:cNvPr>
          <p:cNvSpPr/>
          <p:nvPr/>
        </p:nvSpPr>
        <p:spPr>
          <a:xfrm>
            <a:off x="5216525" y="0"/>
            <a:ext cx="1306513" cy="6858000"/>
          </a:xfrm>
          <a:prstGeom prst="rect">
            <a:avLst/>
          </a:prstGeom>
          <a:gradFill>
            <a:gsLst>
              <a:gs pos="0">
                <a:srgbClr val="FFFF00"/>
              </a:gs>
              <a:gs pos="35000">
                <a:srgbClr val="FFFF66"/>
              </a:gs>
              <a:gs pos="69000">
                <a:srgbClr val="FFFF99"/>
              </a:gs>
              <a:gs pos="100000">
                <a:srgbClr val="FFFFCC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F1AF1CCD-5DFF-474E-A2EF-A008A3A3E47C}"/>
              </a:ext>
            </a:extLst>
          </p:cNvPr>
          <p:cNvSpPr/>
          <p:nvPr/>
        </p:nvSpPr>
        <p:spPr>
          <a:xfrm>
            <a:off x="6519863" y="0"/>
            <a:ext cx="1308100" cy="6858000"/>
          </a:xfrm>
          <a:prstGeom prst="rect">
            <a:avLst/>
          </a:prstGeom>
          <a:gradFill>
            <a:gsLst>
              <a:gs pos="0">
                <a:srgbClr val="FFFF66"/>
              </a:gs>
              <a:gs pos="35000">
                <a:srgbClr val="FFFF99"/>
              </a:gs>
              <a:gs pos="69000">
                <a:srgbClr val="FFFFCC"/>
              </a:gs>
              <a:gs pos="100000">
                <a:srgbClr val="FFFFFF"/>
              </a:gs>
            </a:gsLst>
            <a:lin ang="5400000" scaled="1"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algn="ctr">
              <a:defRPr/>
            </a:pPr>
            <a:endParaRPr lang="pt-BR" dirty="0"/>
          </a:p>
        </p:txBody>
      </p:sp>
      <p:sp>
        <p:nvSpPr>
          <p:cNvPr id="9" name="Seta para a direita 14">
            <a:extLst>
              <a:ext uri="{FF2B5EF4-FFF2-40B4-BE49-F238E27FC236}">
                <a16:creationId xmlns:a16="http://schemas.microsoft.com/office/drawing/2014/main" id="{00CF1C06-5A7C-4A21-B7A3-F45EA25BF693}"/>
              </a:ext>
            </a:extLst>
          </p:cNvPr>
          <p:cNvSpPr/>
          <p:nvPr/>
        </p:nvSpPr>
        <p:spPr>
          <a:xfrm rot="5400000">
            <a:off x="400050" y="2657476"/>
            <a:ext cx="485775" cy="3238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>
              <a:solidFill>
                <a:srgbClr val="FF0000"/>
              </a:solidFill>
            </a:endParaRPr>
          </a:p>
        </p:txBody>
      </p:sp>
      <p:sp>
        <p:nvSpPr>
          <p:cNvPr id="10" name="Seta para a direita 15">
            <a:extLst>
              <a:ext uri="{FF2B5EF4-FFF2-40B4-BE49-F238E27FC236}">
                <a16:creationId xmlns:a16="http://schemas.microsoft.com/office/drawing/2014/main" id="{A05431B9-98A0-40A3-98CF-76DDDDD18BD2}"/>
              </a:ext>
            </a:extLst>
          </p:cNvPr>
          <p:cNvSpPr/>
          <p:nvPr/>
        </p:nvSpPr>
        <p:spPr>
          <a:xfrm>
            <a:off x="95250" y="2917825"/>
            <a:ext cx="485775" cy="323850"/>
          </a:xfrm>
          <a:prstGeom prst="rightArrow">
            <a:avLst/>
          </a:prstGeom>
          <a:solidFill>
            <a:srgbClr val="00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1" name="Seta para a direita 16">
            <a:extLst>
              <a:ext uri="{FF2B5EF4-FFF2-40B4-BE49-F238E27FC236}">
                <a16:creationId xmlns:a16="http://schemas.microsoft.com/office/drawing/2014/main" id="{F414EB73-585D-4D82-82B0-34FA1109C31A}"/>
              </a:ext>
            </a:extLst>
          </p:cNvPr>
          <p:cNvSpPr/>
          <p:nvPr/>
        </p:nvSpPr>
        <p:spPr>
          <a:xfrm rot="16200000">
            <a:off x="395287" y="3197226"/>
            <a:ext cx="485775" cy="323850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sp>
        <p:nvSpPr>
          <p:cNvPr id="12" name="Seta para a direita 17">
            <a:extLst>
              <a:ext uri="{FF2B5EF4-FFF2-40B4-BE49-F238E27FC236}">
                <a16:creationId xmlns:a16="http://schemas.microsoft.com/office/drawing/2014/main" id="{9ED04254-46D8-4CAE-B02C-3B916F8DB788}"/>
              </a:ext>
            </a:extLst>
          </p:cNvPr>
          <p:cNvSpPr/>
          <p:nvPr/>
        </p:nvSpPr>
        <p:spPr>
          <a:xfrm>
            <a:off x="742950" y="2922588"/>
            <a:ext cx="485775" cy="323850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4109" name="Imagem 13" descr="Uma imagem contendo texto&#10;&#10;Descrição gerada com alta confiança">
            <a:extLst>
              <a:ext uri="{FF2B5EF4-FFF2-40B4-BE49-F238E27FC236}">
                <a16:creationId xmlns:a16="http://schemas.microsoft.com/office/drawing/2014/main" id="{E5FDA8F4-3AAB-402B-8FE6-77D6464D0F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74" b="20526"/>
          <a:stretch>
            <a:fillRect/>
          </a:stretch>
        </p:blipFill>
        <p:spPr bwMode="auto">
          <a:xfrm>
            <a:off x="52388" y="5473700"/>
            <a:ext cx="1204912" cy="121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etângulo 13">
            <a:extLst>
              <a:ext uri="{FF2B5EF4-FFF2-40B4-BE49-F238E27FC236}">
                <a16:creationId xmlns:a16="http://schemas.microsoft.com/office/drawing/2014/main" id="{720536C1-1B3F-4960-A032-63CAD1C8BA98}"/>
              </a:ext>
            </a:extLst>
          </p:cNvPr>
          <p:cNvSpPr>
            <a:spLocks noChangeAspect="1"/>
          </p:cNvSpPr>
          <p:nvPr/>
        </p:nvSpPr>
        <p:spPr>
          <a:xfrm>
            <a:off x="1320800" y="666750"/>
            <a:ext cx="7797800" cy="6173788"/>
          </a:xfrm>
          <a:prstGeom prst="rect">
            <a:avLst/>
          </a:prstGeom>
          <a:gradFill>
            <a:gsLst>
              <a:gs pos="0">
                <a:srgbClr val="FFFFCC"/>
              </a:gs>
              <a:gs pos="0">
                <a:srgbClr val="FFFF99"/>
              </a:gs>
              <a:gs pos="100000">
                <a:schemeClr val="bg1"/>
              </a:gs>
              <a:gs pos="100000">
                <a:schemeClr val="bg1"/>
              </a:gs>
            </a:gsLst>
            <a:lin ang="5400000" scaled="1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633392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40.jp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acebook.com/missionquarterlies" TargetMode="External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ruy_ernesto@hotmail.com" TargetMode="Externa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3D7891B-1221-4365-A4EF-5B47686381F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algn="ctr"/>
            <a:r>
              <a:rPr lang="pt-BR" sz="4000" b="1" dirty="0"/>
              <a:t>2°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D1D0FF04-6E6D-4193-921B-568CFF9DBD2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S09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ECABC92E-68D8-4738-8235-243BA859D8C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pt-BR" dirty="0"/>
              <a:t>30/</a:t>
            </a:r>
            <a:r>
              <a:rPr lang="pt-BR" dirty="0" err="1"/>
              <a:t>mai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98257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ço Reservado para Imagem 4">
            <a:extLst>
              <a:ext uri="{FF2B5EF4-FFF2-40B4-BE49-F238E27FC236}">
                <a16:creationId xmlns:a16="http://schemas.microsoft.com/office/drawing/2014/main" id="{1277779A-981C-CD3C-2168-8DAFCAAFC88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27" r="10327"/>
          <a:stretch>
            <a:fillRect/>
          </a:stretch>
        </p:blipFill>
        <p:spPr>
          <a:prstGeom prst="rect">
            <a:avLst/>
          </a:prstGeom>
        </p:spPr>
      </p:pic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9DBD986-38B7-441C-A01D-1405561A338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163898" y="1573110"/>
            <a:ext cx="1944687" cy="988841"/>
          </a:xfrm>
          <a:solidFill>
            <a:schemeClr val="bg1">
              <a:alpha val="46000"/>
            </a:schemeClr>
          </a:solidFill>
        </p:spPr>
        <p:txBody>
          <a:bodyPr/>
          <a:lstStyle/>
          <a:p>
            <a:r>
              <a:rPr lang="pt-BR" dirty="0"/>
              <a:t>2° </a:t>
            </a:r>
            <a:r>
              <a:rPr lang="pt-BR" dirty="0" err="1"/>
              <a:t>Trim</a:t>
            </a:r>
            <a:r>
              <a:rPr lang="pt-BR" dirty="0"/>
              <a:t> 2026</a:t>
            </a:r>
          </a:p>
        </p:txBody>
      </p:sp>
    </p:spTree>
    <p:extLst>
      <p:ext uri="{BB962C8B-B14F-4D97-AF65-F5344CB8AC3E}">
        <p14:creationId xmlns:p14="http://schemas.microsoft.com/office/powerpoint/2010/main" val="32275014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81398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6">
            <a:extLst>
              <a:ext uri="{FF2B5EF4-FFF2-40B4-BE49-F238E27FC236}">
                <a16:creationId xmlns:a16="http://schemas.microsoft.com/office/drawing/2014/main" id="{2AFA5B26-D4D3-8073-E44B-D03FD9925FE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875" y="0"/>
            <a:ext cx="9109075" cy="666750"/>
          </a:xfrm>
        </p:spPr>
        <p:txBody>
          <a:bodyPr/>
          <a:lstStyle/>
          <a:p>
            <a:r>
              <a:rPr lang="pt-BR" dirty="0"/>
              <a:t>S09 – Missões – 30 de maio</a:t>
            </a:r>
          </a:p>
        </p:txBody>
      </p:sp>
      <p:sp>
        <p:nvSpPr>
          <p:cNvPr id="3" name="Espaço Reservado para Texto 17">
            <a:extLst>
              <a:ext uri="{FF2B5EF4-FFF2-40B4-BE49-F238E27FC236}">
                <a16:creationId xmlns:a16="http://schemas.microsoft.com/office/drawing/2014/main" id="{EEA3C439-F12F-5835-CCD1-3BFB4DAA1E6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34925" y="774700"/>
            <a:ext cx="9019681" cy="806769"/>
          </a:xfrm>
        </p:spPr>
        <p:txBody>
          <a:bodyPr/>
          <a:lstStyle/>
          <a:p>
            <a:r>
              <a:rPr lang="pt-BR" i="0" dirty="0"/>
              <a:t>Pedido especial </a:t>
            </a:r>
            <a:endParaRPr lang="pt-BR" sz="4000" i="0" dirty="0"/>
          </a:p>
        </p:txBody>
      </p:sp>
      <p:pic>
        <p:nvPicPr>
          <p:cNvPr id="4" name="Espaço Reservado para Imagem 2">
            <a:extLst>
              <a:ext uri="{FF2B5EF4-FFF2-40B4-BE49-F238E27FC236}">
                <a16:creationId xmlns:a16="http://schemas.microsoft.com/office/drawing/2014/main" id="{B7FFEC3D-6494-7D14-BC0B-6C6EB8BA8B0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602639" y="5771595"/>
            <a:ext cx="1866911" cy="1028965"/>
          </a:xfrm>
          <a:prstGeom prst="rect">
            <a:avLst/>
          </a:prstGeom>
          <a:ln w="6350">
            <a:solidFill>
              <a:prstClr val="black"/>
            </a:solidFill>
          </a:ln>
        </p:spPr>
      </p:pic>
      <p:sp>
        <p:nvSpPr>
          <p:cNvPr id="5" name="Espaço Reservado para Texto 21">
            <a:extLst>
              <a:ext uri="{FF2B5EF4-FFF2-40B4-BE49-F238E27FC236}">
                <a16:creationId xmlns:a16="http://schemas.microsoft.com/office/drawing/2014/main" id="{AE1BAB7F-87C4-BAC7-95C8-E129CB8C945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323033" y="5764301"/>
            <a:ext cx="3228761" cy="315619"/>
          </a:xfrm>
        </p:spPr>
        <p:txBody>
          <a:bodyPr/>
          <a:lstStyle/>
          <a:p>
            <a:r>
              <a:rPr lang="pt-BR" dirty="0"/>
              <a:t>Randy</a:t>
            </a:r>
          </a:p>
        </p:txBody>
      </p:sp>
      <p:sp>
        <p:nvSpPr>
          <p:cNvPr id="6" name="Espaço Reservado para Texto 9">
            <a:extLst>
              <a:ext uri="{FF2B5EF4-FFF2-40B4-BE49-F238E27FC236}">
                <a16:creationId xmlns:a16="http://schemas.microsoft.com/office/drawing/2014/main" id="{2F190885-220A-7FC0-D82E-AE7D748D5BD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531856" y="6203691"/>
            <a:ext cx="3216608" cy="459601"/>
          </a:xfrm>
        </p:spPr>
        <p:txBody>
          <a:bodyPr/>
          <a:lstStyle/>
          <a:p>
            <a:r>
              <a:rPr lang="pt-BR" dirty="0"/>
              <a:t>Quênia</a:t>
            </a:r>
          </a:p>
        </p:txBody>
      </p:sp>
      <p:pic>
        <p:nvPicPr>
          <p:cNvPr id="7" name="Espaço Reservado para Imagem 14">
            <a:extLst>
              <a:ext uri="{FF2B5EF4-FFF2-40B4-BE49-F238E27FC236}">
                <a16:creationId xmlns:a16="http://schemas.microsoft.com/office/drawing/2014/main" id="{F32E1F44-8995-5259-01A3-ED3DB3EAF579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6" r="5806"/>
          <a:stretch>
            <a:fillRect/>
          </a:stretch>
        </p:blipFill>
        <p:spPr>
          <a:xfrm>
            <a:off x="323033" y="1607595"/>
            <a:ext cx="3816919" cy="4108833"/>
          </a:xfrm>
          <a:prstGeom prst="rect">
            <a:avLst/>
          </a:prstGeom>
          <a:ln w="12700">
            <a:solidFill>
              <a:prstClr val="black"/>
            </a:solidFill>
          </a:ln>
        </p:spPr>
      </p:pic>
    </p:spTree>
    <p:extLst>
      <p:ext uri="{BB962C8B-B14F-4D97-AF65-F5344CB8AC3E}">
        <p14:creationId xmlns:p14="http://schemas.microsoft.com/office/powerpoint/2010/main" val="9358978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5829498E-A45C-73C7-B9E2-6072D77A69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77" y="2123108"/>
            <a:ext cx="6077798" cy="4210638"/>
          </a:xfrm>
          <a:prstGeom prst="rect">
            <a:avLst/>
          </a:prstGeom>
        </p:spPr>
      </p:pic>
      <p:cxnSp>
        <p:nvCxnSpPr>
          <p:cNvPr id="27" name="Conector de Seta Reta 26">
            <a:extLst>
              <a:ext uri="{FF2B5EF4-FFF2-40B4-BE49-F238E27FC236}">
                <a16:creationId xmlns:a16="http://schemas.microsoft.com/office/drawing/2014/main" id="{075E1AA4-5308-896B-6625-B5E34A536756}"/>
              </a:ext>
            </a:extLst>
          </p:cNvPr>
          <p:cNvCxnSpPr>
            <a:cxnSpLocks/>
          </p:cNvCxnSpPr>
          <p:nvPr/>
        </p:nvCxnSpPr>
        <p:spPr>
          <a:xfrm flipV="1">
            <a:off x="5460177" y="916120"/>
            <a:ext cx="3539274" cy="3044955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ector de Seta Reta 23">
            <a:extLst>
              <a:ext uri="{FF2B5EF4-FFF2-40B4-BE49-F238E27FC236}">
                <a16:creationId xmlns:a16="http://schemas.microsoft.com/office/drawing/2014/main" id="{064A1366-34CB-98D3-3CCB-30760B181782}"/>
              </a:ext>
            </a:extLst>
          </p:cNvPr>
          <p:cNvCxnSpPr>
            <a:cxnSpLocks/>
          </p:cNvCxnSpPr>
          <p:nvPr/>
        </p:nvCxnSpPr>
        <p:spPr>
          <a:xfrm flipV="1">
            <a:off x="4663545" y="3931788"/>
            <a:ext cx="1203391" cy="733742"/>
          </a:xfrm>
          <a:prstGeom prst="straightConnector1">
            <a:avLst/>
          </a:prstGeom>
          <a:ln w="25400">
            <a:solidFill>
              <a:srgbClr val="00B050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Conector de Seta Reta 15">
            <a:extLst>
              <a:ext uri="{FF2B5EF4-FFF2-40B4-BE49-F238E27FC236}">
                <a16:creationId xmlns:a16="http://schemas.microsoft.com/office/drawing/2014/main" id="{FBDDD62B-D4C4-1105-5684-62516B0125EE}"/>
              </a:ext>
            </a:extLst>
          </p:cNvPr>
          <p:cNvCxnSpPr>
            <a:cxnSpLocks/>
          </p:cNvCxnSpPr>
          <p:nvPr/>
        </p:nvCxnSpPr>
        <p:spPr>
          <a:xfrm flipV="1">
            <a:off x="4637419" y="868041"/>
            <a:ext cx="1226342" cy="3093034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ector de Seta Reta 22">
            <a:extLst>
              <a:ext uri="{FF2B5EF4-FFF2-40B4-BE49-F238E27FC236}">
                <a16:creationId xmlns:a16="http://schemas.microsoft.com/office/drawing/2014/main" id="{80730DDF-96E9-42BA-1C1B-4B6565A5BDD3}"/>
              </a:ext>
            </a:extLst>
          </p:cNvPr>
          <p:cNvCxnSpPr>
            <a:cxnSpLocks/>
          </p:cNvCxnSpPr>
          <p:nvPr/>
        </p:nvCxnSpPr>
        <p:spPr>
          <a:xfrm flipV="1">
            <a:off x="5460177" y="3931788"/>
            <a:ext cx="3539274" cy="744878"/>
          </a:xfrm>
          <a:prstGeom prst="straightConnector1">
            <a:avLst/>
          </a:prstGeom>
          <a:ln w="254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agem 3">
            <a:extLst>
              <a:ext uri="{FF2B5EF4-FFF2-40B4-BE49-F238E27FC236}">
                <a16:creationId xmlns:a16="http://schemas.microsoft.com/office/drawing/2014/main" id="{94DB3409-FD3B-0CFE-B5E6-CC75D31D3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737" y="885795"/>
            <a:ext cx="3200400" cy="3057525"/>
          </a:xfrm>
          <a:prstGeom prst="rect">
            <a:avLst/>
          </a:prstGeom>
        </p:spPr>
      </p:pic>
      <p:cxnSp>
        <p:nvCxnSpPr>
          <p:cNvPr id="20" name="Conector de Seta Reta 19">
            <a:extLst>
              <a:ext uri="{FF2B5EF4-FFF2-40B4-BE49-F238E27FC236}">
                <a16:creationId xmlns:a16="http://schemas.microsoft.com/office/drawing/2014/main" id="{54DBA963-3888-13E0-06BC-7DF0A8F54E92}"/>
              </a:ext>
            </a:extLst>
          </p:cNvPr>
          <p:cNvCxnSpPr>
            <a:cxnSpLocks/>
          </p:cNvCxnSpPr>
          <p:nvPr/>
        </p:nvCxnSpPr>
        <p:spPr>
          <a:xfrm flipV="1">
            <a:off x="5449036" y="920352"/>
            <a:ext cx="3539274" cy="3052355"/>
          </a:xfrm>
          <a:prstGeom prst="straightConnector1">
            <a:avLst/>
          </a:prstGeom>
          <a:ln w="25400">
            <a:solidFill>
              <a:srgbClr val="00B050"/>
            </a:solidFill>
            <a:prstDash val="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CaixaDeTexto 36">
            <a:extLst>
              <a:ext uri="{FF2B5EF4-FFF2-40B4-BE49-F238E27FC236}">
                <a16:creationId xmlns:a16="http://schemas.microsoft.com/office/drawing/2014/main" id="{9B37EBD0-DAF6-E697-A5A6-56FC79ECC88E}"/>
              </a:ext>
            </a:extLst>
          </p:cNvPr>
          <p:cNvSpPr txBox="1"/>
          <p:nvPr/>
        </p:nvSpPr>
        <p:spPr>
          <a:xfrm>
            <a:off x="53636" y="93534"/>
            <a:ext cx="7038643" cy="774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sz="1800" b="1" dirty="0">
                <a:solidFill>
                  <a:srgbClr val="FF0000"/>
                </a:solidFill>
              </a:rPr>
              <a:t>Onde fica o Quênia?</a:t>
            </a:r>
          </a:p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É um país da África... É de lá que vem a nossa história de hoje.</a:t>
            </a:r>
            <a:endParaRPr lang="pt-BR" sz="1800" b="1" dirty="0">
              <a:solidFill>
                <a:srgbClr val="FF0000"/>
              </a:solidFill>
            </a:endParaRPr>
          </a:p>
        </p:txBody>
      </p:sp>
      <p:sp>
        <p:nvSpPr>
          <p:cNvPr id="12" name="Retângulo 11">
            <a:extLst>
              <a:ext uri="{FF2B5EF4-FFF2-40B4-BE49-F238E27FC236}">
                <a16:creationId xmlns:a16="http://schemas.microsoft.com/office/drawing/2014/main" id="{3F05090C-5EDF-0700-1A42-6C782DF9539B}"/>
              </a:ext>
            </a:extLst>
          </p:cNvPr>
          <p:cNvSpPr/>
          <p:nvPr/>
        </p:nvSpPr>
        <p:spPr>
          <a:xfrm>
            <a:off x="2158856" y="4535321"/>
            <a:ext cx="1503026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b="1" dirty="0">
                <a:solidFill>
                  <a:srgbClr val="00B050"/>
                </a:solidFill>
              </a:rPr>
              <a:t>República Democrática do Congo</a:t>
            </a:r>
          </a:p>
        </p:txBody>
      </p:sp>
      <p:sp>
        <p:nvSpPr>
          <p:cNvPr id="52" name="Retângulo 51">
            <a:extLst>
              <a:ext uri="{FF2B5EF4-FFF2-40B4-BE49-F238E27FC236}">
                <a16:creationId xmlns:a16="http://schemas.microsoft.com/office/drawing/2014/main" id="{6D1566AE-C6A2-9EB0-CF5E-E9D9A8EC630C}"/>
              </a:ext>
            </a:extLst>
          </p:cNvPr>
          <p:cNvSpPr/>
          <p:nvPr/>
        </p:nvSpPr>
        <p:spPr>
          <a:xfrm>
            <a:off x="4637419" y="3961075"/>
            <a:ext cx="822758" cy="715591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1A57FB94-B24C-46ED-BB0F-D1C674645AF3}"/>
              </a:ext>
            </a:extLst>
          </p:cNvPr>
          <p:cNvSpPr txBox="1"/>
          <p:nvPr/>
        </p:nvSpPr>
        <p:spPr>
          <a:xfrm>
            <a:off x="86520" y="814100"/>
            <a:ext cx="5205560" cy="13672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 algn="just">
              <a:lnSpc>
                <a:spcPct val="107000"/>
              </a:lnSpc>
              <a:spcAft>
                <a:spcPts val="800"/>
              </a:spcAft>
            </a:pPr>
            <a:r>
              <a:rPr lang="pt-BR" b="1" dirty="0">
                <a:solidFill>
                  <a:srgbClr val="FF0000"/>
                </a:solidFill>
              </a:rPr>
              <a:t>Aponte a cidade de </a:t>
            </a:r>
            <a:r>
              <a:rPr lang="pt-BR" b="1" dirty="0" err="1">
                <a:solidFill>
                  <a:srgbClr val="FF0000"/>
                </a:solidFill>
              </a:rPr>
              <a:t>Ongata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Rongai</a:t>
            </a:r>
            <a:r>
              <a:rPr lang="pt-BR" b="1" dirty="0">
                <a:solidFill>
                  <a:srgbClr val="FF0000"/>
                </a:solidFill>
              </a:rPr>
              <a:t>, onde está localizado um dos projetos deste trimestre, a </a:t>
            </a:r>
            <a:r>
              <a:rPr lang="pt-BR" b="1" dirty="0" err="1">
                <a:solidFill>
                  <a:srgbClr val="FF0000"/>
                </a:solidFill>
              </a:rPr>
              <a:t>Merisho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b="1" dirty="0" err="1">
                <a:solidFill>
                  <a:srgbClr val="FF0000"/>
                </a:solidFill>
              </a:rPr>
              <a:t>Advent</a:t>
            </a:r>
            <a:r>
              <a:rPr lang="pt-BR" b="1" dirty="0">
                <a:solidFill>
                  <a:srgbClr val="FF0000"/>
                </a:solidFill>
              </a:rPr>
              <a:t> Community Nursery </a:t>
            </a:r>
            <a:r>
              <a:rPr lang="pt-BR" b="1" dirty="0" err="1">
                <a:solidFill>
                  <a:srgbClr val="FF0000"/>
                </a:solidFill>
              </a:rPr>
              <a:t>School</a:t>
            </a:r>
            <a:r>
              <a:rPr lang="pt-BR" b="1" dirty="0">
                <a:solidFill>
                  <a:srgbClr val="FF0000"/>
                </a:solidFill>
              </a:rPr>
              <a:t>. </a:t>
            </a:r>
          </a:p>
          <a:p>
            <a:pPr lvl="0" indent="360000" algn="just">
              <a:lnSpc>
                <a:spcPct val="107000"/>
              </a:lnSpc>
              <a:spcAft>
                <a:spcPts val="800"/>
              </a:spcAft>
            </a:pPr>
            <a:endParaRPr lang="pt-BR" b="1" dirty="0">
              <a:solidFill>
                <a:srgbClr val="FF0000"/>
              </a:solidFill>
            </a:endParaRPr>
          </a:p>
        </p:txBody>
      </p:sp>
      <p:sp>
        <p:nvSpPr>
          <p:cNvPr id="32" name="Retângulo 31">
            <a:extLst>
              <a:ext uri="{FF2B5EF4-FFF2-40B4-BE49-F238E27FC236}">
                <a16:creationId xmlns:a16="http://schemas.microsoft.com/office/drawing/2014/main" id="{C2BC2091-D066-4BF7-FD84-C432504A7059}"/>
              </a:ext>
            </a:extLst>
          </p:cNvPr>
          <p:cNvSpPr/>
          <p:nvPr/>
        </p:nvSpPr>
        <p:spPr>
          <a:xfrm>
            <a:off x="7317232" y="2606345"/>
            <a:ext cx="306487" cy="256229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  <p:sp>
        <p:nvSpPr>
          <p:cNvPr id="43" name="CaixaDeTexto 42">
            <a:extLst>
              <a:ext uri="{FF2B5EF4-FFF2-40B4-BE49-F238E27FC236}">
                <a16:creationId xmlns:a16="http://schemas.microsoft.com/office/drawing/2014/main" id="{4757FAC2-B240-3DC1-4C17-95324F7E0ACD}"/>
              </a:ext>
            </a:extLst>
          </p:cNvPr>
          <p:cNvSpPr txBox="1"/>
          <p:nvPr/>
        </p:nvSpPr>
        <p:spPr>
          <a:xfrm>
            <a:off x="6745551" y="2769844"/>
            <a:ext cx="165338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Ongata</a:t>
            </a:r>
            <a:r>
              <a:rPr lang="pt-BR" b="1" dirty="0">
                <a:solidFill>
                  <a:schemeClr val="bg1"/>
                </a:solidFill>
                <a:cs typeface="Times New Roman" panose="02020603050405020304" pitchFamily="18" charset="0"/>
              </a:rPr>
              <a:t> </a:t>
            </a:r>
            <a:r>
              <a:rPr lang="pt-BR" b="1" dirty="0" err="1">
                <a:solidFill>
                  <a:schemeClr val="bg1"/>
                </a:solidFill>
                <a:cs typeface="Times New Roman" panose="02020603050405020304" pitchFamily="18" charset="0"/>
              </a:rPr>
              <a:t>Rongai</a:t>
            </a:r>
            <a:endParaRPr lang="pt-BR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2401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 animBg="1"/>
      <p:bldP spid="3" grpId="0"/>
      <p:bldP spid="3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7CD13A-D4AE-BCA1-5C66-51EB58CBBA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50203081-0F6D-73FD-B456-504A12668B94}"/>
              </a:ext>
            </a:extLst>
          </p:cNvPr>
          <p:cNvSpPr txBox="1"/>
          <p:nvPr/>
        </p:nvSpPr>
        <p:spPr>
          <a:xfrm>
            <a:off x="107504" y="44624"/>
            <a:ext cx="9000999" cy="52629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Todas as tardes, depois da escola, Randy, de 8 anos, voltava para casa e sentia-se muito sozinho no Quênia. O pai e a mãe ainda estavam no trabalho, e a casa parecia muito, muito vazia. Ele não tinha irmãos nem irmãs, portanto, não tinha com quem conversar ou brincar. O tempo passava lentamente enquanto esperava seus pais chegarem em casa.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Em uma sexta-feira, a solidão ficou insuportável. Randy não aguentava mais. Quando a mãe chegou, ele perguntou: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Eu poderia ter um irmãozinho?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A mãe não respondeu. </a:t>
            </a:r>
          </a:p>
          <a:p>
            <a:pPr marL="3672000" indent="360000"/>
            <a:r>
              <a:rPr lang="pt-BR" sz="2400" b="1" dirty="0">
                <a:solidFill>
                  <a:srgbClr val="FF0000"/>
                </a:solidFill>
              </a:rPr>
              <a:t>Randy percebeu que a mãe não tinha gostado da ideia, mas isso não o desanimou. Ele ainda queria um irmãozinho. 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12FC5D3E-AC89-B628-33DF-39BA18CD0F7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979213"/>
            <a:ext cx="3542373" cy="265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87382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A5D07E-D95C-5625-0DB6-7D4B9CD5A9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E0FDA6CD-94AC-753F-D9C2-12DBE47DEF64}"/>
              </a:ext>
            </a:extLst>
          </p:cNvPr>
          <p:cNvSpPr txBox="1"/>
          <p:nvPr/>
        </p:nvSpPr>
        <p:spPr>
          <a:xfrm>
            <a:off x="107504" y="44624"/>
            <a:ext cx="900099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Mãe – perguntou –, o que devo fazer se eu quiser alguma coisa?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Você deve orar – respondeu a mãe.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Randy foi direto para seu quarto, fechou a porta e orou ao Deus do Céu: “Por favor, Deus, me ajude a conseguir um irmão, para que eu não fique mais sozinho e tenha alguém com quem brincar.”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A mãe o chamou para o jantar, preparado com arroz, feijão e banana.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No culto familiar daquela noite, o pai leu a Bíblia, enquanto Randy e a mãe ouviam. Quando a leitura terminou, todos oraram. Novamente, Randy pediu um irmãozinho a Deus. “Por favor, Deus, ajude-me a ter um irmão. Enquanto isso, faça-me companhia amanhã, para que eu não fique sozinho. Em nome de Jesus, amém!”</a:t>
            </a:r>
          </a:p>
          <a:p>
            <a:pPr indent="360000"/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291FF5EE-B0FB-5455-A572-79E40ACB06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498801"/>
            <a:ext cx="3095625" cy="2314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042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C01CA7-7583-DFE9-5AEA-19C5E1929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C2B86CC8-61DE-B995-2131-C860AF740C42}"/>
              </a:ext>
            </a:extLst>
          </p:cNvPr>
          <p:cNvSpPr txBox="1"/>
          <p:nvPr/>
        </p:nvSpPr>
        <p:spPr>
          <a:xfrm>
            <a:off x="107504" y="44624"/>
            <a:ext cx="900099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Quando todos abriram os olhos, o pai olhou para a mãe. A mãe olhou para o pai e sorriu. O pai então olhou para Randy.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– É bom que você tenha aprendido a orar – disse o pai. – Continue assim!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O dia seguinte era sábado, e a família foi à igreja. Na Escola Sabatina, Randy orou novamente pedindo um irmãozinho. Não contou para a professora da Escola Sabatina nem para os outros meninos e meninas. Apenas fechou os olhos durante a classe e pediu a Deus que lhe desse um irmãozinho.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Randy orava diariamente por isso. Ele orava e acreditava que Deus responderia às suas orações. Tinha certeza de que Deus estava fazendo algo a respeito. 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D6F6086-DA8C-A06F-08AA-567FB27B4EF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4176464"/>
            <a:ext cx="3515883" cy="2636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2762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0377E1-3C0A-FA98-9D55-C571892B50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CaixaDeTexto 36">
            <a:extLst>
              <a:ext uri="{FF2B5EF4-FFF2-40B4-BE49-F238E27FC236}">
                <a16:creationId xmlns:a16="http://schemas.microsoft.com/office/drawing/2014/main" id="{B3628E40-0E45-BE88-9F54-DD4CB9DC4FB4}"/>
              </a:ext>
            </a:extLst>
          </p:cNvPr>
          <p:cNvSpPr txBox="1"/>
          <p:nvPr/>
        </p:nvSpPr>
        <p:spPr>
          <a:xfrm>
            <a:off x="179513" y="44624"/>
            <a:ext cx="9000999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E, de fato, Deus estava agindo. Cerca de um ano se passou, e a mãe deu à luz um menino. Randy finalmente tinha um irmãozinho! O nome dele era Ryan.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Randy ficou muito feliz! Não estava mais sozinho. Agora ele tinha com quem conversar e brincar. 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Logo, os dois meninos se tornaram grandes amigos. Amavam brincar juntos. Randy pegava o chocalho do pequeno Ryan e o balançava na frente de seu rostinho. </a:t>
            </a:r>
          </a:p>
          <a:p>
            <a:pPr indent="360000"/>
            <a:r>
              <a:rPr lang="pt-BR" sz="2400" b="1" dirty="0" err="1">
                <a:solidFill>
                  <a:srgbClr val="FF0000"/>
                </a:solidFill>
              </a:rPr>
              <a:t>Clack</a:t>
            </a:r>
            <a:r>
              <a:rPr lang="pt-BR" sz="2400" b="1" dirty="0">
                <a:solidFill>
                  <a:srgbClr val="FF0000"/>
                </a:solidFill>
              </a:rPr>
              <a:t>! </a:t>
            </a:r>
            <a:r>
              <a:rPr lang="pt-BR" sz="2400" b="1" dirty="0" err="1">
                <a:solidFill>
                  <a:srgbClr val="FF0000"/>
                </a:solidFill>
              </a:rPr>
              <a:t>Clack</a:t>
            </a:r>
            <a:r>
              <a:rPr lang="pt-BR" sz="2400" b="1" dirty="0">
                <a:solidFill>
                  <a:srgbClr val="FF0000"/>
                </a:solidFill>
              </a:rPr>
              <a:t>! </a:t>
            </a:r>
            <a:r>
              <a:rPr lang="pt-BR" sz="2400" b="1" dirty="0" err="1">
                <a:solidFill>
                  <a:srgbClr val="FF0000"/>
                </a:solidFill>
              </a:rPr>
              <a:t>Clatter</a:t>
            </a:r>
            <a:r>
              <a:rPr lang="pt-BR" sz="2400" b="1" dirty="0">
                <a:solidFill>
                  <a:srgbClr val="FF0000"/>
                </a:solidFill>
              </a:rPr>
              <a:t>! Era o som do chocalho.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Ryan observava com olhos bem abertos e sorria.</a:t>
            </a:r>
          </a:p>
          <a:p>
            <a:pPr indent="360000"/>
            <a:r>
              <a:rPr lang="pt-BR" sz="2400" b="1" dirty="0">
                <a:solidFill>
                  <a:srgbClr val="FF0000"/>
                </a:solidFill>
              </a:rPr>
              <a:t>Lemos na Bíblia que, um dia, Jesus disse: “Peçam, e lhes será dado” (Mateus 7:7, NAA). Randy sabe que as palavras de Jesus são verdadeiras.</a:t>
            </a: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B0EDBFD-2531-C60A-5C0E-26EEAA87D24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0688" y="4478188"/>
            <a:ext cx="3131840" cy="2348880"/>
          </a:xfrm>
          <a:prstGeom prst="rect">
            <a:avLst/>
          </a:prstGeom>
        </p:spPr>
      </p:pic>
      <p:sp>
        <p:nvSpPr>
          <p:cNvPr id="6" name="Balão de Fala: Retângulo com Cantos Arredondados 5">
            <a:extLst>
              <a:ext uri="{FF2B5EF4-FFF2-40B4-BE49-F238E27FC236}">
                <a16:creationId xmlns:a16="http://schemas.microsoft.com/office/drawing/2014/main" id="{9D27117D-D85A-85F9-D6A5-BD3EB4CB0B2A}"/>
              </a:ext>
            </a:extLst>
          </p:cNvPr>
          <p:cNvSpPr/>
          <p:nvPr/>
        </p:nvSpPr>
        <p:spPr>
          <a:xfrm>
            <a:off x="5292080" y="4653136"/>
            <a:ext cx="3240360" cy="1393131"/>
          </a:xfrm>
          <a:prstGeom prst="wedgeRoundRectCallout">
            <a:avLst>
              <a:gd name="adj1" fmla="val -83934"/>
              <a:gd name="adj2" fmla="val -38912"/>
              <a:gd name="adj3" fmla="val 16667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400" b="1" dirty="0">
                <a:solidFill>
                  <a:schemeClr val="bg1"/>
                </a:solidFill>
              </a:rPr>
              <a:t>– Aprendi que, quando você pede algo, Deus atende .</a:t>
            </a:r>
            <a:endParaRPr lang="pt-BR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0104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AutoShape 2">
            <a:extLst>
              <a:ext uri="{FF2B5EF4-FFF2-40B4-BE49-F238E27FC236}">
                <a16:creationId xmlns:a16="http://schemas.microsoft.com/office/drawing/2014/main" id="{0059638F-CD39-04C7-39F6-EED4A7BEB32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3" name="Espaço Reservado para Texto 12">
            <a:extLst>
              <a:ext uri="{FF2B5EF4-FFF2-40B4-BE49-F238E27FC236}">
                <a16:creationId xmlns:a16="http://schemas.microsoft.com/office/drawing/2014/main" id="{D787DDF2-93C9-4AEC-99B7-0C53449DE50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79387" y="44625"/>
            <a:ext cx="8785225" cy="1728192"/>
          </a:xfrm>
        </p:spPr>
        <p:txBody>
          <a:bodyPr/>
          <a:lstStyle/>
          <a:p>
            <a:pPr indent="360000"/>
            <a:r>
              <a:rPr lang="pt-BR" dirty="0"/>
              <a:t>Um dos projetos missionários deste trimestre é uma escola no Quênia, onde as crianças podem aprender sobre o Deus do Céu, que responde às orações. A escola se chama </a:t>
            </a:r>
            <a:r>
              <a:rPr lang="pt-BR" dirty="0" err="1"/>
              <a:t>Merisho</a:t>
            </a:r>
            <a:r>
              <a:rPr lang="pt-BR" dirty="0"/>
              <a:t> </a:t>
            </a:r>
            <a:r>
              <a:rPr lang="pt-BR" dirty="0" err="1"/>
              <a:t>Advent</a:t>
            </a:r>
            <a:r>
              <a:rPr lang="pt-BR" dirty="0"/>
              <a:t> Community Nursery </a:t>
            </a:r>
            <a:r>
              <a:rPr lang="pt-BR" dirty="0" err="1"/>
              <a:t>School</a:t>
            </a:r>
            <a:r>
              <a:rPr lang="pt-BR" dirty="0"/>
              <a:t> e fica perto da casa de Randy. Agradecemos sua generosa doação a esse projeto importante.</a:t>
            </a:r>
          </a:p>
        </p:txBody>
      </p:sp>
      <p:pic>
        <p:nvPicPr>
          <p:cNvPr id="4" name="Espaço Reservado para Imagem 3">
            <a:extLst>
              <a:ext uri="{FF2B5EF4-FFF2-40B4-BE49-F238E27FC236}">
                <a16:creationId xmlns:a16="http://schemas.microsoft.com/office/drawing/2014/main" id="{BAF14B8D-9FC3-79BD-DAC9-6815A80DEB5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9" r="1689"/>
          <a:stretch>
            <a:fillRect/>
          </a:stretch>
        </p:blipFill>
        <p:spPr>
          <a:xfrm>
            <a:off x="179388" y="1773238"/>
            <a:ext cx="8785225" cy="4895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26664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>
            <a:extLst>
              <a:ext uri="{FF2B5EF4-FFF2-40B4-BE49-F238E27FC236}">
                <a16:creationId xmlns:a16="http://schemas.microsoft.com/office/drawing/2014/main" id="{3FE9D9D5-3E2D-FEA5-5474-04F94274ABF8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71996" y="679578"/>
            <a:ext cx="2959200" cy="591777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Ruanda é um pequeno país sem litoral com uma população enorme. Não há terra suficiente para cultivar todos os alimentos necessários para as pessoas. Essa falta de alimentos é chamada de déficit alimentar. Isso significa que muitas pessoas passam fome ou têm dificuldade para encontrar comida para alimentar suas famílias.</a:t>
            </a:r>
          </a:p>
          <a:p>
            <a:pPr>
              <a:lnSpc>
                <a:spcPct val="100000"/>
              </a:lnSpc>
            </a:pPr>
            <a:r>
              <a:rPr lang="pt-BR" dirty="0">
                <a:solidFill>
                  <a:srgbClr val="1F1F1F"/>
                </a:solidFill>
                <a:latin typeface="inherit"/>
              </a:rPr>
              <a:t>Houve também uma guerra terrível muitos anos atrás que deixou um grande número de crianças tutsis órfãs. Elas agora são adultas e precisam do amor e da cura de Jesus e de amigos cristãos.</a:t>
            </a:r>
          </a:p>
          <a:p>
            <a:pPr>
              <a:lnSpc>
                <a:spcPct val="100000"/>
              </a:lnSpc>
            </a:pPr>
            <a:endParaRPr lang="pt-BR" dirty="0"/>
          </a:p>
        </p:txBody>
      </p:sp>
      <p:pic>
        <p:nvPicPr>
          <p:cNvPr id="3" name="Picture 2" descr="Reflorestar o mundo promove a igualdade de gênero - CicloVivo">
            <a:extLst>
              <a:ext uri="{FF2B5EF4-FFF2-40B4-BE49-F238E27FC236}">
                <a16:creationId xmlns:a16="http://schemas.microsoft.com/office/drawing/2014/main" id="{9B5B6A0D-AE7F-619F-5CE4-343E34DCA7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836712"/>
            <a:ext cx="3274504" cy="218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Reflorestar o mundo promove a igualdade de gênero - CicloVivo">
            <a:extLst>
              <a:ext uri="{FF2B5EF4-FFF2-40B4-BE49-F238E27FC236}">
                <a16:creationId xmlns:a16="http://schemas.microsoft.com/office/drawing/2014/main" id="{FD953580-0871-8A3D-9AF4-491695EAA7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72" y="4725144"/>
            <a:ext cx="3059832" cy="2039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Um terço da população mundial está desnutrida ou com excesso de peso, diz  estudo | As Nações Unidas no Brasil">
            <a:extLst>
              <a:ext uri="{FF2B5EF4-FFF2-40B4-BE49-F238E27FC236}">
                <a16:creationId xmlns:a16="http://schemas.microsoft.com/office/drawing/2014/main" id="{1A3657C4-CD59-12F6-8BF6-8F2FB8DBB0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662" y="2903655"/>
            <a:ext cx="2959200" cy="1974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92801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48B7E63-32A7-E529-E6AD-48AB9BFAB1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882" y="694808"/>
            <a:ext cx="3567014" cy="4462384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pt-BR" sz="2000" b="1" i="1">
                <a:solidFill>
                  <a:srgbClr val="FF0000"/>
                </a:solidFill>
              </a:rPr>
              <a:t>Quênia</a:t>
            </a:r>
          </a:p>
          <a:p>
            <a:r>
              <a:rPr lang="pt-BR" b="1"/>
              <a:t>• A Igreja no Quênia têm 6.185 igrejas e 3.621 congregações com um total de 988.243 membros. O país tem uma população de 64.443.000 de habitantes, cerca de 1 adventista para cada 65 pessoas. personas.</a:t>
            </a:r>
          </a:p>
          <a:p>
            <a:r>
              <a:rPr lang="pt-BR" b="1"/>
              <a:t>• A Universidade Adventista da África Oriental em Baraton foi fundada em 1980 e se tornou a primeira universidade particular reconhecida pelo governo do Quênia em 1991. A Universidade possui cursos </a:t>
            </a:r>
            <a:r>
              <a:rPr lang="pt-BR" altLang="pt-BR" b="1">
                <a:solidFill>
                  <a:srgbClr val="222222"/>
                </a:solidFill>
                <a:latin typeface="inherit"/>
              </a:rPr>
              <a:t>de graduação e pós-graduação em Administração, Educação, Ciências da Saúde e Ciência e Tecnologia</a:t>
            </a:r>
            <a:r>
              <a:rPr lang="pt-BR" altLang="pt-BR" sz="600" b="1"/>
              <a:t> </a:t>
            </a:r>
            <a:endParaRPr lang="pt-BR" altLang="pt-BR" sz="1400" b="1">
              <a:latin typeface="Arial" panose="020B0604020202020204" pitchFamily="34" charset="0"/>
            </a:endParaRPr>
          </a:p>
        </p:txBody>
      </p:sp>
      <p:pic>
        <p:nvPicPr>
          <p:cNvPr id="3" name="Picture 2" descr="QuÃªnia: FuncionÃ¡rios da universidade adventista evacuados com continuaÃ§Ã£o do conflito nacional">
            <a:extLst>
              <a:ext uri="{FF2B5EF4-FFF2-40B4-BE49-F238E27FC236}">
                <a16:creationId xmlns:a16="http://schemas.microsoft.com/office/drawing/2014/main" id="{3F354413-102D-8DFE-8B1F-D3E5EAA797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996193"/>
            <a:ext cx="4888971" cy="2750046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Resultado de imagem para University of eastern africa baraton">
            <a:extLst>
              <a:ext uri="{FF2B5EF4-FFF2-40B4-BE49-F238E27FC236}">
                <a16:creationId xmlns:a16="http://schemas.microsoft.com/office/drawing/2014/main" id="{F1F9FD6A-9107-3AE9-6860-15546512147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0" b="3988"/>
          <a:stretch/>
        </p:blipFill>
        <p:spPr bwMode="auto">
          <a:xfrm>
            <a:off x="3744416" y="836712"/>
            <a:ext cx="4572000" cy="2873896"/>
          </a:xfrm>
          <a:prstGeom prst="rect">
            <a:avLst/>
          </a:prstGeom>
          <a:noFill/>
          <a:ln w="2540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B8B70855-6927-6DBB-404F-6222161C29C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508" y="5642983"/>
            <a:ext cx="1317214" cy="725812"/>
          </a:xfrm>
          <a:prstGeom prst="rect">
            <a:avLst/>
          </a:prstGeom>
        </p:spPr>
      </p:pic>
      <p:sp>
        <p:nvSpPr>
          <p:cNvPr id="6" name="Retângulo 5">
            <a:extLst>
              <a:ext uri="{FF2B5EF4-FFF2-40B4-BE49-F238E27FC236}">
                <a16:creationId xmlns:a16="http://schemas.microsoft.com/office/drawing/2014/main" id="{C6A9FBB0-6790-2D8C-8441-B8B6BA45EEAC}"/>
              </a:ext>
            </a:extLst>
          </p:cNvPr>
          <p:cNvSpPr/>
          <p:nvPr/>
        </p:nvSpPr>
        <p:spPr>
          <a:xfrm>
            <a:off x="88462" y="6005889"/>
            <a:ext cx="800045" cy="32742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1400" b="1" dirty="0">
                <a:solidFill>
                  <a:schemeClr val="tx1"/>
                </a:solidFill>
              </a:rPr>
              <a:t>Quênia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DA0EF8E-CCB1-1552-3CF3-14B660BAB6E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391" y="5274369"/>
            <a:ext cx="1458884" cy="146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9084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8">
            <a:extLst>
              <a:ext uri="{FF2B5EF4-FFF2-40B4-BE49-F238E27FC236}">
                <a16:creationId xmlns:a16="http://schemas.microsoft.com/office/drawing/2014/main" id="{DB075D21-E0E7-0107-CC82-C403171139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504" y="889509"/>
            <a:ext cx="2864719" cy="574772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/>
            <a:r>
              <a:rPr lang="pt-BR" altLang="pt-BR" sz="1600" b="1" dirty="0">
                <a:solidFill>
                  <a:srgbClr val="FF0000"/>
                </a:solidFill>
              </a:rPr>
              <a:t>Rinoceronte</a:t>
            </a:r>
          </a:p>
          <a:p>
            <a:endParaRPr lang="pt-BR" altLang="pt-BR" sz="1600" b="1" dirty="0">
              <a:solidFill>
                <a:srgbClr val="FF0000"/>
              </a:solidFill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Os rinocerontes são </a:t>
            </a:r>
            <a:r>
              <a:rPr lang="pt-BR" sz="1400" b="1" dirty="0" err="1">
                <a:latin typeface="Comic Sans MS" panose="030F0702030302020204" pitchFamily="66" charset="0"/>
              </a:rPr>
              <a:t>mamí-feros</a:t>
            </a:r>
            <a:r>
              <a:rPr lang="pt-BR" sz="1400" b="1" dirty="0">
                <a:latin typeface="Comic Sans MS" panose="030F0702030302020204" pitchFamily="66" charset="0"/>
              </a:rPr>
              <a:t> herbívoros, e existem duas espécies deles na África: O rinoceronte branco e o rinoceronte negro.</a:t>
            </a:r>
          </a:p>
          <a:p>
            <a:pPr algn="just"/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Têm orelhas muito pequenas. Eles não enxergam bem, porém tem ótima audição e olfato;</a:t>
            </a: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35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Devido à caça, os rinocerontes são muito raros, pois eles são caçados em busca de seus chifres, que alguns acreditam que tenham propriedades medicinais;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pt-BR" sz="1400" b="1" dirty="0">
              <a:latin typeface="Comic Sans MS" panose="030F0702030302020204" pitchFamily="66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pt-BR" sz="1400" b="1" dirty="0">
                <a:latin typeface="Comic Sans MS" panose="030F0702030302020204" pitchFamily="66" charset="0"/>
              </a:rPr>
              <a:t>O rinoceronte faz parte da lista dos cinco animais selvagens da África mais difíceis de se caçar.</a:t>
            </a:r>
            <a:r>
              <a:rPr lang="pt-BR" sz="1400" dirty="0"/>
              <a:t> </a:t>
            </a:r>
            <a:endParaRPr lang="pt-BR" sz="1350" b="1" i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 descr="Thinkstock">
            <a:extLst>
              <a:ext uri="{FF2B5EF4-FFF2-40B4-BE49-F238E27FC236}">
                <a16:creationId xmlns:a16="http://schemas.microsoft.com/office/drawing/2014/main" id="{C70A1825-798A-3B0B-DF02-244F8E0B4C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0132" y="764704"/>
            <a:ext cx="3307179" cy="24803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Picture 4" descr="Thinkstock">
            <a:extLst>
              <a:ext uri="{FF2B5EF4-FFF2-40B4-BE49-F238E27FC236}">
                <a16:creationId xmlns:a16="http://schemas.microsoft.com/office/drawing/2014/main" id="{5A4EA5A4-EC41-A146-67FC-C599558437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993" y="2636912"/>
            <a:ext cx="3018786" cy="22640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8" descr="http://cdn3.upsocl.com/wp-content/uploads/imverde/2014/10/Mama-Rinoceronte_800.jpg">
            <a:extLst>
              <a:ext uri="{FF2B5EF4-FFF2-40B4-BE49-F238E27FC236}">
                <a16:creationId xmlns:a16="http://schemas.microsoft.com/office/drawing/2014/main" id="{B1C56F2F-0DA3-497F-7B96-0647441F5F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5729" y="4297038"/>
            <a:ext cx="3307179" cy="24803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9615462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>
            <a:extLst>
              <a:ext uri="{FF2B5EF4-FFF2-40B4-BE49-F238E27FC236}">
                <a16:creationId xmlns:a16="http://schemas.microsoft.com/office/drawing/2014/main" id="{FC1FD408-231A-40E3-8D63-2A6F1D0E85CE}"/>
              </a:ext>
            </a:extLst>
          </p:cNvPr>
          <p:cNvSpPr txBox="1"/>
          <p:nvPr/>
        </p:nvSpPr>
        <p:spPr>
          <a:xfrm>
            <a:off x="51618" y="1086643"/>
            <a:ext cx="9092382" cy="20112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No mapa, mostre o continente africano e o país do Quênia.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Aponte a cidade de </a:t>
            </a:r>
            <a:r>
              <a:rPr lang="pt-BR" b="1" dirty="0" err="1">
                <a:cs typeface="Times New Roman" panose="02020603050405020304" pitchFamily="18" charset="0"/>
              </a:rPr>
              <a:t>Ongata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Rongai</a:t>
            </a:r>
            <a:r>
              <a:rPr lang="pt-BR" b="1" dirty="0">
                <a:cs typeface="Times New Roman" panose="02020603050405020304" pitchFamily="18" charset="0"/>
              </a:rPr>
              <a:t>, onde está localizado um dos projetos deste trimestre, a </a:t>
            </a:r>
            <a:r>
              <a:rPr lang="pt-BR" b="1" dirty="0" err="1">
                <a:cs typeface="Times New Roman" panose="02020603050405020304" pitchFamily="18" charset="0"/>
              </a:rPr>
              <a:t>Merisho</a:t>
            </a:r>
            <a:r>
              <a:rPr lang="pt-BR" b="1" dirty="0">
                <a:cs typeface="Times New Roman" panose="02020603050405020304" pitchFamily="18" charset="0"/>
              </a:rPr>
              <a:t> </a:t>
            </a:r>
            <a:r>
              <a:rPr lang="pt-BR" b="1" dirty="0" err="1">
                <a:cs typeface="Times New Roman" panose="02020603050405020304" pitchFamily="18" charset="0"/>
              </a:rPr>
              <a:t>Advent</a:t>
            </a:r>
            <a:r>
              <a:rPr lang="pt-BR" b="1" dirty="0">
                <a:cs typeface="Times New Roman" panose="02020603050405020304" pitchFamily="18" charset="0"/>
              </a:rPr>
              <a:t> Community Nursery </a:t>
            </a:r>
            <a:r>
              <a:rPr lang="pt-BR" b="1" dirty="0" err="1">
                <a:cs typeface="Times New Roman" panose="02020603050405020304" pitchFamily="18" charset="0"/>
              </a:rPr>
              <a:t>School</a:t>
            </a:r>
            <a:r>
              <a:rPr lang="pt-BR" b="1" dirty="0">
                <a:cs typeface="Times New Roman" panose="02020603050405020304" pitchFamily="18" charset="0"/>
              </a:rPr>
              <a:t>. 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 cidade fica ao sul da capital do Quênia, Nairóbi.</a:t>
            </a:r>
          </a:p>
          <a:p>
            <a:pPr marL="342900" indent="-342900">
              <a:lnSpc>
                <a:spcPct val="107000"/>
              </a:lnSpc>
              <a:spcAft>
                <a:spcPts val="300"/>
              </a:spcAft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Assista a um breve vídeo sobre Randy no YouTube: bit.ly/Randy-ECD.</a:t>
            </a:r>
          </a:p>
          <a:p>
            <a:pPr>
              <a:lnSpc>
                <a:spcPct val="107000"/>
              </a:lnSpc>
              <a:spcAft>
                <a:spcPts val="300"/>
              </a:spcAft>
            </a:pPr>
            <a:endParaRPr lang="pt-BR" b="1" dirty="0">
              <a:cs typeface="Times New Roman" panose="02020603050405020304" pitchFamily="18" charset="0"/>
            </a:endParaRPr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9D97D917-BC34-4309-B8CE-CE93FB6CE88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996" y="7117557"/>
            <a:ext cx="1079004" cy="1279995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2D253C72-6BA9-4CFB-81DE-2652CDC6874B}"/>
              </a:ext>
            </a:extLst>
          </p:cNvPr>
          <p:cNvSpPr txBox="1"/>
          <p:nvPr/>
        </p:nvSpPr>
        <p:spPr>
          <a:xfrm>
            <a:off x="25809" y="4581128"/>
            <a:ext cx="9092382" cy="9599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Baixe, no Facebook, as fotos da história da semana: bit.ly/fb-mq. </a:t>
            </a:r>
          </a:p>
          <a:p>
            <a:pPr marL="34290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pt-BR" b="1" dirty="0">
                <a:cs typeface="Times New Roman" panose="02020603050405020304" pitchFamily="18" charset="0"/>
              </a:rPr>
              <a:t>(disponível no início de cada semana no facebook em 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https://www.facebook.com/missionquarterlies</a:t>
            </a:r>
            <a:r>
              <a:rPr lang="pt-BR" i="1" u="sng" dirty="0">
                <a:solidFill>
                  <a:srgbClr val="0000FF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)</a:t>
            </a:r>
          </a:p>
        </p:txBody>
      </p:sp>
      <p:pic>
        <p:nvPicPr>
          <p:cNvPr id="2" name="Imagem 1" descr="Desenho de um círculo&#10;&#10;Descrição gerada automaticamente com confiança média">
            <a:extLst>
              <a:ext uri="{FF2B5EF4-FFF2-40B4-BE49-F238E27FC236}">
                <a16:creationId xmlns:a16="http://schemas.microsoft.com/office/drawing/2014/main" id="{3E60CCFD-58B5-D7F5-EA48-95B301D00C4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7964" y="7873587"/>
            <a:ext cx="221851" cy="352320"/>
          </a:xfrm>
          <a:prstGeom prst="rect">
            <a:avLst/>
          </a:prstGeom>
        </p:spPr>
      </p:pic>
      <p:sp>
        <p:nvSpPr>
          <p:cNvPr id="3" name="Elipse 2">
            <a:extLst>
              <a:ext uri="{FF2B5EF4-FFF2-40B4-BE49-F238E27FC236}">
                <a16:creationId xmlns:a16="http://schemas.microsoft.com/office/drawing/2014/main" id="{B1FAAB4F-9314-4477-9363-7420EFADC908}"/>
              </a:ext>
            </a:extLst>
          </p:cNvPr>
          <p:cNvSpPr/>
          <p:nvPr/>
        </p:nvSpPr>
        <p:spPr>
          <a:xfrm flipH="1" flipV="1">
            <a:off x="8100392" y="7729571"/>
            <a:ext cx="72008" cy="7200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415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524CE747-CF44-4139-ADB2-F520C65DC5B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2823F78D-78E2-43ED-A138-900780B5F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825" y="3551238"/>
            <a:ext cx="9036050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pt-BR" altLang="pt-BR" sz="2400" b="1" dirty="0"/>
              <a:t>Qualquer observação sobre este material entre em contato comigo pelo e-mail:</a:t>
            </a:r>
          </a:p>
          <a:p>
            <a:pPr eaLnBrk="1" hangingPunct="1"/>
            <a:r>
              <a:rPr lang="pt-BR" altLang="pt-BR" sz="2400" b="1" dirty="0">
                <a:solidFill>
                  <a:srgbClr val="FF0000"/>
                </a:solidFill>
              </a:rPr>
              <a:t>Ruy Ernesto N Schwantes ( </a:t>
            </a:r>
            <a:r>
              <a:rPr lang="pt-BR" altLang="pt-BR" sz="2400" b="1" dirty="0">
                <a:solidFill>
                  <a:srgbClr val="FF0000"/>
                </a:solidFill>
                <a:hlinkClick r:id="rId2"/>
              </a:rPr>
              <a:t>ruy_ernesto@hotmail.com</a:t>
            </a:r>
            <a:r>
              <a:rPr lang="pt-BR" altLang="pt-BR" sz="2400" b="1" dirty="0">
                <a:solidFill>
                  <a:srgbClr val="FF0000"/>
                </a:solidFill>
              </a:rPr>
              <a:t> )</a:t>
            </a: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  <a:p>
            <a:pPr eaLnBrk="1" hangingPunct="1"/>
            <a:endParaRPr lang="pt-BR" alt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0919055"/>
      </p:ext>
    </p:extLst>
  </p:cSld>
  <p:clrMapOvr>
    <a:masterClrMapping/>
  </p:clrMapOvr>
</p:sld>
</file>

<file path=ppt/theme/theme1.xml><?xml version="1.0" encoding="utf-8"?>
<a:theme xmlns:a="http://schemas.openxmlformats.org/drawingml/2006/main" name="Missões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Amarelo ADORAÇÃO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47263</TotalTime>
  <Words>1088</Words>
  <Application>Microsoft Office PowerPoint</Application>
  <PresentationFormat>Apresentação na tela (4:3)</PresentationFormat>
  <Paragraphs>60</Paragraphs>
  <Slides>15</Slides>
  <Notes>2</Notes>
  <HiddenSlides>0</HiddenSlides>
  <MMClips>0</MMClips>
  <ScaleCrop>false</ScaleCrop>
  <HeadingPairs>
    <vt:vector size="6" baseType="variant">
      <vt:variant>
        <vt:lpstr>Fontes usadas</vt:lpstr>
      </vt:variant>
      <vt:variant>
        <vt:i4>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15</vt:i4>
      </vt:variant>
    </vt:vector>
  </HeadingPairs>
  <TitlesOfParts>
    <vt:vector size="25" baseType="lpstr">
      <vt:lpstr>Arial</vt:lpstr>
      <vt:lpstr>Arial Black</vt:lpstr>
      <vt:lpstr>Calibri</vt:lpstr>
      <vt:lpstr>Comic Sans MS</vt:lpstr>
      <vt:lpstr>inherit</vt:lpstr>
      <vt:lpstr>Noto Serif Light</vt:lpstr>
      <vt:lpstr>Symbol</vt:lpstr>
      <vt:lpstr>Times New Roman</vt:lpstr>
      <vt:lpstr>Missões</vt:lpstr>
      <vt:lpstr>Amarelo ADORAÇÃO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Uso Pessoal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Ruy Schwantes</dc:creator>
  <cp:lastModifiedBy>Ruy Ernesto Nobrega Schwantes</cp:lastModifiedBy>
  <cp:revision>3033</cp:revision>
  <dcterms:created xsi:type="dcterms:W3CDTF">2014-12-27T17:37:04Z</dcterms:created>
  <dcterms:modified xsi:type="dcterms:W3CDTF">2026-05-23T18:16:29Z</dcterms:modified>
</cp:coreProperties>
</file>