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FF20E-AC8D-484A-A4BD-13CD0026AF0C}" v="8" dt="2026-04-17T23:29:05.351"/>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D1CC9F5-6E0A-41F8-B5B9-DE5264088EBB}"/>
    <pc:docChg chg="modSld">
      <pc:chgData name="Neemias Informatica Lima" userId="b77af7bd85500281" providerId="LiveId" clId="{7D1CC9F5-6E0A-41F8-B5B9-DE5264088EBB}" dt="2026-04-17T23:29:49.371" v="146" actId="6549"/>
      <pc:docMkLst>
        <pc:docMk/>
      </pc:docMkLst>
      <pc:sldChg chg="modSp mod">
        <pc:chgData name="Neemias Informatica Lima" userId="b77af7bd85500281" providerId="LiveId" clId="{7D1CC9F5-6E0A-41F8-B5B9-DE5264088EBB}" dt="2026-04-17T23:27:02.866" v="128" actId="207"/>
        <pc:sldMkLst>
          <pc:docMk/>
          <pc:sldMk cId="0" sldId="362"/>
        </pc:sldMkLst>
        <pc:spChg chg="mod">
          <ac:chgData name="Neemias Informatica Lima" userId="b77af7bd85500281" providerId="LiveId" clId="{7D1CC9F5-6E0A-41F8-B5B9-DE5264088EBB}" dt="2026-04-17T23:24:22.983" v="89" actId="20577"/>
          <ac:spMkLst>
            <pc:docMk/>
            <pc:sldMk cId="0" sldId="362"/>
            <ac:spMk id="16" creationId="{00000000-0000-0000-0000-000000000000}"/>
          </ac:spMkLst>
        </pc:spChg>
        <pc:spChg chg="mod">
          <ac:chgData name="Neemias Informatica Lima" userId="b77af7bd85500281" providerId="LiveId" clId="{7D1CC9F5-6E0A-41F8-B5B9-DE5264088EBB}" dt="2026-04-17T23:27:02.866" v="128" actId="207"/>
          <ac:spMkLst>
            <pc:docMk/>
            <pc:sldMk cId="0" sldId="362"/>
            <ac:spMk id="17" creationId="{00000000-0000-0000-0000-000000000000}"/>
          </ac:spMkLst>
        </pc:spChg>
      </pc:sldChg>
      <pc:sldChg chg="modSp mod">
        <pc:chgData name="Neemias Informatica Lima" userId="b77af7bd85500281" providerId="LiveId" clId="{7D1CC9F5-6E0A-41F8-B5B9-DE5264088EBB}" dt="2026-04-17T23:29:49.371" v="146" actId="6549"/>
        <pc:sldMkLst>
          <pc:docMk/>
          <pc:sldMk cId="0" sldId="365"/>
        </pc:sldMkLst>
        <pc:spChg chg="mod">
          <ac:chgData name="Neemias Informatica Lima" userId="b77af7bd85500281" providerId="LiveId" clId="{7D1CC9F5-6E0A-41F8-B5B9-DE5264088EBB}" dt="2026-04-17T23:24:27.478" v="93" actId="20577"/>
          <ac:spMkLst>
            <pc:docMk/>
            <pc:sldMk cId="0" sldId="365"/>
            <ac:spMk id="12" creationId="{00000000-0000-0000-0000-000000000000}"/>
          </ac:spMkLst>
        </pc:spChg>
        <pc:spChg chg="mod">
          <ac:chgData name="Neemias Informatica Lima" userId="b77af7bd85500281" providerId="LiveId" clId="{7D1CC9F5-6E0A-41F8-B5B9-DE5264088EBB}" dt="2026-04-17T23:29:49.371" v="146" actId="6549"/>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4/17/2026</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4/17/2026</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17/04/2026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17/04/2026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17/04/2026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17/04/2026</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MAIO DE 2026 ::</a:t>
            </a:r>
          </a:p>
        </p:txBody>
      </p:sp>
      <p:sp>
        <p:nvSpPr>
          <p:cNvPr id="17" name="Retângulo 16"/>
          <p:cNvSpPr/>
          <p:nvPr/>
        </p:nvSpPr>
        <p:spPr>
          <a:xfrm>
            <a:off x="8831" y="1090479"/>
            <a:ext cx="9877919" cy="2554545"/>
          </a:xfrm>
          <a:prstGeom prst="rect">
            <a:avLst/>
          </a:prstGeom>
        </p:spPr>
        <p:txBody>
          <a:bodyPr wrap="square">
            <a:spAutoFit/>
          </a:bodyPr>
          <a:lstStyle/>
          <a:p>
            <a:r>
              <a:rPr lang="pt-BR" sz="2000" dirty="0">
                <a:solidFill>
                  <a:srgbClr val="FF0000"/>
                </a:solidFill>
                <a:latin typeface="Arial Black" panose="020B0A04020102020204" pitchFamily="34" charset="0"/>
              </a:rPr>
              <a:t>01/05 – </a:t>
            </a:r>
            <a:r>
              <a:rPr lang="pt-BR" sz="2000" dirty="0">
                <a:solidFill>
                  <a:schemeClr val="tx2"/>
                </a:solidFill>
                <a:latin typeface="Arial Black" panose="020B0A04020102020204" pitchFamily="34" charset="0"/>
              </a:rPr>
              <a:t>FERIADO DO DIA DO TRABALHO</a:t>
            </a:r>
          </a:p>
          <a:p>
            <a:r>
              <a:rPr lang="pt-BR" sz="2000" dirty="0">
                <a:solidFill>
                  <a:srgbClr val="FF0000"/>
                </a:solidFill>
                <a:latin typeface="Arial Black" panose="020B0A04020102020204" pitchFamily="34" charset="0"/>
              </a:rPr>
              <a:t>02/05 – </a:t>
            </a:r>
            <a:r>
              <a:rPr lang="pt-BR" sz="2000" dirty="0">
                <a:solidFill>
                  <a:schemeClr val="tx2"/>
                </a:solidFill>
                <a:latin typeface="Arial Black" panose="020B0A04020102020204" pitchFamily="34" charset="0"/>
              </a:rPr>
              <a:t>CONGRESSO ADORE CACHOEIRO</a:t>
            </a:r>
          </a:p>
          <a:p>
            <a:r>
              <a:rPr lang="pt-BR" sz="2000" dirty="0">
                <a:solidFill>
                  <a:srgbClr val="FF0000"/>
                </a:solidFill>
                <a:latin typeface="Arial Black" panose="020B0A04020102020204" pitchFamily="34" charset="0"/>
              </a:rPr>
              <a:t>09/04 – </a:t>
            </a:r>
            <a:r>
              <a:rPr lang="pt-BR" sz="2000" dirty="0">
                <a:solidFill>
                  <a:schemeClr val="tx2"/>
                </a:solidFill>
                <a:latin typeface="Arial Black" panose="020B0A04020102020204" pitchFamily="34" charset="0"/>
              </a:rPr>
              <a:t>SÁBADO DE MORDOMIA</a:t>
            </a:r>
          </a:p>
          <a:p>
            <a:r>
              <a:rPr lang="pt-BR" sz="2000" dirty="0">
                <a:solidFill>
                  <a:srgbClr val="FF0000"/>
                </a:solidFill>
                <a:latin typeface="Arial Black" panose="020B0A04020102020204" pitchFamily="34" charset="0"/>
              </a:rPr>
              <a:t>10/05 – </a:t>
            </a:r>
            <a:r>
              <a:rPr lang="pt-BR" sz="2000" dirty="0">
                <a:solidFill>
                  <a:schemeClr val="tx2"/>
                </a:solidFill>
                <a:latin typeface="Arial Black" panose="020B0A04020102020204" pitchFamily="34" charset="0"/>
              </a:rPr>
              <a:t>DIA DAS MÃES </a:t>
            </a:r>
          </a:p>
          <a:p>
            <a:r>
              <a:rPr lang="pt-BR" sz="2000" dirty="0">
                <a:solidFill>
                  <a:srgbClr val="FF0000"/>
                </a:solidFill>
                <a:latin typeface="Arial Black" panose="020B0A04020102020204" pitchFamily="34" charset="0"/>
              </a:rPr>
              <a:t>16/05 – </a:t>
            </a:r>
            <a:r>
              <a:rPr lang="pt-BR" sz="2000" dirty="0">
                <a:solidFill>
                  <a:schemeClr val="tx2"/>
                </a:solidFill>
                <a:latin typeface="Arial Black" panose="020B0A04020102020204" pitchFamily="34" charset="0"/>
              </a:rPr>
              <a:t>DIA MUNDIAL DO AVENTUREIRO</a:t>
            </a:r>
          </a:p>
          <a:p>
            <a:r>
              <a:rPr lang="pt-BR" sz="2000" dirty="0">
                <a:solidFill>
                  <a:srgbClr val="FF0000"/>
                </a:solidFill>
                <a:latin typeface="Arial Black" panose="020B0A04020102020204" pitchFamily="34" charset="0"/>
              </a:rPr>
              <a:t>22 A 25/05 – </a:t>
            </a:r>
            <a:r>
              <a:rPr lang="pt-BR" sz="2000" dirty="0">
                <a:solidFill>
                  <a:schemeClr val="tx2"/>
                </a:solidFill>
                <a:latin typeface="Arial Black" panose="020B0A04020102020204" pitchFamily="34" charset="0"/>
              </a:rPr>
              <a:t>FIM DE SEMANA DA FAMÍLIA  </a:t>
            </a:r>
          </a:p>
          <a:p>
            <a:r>
              <a:rPr lang="pt-BR" sz="2000" dirty="0">
                <a:solidFill>
                  <a:srgbClr val="FF0000"/>
                </a:solidFill>
                <a:latin typeface="Arial Black" panose="020B0A04020102020204" pitchFamily="34" charset="0"/>
              </a:rPr>
              <a:t>24/05 – </a:t>
            </a:r>
            <a:r>
              <a:rPr lang="pt-BR" sz="2000" dirty="0">
                <a:solidFill>
                  <a:schemeClr val="tx2"/>
                </a:solidFill>
                <a:latin typeface="Arial Black" panose="020B0A04020102020204" pitchFamily="34" charset="0"/>
              </a:rPr>
              <a:t>CURSO DE NOIVOS</a:t>
            </a:r>
          </a:p>
          <a:p>
            <a:r>
              <a:rPr lang="pt-BR" sz="2000" dirty="0">
                <a:solidFill>
                  <a:srgbClr val="FF0000"/>
                </a:solidFill>
                <a:latin typeface="Arial Black" panose="020B0A04020102020204" pitchFamily="34" charset="0"/>
              </a:rPr>
              <a:t>27/05 – </a:t>
            </a:r>
            <a:r>
              <a:rPr lang="pt-BR" sz="2000" dirty="0">
                <a:solidFill>
                  <a:schemeClr val="tx2"/>
                </a:solidFill>
                <a:latin typeface="Arial Black" panose="020B0A04020102020204" pitchFamily="34" charset="0"/>
              </a:rPr>
              <a:t>QUARTAS DE PODER – MINISTÉRIO DA MULHER</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MAIO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03- Elisa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12- Adir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Costabeber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Teonila</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dos Santos Rangel</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25- Tiago Barbosa da Silva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253</TotalTime>
  <Words>2509</Words>
  <Application>Microsoft Office PowerPoint</Application>
  <PresentationFormat>Papel A4 (210 x 297 mm)</PresentationFormat>
  <Paragraphs>264</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15</cp:revision>
  <cp:lastPrinted>2026-02-16T00:27:49Z</cp:lastPrinted>
  <dcterms:created xsi:type="dcterms:W3CDTF">2020-01-21T11:12:43Z</dcterms:created>
  <dcterms:modified xsi:type="dcterms:W3CDTF">2026-04-17T23:29:58Z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