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Lst>
  <p:notesMasterIdLst>
    <p:notesMasterId r:id="rId16"/>
  </p:notesMasterIdLst>
  <p:handoutMasterIdLst>
    <p:handoutMasterId r:id="rId17"/>
  </p:handoutMasterIdLst>
  <p:sldIdLst>
    <p:sldId id="280" r:id="rId2"/>
    <p:sldId id="281" r:id="rId3"/>
    <p:sldId id="288" r:id="rId4"/>
    <p:sldId id="282" r:id="rId5"/>
    <p:sldId id="283" r:id="rId6"/>
    <p:sldId id="289" r:id="rId7"/>
    <p:sldId id="284" r:id="rId8"/>
    <p:sldId id="290" r:id="rId9"/>
    <p:sldId id="285" r:id="rId10"/>
    <p:sldId id="291" r:id="rId11"/>
    <p:sldId id="286" r:id="rId12"/>
    <p:sldId id="292" r:id="rId13"/>
    <p:sldId id="293" r:id="rId14"/>
    <p:sldId id="287" r:id="rId15"/>
  </p:sldIdLst>
  <p:sldSz cx="9161463" cy="5153025"/>
  <p:notesSz cx="6858000" cy="9144000"/>
  <p:embeddedFontLst>
    <p:embeddedFont>
      <p:font typeface="Arial Black" panose="020B0A04020102020204" pitchFamily="34" charset="0"/>
      <p:regular r:id="rId18"/>
      <p:bold r:id="rId1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3" userDrawn="1">
          <p15:clr>
            <a:srgbClr val="A4A3A4"/>
          </p15:clr>
        </p15:guide>
        <p15:guide id="2" pos="288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1354D"/>
    <a:srgbClr val="F36139"/>
    <a:srgbClr val="CC0066"/>
    <a:srgbClr val="99CCFF"/>
    <a:srgbClr val="FFFF66"/>
    <a:srgbClr val="FF9797"/>
    <a:srgbClr val="57FF57"/>
    <a:srgbClr val="FFE9A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F428D0-EA6C-4BCF-9830-409045333E2F}" v="93" dt="2026-02-08T22:56:53.123"/>
    <p1510:client id="{D5831D3E-1253-4792-8838-DA93D212995A}" v="108" dt="2026-02-08T22:15:54.910"/>
    <p1510:client id="{F2182024-17A9-4894-9D01-7995B88F3EB2}" v="110" dt="2026-02-08T23:29:02.011"/>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76" autoAdjust="0"/>
    <p:restoredTop sz="94660"/>
  </p:normalViewPr>
  <p:slideViewPr>
    <p:cSldViewPr snapToGrid="0">
      <p:cViewPr varScale="1">
        <p:scale>
          <a:sx n="92" d="100"/>
          <a:sy n="92" d="100"/>
        </p:scale>
        <p:origin x="1387" y="293"/>
      </p:cViewPr>
      <p:guideLst>
        <p:guide orient="horz" pos="1623"/>
        <p:guide pos="288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0" d="100"/>
          <a:sy n="70" d="100"/>
        </p:scale>
        <p:origin x="276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emias Informatica Lima" userId="b77af7bd85500281" providerId="LiveId" clId="{9F076688-C27E-4ADB-A555-BD203051690D}"/>
    <pc:docChg chg="undo custSel modSld">
      <pc:chgData name="Neemias Informatica Lima" userId="b77af7bd85500281" providerId="LiveId" clId="{9F076688-C27E-4ADB-A555-BD203051690D}" dt="2026-02-08T23:29:22.925" v="2069" actId="6549"/>
      <pc:docMkLst>
        <pc:docMk/>
      </pc:docMkLst>
      <pc:sldChg chg="addSp delSp modSp mod">
        <pc:chgData name="Neemias Informatica Lima" userId="b77af7bd85500281" providerId="LiveId" clId="{9F076688-C27E-4ADB-A555-BD203051690D}" dt="2026-02-08T23:01:48.349" v="1844" actId="1440"/>
        <pc:sldMkLst>
          <pc:docMk/>
          <pc:sldMk cId="2232331225" sldId="280"/>
        </pc:sldMkLst>
        <pc:spChg chg="mod">
          <ac:chgData name="Neemias Informatica Lima" userId="b77af7bd85500281" providerId="LiveId" clId="{9F076688-C27E-4ADB-A555-BD203051690D}" dt="2026-02-08T22:58:30.732" v="1818" actId="20577"/>
          <ac:spMkLst>
            <pc:docMk/>
            <pc:sldMk cId="2232331225" sldId="280"/>
            <ac:spMk id="6" creationId="{00000000-0000-0000-0000-000000000000}"/>
          </ac:spMkLst>
        </pc:spChg>
        <pc:spChg chg="mod">
          <ac:chgData name="Neemias Informatica Lima" userId="b77af7bd85500281" providerId="LiveId" clId="{9F076688-C27E-4ADB-A555-BD203051690D}" dt="2026-02-08T22:58:11.227" v="1787" actId="20577"/>
          <ac:spMkLst>
            <pc:docMk/>
            <pc:sldMk cId="2232331225" sldId="280"/>
            <ac:spMk id="7" creationId="{00000000-0000-0000-0000-000000000000}"/>
          </ac:spMkLst>
        </pc:spChg>
        <pc:spChg chg="mod">
          <ac:chgData name="Neemias Informatica Lima" userId="b77af7bd85500281" providerId="LiveId" clId="{9F076688-C27E-4ADB-A555-BD203051690D}" dt="2026-02-08T22:59:34.797" v="1827" actId="6549"/>
          <ac:spMkLst>
            <pc:docMk/>
            <pc:sldMk cId="2232331225" sldId="280"/>
            <ac:spMk id="9" creationId="{00000000-0000-0000-0000-000000000000}"/>
          </ac:spMkLst>
        </pc:spChg>
        <pc:spChg chg="mod">
          <ac:chgData name="Neemias Informatica Lima" userId="b77af7bd85500281" providerId="LiveId" clId="{9F076688-C27E-4ADB-A555-BD203051690D}" dt="2026-02-08T22:58:08.772" v="1785" actId="20577"/>
          <ac:spMkLst>
            <pc:docMk/>
            <pc:sldMk cId="2232331225" sldId="280"/>
            <ac:spMk id="11" creationId="{00000000-0000-0000-0000-000000000000}"/>
          </ac:spMkLst>
        </pc:spChg>
        <pc:spChg chg="mod">
          <ac:chgData name="Neemias Informatica Lima" userId="b77af7bd85500281" providerId="LiveId" clId="{9F076688-C27E-4ADB-A555-BD203051690D}" dt="2026-02-08T23:00:20.693" v="1830"/>
          <ac:spMkLst>
            <pc:docMk/>
            <pc:sldMk cId="2232331225" sldId="280"/>
            <ac:spMk id="16" creationId="{00000000-0000-0000-0000-000000000000}"/>
          </ac:spMkLst>
        </pc:spChg>
        <pc:picChg chg="add mod ord">
          <ac:chgData name="Neemias Informatica Lima" userId="b77af7bd85500281" providerId="LiveId" clId="{9F076688-C27E-4ADB-A555-BD203051690D}" dt="2026-02-04T22:09:14.868" v="16" actId="14100"/>
          <ac:picMkLst>
            <pc:docMk/>
            <pc:sldMk cId="2232331225" sldId="280"/>
            <ac:picMk id="3" creationId="{50E47ADE-3608-2A92-9575-A6ADB86720C9}"/>
          </ac:picMkLst>
        </pc:picChg>
        <pc:picChg chg="add del mod">
          <ac:chgData name="Neemias Informatica Lima" userId="b77af7bd85500281" providerId="LiveId" clId="{9F076688-C27E-4ADB-A555-BD203051690D}" dt="2026-02-08T22:32:50.076" v="1513" actId="478"/>
          <ac:picMkLst>
            <pc:docMk/>
            <pc:sldMk cId="2232331225" sldId="280"/>
            <ac:picMk id="4" creationId="{580C2BA5-6256-2372-E8B7-B6D845B434BB}"/>
          </ac:picMkLst>
        </pc:picChg>
        <pc:picChg chg="add mod">
          <ac:chgData name="Neemias Informatica Lima" userId="b77af7bd85500281" providerId="LiveId" clId="{9F076688-C27E-4ADB-A555-BD203051690D}" dt="2026-02-08T23:01:48.349" v="1844" actId="1440"/>
          <ac:picMkLst>
            <pc:docMk/>
            <pc:sldMk cId="2232331225" sldId="280"/>
            <ac:picMk id="4" creationId="{61F09AE4-1C91-7DA4-7B87-FC82D3BB4124}"/>
          </ac:picMkLst>
        </pc:picChg>
        <pc:picChg chg="add del mod">
          <ac:chgData name="Neemias Informatica Lima" userId="b77af7bd85500281" providerId="LiveId" clId="{9F076688-C27E-4ADB-A555-BD203051690D}" dt="2026-02-08T21:43:59.079" v="1251" actId="478"/>
          <ac:picMkLst>
            <pc:docMk/>
            <pc:sldMk cId="2232331225" sldId="280"/>
            <ac:picMk id="8" creationId="{76FAB294-F2B3-8618-BD2E-A050381934C3}"/>
          </ac:picMkLst>
        </pc:picChg>
        <pc:picChg chg="add del mod modCrop">
          <ac:chgData name="Neemias Informatica Lima" userId="b77af7bd85500281" providerId="LiveId" clId="{9F076688-C27E-4ADB-A555-BD203051690D}" dt="2026-02-08T22:58:06.077" v="1783" actId="478"/>
          <ac:picMkLst>
            <pc:docMk/>
            <pc:sldMk cId="2232331225" sldId="280"/>
            <ac:picMk id="8" creationId="{93AC1B66-CEC8-5090-D825-DD132A96693B}"/>
          </ac:picMkLst>
        </pc:picChg>
      </pc:sldChg>
      <pc:sldChg chg="addSp delSp modSp mod">
        <pc:chgData name="Neemias Informatica Lima" userId="b77af7bd85500281" providerId="LiveId" clId="{9F076688-C27E-4ADB-A555-BD203051690D}" dt="2026-02-08T23:10:03.722" v="1880" actId="34807"/>
        <pc:sldMkLst>
          <pc:docMk/>
          <pc:sldMk cId="2103443556" sldId="281"/>
        </pc:sldMkLst>
        <pc:spChg chg="mod">
          <ac:chgData name="Neemias Informatica Lima" userId="b77af7bd85500281" providerId="LiveId" clId="{9F076688-C27E-4ADB-A555-BD203051690D}" dt="2026-02-08T23:10:03.722" v="1880" actId="34807"/>
          <ac:spMkLst>
            <pc:docMk/>
            <pc:sldMk cId="2103443556" sldId="281"/>
            <ac:spMk id="8" creationId="{00000000-0000-0000-0000-000000000000}"/>
          </ac:spMkLst>
        </pc:spChg>
        <pc:spChg chg="mod">
          <ac:chgData name="Neemias Informatica Lima" userId="b77af7bd85500281" providerId="LiveId" clId="{9F076688-C27E-4ADB-A555-BD203051690D}" dt="2026-02-08T23:03:09.241" v="1846" actId="20577"/>
          <ac:spMkLst>
            <pc:docMk/>
            <pc:sldMk cId="2103443556" sldId="281"/>
            <ac:spMk id="11" creationId="{00000000-0000-0000-0000-000000000000}"/>
          </ac:spMkLst>
        </pc:spChg>
        <pc:spChg chg="mod">
          <ac:chgData name="Neemias Informatica Lima" userId="b77af7bd85500281" providerId="LiveId" clId="{9F076688-C27E-4ADB-A555-BD203051690D}" dt="2026-02-08T23:03:32.313" v="1852"/>
          <ac:spMkLst>
            <pc:docMk/>
            <pc:sldMk cId="2103443556" sldId="281"/>
            <ac:spMk id="18" creationId="{00000000-0000-0000-0000-000000000000}"/>
          </ac:spMkLst>
        </pc:spChg>
        <pc:picChg chg="add mod">
          <ac:chgData name="Neemias Informatica Lima" userId="b77af7bd85500281" providerId="LiveId" clId="{9F076688-C27E-4ADB-A555-BD203051690D}" dt="2026-02-04T22:13:52.075" v="45" actId="1076"/>
          <ac:picMkLst>
            <pc:docMk/>
            <pc:sldMk cId="2103443556" sldId="281"/>
            <ac:picMk id="2" creationId="{39DDE7F5-C38E-BD8B-D138-367657445537}"/>
          </ac:picMkLst>
        </pc:picChg>
        <pc:picChg chg="add del mod">
          <ac:chgData name="Neemias Informatica Lima" userId="b77af7bd85500281" providerId="LiveId" clId="{9F076688-C27E-4ADB-A555-BD203051690D}" dt="2026-02-08T21:48:52.882" v="1277" actId="478"/>
          <ac:picMkLst>
            <pc:docMk/>
            <pc:sldMk cId="2103443556" sldId="281"/>
            <ac:picMk id="3" creationId="{0828F361-DB10-FC18-E520-43EDC5412995}"/>
          </ac:picMkLst>
        </pc:picChg>
        <pc:picChg chg="add del mod">
          <ac:chgData name="Neemias Informatica Lima" userId="b77af7bd85500281" providerId="LiveId" clId="{9F076688-C27E-4ADB-A555-BD203051690D}" dt="2026-02-08T23:03:11.505" v="1847" actId="478"/>
          <ac:picMkLst>
            <pc:docMk/>
            <pc:sldMk cId="2103443556" sldId="281"/>
            <ac:picMk id="3" creationId="{C5F7EE38-548B-B8A4-FE52-A168E398E30F}"/>
          </ac:picMkLst>
        </pc:picChg>
        <pc:picChg chg="add del mod">
          <ac:chgData name="Neemias Informatica Lima" userId="b77af7bd85500281" providerId="LiveId" clId="{9F076688-C27E-4ADB-A555-BD203051690D}" dt="2026-02-08T22:37:30.429" v="1559" actId="478"/>
          <ac:picMkLst>
            <pc:docMk/>
            <pc:sldMk cId="2103443556" sldId="281"/>
            <ac:picMk id="4" creationId="{27878F72-8B54-6078-D23A-70A11D7F7EA8}"/>
          </ac:picMkLst>
        </pc:picChg>
        <pc:picChg chg="add mod">
          <ac:chgData name="Neemias Informatica Lima" userId="b77af7bd85500281" providerId="LiveId" clId="{9F076688-C27E-4ADB-A555-BD203051690D}" dt="2026-02-08T23:03:22.061" v="1851" actId="14100"/>
          <ac:picMkLst>
            <pc:docMk/>
            <pc:sldMk cId="2103443556" sldId="281"/>
            <ac:picMk id="4" creationId="{8065B44F-AD23-2FD6-F128-5CD31D1C880C}"/>
          </ac:picMkLst>
        </pc:picChg>
      </pc:sldChg>
      <pc:sldChg chg="addSp delSp modSp mod">
        <pc:chgData name="Neemias Informatica Lima" userId="b77af7bd85500281" providerId="LiveId" clId="{9F076688-C27E-4ADB-A555-BD203051690D}" dt="2026-02-08T23:12:07.670" v="1906" actId="34807"/>
        <pc:sldMkLst>
          <pc:docMk/>
          <pc:sldMk cId="3683219421" sldId="282"/>
        </pc:sldMkLst>
        <pc:spChg chg="add del mod">
          <ac:chgData name="Neemias Informatica Lima" userId="b77af7bd85500281" providerId="LiveId" clId="{9F076688-C27E-4ADB-A555-BD203051690D}" dt="2026-02-08T22:37:57.308" v="1565" actId="478"/>
          <ac:spMkLst>
            <pc:docMk/>
            <pc:sldMk cId="3683219421" sldId="282"/>
            <ac:spMk id="2" creationId="{626EB36B-B5F4-E85C-49C2-9710FE128924}"/>
          </ac:spMkLst>
        </pc:spChg>
        <pc:spChg chg="add mod">
          <ac:chgData name="Neemias Informatica Lima" userId="b77af7bd85500281" providerId="LiveId" clId="{9F076688-C27E-4ADB-A555-BD203051690D}" dt="2026-02-08T23:03:53.950" v="1856"/>
          <ac:spMkLst>
            <pc:docMk/>
            <pc:sldMk cId="3683219421" sldId="282"/>
            <ac:spMk id="2" creationId="{F9F394F7-BB77-44E1-B94F-C33894680F00}"/>
          </ac:spMkLst>
        </pc:spChg>
        <pc:spChg chg="add del mod">
          <ac:chgData name="Neemias Informatica Lima" userId="b77af7bd85500281" providerId="LiveId" clId="{9F076688-C27E-4ADB-A555-BD203051690D}" dt="2026-02-08T22:37:57.308" v="1565" actId="478"/>
          <ac:spMkLst>
            <pc:docMk/>
            <pc:sldMk cId="3683219421" sldId="282"/>
            <ac:spMk id="5" creationId="{272FFA27-05A0-7D46-5DAD-62DC67BF4A16}"/>
          </ac:spMkLst>
        </pc:spChg>
        <pc:spChg chg="add mod">
          <ac:chgData name="Neemias Informatica Lima" userId="b77af7bd85500281" providerId="LiveId" clId="{9F076688-C27E-4ADB-A555-BD203051690D}" dt="2026-02-08T23:03:53.950" v="1856"/>
          <ac:spMkLst>
            <pc:docMk/>
            <pc:sldMk cId="3683219421" sldId="282"/>
            <ac:spMk id="5" creationId="{6AC119E8-3603-5B54-581A-2CC7F4C8E11A}"/>
          </ac:spMkLst>
        </pc:spChg>
        <pc:spChg chg="add del mod">
          <ac:chgData name="Neemias Informatica Lima" userId="b77af7bd85500281" providerId="LiveId" clId="{9F076688-C27E-4ADB-A555-BD203051690D}" dt="2026-02-08T23:03:53.592" v="1855" actId="478"/>
          <ac:spMkLst>
            <pc:docMk/>
            <pc:sldMk cId="3683219421" sldId="282"/>
            <ac:spMk id="6" creationId="{171D77AA-8E5E-AE4D-E9CA-50AD64703BF1}"/>
          </ac:spMkLst>
        </pc:spChg>
        <pc:spChg chg="add del mod">
          <ac:chgData name="Neemias Informatica Lima" userId="b77af7bd85500281" providerId="LiveId" clId="{9F076688-C27E-4ADB-A555-BD203051690D}" dt="2026-02-08T21:51:12.343" v="1286" actId="478"/>
          <ac:spMkLst>
            <pc:docMk/>
            <pc:sldMk cId="3683219421" sldId="282"/>
            <ac:spMk id="6" creationId="{875F4214-A0B2-F4E4-EB4A-99E54F1C2A06}"/>
          </ac:spMkLst>
        </pc:spChg>
        <pc:spChg chg="add del mod">
          <ac:chgData name="Neemias Informatica Lima" userId="b77af7bd85500281" providerId="LiveId" clId="{9F076688-C27E-4ADB-A555-BD203051690D}" dt="2026-02-08T21:51:12.343" v="1286" actId="478"/>
          <ac:spMkLst>
            <pc:docMk/>
            <pc:sldMk cId="3683219421" sldId="282"/>
            <ac:spMk id="8" creationId="{7FAC7965-3EC1-B13C-E2EA-C472827BA354}"/>
          </ac:spMkLst>
        </pc:spChg>
        <pc:spChg chg="add del mod">
          <ac:chgData name="Neemias Informatica Lima" userId="b77af7bd85500281" providerId="LiveId" clId="{9F076688-C27E-4ADB-A555-BD203051690D}" dt="2026-02-08T23:03:53.592" v="1855" actId="478"/>
          <ac:spMkLst>
            <pc:docMk/>
            <pc:sldMk cId="3683219421" sldId="282"/>
            <ac:spMk id="8" creationId="{FD340BDF-975A-E240-DF29-6C9653720464}"/>
          </ac:spMkLst>
        </pc:spChg>
        <pc:spChg chg="mod">
          <ac:chgData name="Neemias Informatica Lima" userId="b77af7bd85500281" providerId="LiveId" clId="{9F076688-C27E-4ADB-A555-BD203051690D}" dt="2026-02-08T23:12:07.670" v="1906" actId="34807"/>
          <ac:spMkLst>
            <pc:docMk/>
            <pc:sldMk cId="3683219421" sldId="282"/>
            <ac:spMk id="12" creationId="{00000000-0000-0000-0000-000000000000}"/>
          </ac:spMkLst>
        </pc:spChg>
        <pc:spChg chg="mod">
          <ac:chgData name="Neemias Informatica Lima" userId="b77af7bd85500281" providerId="LiveId" clId="{9F076688-C27E-4ADB-A555-BD203051690D}" dt="2026-02-08T23:10:30.731" v="1884"/>
          <ac:spMkLst>
            <pc:docMk/>
            <pc:sldMk cId="3683219421" sldId="282"/>
            <ac:spMk id="14" creationId="{00000000-0000-0000-0000-000000000000}"/>
          </ac:spMkLst>
        </pc:spChg>
        <pc:picChg chg="add mod">
          <ac:chgData name="Neemias Informatica Lima" userId="b77af7bd85500281" providerId="LiveId" clId="{9F076688-C27E-4ADB-A555-BD203051690D}" dt="2026-02-04T22:15:41.469" v="55"/>
          <ac:picMkLst>
            <pc:docMk/>
            <pc:sldMk cId="3683219421" sldId="282"/>
            <ac:picMk id="4" creationId="{07344731-0EC0-1A7E-76D6-8E19F4DCAB0C}"/>
          </ac:picMkLst>
        </pc:picChg>
        <pc:picChg chg="add del mod">
          <ac:chgData name="Neemias Informatica Lima" userId="b77af7bd85500281" providerId="LiveId" clId="{9F076688-C27E-4ADB-A555-BD203051690D}" dt="2026-02-08T22:37:57.308" v="1565" actId="478"/>
          <ac:picMkLst>
            <pc:docMk/>
            <pc:sldMk cId="3683219421" sldId="282"/>
            <ac:picMk id="7" creationId="{88FBDF06-FB95-E832-0695-397CEFD6C13D}"/>
          </ac:picMkLst>
        </pc:picChg>
        <pc:picChg chg="add mod">
          <ac:chgData name="Neemias Informatica Lima" userId="b77af7bd85500281" providerId="LiveId" clId="{9F076688-C27E-4ADB-A555-BD203051690D}" dt="2026-02-08T23:03:53.950" v="1856"/>
          <ac:picMkLst>
            <pc:docMk/>
            <pc:sldMk cId="3683219421" sldId="282"/>
            <ac:picMk id="7" creationId="{E50EC6D7-AD01-7361-6286-1FD4EAF827C6}"/>
          </ac:picMkLst>
        </pc:picChg>
        <pc:picChg chg="add del mod">
          <ac:chgData name="Neemias Informatica Lima" userId="b77af7bd85500281" providerId="LiveId" clId="{9F076688-C27E-4ADB-A555-BD203051690D}" dt="2026-02-08T23:03:53.592" v="1855" actId="478"/>
          <ac:picMkLst>
            <pc:docMk/>
            <pc:sldMk cId="3683219421" sldId="282"/>
            <ac:picMk id="9" creationId="{3B90EC41-E9E1-A1FD-D967-36022C407005}"/>
          </ac:picMkLst>
        </pc:picChg>
        <pc:picChg chg="add del mod">
          <ac:chgData name="Neemias Informatica Lima" userId="b77af7bd85500281" providerId="LiveId" clId="{9F076688-C27E-4ADB-A555-BD203051690D}" dt="2026-02-08T21:51:12.343" v="1286" actId="478"/>
          <ac:picMkLst>
            <pc:docMk/>
            <pc:sldMk cId="3683219421" sldId="282"/>
            <ac:picMk id="9" creationId="{D9549E04-8F12-F222-ACE4-142B5F6957CF}"/>
          </ac:picMkLst>
        </pc:picChg>
      </pc:sldChg>
      <pc:sldChg chg="addSp delSp modSp mod">
        <pc:chgData name="Neemias Informatica Lima" userId="b77af7bd85500281" providerId="LiveId" clId="{9F076688-C27E-4ADB-A555-BD203051690D}" dt="2026-02-08T23:14:00.724" v="1937" actId="20577"/>
        <pc:sldMkLst>
          <pc:docMk/>
          <pc:sldMk cId="3902406419" sldId="283"/>
        </pc:sldMkLst>
        <pc:spChg chg="add del mod">
          <ac:chgData name="Neemias Informatica Lima" userId="b77af7bd85500281" providerId="LiveId" clId="{9F076688-C27E-4ADB-A555-BD203051690D}" dt="2026-02-08T22:38:04.421" v="1567" actId="478"/>
          <ac:spMkLst>
            <pc:docMk/>
            <pc:sldMk cId="3902406419" sldId="283"/>
            <ac:spMk id="2" creationId="{0A40F382-81D3-8F6F-A6FB-71C176B3C11C}"/>
          </ac:spMkLst>
        </pc:spChg>
        <pc:spChg chg="add mod">
          <ac:chgData name="Neemias Informatica Lima" userId="b77af7bd85500281" providerId="LiveId" clId="{9F076688-C27E-4ADB-A555-BD203051690D}" dt="2026-02-08T23:04:00.158" v="1858"/>
          <ac:spMkLst>
            <pc:docMk/>
            <pc:sldMk cId="3902406419" sldId="283"/>
            <ac:spMk id="2" creationId="{E9E16FD1-B128-9544-3615-A6FC4D8B9A9C}"/>
          </ac:spMkLst>
        </pc:spChg>
        <pc:spChg chg="add del mod">
          <ac:chgData name="Neemias Informatica Lima" userId="b77af7bd85500281" providerId="LiveId" clId="{9F076688-C27E-4ADB-A555-BD203051690D}" dt="2026-02-08T22:38:04.421" v="1567" actId="478"/>
          <ac:spMkLst>
            <pc:docMk/>
            <pc:sldMk cId="3902406419" sldId="283"/>
            <ac:spMk id="4" creationId="{305626B3-E2BF-EB28-90C1-15727F16877C}"/>
          </ac:spMkLst>
        </pc:spChg>
        <pc:spChg chg="add mod">
          <ac:chgData name="Neemias Informatica Lima" userId="b77af7bd85500281" providerId="LiveId" clId="{9F076688-C27E-4ADB-A555-BD203051690D}" dt="2026-02-08T23:04:00.158" v="1858"/>
          <ac:spMkLst>
            <pc:docMk/>
            <pc:sldMk cId="3902406419" sldId="283"/>
            <ac:spMk id="4" creationId="{6510ECDC-C315-09B1-F70B-B1360561E6F2}"/>
          </ac:spMkLst>
        </pc:spChg>
        <pc:spChg chg="add del mod">
          <ac:chgData name="Neemias Informatica Lima" userId="b77af7bd85500281" providerId="LiveId" clId="{9F076688-C27E-4ADB-A555-BD203051690D}" dt="2026-02-08T23:03:59.808" v="1857" actId="478"/>
          <ac:spMkLst>
            <pc:docMk/>
            <pc:sldMk cId="3902406419" sldId="283"/>
            <ac:spMk id="6" creationId="{41CF16F5-100C-F320-621A-C2470CD41220}"/>
          </ac:spMkLst>
        </pc:spChg>
        <pc:spChg chg="add del mod">
          <ac:chgData name="Neemias Informatica Lima" userId="b77af7bd85500281" providerId="LiveId" clId="{9F076688-C27E-4ADB-A555-BD203051690D}" dt="2026-02-08T21:51:18.759" v="1288" actId="478"/>
          <ac:spMkLst>
            <pc:docMk/>
            <pc:sldMk cId="3902406419" sldId="283"/>
            <ac:spMk id="6" creationId="{F47D4A02-FBDD-048F-24EE-1BA38CE32549}"/>
          </ac:spMkLst>
        </pc:spChg>
        <pc:spChg chg="add del mod">
          <ac:chgData name="Neemias Informatica Lima" userId="b77af7bd85500281" providerId="LiveId" clId="{9F076688-C27E-4ADB-A555-BD203051690D}" dt="2026-02-08T21:51:18.759" v="1288" actId="478"/>
          <ac:spMkLst>
            <pc:docMk/>
            <pc:sldMk cId="3902406419" sldId="283"/>
            <ac:spMk id="7" creationId="{1C5BF897-FBF9-6715-2A18-D094C0F7428A}"/>
          </ac:spMkLst>
        </pc:spChg>
        <pc:spChg chg="add del mod">
          <ac:chgData name="Neemias Informatica Lima" userId="b77af7bd85500281" providerId="LiveId" clId="{9F076688-C27E-4ADB-A555-BD203051690D}" dt="2026-02-08T23:03:59.808" v="1857" actId="478"/>
          <ac:spMkLst>
            <pc:docMk/>
            <pc:sldMk cId="3902406419" sldId="283"/>
            <ac:spMk id="7" creationId="{3DF578BC-3EC5-463E-8712-CAB0F2A1A381}"/>
          </ac:spMkLst>
        </pc:spChg>
        <pc:spChg chg="mod">
          <ac:chgData name="Neemias Informatica Lima" userId="b77af7bd85500281" providerId="LiveId" clId="{9F076688-C27E-4ADB-A555-BD203051690D}" dt="2026-02-08T23:12:53.205" v="1914" actId="1076"/>
          <ac:spMkLst>
            <pc:docMk/>
            <pc:sldMk cId="3902406419" sldId="283"/>
            <ac:spMk id="14" creationId="{00000000-0000-0000-0000-000000000000}"/>
          </ac:spMkLst>
        </pc:spChg>
        <pc:spChg chg="mod">
          <ac:chgData name="Neemias Informatica Lima" userId="b77af7bd85500281" providerId="LiveId" clId="{9F076688-C27E-4ADB-A555-BD203051690D}" dt="2026-02-08T23:14:00.724" v="1937" actId="20577"/>
          <ac:spMkLst>
            <pc:docMk/>
            <pc:sldMk cId="3902406419" sldId="283"/>
            <ac:spMk id="15" creationId="{D5C09FDA-172B-4732-BD2E-A9BBEF8B191B}"/>
          </ac:spMkLst>
        </pc:spChg>
        <pc:picChg chg="add mod">
          <ac:chgData name="Neemias Informatica Lima" userId="b77af7bd85500281" providerId="LiveId" clId="{9F076688-C27E-4ADB-A555-BD203051690D}" dt="2026-02-04T22:15:47.286" v="57"/>
          <ac:picMkLst>
            <pc:docMk/>
            <pc:sldMk cId="3902406419" sldId="283"/>
            <ac:picMk id="3" creationId="{A1E0D5B6-F654-BC7D-5B4D-9CEEEF857628}"/>
          </ac:picMkLst>
        </pc:picChg>
        <pc:picChg chg="add mod">
          <ac:chgData name="Neemias Informatica Lima" userId="b77af7bd85500281" providerId="LiveId" clId="{9F076688-C27E-4ADB-A555-BD203051690D}" dt="2026-02-08T23:04:00.158" v="1858"/>
          <ac:picMkLst>
            <pc:docMk/>
            <pc:sldMk cId="3902406419" sldId="283"/>
            <ac:picMk id="5" creationId="{2A9085EF-B55F-7CEF-C19B-14F5DB3E07FF}"/>
          </ac:picMkLst>
        </pc:picChg>
        <pc:picChg chg="add del mod">
          <ac:chgData name="Neemias Informatica Lima" userId="b77af7bd85500281" providerId="LiveId" clId="{9F076688-C27E-4ADB-A555-BD203051690D}" dt="2026-02-08T22:38:04.421" v="1567" actId="478"/>
          <ac:picMkLst>
            <pc:docMk/>
            <pc:sldMk cId="3902406419" sldId="283"/>
            <ac:picMk id="5" creationId="{4F9169EE-B929-DC19-9111-694BA1321DE1}"/>
          </ac:picMkLst>
        </pc:picChg>
        <pc:picChg chg="add del mod">
          <ac:chgData name="Neemias Informatica Lima" userId="b77af7bd85500281" providerId="LiveId" clId="{9F076688-C27E-4ADB-A555-BD203051690D}" dt="2026-02-08T21:51:18.759" v="1288" actId="478"/>
          <ac:picMkLst>
            <pc:docMk/>
            <pc:sldMk cId="3902406419" sldId="283"/>
            <ac:picMk id="8" creationId="{7CBA43DC-9004-F5B6-E9AE-6A31DFCE4AD5}"/>
          </ac:picMkLst>
        </pc:picChg>
        <pc:picChg chg="add del mod">
          <ac:chgData name="Neemias Informatica Lima" userId="b77af7bd85500281" providerId="LiveId" clId="{9F076688-C27E-4ADB-A555-BD203051690D}" dt="2026-02-08T23:03:59.808" v="1857" actId="478"/>
          <ac:picMkLst>
            <pc:docMk/>
            <pc:sldMk cId="3902406419" sldId="283"/>
            <ac:picMk id="8" creationId="{E02AF20B-C11B-4924-83E8-DFA78DFF579B}"/>
          </ac:picMkLst>
        </pc:picChg>
      </pc:sldChg>
      <pc:sldChg chg="addSp delSp modSp mod">
        <pc:chgData name="Neemias Informatica Lima" userId="b77af7bd85500281" providerId="LiveId" clId="{9F076688-C27E-4ADB-A555-BD203051690D}" dt="2026-02-08T23:16:52.826" v="1981" actId="6549"/>
        <pc:sldMkLst>
          <pc:docMk/>
          <pc:sldMk cId="2424059023" sldId="284"/>
        </pc:sldMkLst>
        <pc:spChg chg="add del mod">
          <ac:chgData name="Neemias Informatica Lima" userId="b77af7bd85500281" providerId="LiveId" clId="{9F076688-C27E-4ADB-A555-BD203051690D}" dt="2026-02-08T22:38:21.563" v="1572" actId="478"/>
          <ac:spMkLst>
            <pc:docMk/>
            <pc:sldMk cId="2424059023" sldId="284"/>
            <ac:spMk id="2" creationId="{A3DD0C08-92C0-5378-EB0D-5750E8DAAA65}"/>
          </ac:spMkLst>
        </pc:spChg>
        <pc:spChg chg="add mod">
          <ac:chgData name="Neemias Informatica Lima" userId="b77af7bd85500281" providerId="LiveId" clId="{9F076688-C27E-4ADB-A555-BD203051690D}" dt="2026-02-08T23:04:12.727" v="1862"/>
          <ac:spMkLst>
            <pc:docMk/>
            <pc:sldMk cId="2424059023" sldId="284"/>
            <ac:spMk id="2" creationId="{C9B7213C-B22F-9790-4753-5E1B60A5B695}"/>
          </ac:spMkLst>
        </pc:spChg>
        <pc:spChg chg="add del mod">
          <ac:chgData name="Neemias Informatica Lima" userId="b77af7bd85500281" providerId="LiveId" clId="{9F076688-C27E-4ADB-A555-BD203051690D}" dt="2026-02-08T22:38:21.563" v="1572" actId="478"/>
          <ac:spMkLst>
            <pc:docMk/>
            <pc:sldMk cId="2424059023" sldId="284"/>
            <ac:spMk id="4" creationId="{6D37E4F3-B62A-23F9-8974-93DFCD78B9B5}"/>
          </ac:spMkLst>
        </pc:spChg>
        <pc:spChg chg="add mod">
          <ac:chgData name="Neemias Informatica Lima" userId="b77af7bd85500281" providerId="LiveId" clId="{9F076688-C27E-4ADB-A555-BD203051690D}" dt="2026-02-08T23:04:12.727" v="1862"/>
          <ac:spMkLst>
            <pc:docMk/>
            <pc:sldMk cId="2424059023" sldId="284"/>
            <ac:spMk id="4" creationId="{B2091803-31A8-AC3A-FD08-D19CFE36D29A}"/>
          </ac:spMkLst>
        </pc:spChg>
        <pc:spChg chg="add del mod">
          <ac:chgData name="Neemias Informatica Lima" userId="b77af7bd85500281" providerId="LiveId" clId="{9F076688-C27E-4ADB-A555-BD203051690D}" dt="2026-02-08T23:04:12.417" v="1861" actId="478"/>
          <ac:spMkLst>
            <pc:docMk/>
            <pc:sldMk cId="2424059023" sldId="284"/>
            <ac:spMk id="6" creationId="{1740E6CD-F968-41FE-AAA0-C236BCA1D251}"/>
          </ac:spMkLst>
        </pc:spChg>
        <pc:spChg chg="add del mod">
          <ac:chgData name="Neemias Informatica Lima" userId="b77af7bd85500281" providerId="LiveId" clId="{9F076688-C27E-4ADB-A555-BD203051690D}" dt="2026-02-08T21:51:31.991" v="1292" actId="478"/>
          <ac:spMkLst>
            <pc:docMk/>
            <pc:sldMk cId="2424059023" sldId="284"/>
            <ac:spMk id="6" creationId="{347AEDAF-2BD8-50A9-50C2-9FED1DFF3DF9}"/>
          </ac:spMkLst>
        </pc:spChg>
        <pc:spChg chg="add del mod">
          <ac:chgData name="Neemias Informatica Lima" userId="b77af7bd85500281" providerId="LiveId" clId="{9F076688-C27E-4ADB-A555-BD203051690D}" dt="2026-02-08T23:04:12.417" v="1861" actId="478"/>
          <ac:spMkLst>
            <pc:docMk/>
            <pc:sldMk cId="2424059023" sldId="284"/>
            <ac:spMk id="7" creationId="{6819E35A-F320-30B5-174E-B3D42E394C83}"/>
          </ac:spMkLst>
        </pc:spChg>
        <pc:spChg chg="add del mod">
          <ac:chgData name="Neemias Informatica Lima" userId="b77af7bd85500281" providerId="LiveId" clId="{9F076688-C27E-4ADB-A555-BD203051690D}" dt="2026-02-08T21:51:31.991" v="1292" actId="478"/>
          <ac:spMkLst>
            <pc:docMk/>
            <pc:sldMk cId="2424059023" sldId="284"/>
            <ac:spMk id="7" creationId="{962DD176-8B0A-7AD2-92A5-8F49DB2652ED}"/>
          </ac:spMkLst>
        </pc:spChg>
        <pc:spChg chg="mod">
          <ac:chgData name="Neemias Informatica Lima" userId="b77af7bd85500281" providerId="LiveId" clId="{9F076688-C27E-4ADB-A555-BD203051690D}" dt="2026-02-08T23:15:52.343" v="1967"/>
          <ac:spMkLst>
            <pc:docMk/>
            <pc:sldMk cId="2424059023" sldId="284"/>
            <ac:spMk id="14" creationId="{00000000-0000-0000-0000-000000000000}"/>
          </ac:spMkLst>
        </pc:spChg>
        <pc:spChg chg="mod">
          <ac:chgData name="Neemias Informatica Lima" userId="b77af7bd85500281" providerId="LiveId" clId="{9F076688-C27E-4ADB-A555-BD203051690D}" dt="2026-02-08T23:16:52.826" v="1981" actId="6549"/>
          <ac:spMkLst>
            <pc:docMk/>
            <pc:sldMk cId="2424059023" sldId="284"/>
            <ac:spMk id="15" creationId="{C3A1BEFC-B9B8-4142-B09F-1F5B330F4265}"/>
          </ac:spMkLst>
        </pc:spChg>
        <pc:picChg chg="add mod">
          <ac:chgData name="Neemias Informatica Lima" userId="b77af7bd85500281" providerId="LiveId" clId="{9F076688-C27E-4ADB-A555-BD203051690D}" dt="2026-02-04T22:16:04.495" v="61"/>
          <ac:picMkLst>
            <pc:docMk/>
            <pc:sldMk cId="2424059023" sldId="284"/>
            <ac:picMk id="3" creationId="{DBAB4A97-3178-8C75-CE03-60417C49E13B}"/>
          </ac:picMkLst>
        </pc:picChg>
        <pc:picChg chg="add mod">
          <ac:chgData name="Neemias Informatica Lima" userId="b77af7bd85500281" providerId="LiveId" clId="{9F076688-C27E-4ADB-A555-BD203051690D}" dt="2026-02-08T23:04:12.727" v="1862"/>
          <ac:picMkLst>
            <pc:docMk/>
            <pc:sldMk cId="2424059023" sldId="284"/>
            <ac:picMk id="5" creationId="{74478C52-24D8-E675-B523-C4BB0587DBD0}"/>
          </ac:picMkLst>
        </pc:picChg>
        <pc:picChg chg="add del mod">
          <ac:chgData name="Neemias Informatica Lima" userId="b77af7bd85500281" providerId="LiveId" clId="{9F076688-C27E-4ADB-A555-BD203051690D}" dt="2026-02-08T22:38:21.563" v="1572" actId="478"/>
          <ac:picMkLst>
            <pc:docMk/>
            <pc:sldMk cId="2424059023" sldId="284"/>
            <ac:picMk id="5" creationId="{7C71196B-93F9-1C8C-FE1E-20047D993D83}"/>
          </ac:picMkLst>
        </pc:picChg>
        <pc:picChg chg="add del mod">
          <ac:chgData name="Neemias Informatica Lima" userId="b77af7bd85500281" providerId="LiveId" clId="{9F076688-C27E-4ADB-A555-BD203051690D}" dt="2026-02-08T23:04:12.417" v="1861" actId="478"/>
          <ac:picMkLst>
            <pc:docMk/>
            <pc:sldMk cId="2424059023" sldId="284"/>
            <ac:picMk id="8" creationId="{3BD23AF4-CD24-6C4C-0965-CEDCDE5CE3FF}"/>
          </ac:picMkLst>
        </pc:picChg>
        <pc:picChg chg="add del mod">
          <ac:chgData name="Neemias Informatica Lima" userId="b77af7bd85500281" providerId="LiveId" clId="{9F076688-C27E-4ADB-A555-BD203051690D}" dt="2026-02-08T21:51:31.991" v="1292" actId="478"/>
          <ac:picMkLst>
            <pc:docMk/>
            <pc:sldMk cId="2424059023" sldId="284"/>
            <ac:picMk id="8" creationId="{9D717F31-2534-EF6E-F9E3-B5BB905DD689}"/>
          </ac:picMkLst>
        </pc:picChg>
      </pc:sldChg>
      <pc:sldChg chg="addSp delSp modSp mod">
        <pc:chgData name="Neemias Informatica Lima" userId="b77af7bd85500281" providerId="LiveId" clId="{9F076688-C27E-4ADB-A555-BD203051690D}" dt="2026-02-08T23:23:34.720" v="2011" actId="20577"/>
        <pc:sldMkLst>
          <pc:docMk/>
          <pc:sldMk cId="2241968852" sldId="285"/>
        </pc:sldMkLst>
        <pc:spChg chg="add mod">
          <ac:chgData name="Neemias Informatica Lima" userId="b77af7bd85500281" providerId="LiveId" clId="{9F076688-C27E-4ADB-A555-BD203051690D}" dt="2026-02-08T23:05:29.229" v="1866"/>
          <ac:spMkLst>
            <pc:docMk/>
            <pc:sldMk cId="2241968852" sldId="285"/>
            <ac:spMk id="2" creationId="{BA2E69CC-286E-946C-6D0B-E5563BF79003}"/>
          </ac:spMkLst>
        </pc:spChg>
        <pc:spChg chg="add del mod">
          <ac:chgData name="Neemias Informatica Lima" userId="b77af7bd85500281" providerId="LiveId" clId="{9F076688-C27E-4ADB-A555-BD203051690D}" dt="2026-02-08T22:38:41.820" v="1576" actId="478"/>
          <ac:spMkLst>
            <pc:docMk/>
            <pc:sldMk cId="2241968852" sldId="285"/>
            <ac:spMk id="2" creationId="{F2E68FDF-AFA2-B3E3-7D49-48E5306622D9}"/>
          </ac:spMkLst>
        </pc:spChg>
        <pc:spChg chg="add del mod">
          <ac:chgData name="Neemias Informatica Lima" userId="b77af7bd85500281" providerId="LiveId" clId="{9F076688-C27E-4ADB-A555-BD203051690D}" dt="2026-02-08T22:38:41.820" v="1576" actId="478"/>
          <ac:spMkLst>
            <pc:docMk/>
            <pc:sldMk cId="2241968852" sldId="285"/>
            <ac:spMk id="4" creationId="{2AE12C90-2EE5-C8A9-8E1B-5A55B5400A9C}"/>
          </ac:spMkLst>
        </pc:spChg>
        <pc:spChg chg="add mod">
          <ac:chgData name="Neemias Informatica Lima" userId="b77af7bd85500281" providerId="LiveId" clId="{9F076688-C27E-4ADB-A555-BD203051690D}" dt="2026-02-08T23:05:29.229" v="1866"/>
          <ac:spMkLst>
            <pc:docMk/>
            <pc:sldMk cId="2241968852" sldId="285"/>
            <ac:spMk id="4" creationId="{DC1CF6DD-E891-F23B-4626-AC7A1AC5ECB8}"/>
          </ac:spMkLst>
        </pc:spChg>
        <pc:spChg chg="add del mod">
          <ac:chgData name="Neemias Informatica Lima" userId="b77af7bd85500281" providerId="LiveId" clId="{9F076688-C27E-4ADB-A555-BD203051690D}" dt="2026-02-08T23:05:28.887" v="1865" actId="478"/>
          <ac:spMkLst>
            <pc:docMk/>
            <pc:sldMk cId="2241968852" sldId="285"/>
            <ac:spMk id="5" creationId="{360863C0-86E7-E260-7885-48957A3BE957}"/>
          </ac:spMkLst>
        </pc:spChg>
        <pc:spChg chg="add del mod">
          <ac:chgData name="Neemias Informatica Lima" userId="b77af7bd85500281" providerId="LiveId" clId="{9F076688-C27E-4ADB-A555-BD203051690D}" dt="2026-02-08T21:51:49.477" v="1296" actId="478"/>
          <ac:spMkLst>
            <pc:docMk/>
            <pc:sldMk cId="2241968852" sldId="285"/>
            <ac:spMk id="5" creationId="{48F8A98B-0C23-D2E6-69B3-253331A29AB2}"/>
          </ac:spMkLst>
        </pc:spChg>
        <pc:spChg chg="add del mod">
          <ac:chgData name="Neemias Informatica Lima" userId="b77af7bd85500281" providerId="LiveId" clId="{9F076688-C27E-4ADB-A555-BD203051690D}" dt="2026-02-08T23:05:28.887" v="1865" actId="478"/>
          <ac:spMkLst>
            <pc:docMk/>
            <pc:sldMk cId="2241968852" sldId="285"/>
            <ac:spMk id="7" creationId="{0972130B-362A-408E-F9CF-D4A3A329A893}"/>
          </ac:spMkLst>
        </pc:spChg>
        <pc:spChg chg="add del mod">
          <ac:chgData name="Neemias Informatica Lima" userId="b77af7bd85500281" providerId="LiveId" clId="{9F076688-C27E-4ADB-A555-BD203051690D}" dt="2026-02-08T21:51:49.477" v="1296" actId="478"/>
          <ac:spMkLst>
            <pc:docMk/>
            <pc:sldMk cId="2241968852" sldId="285"/>
            <ac:spMk id="7" creationId="{E0697EAA-4B25-7B72-3CC8-B44C1A4C1FE4}"/>
          </ac:spMkLst>
        </pc:spChg>
        <pc:spChg chg="mod">
          <ac:chgData name="Neemias Informatica Lima" userId="b77af7bd85500281" providerId="LiveId" clId="{9F076688-C27E-4ADB-A555-BD203051690D}" dt="2026-02-08T23:19:53.758" v="1991"/>
          <ac:spMkLst>
            <pc:docMk/>
            <pc:sldMk cId="2241968852" sldId="285"/>
            <ac:spMk id="14" creationId="{00000000-0000-0000-0000-000000000000}"/>
          </ac:spMkLst>
        </pc:spChg>
        <pc:spChg chg="mod">
          <ac:chgData name="Neemias Informatica Lima" userId="b77af7bd85500281" providerId="LiveId" clId="{9F076688-C27E-4ADB-A555-BD203051690D}" dt="2026-02-08T23:23:34.720" v="2011" actId="20577"/>
          <ac:spMkLst>
            <pc:docMk/>
            <pc:sldMk cId="2241968852" sldId="285"/>
            <ac:spMk id="15" creationId="{0F091E13-8EAD-4FFB-9473-BC74E5ABDC64}"/>
          </ac:spMkLst>
        </pc:spChg>
        <pc:picChg chg="add mod">
          <ac:chgData name="Neemias Informatica Lima" userId="b77af7bd85500281" providerId="LiveId" clId="{9F076688-C27E-4ADB-A555-BD203051690D}" dt="2026-02-04T22:16:19.840" v="65"/>
          <ac:picMkLst>
            <pc:docMk/>
            <pc:sldMk cId="2241968852" sldId="285"/>
            <ac:picMk id="3" creationId="{66309FEB-57F2-7744-C9CD-026FEFE200AE}"/>
          </ac:picMkLst>
        </pc:picChg>
        <pc:picChg chg="add mod">
          <ac:chgData name="Neemias Informatica Lima" userId="b77af7bd85500281" providerId="LiveId" clId="{9F076688-C27E-4ADB-A555-BD203051690D}" dt="2026-02-08T23:05:29.229" v="1866"/>
          <ac:picMkLst>
            <pc:docMk/>
            <pc:sldMk cId="2241968852" sldId="285"/>
            <ac:picMk id="6" creationId="{AA08557F-71EC-1895-F2FF-9BD11EADD6C8}"/>
          </ac:picMkLst>
        </pc:picChg>
        <pc:picChg chg="add del mod">
          <ac:chgData name="Neemias Informatica Lima" userId="b77af7bd85500281" providerId="LiveId" clId="{9F076688-C27E-4ADB-A555-BD203051690D}" dt="2026-02-08T22:38:41.820" v="1576" actId="478"/>
          <ac:picMkLst>
            <pc:docMk/>
            <pc:sldMk cId="2241968852" sldId="285"/>
            <ac:picMk id="6" creationId="{EEAA1D50-EC72-A51F-2EE5-91C8F46CC26D}"/>
          </ac:picMkLst>
        </pc:picChg>
        <pc:picChg chg="add del mod">
          <ac:chgData name="Neemias Informatica Lima" userId="b77af7bd85500281" providerId="LiveId" clId="{9F076688-C27E-4ADB-A555-BD203051690D}" dt="2026-02-08T23:05:28.887" v="1865" actId="478"/>
          <ac:picMkLst>
            <pc:docMk/>
            <pc:sldMk cId="2241968852" sldId="285"/>
            <ac:picMk id="8" creationId="{22B25DC4-B8BA-977A-25E2-FDD1665206B7}"/>
          </ac:picMkLst>
        </pc:picChg>
        <pc:picChg chg="add del mod">
          <ac:chgData name="Neemias Informatica Lima" userId="b77af7bd85500281" providerId="LiveId" clId="{9F076688-C27E-4ADB-A555-BD203051690D}" dt="2026-02-08T21:51:49.477" v="1296" actId="478"/>
          <ac:picMkLst>
            <pc:docMk/>
            <pc:sldMk cId="2241968852" sldId="285"/>
            <ac:picMk id="8" creationId="{50123E6C-78AA-A75E-4DCF-CCAA80168C7B}"/>
          </ac:picMkLst>
        </pc:picChg>
      </pc:sldChg>
      <pc:sldChg chg="addSp delSp modSp mod">
        <pc:chgData name="Neemias Informatica Lima" userId="b77af7bd85500281" providerId="LiveId" clId="{9F076688-C27E-4ADB-A555-BD203051690D}" dt="2026-02-08T23:25:54.077" v="2043" actId="20577"/>
        <pc:sldMkLst>
          <pc:docMk/>
          <pc:sldMk cId="1959249856" sldId="286"/>
        </pc:sldMkLst>
        <pc:spChg chg="add mod">
          <ac:chgData name="Neemias Informatica Lima" userId="b77af7bd85500281" providerId="LiveId" clId="{9F076688-C27E-4ADB-A555-BD203051690D}" dt="2026-02-08T23:05:48.173" v="1870"/>
          <ac:spMkLst>
            <pc:docMk/>
            <pc:sldMk cId="1959249856" sldId="286"/>
            <ac:spMk id="2" creationId="{69469E8D-1988-6A10-8D9A-A601186941BE}"/>
          </ac:spMkLst>
        </pc:spChg>
        <pc:spChg chg="add del mod">
          <ac:chgData name="Neemias Informatica Lima" userId="b77af7bd85500281" providerId="LiveId" clId="{9F076688-C27E-4ADB-A555-BD203051690D}" dt="2026-02-08T22:39:00.643" v="1580" actId="478"/>
          <ac:spMkLst>
            <pc:docMk/>
            <pc:sldMk cId="1959249856" sldId="286"/>
            <ac:spMk id="2" creationId="{D960B5BE-B9B4-E903-273B-0CD37A1B9845}"/>
          </ac:spMkLst>
        </pc:spChg>
        <pc:spChg chg="add mod">
          <ac:chgData name="Neemias Informatica Lima" userId="b77af7bd85500281" providerId="LiveId" clId="{9F076688-C27E-4ADB-A555-BD203051690D}" dt="2026-02-08T23:05:48.173" v="1870"/>
          <ac:spMkLst>
            <pc:docMk/>
            <pc:sldMk cId="1959249856" sldId="286"/>
            <ac:spMk id="4" creationId="{639775E1-B9DA-01C6-3CE8-6DB59A1BA24E}"/>
          </ac:spMkLst>
        </pc:spChg>
        <pc:spChg chg="add del mod">
          <ac:chgData name="Neemias Informatica Lima" userId="b77af7bd85500281" providerId="LiveId" clId="{9F076688-C27E-4ADB-A555-BD203051690D}" dt="2026-02-08T22:39:00.643" v="1580" actId="478"/>
          <ac:spMkLst>
            <pc:docMk/>
            <pc:sldMk cId="1959249856" sldId="286"/>
            <ac:spMk id="4" creationId="{9FE27F5B-2166-1987-E288-D3EA022F578A}"/>
          </ac:spMkLst>
        </pc:spChg>
        <pc:spChg chg="add del mod">
          <ac:chgData name="Neemias Informatica Lima" userId="b77af7bd85500281" providerId="LiveId" clId="{9F076688-C27E-4ADB-A555-BD203051690D}" dt="2026-02-08T23:05:47.830" v="1869" actId="478"/>
          <ac:spMkLst>
            <pc:docMk/>
            <pc:sldMk cId="1959249856" sldId="286"/>
            <ac:spMk id="5" creationId="{03BD70F0-6037-AB55-9261-139A35762ADB}"/>
          </ac:spMkLst>
        </pc:spChg>
        <pc:spChg chg="add del mod">
          <ac:chgData name="Neemias Informatica Lima" userId="b77af7bd85500281" providerId="LiveId" clId="{9F076688-C27E-4ADB-A555-BD203051690D}" dt="2026-02-08T21:52:07.716" v="1300" actId="478"/>
          <ac:spMkLst>
            <pc:docMk/>
            <pc:sldMk cId="1959249856" sldId="286"/>
            <ac:spMk id="5" creationId="{9FD84F41-CED1-21B8-42DC-676818740056}"/>
          </ac:spMkLst>
        </pc:spChg>
        <pc:spChg chg="add del mod">
          <ac:chgData name="Neemias Informatica Lima" userId="b77af7bd85500281" providerId="LiveId" clId="{9F076688-C27E-4ADB-A555-BD203051690D}" dt="2026-02-08T23:05:47.830" v="1869" actId="478"/>
          <ac:spMkLst>
            <pc:docMk/>
            <pc:sldMk cId="1959249856" sldId="286"/>
            <ac:spMk id="7" creationId="{2D0DB08A-A0F8-D091-6FB0-9F59DAC81D96}"/>
          </ac:spMkLst>
        </pc:spChg>
        <pc:spChg chg="add del mod">
          <ac:chgData name="Neemias Informatica Lima" userId="b77af7bd85500281" providerId="LiveId" clId="{9F076688-C27E-4ADB-A555-BD203051690D}" dt="2026-02-08T21:52:07.716" v="1300" actId="478"/>
          <ac:spMkLst>
            <pc:docMk/>
            <pc:sldMk cId="1959249856" sldId="286"/>
            <ac:spMk id="7" creationId="{C77B2312-631A-618A-88E1-8AB477759047}"/>
          </ac:spMkLst>
        </pc:spChg>
        <pc:spChg chg="mod">
          <ac:chgData name="Neemias Informatica Lima" userId="b77af7bd85500281" providerId="LiveId" clId="{9F076688-C27E-4ADB-A555-BD203051690D}" dt="2026-02-08T23:24:22.072" v="2017"/>
          <ac:spMkLst>
            <pc:docMk/>
            <pc:sldMk cId="1959249856" sldId="286"/>
            <ac:spMk id="14" creationId="{00000000-0000-0000-0000-000000000000}"/>
          </ac:spMkLst>
        </pc:spChg>
        <pc:spChg chg="mod">
          <ac:chgData name="Neemias Informatica Lima" userId="b77af7bd85500281" providerId="LiveId" clId="{9F076688-C27E-4ADB-A555-BD203051690D}" dt="2026-02-08T23:25:54.077" v="2043" actId="20577"/>
          <ac:spMkLst>
            <pc:docMk/>
            <pc:sldMk cId="1959249856" sldId="286"/>
            <ac:spMk id="15" creationId="{863BB09B-C8C1-4354-BC51-D930C951E507}"/>
          </ac:spMkLst>
        </pc:spChg>
        <pc:picChg chg="add mod">
          <ac:chgData name="Neemias Informatica Lima" userId="b77af7bd85500281" providerId="LiveId" clId="{9F076688-C27E-4ADB-A555-BD203051690D}" dt="2026-02-04T22:16:37.414" v="70"/>
          <ac:picMkLst>
            <pc:docMk/>
            <pc:sldMk cId="1959249856" sldId="286"/>
            <ac:picMk id="3" creationId="{E6A8BF72-FFFA-2C41-600A-5DB33C02C781}"/>
          </ac:picMkLst>
        </pc:picChg>
        <pc:picChg chg="add del mod">
          <ac:chgData name="Neemias Informatica Lima" userId="b77af7bd85500281" providerId="LiveId" clId="{9F076688-C27E-4ADB-A555-BD203051690D}" dt="2026-02-08T22:39:00.643" v="1580" actId="478"/>
          <ac:picMkLst>
            <pc:docMk/>
            <pc:sldMk cId="1959249856" sldId="286"/>
            <ac:picMk id="6" creationId="{60A102BD-CF87-789F-CB42-006A2F110497}"/>
          </ac:picMkLst>
        </pc:picChg>
        <pc:picChg chg="add mod">
          <ac:chgData name="Neemias Informatica Lima" userId="b77af7bd85500281" providerId="LiveId" clId="{9F076688-C27E-4ADB-A555-BD203051690D}" dt="2026-02-08T23:05:48.173" v="1870"/>
          <ac:picMkLst>
            <pc:docMk/>
            <pc:sldMk cId="1959249856" sldId="286"/>
            <ac:picMk id="6" creationId="{C733B6E1-771C-1E8E-946E-12FF65342713}"/>
          </ac:picMkLst>
        </pc:picChg>
        <pc:picChg chg="add del mod">
          <ac:chgData name="Neemias Informatica Lima" userId="b77af7bd85500281" providerId="LiveId" clId="{9F076688-C27E-4ADB-A555-BD203051690D}" dt="2026-02-08T21:52:07.716" v="1300" actId="478"/>
          <ac:picMkLst>
            <pc:docMk/>
            <pc:sldMk cId="1959249856" sldId="286"/>
            <ac:picMk id="8" creationId="{8AF356B2-D812-9E4A-E714-FBA0AED92D51}"/>
          </ac:picMkLst>
        </pc:picChg>
        <pc:picChg chg="add del mod">
          <ac:chgData name="Neemias Informatica Lima" userId="b77af7bd85500281" providerId="LiveId" clId="{9F076688-C27E-4ADB-A555-BD203051690D}" dt="2026-02-08T23:05:47.830" v="1869" actId="478"/>
          <ac:picMkLst>
            <pc:docMk/>
            <pc:sldMk cId="1959249856" sldId="286"/>
            <ac:picMk id="8" creationId="{99F9997A-DA95-0274-56D9-6176018E8DE0}"/>
          </ac:picMkLst>
        </pc:picChg>
      </pc:sldChg>
      <pc:sldChg chg="addSp delSp modSp mod">
        <pc:chgData name="Neemias Informatica Lima" userId="b77af7bd85500281" providerId="LiveId" clId="{9F076688-C27E-4ADB-A555-BD203051690D}" dt="2026-02-08T23:29:22.925" v="2069" actId="6549"/>
        <pc:sldMkLst>
          <pc:docMk/>
          <pc:sldMk cId="2857006406" sldId="287"/>
        </pc:sldMkLst>
        <pc:spChg chg="add mod">
          <ac:chgData name="Neemias Informatica Lima" userId="b77af7bd85500281" providerId="LiveId" clId="{9F076688-C27E-4ADB-A555-BD203051690D}" dt="2026-02-08T23:06:07.190" v="1876"/>
          <ac:spMkLst>
            <pc:docMk/>
            <pc:sldMk cId="2857006406" sldId="287"/>
            <ac:spMk id="2" creationId="{3470B10F-C237-A11F-0390-57AA2A8D4D7C}"/>
          </ac:spMkLst>
        </pc:spChg>
        <pc:spChg chg="add del mod">
          <ac:chgData name="Neemias Informatica Lima" userId="b77af7bd85500281" providerId="LiveId" clId="{9F076688-C27E-4ADB-A555-BD203051690D}" dt="2026-02-08T22:39:21.892" v="1586" actId="478"/>
          <ac:spMkLst>
            <pc:docMk/>
            <pc:sldMk cId="2857006406" sldId="287"/>
            <ac:spMk id="2" creationId="{AADF0004-C8C8-0B4F-D074-52B3C1873B03}"/>
          </ac:spMkLst>
        </pc:spChg>
        <pc:spChg chg="add del mod">
          <ac:chgData name="Neemias Informatica Lima" userId="b77af7bd85500281" providerId="LiveId" clId="{9F076688-C27E-4ADB-A555-BD203051690D}" dt="2026-02-08T22:39:21.892" v="1586" actId="478"/>
          <ac:spMkLst>
            <pc:docMk/>
            <pc:sldMk cId="2857006406" sldId="287"/>
            <ac:spMk id="4" creationId="{6968A8E1-0A42-ED0B-9F2D-B02105AE7962}"/>
          </ac:spMkLst>
        </pc:spChg>
        <pc:spChg chg="add mod">
          <ac:chgData name="Neemias Informatica Lima" userId="b77af7bd85500281" providerId="LiveId" clId="{9F076688-C27E-4ADB-A555-BD203051690D}" dt="2026-02-08T23:06:07.190" v="1876"/>
          <ac:spMkLst>
            <pc:docMk/>
            <pc:sldMk cId="2857006406" sldId="287"/>
            <ac:spMk id="4" creationId="{D08DD857-B9D1-BB83-087C-07FFEDC7144D}"/>
          </ac:spMkLst>
        </pc:spChg>
        <pc:spChg chg="add del mod">
          <ac:chgData name="Neemias Informatica Lima" userId="b77af7bd85500281" providerId="LiveId" clId="{9F076688-C27E-4ADB-A555-BD203051690D}" dt="2026-02-08T21:52:39.947" v="1306" actId="478"/>
          <ac:spMkLst>
            <pc:docMk/>
            <pc:sldMk cId="2857006406" sldId="287"/>
            <ac:spMk id="5" creationId="{1B44FBDB-C00D-8268-FD49-4A664E211BDD}"/>
          </ac:spMkLst>
        </pc:spChg>
        <pc:spChg chg="add del mod">
          <ac:chgData name="Neemias Informatica Lima" userId="b77af7bd85500281" providerId="LiveId" clId="{9F076688-C27E-4ADB-A555-BD203051690D}" dt="2026-02-08T23:06:06.863" v="1875" actId="478"/>
          <ac:spMkLst>
            <pc:docMk/>
            <pc:sldMk cId="2857006406" sldId="287"/>
            <ac:spMk id="5" creationId="{5C4965DC-7AE5-8FE9-D773-B4DC2393C243}"/>
          </ac:spMkLst>
        </pc:spChg>
        <pc:spChg chg="add del mod">
          <ac:chgData name="Neemias Informatica Lima" userId="b77af7bd85500281" providerId="LiveId" clId="{9F076688-C27E-4ADB-A555-BD203051690D}" dt="2026-02-08T21:52:39.947" v="1306" actId="478"/>
          <ac:spMkLst>
            <pc:docMk/>
            <pc:sldMk cId="2857006406" sldId="287"/>
            <ac:spMk id="7" creationId="{5E7DB106-31D0-52C1-7543-2D6132AC20D1}"/>
          </ac:spMkLst>
        </pc:spChg>
        <pc:spChg chg="add del mod">
          <ac:chgData name="Neemias Informatica Lima" userId="b77af7bd85500281" providerId="LiveId" clId="{9F076688-C27E-4ADB-A555-BD203051690D}" dt="2026-02-08T23:06:06.863" v="1875" actId="478"/>
          <ac:spMkLst>
            <pc:docMk/>
            <pc:sldMk cId="2857006406" sldId="287"/>
            <ac:spMk id="7" creationId="{A5AA308E-1F34-A22A-9D6D-70ECC317E687}"/>
          </ac:spMkLst>
        </pc:spChg>
        <pc:spChg chg="mod">
          <ac:chgData name="Neemias Informatica Lima" userId="b77af7bd85500281" providerId="LiveId" clId="{9F076688-C27E-4ADB-A555-BD203051690D}" dt="2026-02-08T23:29:22.925" v="2069" actId="6549"/>
          <ac:spMkLst>
            <pc:docMk/>
            <pc:sldMk cId="2857006406" sldId="287"/>
            <ac:spMk id="16" creationId="{28D68641-D640-4BD7-9D5B-B3803DCCF9B3}"/>
          </ac:spMkLst>
        </pc:spChg>
        <pc:picChg chg="add mod">
          <ac:chgData name="Neemias Informatica Lima" userId="b77af7bd85500281" providerId="LiveId" clId="{9F076688-C27E-4ADB-A555-BD203051690D}" dt="2026-02-04T22:16:57.745" v="76"/>
          <ac:picMkLst>
            <pc:docMk/>
            <pc:sldMk cId="2857006406" sldId="287"/>
            <ac:picMk id="3" creationId="{02C106E4-F852-61C2-D9DC-856532491029}"/>
          </ac:picMkLst>
        </pc:picChg>
        <pc:picChg chg="add mod">
          <ac:chgData name="Neemias Informatica Lima" userId="b77af7bd85500281" providerId="LiveId" clId="{9F076688-C27E-4ADB-A555-BD203051690D}" dt="2026-02-08T23:06:07.190" v="1876"/>
          <ac:picMkLst>
            <pc:docMk/>
            <pc:sldMk cId="2857006406" sldId="287"/>
            <ac:picMk id="6" creationId="{46784215-4368-6D5F-AAFC-A242E493077A}"/>
          </ac:picMkLst>
        </pc:picChg>
        <pc:picChg chg="add del mod">
          <ac:chgData name="Neemias Informatica Lima" userId="b77af7bd85500281" providerId="LiveId" clId="{9F076688-C27E-4ADB-A555-BD203051690D}" dt="2026-02-08T22:39:21.892" v="1586" actId="478"/>
          <ac:picMkLst>
            <pc:docMk/>
            <pc:sldMk cId="2857006406" sldId="287"/>
            <ac:picMk id="6" creationId="{51D777C3-A008-DECB-1CB5-D0CB9931DADF}"/>
          </ac:picMkLst>
        </pc:picChg>
        <pc:picChg chg="add del mod">
          <ac:chgData name="Neemias Informatica Lima" userId="b77af7bd85500281" providerId="LiveId" clId="{9F076688-C27E-4ADB-A555-BD203051690D}" dt="2026-02-08T23:06:06.863" v="1875" actId="478"/>
          <ac:picMkLst>
            <pc:docMk/>
            <pc:sldMk cId="2857006406" sldId="287"/>
            <ac:picMk id="8" creationId="{3DB28BFE-DB79-304C-3EC3-D0F0376ABF9B}"/>
          </ac:picMkLst>
        </pc:picChg>
        <pc:picChg chg="add del mod">
          <ac:chgData name="Neemias Informatica Lima" userId="b77af7bd85500281" providerId="LiveId" clId="{9F076688-C27E-4ADB-A555-BD203051690D}" dt="2026-02-08T21:52:39.947" v="1306" actId="478"/>
          <ac:picMkLst>
            <pc:docMk/>
            <pc:sldMk cId="2857006406" sldId="287"/>
            <ac:picMk id="8" creationId="{56EB59DD-2F5C-6E3B-2625-315E80EACFE8}"/>
          </ac:picMkLst>
        </pc:picChg>
      </pc:sldChg>
      <pc:sldChg chg="addSp delSp modSp mod">
        <pc:chgData name="Neemias Informatica Lima" userId="b77af7bd85500281" providerId="LiveId" clId="{9F076688-C27E-4ADB-A555-BD203051690D}" dt="2026-02-08T23:11:27.961" v="1900" actId="20577"/>
        <pc:sldMkLst>
          <pc:docMk/>
          <pc:sldMk cId="2630436816" sldId="288"/>
        </pc:sldMkLst>
        <pc:spChg chg="add del mod">
          <ac:chgData name="Neemias Informatica Lima" userId="b77af7bd85500281" providerId="LiveId" clId="{9F076688-C27E-4ADB-A555-BD203051690D}" dt="2026-02-08T22:37:51.260" v="1563" actId="478"/>
          <ac:spMkLst>
            <pc:docMk/>
            <pc:sldMk cId="2630436816" sldId="288"/>
            <ac:spMk id="2" creationId="{6E7B6D61-AC36-1B14-38B6-C2AD5FD43FB5}"/>
          </ac:spMkLst>
        </pc:spChg>
        <pc:spChg chg="add mod">
          <ac:chgData name="Neemias Informatica Lima" userId="b77af7bd85500281" providerId="LiveId" clId="{9F076688-C27E-4ADB-A555-BD203051690D}" dt="2026-02-08T23:03:44.174" v="1854"/>
          <ac:spMkLst>
            <pc:docMk/>
            <pc:sldMk cId="2630436816" sldId="288"/>
            <ac:spMk id="2" creationId="{79C30D55-0FA4-3348-8DBF-7E3072BB0002}"/>
          </ac:spMkLst>
        </pc:spChg>
        <pc:spChg chg="add del mod">
          <ac:chgData name="Neemias Informatica Lima" userId="b77af7bd85500281" providerId="LiveId" clId="{9F076688-C27E-4ADB-A555-BD203051690D}" dt="2026-02-08T22:37:51.260" v="1563" actId="478"/>
          <ac:spMkLst>
            <pc:docMk/>
            <pc:sldMk cId="2630436816" sldId="288"/>
            <ac:spMk id="4" creationId="{097EB87A-A064-5B95-D479-378CD56BDFCD}"/>
          </ac:spMkLst>
        </pc:spChg>
        <pc:spChg chg="add mod">
          <ac:chgData name="Neemias Informatica Lima" userId="b77af7bd85500281" providerId="LiveId" clId="{9F076688-C27E-4ADB-A555-BD203051690D}" dt="2026-02-08T23:03:44.174" v="1854"/>
          <ac:spMkLst>
            <pc:docMk/>
            <pc:sldMk cId="2630436816" sldId="288"/>
            <ac:spMk id="4" creationId="{23181BBF-BD59-11C8-B4F1-7057B4C388C8}"/>
          </ac:spMkLst>
        </pc:spChg>
        <pc:spChg chg="add del mod">
          <ac:chgData name="Neemias Informatica Lima" userId="b77af7bd85500281" providerId="LiveId" clId="{9F076688-C27E-4ADB-A555-BD203051690D}" dt="2026-02-08T21:51:04.870" v="1284" actId="478"/>
          <ac:spMkLst>
            <pc:docMk/>
            <pc:sldMk cId="2630436816" sldId="288"/>
            <ac:spMk id="5" creationId="{52C67D9B-1868-083E-5008-12CCCA0A5CC7}"/>
          </ac:spMkLst>
        </pc:spChg>
        <pc:spChg chg="add del mod">
          <ac:chgData name="Neemias Informatica Lima" userId="b77af7bd85500281" providerId="LiveId" clId="{9F076688-C27E-4ADB-A555-BD203051690D}" dt="2026-02-08T23:03:43.816" v="1853" actId="478"/>
          <ac:spMkLst>
            <pc:docMk/>
            <pc:sldMk cId="2630436816" sldId="288"/>
            <ac:spMk id="5" creationId="{5ABE3F0F-FAC2-1F0B-91AF-CFA95A2AA8F8}"/>
          </ac:spMkLst>
        </pc:spChg>
        <pc:spChg chg="add del mod">
          <ac:chgData name="Neemias Informatica Lima" userId="b77af7bd85500281" providerId="LiveId" clId="{9F076688-C27E-4ADB-A555-BD203051690D}" dt="2026-02-08T21:51:04.870" v="1284" actId="478"/>
          <ac:spMkLst>
            <pc:docMk/>
            <pc:sldMk cId="2630436816" sldId="288"/>
            <ac:spMk id="7" creationId="{56A56147-7006-FB22-EEF0-C7CD40EE7A9F}"/>
          </ac:spMkLst>
        </pc:spChg>
        <pc:spChg chg="add del mod">
          <ac:chgData name="Neemias Informatica Lima" userId="b77af7bd85500281" providerId="LiveId" clId="{9F076688-C27E-4ADB-A555-BD203051690D}" dt="2026-02-08T23:03:43.816" v="1853" actId="478"/>
          <ac:spMkLst>
            <pc:docMk/>
            <pc:sldMk cId="2630436816" sldId="288"/>
            <ac:spMk id="7" creationId="{A123D80D-A4FE-5D4E-7762-2DDA5F6F5F2C}"/>
          </ac:spMkLst>
        </pc:spChg>
        <pc:spChg chg="mod">
          <ac:chgData name="Neemias Informatica Lima" userId="b77af7bd85500281" providerId="LiveId" clId="{9F076688-C27E-4ADB-A555-BD203051690D}" dt="2026-02-08T23:11:27.961" v="1900" actId="20577"/>
          <ac:spMkLst>
            <pc:docMk/>
            <pc:sldMk cId="2630436816" sldId="288"/>
            <ac:spMk id="13" creationId="{00000000-0000-0000-0000-000000000000}"/>
          </ac:spMkLst>
        </pc:spChg>
        <pc:spChg chg="mod">
          <ac:chgData name="Neemias Informatica Lima" userId="b77af7bd85500281" providerId="LiveId" clId="{9F076688-C27E-4ADB-A555-BD203051690D}" dt="2026-02-08T23:10:23.798" v="1882"/>
          <ac:spMkLst>
            <pc:docMk/>
            <pc:sldMk cId="2630436816" sldId="288"/>
            <ac:spMk id="14" creationId="{00000000-0000-0000-0000-000000000000}"/>
          </ac:spMkLst>
        </pc:spChg>
        <pc:picChg chg="add mod">
          <ac:chgData name="Neemias Informatica Lima" userId="b77af7bd85500281" providerId="LiveId" clId="{9F076688-C27E-4ADB-A555-BD203051690D}" dt="2026-02-04T22:15:34.102" v="53"/>
          <ac:picMkLst>
            <pc:docMk/>
            <pc:sldMk cId="2630436816" sldId="288"/>
            <ac:picMk id="3" creationId="{675D3337-7DF3-BE4F-821E-0C4FAA4EF97C}"/>
          </ac:picMkLst>
        </pc:picChg>
        <pc:picChg chg="add mod">
          <ac:chgData name="Neemias Informatica Lima" userId="b77af7bd85500281" providerId="LiveId" clId="{9F076688-C27E-4ADB-A555-BD203051690D}" dt="2026-02-08T23:03:44.174" v="1854"/>
          <ac:picMkLst>
            <pc:docMk/>
            <pc:sldMk cId="2630436816" sldId="288"/>
            <ac:picMk id="6" creationId="{4DE853DC-EF76-0B26-10A7-FF2DE05FFCF9}"/>
          </ac:picMkLst>
        </pc:picChg>
        <pc:picChg chg="add del mod">
          <ac:chgData name="Neemias Informatica Lima" userId="b77af7bd85500281" providerId="LiveId" clId="{9F076688-C27E-4ADB-A555-BD203051690D}" dt="2026-02-08T22:37:51.260" v="1563" actId="478"/>
          <ac:picMkLst>
            <pc:docMk/>
            <pc:sldMk cId="2630436816" sldId="288"/>
            <ac:picMk id="6" creationId="{D45320DE-895D-A98E-C63F-428A21E587D8}"/>
          </ac:picMkLst>
        </pc:picChg>
        <pc:picChg chg="add del mod">
          <ac:chgData name="Neemias Informatica Lima" userId="b77af7bd85500281" providerId="LiveId" clId="{9F076688-C27E-4ADB-A555-BD203051690D}" dt="2026-02-08T23:03:43.816" v="1853" actId="478"/>
          <ac:picMkLst>
            <pc:docMk/>
            <pc:sldMk cId="2630436816" sldId="288"/>
            <ac:picMk id="8" creationId="{AB5A9CC1-1535-7E27-9DE6-DC842FB8C0DF}"/>
          </ac:picMkLst>
        </pc:picChg>
        <pc:picChg chg="add del mod">
          <ac:chgData name="Neemias Informatica Lima" userId="b77af7bd85500281" providerId="LiveId" clId="{9F076688-C27E-4ADB-A555-BD203051690D}" dt="2026-02-08T21:51:04.870" v="1284" actId="478"/>
          <ac:picMkLst>
            <pc:docMk/>
            <pc:sldMk cId="2630436816" sldId="288"/>
            <ac:picMk id="8" creationId="{BE53738A-13A8-BED4-4F81-BA421B7F3838}"/>
          </ac:picMkLst>
        </pc:picChg>
      </pc:sldChg>
      <pc:sldChg chg="addSp delSp modSp mod">
        <pc:chgData name="Neemias Informatica Lima" userId="b77af7bd85500281" providerId="LiveId" clId="{9F076688-C27E-4ADB-A555-BD203051690D}" dt="2026-02-08T23:15:30.467" v="1965" actId="6549"/>
        <pc:sldMkLst>
          <pc:docMk/>
          <pc:sldMk cId="3032827026" sldId="289"/>
        </pc:sldMkLst>
        <pc:spChg chg="add del mod">
          <ac:chgData name="Neemias Informatica Lima" userId="b77af7bd85500281" providerId="LiveId" clId="{9F076688-C27E-4ADB-A555-BD203051690D}" dt="2026-02-08T22:38:14.708" v="1570" actId="478"/>
          <ac:spMkLst>
            <pc:docMk/>
            <pc:sldMk cId="3032827026" sldId="289"/>
            <ac:spMk id="2" creationId="{4BF6C705-2184-55FC-AACD-C85AC7EC24D5}"/>
          </ac:spMkLst>
        </pc:spChg>
        <pc:spChg chg="add mod">
          <ac:chgData name="Neemias Informatica Lima" userId="b77af7bd85500281" providerId="LiveId" clId="{9F076688-C27E-4ADB-A555-BD203051690D}" dt="2026-02-08T23:04:05.581" v="1860"/>
          <ac:spMkLst>
            <pc:docMk/>
            <pc:sldMk cId="3032827026" sldId="289"/>
            <ac:spMk id="2" creationId="{E502D82A-25C0-FFBE-DECA-CE318084C786}"/>
          </ac:spMkLst>
        </pc:spChg>
        <pc:spChg chg="add mod">
          <ac:chgData name="Neemias Informatica Lima" userId="b77af7bd85500281" providerId="LiveId" clId="{9F076688-C27E-4ADB-A555-BD203051690D}" dt="2026-02-08T23:04:05.581" v="1860"/>
          <ac:spMkLst>
            <pc:docMk/>
            <pc:sldMk cId="3032827026" sldId="289"/>
            <ac:spMk id="4" creationId="{17302AED-DF71-0391-1AC7-382F0AC9D951}"/>
          </ac:spMkLst>
        </pc:spChg>
        <pc:spChg chg="add del mod">
          <ac:chgData name="Neemias Informatica Lima" userId="b77af7bd85500281" providerId="LiveId" clId="{9F076688-C27E-4ADB-A555-BD203051690D}" dt="2026-02-08T22:38:14.708" v="1570" actId="478"/>
          <ac:spMkLst>
            <pc:docMk/>
            <pc:sldMk cId="3032827026" sldId="289"/>
            <ac:spMk id="4" creationId="{6C8DBAAA-9EAC-C33A-4020-75E407F2B864}"/>
          </ac:spMkLst>
        </pc:spChg>
        <pc:spChg chg="add del mod">
          <ac:chgData name="Neemias Informatica Lima" userId="b77af7bd85500281" providerId="LiveId" clId="{9F076688-C27E-4ADB-A555-BD203051690D}" dt="2026-02-08T23:04:05.160" v="1859" actId="478"/>
          <ac:spMkLst>
            <pc:docMk/>
            <pc:sldMk cId="3032827026" sldId="289"/>
            <ac:spMk id="6" creationId="{23229E90-7B3B-BA26-2661-77552F8538FA}"/>
          </ac:spMkLst>
        </pc:spChg>
        <pc:spChg chg="add del mod">
          <ac:chgData name="Neemias Informatica Lima" userId="b77af7bd85500281" providerId="LiveId" clId="{9F076688-C27E-4ADB-A555-BD203051690D}" dt="2026-02-08T21:51:25.503" v="1290" actId="478"/>
          <ac:spMkLst>
            <pc:docMk/>
            <pc:sldMk cId="3032827026" sldId="289"/>
            <ac:spMk id="6" creationId="{BDC9CEC7-4003-7678-A5D2-02A56F293DC2}"/>
          </ac:spMkLst>
        </pc:spChg>
        <pc:spChg chg="add del mod">
          <ac:chgData name="Neemias Informatica Lima" userId="b77af7bd85500281" providerId="LiveId" clId="{9F076688-C27E-4ADB-A555-BD203051690D}" dt="2026-02-08T21:51:25.503" v="1290" actId="478"/>
          <ac:spMkLst>
            <pc:docMk/>
            <pc:sldMk cId="3032827026" sldId="289"/>
            <ac:spMk id="7" creationId="{C0D2EB1B-0738-4072-4AFC-7267BD9F4130}"/>
          </ac:spMkLst>
        </pc:spChg>
        <pc:spChg chg="add del mod">
          <ac:chgData name="Neemias Informatica Lima" userId="b77af7bd85500281" providerId="LiveId" clId="{9F076688-C27E-4ADB-A555-BD203051690D}" dt="2026-02-08T23:04:05.160" v="1859" actId="478"/>
          <ac:spMkLst>
            <pc:docMk/>
            <pc:sldMk cId="3032827026" sldId="289"/>
            <ac:spMk id="7" creationId="{C3CE44FF-246F-55EC-7B33-F3519F82E4C6}"/>
          </ac:spMkLst>
        </pc:spChg>
        <pc:spChg chg="mod">
          <ac:chgData name="Neemias Informatica Lima" userId="b77af7bd85500281" providerId="LiveId" clId="{9F076688-C27E-4ADB-A555-BD203051690D}" dt="2026-02-08T23:15:30.467" v="1965" actId="6549"/>
          <ac:spMkLst>
            <pc:docMk/>
            <pc:sldMk cId="3032827026" sldId="289"/>
            <ac:spMk id="12" creationId="{A64B78EF-EDA8-421A-88C9-45544BBCA9D1}"/>
          </ac:spMkLst>
        </pc:spChg>
        <pc:spChg chg="mod">
          <ac:chgData name="Neemias Informatica Lima" userId="b77af7bd85500281" providerId="LiveId" clId="{9F076688-C27E-4ADB-A555-BD203051690D}" dt="2026-02-08T23:12:58.894" v="1915"/>
          <ac:spMkLst>
            <pc:docMk/>
            <pc:sldMk cId="3032827026" sldId="289"/>
            <ac:spMk id="14" creationId="{00000000-0000-0000-0000-000000000000}"/>
          </ac:spMkLst>
        </pc:spChg>
        <pc:picChg chg="add mod">
          <ac:chgData name="Neemias Informatica Lima" userId="b77af7bd85500281" providerId="LiveId" clId="{9F076688-C27E-4ADB-A555-BD203051690D}" dt="2026-02-04T22:15:58.638" v="59"/>
          <ac:picMkLst>
            <pc:docMk/>
            <pc:sldMk cId="3032827026" sldId="289"/>
            <ac:picMk id="3" creationId="{2BE6A073-C0E1-50F0-D7B4-8226ED53D4DB}"/>
          </ac:picMkLst>
        </pc:picChg>
        <pc:picChg chg="add del mod">
          <ac:chgData name="Neemias Informatica Lima" userId="b77af7bd85500281" providerId="LiveId" clId="{9F076688-C27E-4ADB-A555-BD203051690D}" dt="2026-02-08T22:38:14.708" v="1570" actId="478"/>
          <ac:picMkLst>
            <pc:docMk/>
            <pc:sldMk cId="3032827026" sldId="289"/>
            <ac:picMk id="5" creationId="{5E7D057F-EFA1-CA33-0677-E28833E8FCF9}"/>
          </ac:picMkLst>
        </pc:picChg>
        <pc:picChg chg="add mod">
          <ac:chgData name="Neemias Informatica Lima" userId="b77af7bd85500281" providerId="LiveId" clId="{9F076688-C27E-4ADB-A555-BD203051690D}" dt="2026-02-08T23:04:05.581" v="1860"/>
          <ac:picMkLst>
            <pc:docMk/>
            <pc:sldMk cId="3032827026" sldId="289"/>
            <ac:picMk id="5" creationId="{ACDE80A0-1084-2780-F167-0A9AB5AAC6CC}"/>
          </ac:picMkLst>
        </pc:picChg>
        <pc:picChg chg="add del mod">
          <ac:chgData name="Neemias Informatica Lima" userId="b77af7bd85500281" providerId="LiveId" clId="{9F076688-C27E-4ADB-A555-BD203051690D}" dt="2026-02-08T23:04:05.160" v="1859" actId="478"/>
          <ac:picMkLst>
            <pc:docMk/>
            <pc:sldMk cId="3032827026" sldId="289"/>
            <ac:picMk id="8" creationId="{3F425AA5-1A65-ED7C-8F46-4B0F0DA4A70C}"/>
          </ac:picMkLst>
        </pc:picChg>
        <pc:picChg chg="add del mod">
          <ac:chgData name="Neemias Informatica Lima" userId="b77af7bd85500281" providerId="LiveId" clId="{9F076688-C27E-4ADB-A555-BD203051690D}" dt="2026-02-08T21:51:25.503" v="1290" actId="478"/>
          <ac:picMkLst>
            <pc:docMk/>
            <pc:sldMk cId="3032827026" sldId="289"/>
            <ac:picMk id="8" creationId="{919B24D4-0448-87C3-F039-875711029623}"/>
          </ac:picMkLst>
        </pc:picChg>
      </pc:sldChg>
      <pc:sldChg chg="addSp delSp modSp mod">
        <pc:chgData name="Neemias Informatica Lima" userId="b77af7bd85500281" providerId="LiveId" clId="{9F076688-C27E-4ADB-A555-BD203051690D}" dt="2026-02-08T23:18:42.859" v="1989" actId="6549"/>
        <pc:sldMkLst>
          <pc:docMk/>
          <pc:sldMk cId="3772032319" sldId="290"/>
        </pc:sldMkLst>
        <pc:spChg chg="add del mod">
          <ac:chgData name="Neemias Informatica Lima" userId="b77af7bd85500281" providerId="LiveId" clId="{9F076688-C27E-4ADB-A555-BD203051690D}" dt="2026-02-08T22:38:29.684" v="1574" actId="478"/>
          <ac:spMkLst>
            <pc:docMk/>
            <pc:sldMk cId="3772032319" sldId="290"/>
            <ac:spMk id="2" creationId="{6BAD2C3C-C52D-73D5-1B01-C3F745B9699C}"/>
          </ac:spMkLst>
        </pc:spChg>
        <pc:spChg chg="add mod">
          <ac:chgData name="Neemias Informatica Lima" userId="b77af7bd85500281" providerId="LiveId" clId="{9F076688-C27E-4ADB-A555-BD203051690D}" dt="2026-02-08T23:05:22.782" v="1864"/>
          <ac:spMkLst>
            <pc:docMk/>
            <pc:sldMk cId="3772032319" sldId="290"/>
            <ac:spMk id="2" creationId="{A5BD4C33-34DE-63A3-8F70-15A3A490875B}"/>
          </ac:spMkLst>
        </pc:spChg>
        <pc:spChg chg="add del mod">
          <ac:chgData name="Neemias Informatica Lima" userId="b77af7bd85500281" providerId="LiveId" clId="{9F076688-C27E-4ADB-A555-BD203051690D}" dt="2026-02-08T22:38:29.684" v="1574" actId="478"/>
          <ac:spMkLst>
            <pc:docMk/>
            <pc:sldMk cId="3772032319" sldId="290"/>
            <ac:spMk id="4" creationId="{D0065D8F-3C45-2F08-2E21-1FC28105D55F}"/>
          </ac:spMkLst>
        </pc:spChg>
        <pc:spChg chg="add mod">
          <ac:chgData name="Neemias Informatica Lima" userId="b77af7bd85500281" providerId="LiveId" clId="{9F076688-C27E-4ADB-A555-BD203051690D}" dt="2026-02-08T23:05:22.782" v="1864"/>
          <ac:spMkLst>
            <pc:docMk/>
            <pc:sldMk cId="3772032319" sldId="290"/>
            <ac:spMk id="4" creationId="{DB1A04E0-CD5C-3B2C-258B-88558BCA8657}"/>
          </ac:spMkLst>
        </pc:spChg>
        <pc:spChg chg="add del mod">
          <ac:chgData name="Neemias Informatica Lima" userId="b77af7bd85500281" providerId="LiveId" clId="{9F076688-C27E-4ADB-A555-BD203051690D}" dt="2026-02-08T23:05:22.295" v="1863" actId="478"/>
          <ac:spMkLst>
            <pc:docMk/>
            <pc:sldMk cId="3772032319" sldId="290"/>
            <ac:spMk id="5" creationId="{84A5991D-E5E5-84EB-3913-91837CA8B5C6}"/>
          </ac:spMkLst>
        </pc:spChg>
        <pc:spChg chg="add del mod">
          <ac:chgData name="Neemias Informatica Lima" userId="b77af7bd85500281" providerId="LiveId" clId="{9F076688-C27E-4ADB-A555-BD203051690D}" dt="2026-02-08T21:51:39.239" v="1294" actId="478"/>
          <ac:spMkLst>
            <pc:docMk/>
            <pc:sldMk cId="3772032319" sldId="290"/>
            <ac:spMk id="5" creationId="{FFEC344D-F037-84DB-D609-29C823ABB56F}"/>
          </ac:spMkLst>
        </pc:spChg>
        <pc:spChg chg="add del mod">
          <ac:chgData name="Neemias Informatica Lima" userId="b77af7bd85500281" providerId="LiveId" clId="{9F076688-C27E-4ADB-A555-BD203051690D}" dt="2026-02-08T23:05:22.295" v="1863" actId="478"/>
          <ac:spMkLst>
            <pc:docMk/>
            <pc:sldMk cId="3772032319" sldId="290"/>
            <ac:spMk id="7" creationId="{142C4A76-588A-891B-9197-F22E39012150}"/>
          </ac:spMkLst>
        </pc:spChg>
        <pc:spChg chg="add del mod">
          <ac:chgData name="Neemias Informatica Lima" userId="b77af7bd85500281" providerId="LiveId" clId="{9F076688-C27E-4ADB-A555-BD203051690D}" dt="2026-02-08T21:51:39.239" v="1294" actId="478"/>
          <ac:spMkLst>
            <pc:docMk/>
            <pc:sldMk cId="3772032319" sldId="290"/>
            <ac:spMk id="7" creationId="{97421450-F83E-010F-D753-66A601E2C34C}"/>
          </ac:spMkLst>
        </pc:spChg>
        <pc:spChg chg="mod">
          <ac:chgData name="Neemias Informatica Lima" userId="b77af7bd85500281" providerId="LiveId" clId="{9F076688-C27E-4ADB-A555-BD203051690D}" dt="2026-02-08T23:18:42.859" v="1989" actId="6549"/>
          <ac:spMkLst>
            <pc:docMk/>
            <pc:sldMk cId="3772032319" sldId="290"/>
            <ac:spMk id="12" creationId="{8D5A143D-15FB-4DFE-B0EC-FEEB77A92B2C}"/>
          </ac:spMkLst>
        </pc:spChg>
        <pc:spChg chg="mod">
          <ac:chgData name="Neemias Informatica Lima" userId="b77af7bd85500281" providerId="LiveId" clId="{9F076688-C27E-4ADB-A555-BD203051690D}" dt="2026-02-08T23:15:58.847" v="1969"/>
          <ac:spMkLst>
            <pc:docMk/>
            <pc:sldMk cId="3772032319" sldId="290"/>
            <ac:spMk id="14" creationId="{00000000-0000-0000-0000-000000000000}"/>
          </ac:spMkLst>
        </pc:spChg>
        <pc:picChg chg="add mod">
          <ac:chgData name="Neemias Informatica Lima" userId="b77af7bd85500281" providerId="LiveId" clId="{9F076688-C27E-4ADB-A555-BD203051690D}" dt="2026-02-04T22:16:13.149" v="63"/>
          <ac:picMkLst>
            <pc:docMk/>
            <pc:sldMk cId="3772032319" sldId="290"/>
            <ac:picMk id="3" creationId="{E9FE8042-C6B6-0B9D-3F23-CFBE96B7B13D}"/>
          </ac:picMkLst>
        </pc:picChg>
        <pc:picChg chg="add mod">
          <ac:chgData name="Neemias Informatica Lima" userId="b77af7bd85500281" providerId="LiveId" clId="{9F076688-C27E-4ADB-A555-BD203051690D}" dt="2026-02-08T23:05:22.782" v="1864"/>
          <ac:picMkLst>
            <pc:docMk/>
            <pc:sldMk cId="3772032319" sldId="290"/>
            <ac:picMk id="6" creationId="{0E44BB41-12CC-DC1E-7E15-57EA579D4D0D}"/>
          </ac:picMkLst>
        </pc:picChg>
        <pc:picChg chg="add del mod">
          <ac:chgData name="Neemias Informatica Lima" userId="b77af7bd85500281" providerId="LiveId" clId="{9F076688-C27E-4ADB-A555-BD203051690D}" dt="2026-02-08T22:38:29.684" v="1574" actId="478"/>
          <ac:picMkLst>
            <pc:docMk/>
            <pc:sldMk cId="3772032319" sldId="290"/>
            <ac:picMk id="6" creationId="{B40EA91F-BFD6-06EA-D7F4-E4A00E0E89A0}"/>
          </ac:picMkLst>
        </pc:picChg>
        <pc:picChg chg="add del mod">
          <ac:chgData name="Neemias Informatica Lima" userId="b77af7bd85500281" providerId="LiveId" clId="{9F076688-C27E-4ADB-A555-BD203051690D}" dt="2026-02-08T23:05:22.295" v="1863" actId="478"/>
          <ac:picMkLst>
            <pc:docMk/>
            <pc:sldMk cId="3772032319" sldId="290"/>
            <ac:picMk id="8" creationId="{01FEA41A-65A4-1750-01BB-18D198C6008E}"/>
          </ac:picMkLst>
        </pc:picChg>
        <pc:picChg chg="add del mod">
          <ac:chgData name="Neemias Informatica Lima" userId="b77af7bd85500281" providerId="LiveId" clId="{9F076688-C27E-4ADB-A555-BD203051690D}" dt="2026-02-08T21:51:39.239" v="1294" actId="478"/>
          <ac:picMkLst>
            <pc:docMk/>
            <pc:sldMk cId="3772032319" sldId="290"/>
            <ac:picMk id="8" creationId="{514BBE54-40B8-6764-77C5-9BE98399C231}"/>
          </ac:picMkLst>
        </pc:picChg>
      </pc:sldChg>
      <pc:sldChg chg="addSp delSp modSp mod">
        <pc:chgData name="Neemias Informatica Lima" userId="b77af7bd85500281" providerId="LiveId" clId="{9F076688-C27E-4ADB-A555-BD203051690D}" dt="2026-02-08T23:24:02.238" v="2015" actId="34807"/>
        <pc:sldMkLst>
          <pc:docMk/>
          <pc:sldMk cId="1768216317" sldId="291"/>
        </pc:sldMkLst>
        <pc:spChg chg="add mod">
          <ac:chgData name="Neemias Informatica Lima" userId="b77af7bd85500281" providerId="LiveId" clId="{9F076688-C27E-4ADB-A555-BD203051690D}" dt="2026-02-08T23:05:41.316" v="1868"/>
          <ac:spMkLst>
            <pc:docMk/>
            <pc:sldMk cId="1768216317" sldId="291"/>
            <ac:spMk id="2" creationId="{2CC2F187-48E5-A007-8B33-212FA708C41E}"/>
          </ac:spMkLst>
        </pc:spChg>
        <pc:spChg chg="add del mod">
          <ac:chgData name="Neemias Informatica Lima" userId="b77af7bd85500281" providerId="LiveId" clId="{9F076688-C27E-4ADB-A555-BD203051690D}" dt="2026-02-08T22:38:52.819" v="1578" actId="478"/>
          <ac:spMkLst>
            <pc:docMk/>
            <pc:sldMk cId="1768216317" sldId="291"/>
            <ac:spMk id="2" creationId="{3632815A-35E5-4791-52D0-E987261632E0}"/>
          </ac:spMkLst>
        </pc:spChg>
        <pc:spChg chg="add mod">
          <ac:chgData name="Neemias Informatica Lima" userId="b77af7bd85500281" providerId="LiveId" clId="{9F076688-C27E-4ADB-A555-BD203051690D}" dt="2026-02-08T23:05:41.316" v="1868"/>
          <ac:spMkLst>
            <pc:docMk/>
            <pc:sldMk cId="1768216317" sldId="291"/>
            <ac:spMk id="4" creationId="{3C546DA2-3F05-A8DC-D37D-F405B97E26BE}"/>
          </ac:spMkLst>
        </pc:spChg>
        <pc:spChg chg="add del mod">
          <ac:chgData name="Neemias Informatica Lima" userId="b77af7bd85500281" providerId="LiveId" clId="{9F076688-C27E-4ADB-A555-BD203051690D}" dt="2026-02-08T22:38:52.819" v="1578" actId="478"/>
          <ac:spMkLst>
            <pc:docMk/>
            <pc:sldMk cId="1768216317" sldId="291"/>
            <ac:spMk id="4" creationId="{7C5E7A5F-5CE2-49A3-56EE-93FA0B1589A9}"/>
          </ac:spMkLst>
        </pc:spChg>
        <pc:spChg chg="add del mod">
          <ac:chgData name="Neemias Informatica Lima" userId="b77af7bd85500281" providerId="LiveId" clId="{9F076688-C27E-4ADB-A555-BD203051690D}" dt="2026-02-08T21:51:59.733" v="1298" actId="478"/>
          <ac:spMkLst>
            <pc:docMk/>
            <pc:sldMk cId="1768216317" sldId="291"/>
            <ac:spMk id="6" creationId="{4C3BE229-897D-5BC0-F6C3-6AB6C3D1CEA3}"/>
          </ac:spMkLst>
        </pc:spChg>
        <pc:spChg chg="add del mod">
          <ac:chgData name="Neemias Informatica Lima" userId="b77af7bd85500281" providerId="LiveId" clId="{9F076688-C27E-4ADB-A555-BD203051690D}" dt="2026-02-08T23:05:40.848" v="1867" actId="478"/>
          <ac:spMkLst>
            <pc:docMk/>
            <pc:sldMk cId="1768216317" sldId="291"/>
            <ac:spMk id="6" creationId="{6C2F6662-17D7-33B3-FCD2-F2AB6531BBCD}"/>
          </ac:spMkLst>
        </pc:spChg>
        <pc:spChg chg="add del mod">
          <ac:chgData name="Neemias Informatica Lima" userId="b77af7bd85500281" providerId="LiveId" clId="{9F076688-C27E-4ADB-A555-BD203051690D}" dt="2026-02-08T21:51:59.733" v="1298" actId="478"/>
          <ac:spMkLst>
            <pc:docMk/>
            <pc:sldMk cId="1768216317" sldId="291"/>
            <ac:spMk id="7" creationId="{008B106C-681A-8BD0-E8E3-E6F77E29EABC}"/>
          </ac:spMkLst>
        </pc:spChg>
        <pc:spChg chg="add del mod">
          <ac:chgData name="Neemias Informatica Lima" userId="b77af7bd85500281" providerId="LiveId" clId="{9F076688-C27E-4ADB-A555-BD203051690D}" dt="2026-02-08T23:05:40.848" v="1867" actId="478"/>
          <ac:spMkLst>
            <pc:docMk/>
            <pc:sldMk cId="1768216317" sldId="291"/>
            <ac:spMk id="7" creationId="{AD0E9007-825A-F509-CC23-D91B6F9B2908}"/>
          </ac:spMkLst>
        </pc:spChg>
        <pc:spChg chg="mod">
          <ac:chgData name="Neemias Informatica Lima" userId="b77af7bd85500281" providerId="LiveId" clId="{9F076688-C27E-4ADB-A555-BD203051690D}" dt="2026-02-08T23:24:02.238" v="2015" actId="34807"/>
          <ac:spMkLst>
            <pc:docMk/>
            <pc:sldMk cId="1768216317" sldId="291"/>
            <ac:spMk id="12" creationId="{FD5EC092-AC81-4728-9A45-4C4BB5B95C65}"/>
          </ac:spMkLst>
        </pc:spChg>
        <pc:spChg chg="mod">
          <ac:chgData name="Neemias Informatica Lima" userId="b77af7bd85500281" providerId="LiveId" clId="{9F076688-C27E-4ADB-A555-BD203051690D}" dt="2026-02-08T23:20:01.114" v="1992"/>
          <ac:spMkLst>
            <pc:docMk/>
            <pc:sldMk cId="1768216317" sldId="291"/>
            <ac:spMk id="14" creationId="{00000000-0000-0000-0000-000000000000}"/>
          </ac:spMkLst>
        </pc:spChg>
        <pc:picChg chg="add mod">
          <ac:chgData name="Neemias Informatica Lima" userId="b77af7bd85500281" providerId="LiveId" clId="{9F076688-C27E-4ADB-A555-BD203051690D}" dt="2026-02-04T22:16:29.007" v="67"/>
          <ac:picMkLst>
            <pc:docMk/>
            <pc:sldMk cId="1768216317" sldId="291"/>
            <ac:picMk id="3" creationId="{9A2B89B4-F682-0CD3-3C61-1078A02A6277}"/>
          </ac:picMkLst>
        </pc:picChg>
        <pc:picChg chg="add del mod">
          <ac:chgData name="Neemias Informatica Lima" userId="b77af7bd85500281" providerId="LiveId" clId="{9F076688-C27E-4ADB-A555-BD203051690D}" dt="2026-02-08T22:38:52.819" v="1578" actId="478"/>
          <ac:picMkLst>
            <pc:docMk/>
            <pc:sldMk cId="1768216317" sldId="291"/>
            <ac:picMk id="5" creationId="{541C6604-D220-B064-8DB7-7192474F655F}"/>
          </ac:picMkLst>
        </pc:picChg>
        <pc:picChg chg="add mod">
          <ac:chgData name="Neemias Informatica Lima" userId="b77af7bd85500281" providerId="LiveId" clId="{9F076688-C27E-4ADB-A555-BD203051690D}" dt="2026-02-08T23:05:41.316" v="1868"/>
          <ac:picMkLst>
            <pc:docMk/>
            <pc:sldMk cId="1768216317" sldId="291"/>
            <ac:picMk id="5" creationId="{D09F7631-F556-6A95-FBA4-2210FA8CC6FE}"/>
          </ac:picMkLst>
        </pc:picChg>
        <pc:picChg chg="add del mod">
          <ac:chgData name="Neemias Informatica Lima" userId="b77af7bd85500281" providerId="LiveId" clId="{9F076688-C27E-4ADB-A555-BD203051690D}" dt="2026-02-08T21:51:59.733" v="1298" actId="478"/>
          <ac:picMkLst>
            <pc:docMk/>
            <pc:sldMk cId="1768216317" sldId="291"/>
            <ac:picMk id="8" creationId="{5C29EF8A-CC66-1145-02AB-5489B3B78D2C}"/>
          </ac:picMkLst>
        </pc:picChg>
        <pc:picChg chg="add del mod">
          <ac:chgData name="Neemias Informatica Lima" userId="b77af7bd85500281" providerId="LiveId" clId="{9F076688-C27E-4ADB-A555-BD203051690D}" dt="2026-02-08T23:05:40.848" v="1867" actId="478"/>
          <ac:picMkLst>
            <pc:docMk/>
            <pc:sldMk cId="1768216317" sldId="291"/>
            <ac:picMk id="8" creationId="{C6F860F8-EF72-1FDC-73F0-A9528F9B0AF3}"/>
          </ac:picMkLst>
        </pc:picChg>
      </pc:sldChg>
      <pc:sldChg chg="addSp delSp modSp mod">
        <pc:chgData name="Neemias Informatica Lima" userId="b77af7bd85500281" providerId="LiveId" clId="{9F076688-C27E-4ADB-A555-BD203051690D}" dt="2026-02-08T23:27:25.950" v="2055" actId="34807"/>
        <pc:sldMkLst>
          <pc:docMk/>
          <pc:sldMk cId="3757265641" sldId="292"/>
        </pc:sldMkLst>
        <pc:spChg chg="add del mod">
          <ac:chgData name="Neemias Informatica Lima" userId="b77af7bd85500281" providerId="LiveId" clId="{9F076688-C27E-4ADB-A555-BD203051690D}" dt="2026-02-08T22:39:07.099" v="1582" actId="478"/>
          <ac:spMkLst>
            <pc:docMk/>
            <pc:sldMk cId="3757265641" sldId="292"/>
            <ac:spMk id="2" creationId="{B133EE3C-333B-C5D1-9212-543D3FAE6ADD}"/>
          </ac:spMkLst>
        </pc:spChg>
        <pc:spChg chg="add mod">
          <ac:chgData name="Neemias Informatica Lima" userId="b77af7bd85500281" providerId="LiveId" clId="{9F076688-C27E-4ADB-A555-BD203051690D}" dt="2026-02-08T23:05:55.838" v="1872"/>
          <ac:spMkLst>
            <pc:docMk/>
            <pc:sldMk cId="3757265641" sldId="292"/>
            <ac:spMk id="2" creationId="{C0F377EF-D15D-A7FE-38B8-92DC448E39DF}"/>
          </ac:spMkLst>
        </pc:spChg>
        <pc:spChg chg="add mod">
          <ac:chgData name="Neemias Informatica Lima" userId="b77af7bd85500281" providerId="LiveId" clId="{9F076688-C27E-4ADB-A555-BD203051690D}" dt="2026-02-08T23:05:55.838" v="1872"/>
          <ac:spMkLst>
            <pc:docMk/>
            <pc:sldMk cId="3757265641" sldId="292"/>
            <ac:spMk id="4" creationId="{676A16E1-E8EB-E972-5198-AAC7AA48D9D1}"/>
          </ac:spMkLst>
        </pc:spChg>
        <pc:spChg chg="add del mod">
          <ac:chgData name="Neemias Informatica Lima" userId="b77af7bd85500281" providerId="LiveId" clId="{9F076688-C27E-4ADB-A555-BD203051690D}" dt="2026-02-08T22:39:07.099" v="1582" actId="478"/>
          <ac:spMkLst>
            <pc:docMk/>
            <pc:sldMk cId="3757265641" sldId="292"/>
            <ac:spMk id="4" creationId="{677D1946-40C6-345E-77F3-B04954A1A6AB}"/>
          </ac:spMkLst>
        </pc:spChg>
        <pc:spChg chg="add del mod">
          <ac:chgData name="Neemias Informatica Lima" userId="b77af7bd85500281" providerId="LiveId" clId="{9F076688-C27E-4ADB-A555-BD203051690D}" dt="2026-02-08T23:05:55.470" v="1871" actId="478"/>
          <ac:spMkLst>
            <pc:docMk/>
            <pc:sldMk cId="3757265641" sldId="292"/>
            <ac:spMk id="6" creationId="{8863D5FE-9E7D-947A-4AA1-57C5B374B786}"/>
          </ac:spMkLst>
        </pc:spChg>
        <pc:spChg chg="add del mod">
          <ac:chgData name="Neemias Informatica Lima" userId="b77af7bd85500281" providerId="LiveId" clId="{9F076688-C27E-4ADB-A555-BD203051690D}" dt="2026-02-08T21:52:23.965" v="1302" actId="478"/>
          <ac:spMkLst>
            <pc:docMk/>
            <pc:sldMk cId="3757265641" sldId="292"/>
            <ac:spMk id="6" creationId="{DB1A2DEE-1B6B-DD16-38E2-FB17A18455C5}"/>
          </ac:spMkLst>
        </pc:spChg>
        <pc:spChg chg="add del mod">
          <ac:chgData name="Neemias Informatica Lima" userId="b77af7bd85500281" providerId="LiveId" clId="{9F076688-C27E-4ADB-A555-BD203051690D}" dt="2026-02-08T23:05:55.470" v="1871" actId="478"/>
          <ac:spMkLst>
            <pc:docMk/>
            <pc:sldMk cId="3757265641" sldId="292"/>
            <ac:spMk id="7" creationId="{AE36FD24-5A26-9FDE-A1E6-D65B32E7CD0C}"/>
          </ac:spMkLst>
        </pc:spChg>
        <pc:spChg chg="add del mod">
          <ac:chgData name="Neemias Informatica Lima" userId="b77af7bd85500281" providerId="LiveId" clId="{9F076688-C27E-4ADB-A555-BD203051690D}" dt="2026-02-08T21:52:23.965" v="1302" actId="478"/>
          <ac:spMkLst>
            <pc:docMk/>
            <pc:sldMk cId="3757265641" sldId="292"/>
            <ac:spMk id="7" creationId="{DC9583C9-90EE-7E28-0125-E73E7F9A3072}"/>
          </ac:spMkLst>
        </pc:spChg>
        <pc:spChg chg="add">
          <ac:chgData name="Neemias Informatica Lima" userId="b77af7bd85500281" providerId="LiveId" clId="{9F076688-C27E-4ADB-A555-BD203051690D}" dt="2026-02-08T22:55:00.595" v="1755"/>
          <ac:spMkLst>
            <pc:docMk/>
            <pc:sldMk cId="3757265641" sldId="292"/>
            <ac:spMk id="9" creationId="{2AD99422-55EB-6408-28DD-7E083AB8CA37}"/>
          </ac:spMkLst>
        </pc:spChg>
        <pc:spChg chg="add">
          <ac:chgData name="Neemias Informatica Lima" userId="b77af7bd85500281" providerId="LiveId" clId="{9F076688-C27E-4ADB-A555-BD203051690D}" dt="2026-02-08T22:55:05.190" v="1756"/>
          <ac:spMkLst>
            <pc:docMk/>
            <pc:sldMk cId="3757265641" sldId="292"/>
            <ac:spMk id="11" creationId="{4F546DFB-35A8-7691-7669-106C9D004B48}"/>
          </ac:spMkLst>
        </pc:spChg>
        <pc:spChg chg="mod">
          <ac:chgData name="Neemias Informatica Lima" userId="b77af7bd85500281" providerId="LiveId" clId="{9F076688-C27E-4ADB-A555-BD203051690D}" dt="2026-02-08T23:27:25.950" v="2055" actId="34807"/>
          <ac:spMkLst>
            <pc:docMk/>
            <pc:sldMk cId="3757265641" sldId="292"/>
            <ac:spMk id="12" creationId="{1EC42BAA-B890-43DD-B4F0-9AB5685AF2FE}"/>
          </ac:spMkLst>
        </pc:spChg>
        <pc:spChg chg="mod">
          <ac:chgData name="Neemias Informatica Lima" userId="b77af7bd85500281" providerId="LiveId" clId="{9F076688-C27E-4ADB-A555-BD203051690D}" dt="2026-02-08T23:24:32.088" v="2019"/>
          <ac:spMkLst>
            <pc:docMk/>
            <pc:sldMk cId="3757265641" sldId="292"/>
            <ac:spMk id="14" creationId="{00000000-0000-0000-0000-000000000000}"/>
          </ac:spMkLst>
        </pc:spChg>
        <pc:picChg chg="add mod">
          <ac:chgData name="Neemias Informatica Lima" userId="b77af7bd85500281" providerId="LiveId" clId="{9F076688-C27E-4ADB-A555-BD203051690D}" dt="2026-02-04T22:16:44.454" v="72"/>
          <ac:picMkLst>
            <pc:docMk/>
            <pc:sldMk cId="3757265641" sldId="292"/>
            <ac:picMk id="3" creationId="{7F02D265-A30E-9B9B-E7DA-AF20305EDA12}"/>
          </ac:picMkLst>
        </pc:picChg>
        <pc:picChg chg="add del mod">
          <ac:chgData name="Neemias Informatica Lima" userId="b77af7bd85500281" providerId="LiveId" clId="{9F076688-C27E-4ADB-A555-BD203051690D}" dt="2026-02-08T22:39:07.099" v="1582" actId="478"/>
          <ac:picMkLst>
            <pc:docMk/>
            <pc:sldMk cId="3757265641" sldId="292"/>
            <ac:picMk id="5" creationId="{AEAA652B-82BF-A505-534E-3713EC0C3FF5}"/>
          </ac:picMkLst>
        </pc:picChg>
        <pc:picChg chg="add mod">
          <ac:chgData name="Neemias Informatica Lima" userId="b77af7bd85500281" providerId="LiveId" clId="{9F076688-C27E-4ADB-A555-BD203051690D}" dt="2026-02-08T23:05:55.838" v="1872"/>
          <ac:picMkLst>
            <pc:docMk/>
            <pc:sldMk cId="3757265641" sldId="292"/>
            <ac:picMk id="5" creationId="{FD24F27B-028E-5DC5-8B2E-04A98151946A}"/>
          </ac:picMkLst>
        </pc:picChg>
        <pc:picChg chg="add del mod">
          <ac:chgData name="Neemias Informatica Lima" userId="b77af7bd85500281" providerId="LiveId" clId="{9F076688-C27E-4ADB-A555-BD203051690D}" dt="2026-02-08T21:52:23.965" v="1302" actId="478"/>
          <ac:picMkLst>
            <pc:docMk/>
            <pc:sldMk cId="3757265641" sldId="292"/>
            <ac:picMk id="8" creationId="{136DD419-5E9B-1AAC-AF36-8C259918F097}"/>
          </ac:picMkLst>
        </pc:picChg>
        <pc:picChg chg="add del mod">
          <ac:chgData name="Neemias Informatica Lima" userId="b77af7bd85500281" providerId="LiveId" clId="{9F076688-C27E-4ADB-A555-BD203051690D}" dt="2026-02-08T23:05:55.470" v="1871" actId="478"/>
          <ac:picMkLst>
            <pc:docMk/>
            <pc:sldMk cId="3757265641" sldId="292"/>
            <ac:picMk id="8" creationId="{AF247E63-118B-156B-F864-42C1902C148D}"/>
          </ac:picMkLst>
        </pc:picChg>
      </pc:sldChg>
      <pc:sldChg chg="addSp delSp modSp mod">
        <pc:chgData name="Neemias Informatica Lima" userId="b77af7bd85500281" providerId="LiveId" clId="{9F076688-C27E-4ADB-A555-BD203051690D}" dt="2026-02-08T23:28:34.079" v="2063" actId="6549"/>
        <pc:sldMkLst>
          <pc:docMk/>
          <pc:sldMk cId="3114938747" sldId="293"/>
        </pc:sldMkLst>
        <pc:spChg chg="add mod">
          <ac:chgData name="Neemias Informatica Lima" userId="b77af7bd85500281" providerId="LiveId" clId="{9F076688-C27E-4ADB-A555-BD203051690D}" dt="2026-02-08T23:06:01.412" v="1874"/>
          <ac:spMkLst>
            <pc:docMk/>
            <pc:sldMk cId="3114938747" sldId="293"/>
            <ac:spMk id="2" creationId="{5D89314B-9458-A7E9-2CB0-1E57DCC44C16}"/>
          </ac:spMkLst>
        </pc:spChg>
        <pc:spChg chg="add del mod">
          <ac:chgData name="Neemias Informatica Lima" userId="b77af7bd85500281" providerId="LiveId" clId="{9F076688-C27E-4ADB-A555-BD203051690D}" dt="2026-02-08T22:39:14.500" v="1584" actId="478"/>
          <ac:spMkLst>
            <pc:docMk/>
            <pc:sldMk cId="3114938747" sldId="293"/>
            <ac:spMk id="2" creationId="{F14C4A8F-5BAA-76B1-43A4-DC9E857EE788}"/>
          </ac:spMkLst>
        </pc:spChg>
        <pc:spChg chg="add del mod">
          <ac:chgData name="Neemias Informatica Lima" userId="b77af7bd85500281" providerId="LiveId" clId="{9F076688-C27E-4ADB-A555-BD203051690D}" dt="2026-02-08T22:39:14.500" v="1584" actId="478"/>
          <ac:spMkLst>
            <pc:docMk/>
            <pc:sldMk cId="3114938747" sldId="293"/>
            <ac:spMk id="4" creationId="{7EABB3FF-19B5-EE17-0D20-2720B0973F46}"/>
          </ac:spMkLst>
        </pc:spChg>
        <pc:spChg chg="add mod">
          <ac:chgData name="Neemias Informatica Lima" userId="b77af7bd85500281" providerId="LiveId" clId="{9F076688-C27E-4ADB-A555-BD203051690D}" dt="2026-02-08T23:06:01.412" v="1874"/>
          <ac:spMkLst>
            <pc:docMk/>
            <pc:sldMk cId="3114938747" sldId="293"/>
            <ac:spMk id="4" creationId="{E48E19F4-8D21-A5EE-5059-E05BBB47982C}"/>
          </ac:spMkLst>
        </pc:spChg>
        <pc:spChg chg="add del mod">
          <ac:chgData name="Neemias Informatica Lima" userId="b77af7bd85500281" providerId="LiveId" clId="{9F076688-C27E-4ADB-A555-BD203051690D}" dt="2026-02-08T23:06:01.070" v="1873" actId="478"/>
          <ac:spMkLst>
            <pc:docMk/>
            <pc:sldMk cId="3114938747" sldId="293"/>
            <ac:spMk id="5" creationId="{9F8C5DFA-D54A-7C77-13C7-338C67991EE6}"/>
          </ac:spMkLst>
        </pc:spChg>
        <pc:spChg chg="add del mod">
          <ac:chgData name="Neemias Informatica Lima" userId="b77af7bd85500281" providerId="LiveId" clId="{9F076688-C27E-4ADB-A555-BD203051690D}" dt="2026-02-08T21:52:33.429" v="1304" actId="478"/>
          <ac:spMkLst>
            <pc:docMk/>
            <pc:sldMk cId="3114938747" sldId="293"/>
            <ac:spMk id="5" creationId="{F0D2A7E8-34C0-53F5-C857-1704C4F7CA62}"/>
          </ac:spMkLst>
        </pc:spChg>
        <pc:spChg chg="add del mod">
          <ac:chgData name="Neemias Informatica Lima" userId="b77af7bd85500281" providerId="LiveId" clId="{9F076688-C27E-4ADB-A555-BD203051690D}" dt="2026-02-08T23:06:01.070" v="1873" actId="478"/>
          <ac:spMkLst>
            <pc:docMk/>
            <pc:sldMk cId="3114938747" sldId="293"/>
            <ac:spMk id="7" creationId="{79EDA459-2020-756D-3664-1C87E088DF83}"/>
          </ac:spMkLst>
        </pc:spChg>
        <pc:spChg chg="add del mod">
          <ac:chgData name="Neemias Informatica Lima" userId="b77af7bd85500281" providerId="LiveId" clId="{9F076688-C27E-4ADB-A555-BD203051690D}" dt="2026-02-08T21:52:33.429" v="1304" actId="478"/>
          <ac:spMkLst>
            <pc:docMk/>
            <pc:sldMk cId="3114938747" sldId="293"/>
            <ac:spMk id="7" creationId="{CA33BB0B-0ADA-0669-241B-A70AA7D51068}"/>
          </ac:spMkLst>
        </pc:spChg>
        <pc:spChg chg="mod">
          <ac:chgData name="Neemias Informatica Lima" userId="b77af7bd85500281" providerId="LiveId" clId="{9F076688-C27E-4ADB-A555-BD203051690D}" dt="2026-02-08T23:28:34.079" v="2063" actId="6549"/>
          <ac:spMkLst>
            <pc:docMk/>
            <pc:sldMk cId="3114938747" sldId="293"/>
            <ac:spMk id="16" creationId="{CFC8B9D9-C6ED-4706-A104-65D118A5B7F9}"/>
          </ac:spMkLst>
        </pc:spChg>
        <pc:picChg chg="add mod">
          <ac:chgData name="Neemias Informatica Lima" userId="b77af7bd85500281" providerId="LiveId" clId="{9F076688-C27E-4ADB-A555-BD203051690D}" dt="2026-02-04T22:16:51.094" v="74"/>
          <ac:picMkLst>
            <pc:docMk/>
            <pc:sldMk cId="3114938747" sldId="293"/>
            <ac:picMk id="3" creationId="{7611C4B2-FE84-F372-900B-BE0182FC355A}"/>
          </ac:picMkLst>
        </pc:picChg>
        <pc:picChg chg="add mod">
          <ac:chgData name="Neemias Informatica Lima" userId="b77af7bd85500281" providerId="LiveId" clId="{9F076688-C27E-4ADB-A555-BD203051690D}" dt="2026-02-08T23:06:01.412" v="1874"/>
          <ac:picMkLst>
            <pc:docMk/>
            <pc:sldMk cId="3114938747" sldId="293"/>
            <ac:picMk id="6" creationId="{2FFEB6B3-A4D7-C12C-CFBE-FACE3A85D011}"/>
          </ac:picMkLst>
        </pc:picChg>
        <pc:picChg chg="add del mod">
          <ac:chgData name="Neemias Informatica Lima" userId="b77af7bd85500281" providerId="LiveId" clId="{9F076688-C27E-4ADB-A555-BD203051690D}" dt="2026-02-08T22:39:14.500" v="1584" actId="478"/>
          <ac:picMkLst>
            <pc:docMk/>
            <pc:sldMk cId="3114938747" sldId="293"/>
            <ac:picMk id="6" creationId="{4BCEB700-1BEE-7713-32C2-2AFCF182DDA6}"/>
          </ac:picMkLst>
        </pc:picChg>
        <pc:picChg chg="add del mod">
          <ac:chgData name="Neemias Informatica Lima" userId="b77af7bd85500281" providerId="LiveId" clId="{9F076688-C27E-4ADB-A555-BD203051690D}" dt="2026-02-08T23:06:01.070" v="1873" actId="478"/>
          <ac:picMkLst>
            <pc:docMk/>
            <pc:sldMk cId="3114938747" sldId="293"/>
            <ac:picMk id="8" creationId="{C62A721A-012A-B5C2-1FA7-80B93CC5CE76}"/>
          </ac:picMkLst>
        </pc:picChg>
        <pc:picChg chg="add del mod">
          <ac:chgData name="Neemias Informatica Lima" userId="b77af7bd85500281" providerId="LiveId" clId="{9F076688-C27E-4ADB-A555-BD203051690D}" dt="2026-02-08T21:52:33.429" v="1304" actId="478"/>
          <ac:picMkLst>
            <pc:docMk/>
            <pc:sldMk cId="3114938747" sldId="293"/>
            <ac:picMk id="8" creationId="{E3C79B51-C5B8-0E91-6DAE-5EF6450B15E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66959F-D557-4AD2-8488-6D988692D220}" type="datetimeFigureOut">
              <a:rPr lang="pt-BR" smtClean="0"/>
              <a:t>08/02/2026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72852-4DE7-44D3-8A7F-56C27570EADE}" type="slidenum">
              <a:rPr lang="pt-BR" smtClean="0"/>
              <a:t>‹nº›</a:t>
            </a:fld>
            <a:endParaRPr lang="pt-BR"/>
          </a:p>
        </p:txBody>
      </p:sp>
    </p:spTree>
    <p:extLst>
      <p:ext uri="{BB962C8B-B14F-4D97-AF65-F5344CB8AC3E}">
        <p14:creationId xmlns:p14="http://schemas.microsoft.com/office/powerpoint/2010/main" val="984453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C4D8A3-0553-4624-98E0-EE1E1EA2DF94}" type="datetimeFigureOut">
              <a:rPr lang="pt-BR" smtClean="0"/>
              <a:t>08/02/2026</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DDDF94-5BF5-43EC-9ABE-4C4ADD279200}" type="slidenum">
              <a:rPr lang="pt-BR" smtClean="0"/>
              <a:t>‹nº›</a:t>
            </a:fld>
            <a:endParaRPr lang="pt-BR"/>
          </a:p>
        </p:txBody>
      </p:sp>
    </p:spTree>
    <p:extLst>
      <p:ext uri="{BB962C8B-B14F-4D97-AF65-F5344CB8AC3E}">
        <p14:creationId xmlns:p14="http://schemas.microsoft.com/office/powerpoint/2010/main" val="3037722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a:t>
            </a:fld>
            <a:endParaRPr lang="pt-BR"/>
          </a:p>
        </p:txBody>
      </p:sp>
    </p:spTree>
    <p:extLst>
      <p:ext uri="{BB962C8B-B14F-4D97-AF65-F5344CB8AC3E}">
        <p14:creationId xmlns:p14="http://schemas.microsoft.com/office/powerpoint/2010/main" val="1987669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2</a:t>
            </a:fld>
            <a:endParaRPr lang="pt-BR"/>
          </a:p>
        </p:txBody>
      </p:sp>
    </p:spTree>
    <p:extLst>
      <p:ext uri="{BB962C8B-B14F-4D97-AF65-F5344CB8AC3E}">
        <p14:creationId xmlns:p14="http://schemas.microsoft.com/office/powerpoint/2010/main" val="225263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3</a:t>
            </a:fld>
            <a:endParaRPr lang="pt-BR"/>
          </a:p>
        </p:txBody>
      </p:sp>
    </p:spTree>
    <p:extLst>
      <p:ext uri="{BB962C8B-B14F-4D97-AF65-F5344CB8AC3E}">
        <p14:creationId xmlns:p14="http://schemas.microsoft.com/office/powerpoint/2010/main" val="3796569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5</a:t>
            </a:fld>
            <a:endParaRPr lang="pt-BR"/>
          </a:p>
        </p:txBody>
      </p:sp>
    </p:spTree>
    <p:extLst>
      <p:ext uri="{BB962C8B-B14F-4D97-AF65-F5344CB8AC3E}">
        <p14:creationId xmlns:p14="http://schemas.microsoft.com/office/powerpoint/2010/main" val="1787445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34DDDF94-5BF5-43EC-9ABE-4C4ADD279200}" type="slidenum">
              <a:rPr lang="pt-BR" smtClean="0"/>
              <a:t>7</a:t>
            </a:fld>
            <a:endParaRPr lang="pt-BR"/>
          </a:p>
        </p:txBody>
      </p:sp>
    </p:spTree>
    <p:extLst>
      <p:ext uri="{BB962C8B-B14F-4D97-AF65-F5344CB8AC3E}">
        <p14:creationId xmlns:p14="http://schemas.microsoft.com/office/powerpoint/2010/main" val="1552372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9</a:t>
            </a:fld>
            <a:endParaRPr lang="pt-BR"/>
          </a:p>
        </p:txBody>
      </p:sp>
    </p:spTree>
    <p:extLst>
      <p:ext uri="{BB962C8B-B14F-4D97-AF65-F5344CB8AC3E}">
        <p14:creationId xmlns:p14="http://schemas.microsoft.com/office/powerpoint/2010/main" val="1306649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11</a:t>
            </a:fld>
            <a:endParaRPr lang="pt-BR"/>
          </a:p>
        </p:txBody>
      </p:sp>
    </p:spTree>
    <p:extLst>
      <p:ext uri="{BB962C8B-B14F-4D97-AF65-F5344CB8AC3E}">
        <p14:creationId xmlns:p14="http://schemas.microsoft.com/office/powerpoint/2010/main" val="3999430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4532" y="570268"/>
            <a:ext cx="7558207" cy="2679573"/>
          </a:xfrm>
        </p:spPr>
        <p:txBody>
          <a:bodyPr anchor="b">
            <a:normAutofit/>
          </a:bodyPr>
          <a:lstStyle>
            <a:lvl1pPr algn="l">
              <a:lnSpc>
                <a:spcPct val="85000"/>
              </a:lnSpc>
              <a:defRPr sz="6011" spc="-38" baseline="0">
                <a:solidFill>
                  <a:schemeClr val="tx1">
                    <a:lumMod val="85000"/>
                    <a:lumOff val="15000"/>
                  </a:schemeClr>
                </a:solidFill>
              </a:defRPr>
            </a:lvl1pPr>
          </a:lstStyle>
          <a:p>
            <a:r>
              <a:rPr lang="pt-BR"/>
              <a:t>Clique para editar o título mestre</a:t>
            </a:r>
            <a:endParaRPr lang="en-US" dirty="0"/>
          </a:p>
        </p:txBody>
      </p:sp>
      <p:sp>
        <p:nvSpPr>
          <p:cNvPr id="3" name="Subtitle 2"/>
          <p:cNvSpPr>
            <a:spLocks noGrp="1"/>
          </p:cNvSpPr>
          <p:nvPr>
            <p:ph type="subTitle" idx="1"/>
          </p:nvPr>
        </p:nvSpPr>
        <p:spPr>
          <a:xfrm>
            <a:off x="826614" y="3347903"/>
            <a:ext cx="7558207" cy="858838"/>
          </a:xfrm>
        </p:spPr>
        <p:txBody>
          <a:bodyPr lIns="91440" rIns="91440">
            <a:normAutofit/>
          </a:bodyPr>
          <a:lstStyle>
            <a:lvl1pPr marL="0" indent="0" algn="l">
              <a:buNone/>
              <a:defRPr sz="1803" cap="all" spc="150" baseline="0">
                <a:solidFill>
                  <a:schemeClr val="tx2"/>
                </a:solidFill>
                <a:latin typeface="+mj-lt"/>
              </a:defRPr>
            </a:lvl1pPr>
            <a:lvl2pPr marL="343540" indent="0" algn="ctr">
              <a:buNone/>
              <a:defRPr sz="1803"/>
            </a:lvl2pPr>
            <a:lvl3pPr marL="687080" indent="0" algn="ctr">
              <a:buNone/>
              <a:defRPr sz="1803"/>
            </a:lvl3pPr>
            <a:lvl4pPr marL="1030620" indent="0" algn="ctr">
              <a:buNone/>
              <a:defRPr sz="1503"/>
            </a:lvl4pPr>
            <a:lvl5pPr marL="1374160" indent="0" algn="ctr">
              <a:buNone/>
              <a:defRPr sz="1503"/>
            </a:lvl5pPr>
            <a:lvl6pPr marL="1717700" indent="0" algn="ctr">
              <a:buNone/>
              <a:defRPr sz="1503"/>
            </a:lvl6pPr>
            <a:lvl7pPr marL="2061240" indent="0" algn="ctr">
              <a:buNone/>
              <a:defRPr sz="1503"/>
            </a:lvl7pPr>
            <a:lvl8pPr marL="2404781" indent="0" algn="ctr">
              <a:buNone/>
              <a:defRPr sz="1503"/>
            </a:lvl8pPr>
            <a:lvl9pPr marL="2748321" indent="0" algn="ctr">
              <a:buNone/>
              <a:defRPr sz="1503"/>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6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749439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56172" y="311660"/>
            <a:ext cx="1975440" cy="4326062"/>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9851" y="311660"/>
            <a:ext cx="5811803" cy="4326063"/>
          </a:xfrm>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386287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TS">
    <p:bg>
      <p:bgPr>
        <a:solidFill>
          <a:schemeClr val="bg1"/>
        </a:solidFill>
        <a:effectLst/>
      </p:bgPr>
    </p:bg>
    <p:spTree>
      <p:nvGrpSpPr>
        <p:cNvPr id="1" name=""/>
        <p:cNvGrpSpPr/>
        <p:nvPr/>
      </p:nvGrpSpPr>
      <p:grpSpPr>
        <a:xfrm>
          <a:off x="0" y="0"/>
          <a:ext cx="0" cy="0"/>
          <a:chOff x="0" y="0"/>
          <a:chExt cx="0" cy="0"/>
        </a:xfrm>
      </p:grpSpPr>
      <p:sp>
        <p:nvSpPr>
          <p:cNvPr id="4" name="Espaço Reservado para Título 1"/>
          <p:cNvSpPr>
            <a:spLocks noGrp="1"/>
          </p:cNvSpPr>
          <p:nvPr>
            <p:ph type="title" hasCustomPrompt="1"/>
          </p:nvPr>
        </p:nvSpPr>
        <p:spPr>
          <a:xfrm>
            <a:off x="2340525" y="0"/>
            <a:ext cx="6820938" cy="1496392"/>
          </a:xfrm>
          <a:prstGeom prst="rect">
            <a:avLst/>
          </a:prstGeom>
        </p:spPr>
        <p:txBody>
          <a:bodyPr vert="horz" lIns="91440" tIns="45720" rIns="91440" bIns="45720" rtlCol="0" anchor="ctr">
            <a:noAutofit/>
          </a:bodyPr>
          <a:lstStyle>
            <a:lvl1pPr>
              <a:defRPr sz="5333" b="1" cap="all" baseline="0">
                <a:solidFill>
                  <a:schemeClr val="bg1"/>
                </a:solidFill>
                <a:latin typeface="+mn-lt"/>
              </a:defRPr>
            </a:lvl1pPr>
          </a:lstStyle>
          <a:p>
            <a:r>
              <a:rPr lang="pt-BR" dirty="0"/>
              <a:t>título mestre</a:t>
            </a:r>
          </a:p>
        </p:txBody>
      </p:sp>
      <p:sp>
        <p:nvSpPr>
          <p:cNvPr id="3" name="Espaço Reservado para Imagem 5"/>
          <p:cNvSpPr>
            <a:spLocks noGrp="1"/>
          </p:cNvSpPr>
          <p:nvPr>
            <p:ph type="pic" sz="quarter" idx="11"/>
          </p:nvPr>
        </p:nvSpPr>
        <p:spPr>
          <a:xfrm>
            <a:off x="0" y="1496393"/>
            <a:ext cx="9161463" cy="3656633"/>
          </a:xfrm>
          <a:ln>
            <a:noFill/>
          </a:ln>
        </p:spPr>
        <p:txBody>
          <a:bodyPr/>
          <a:lstStyle/>
          <a:p>
            <a:endParaRPr lang="pt-BR" dirty="0"/>
          </a:p>
        </p:txBody>
      </p:sp>
      <p:sp>
        <p:nvSpPr>
          <p:cNvPr id="5" name="Espaço Reservado para Texto 4"/>
          <p:cNvSpPr>
            <a:spLocks noGrp="1"/>
          </p:cNvSpPr>
          <p:nvPr>
            <p:ph type="body" sz="quarter" idx="12" hasCustomPrompt="1"/>
          </p:nvPr>
        </p:nvSpPr>
        <p:spPr>
          <a:xfrm>
            <a:off x="0" y="0"/>
            <a:ext cx="2336800" cy="1465943"/>
          </a:xfrm>
        </p:spPr>
        <p:txBody>
          <a:bodyPr anchor="ctr">
            <a:normAutofit/>
          </a:bodyPr>
          <a:lstStyle>
            <a:lvl1pPr marL="0" indent="0" algn="ctr">
              <a:buNone/>
              <a:defRPr sz="6000" b="1">
                <a:solidFill>
                  <a:schemeClr val="bg1"/>
                </a:solidFill>
              </a:defRPr>
            </a:lvl1pPr>
          </a:lstStyle>
          <a:p>
            <a:pPr lvl="0"/>
            <a:r>
              <a:rPr lang="pt-BR" dirty="0"/>
              <a:t>00</a:t>
            </a:r>
          </a:p>
        </p:txBody>
      </p:sp>
    </p:spTree>
    <p:extLst>
      <p:ext uri="{BB962C8B-B14F-4D97-AF65-F5344CB8AC3E}">
        <p14:creationId xmlns:p14="http://schemas.microsoft.com/office/powerpoint/2010/main" val="385283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‹nº›</a:t>
            </a:fld>
            <a:endParaRPr lang="en-US" dirty="0"/>
          </a:p>
        </p:txBody>
      </p:sp>
    </p:spTree>
    <p:extLst>
      <p:ext uri="{BB962C8B-B14F-4D97-AF65-F5344CB8AC3E}">
        <p14:creationId xmlns:p14="http://schemas.microsoft.com/office/powerpoint/2010/main" val="3411489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2" y="570268"/>
            <a:ext cx="7558207" cy="2679573"/>
          </a:xfrm>
        </p:spPr>
        <p:txBody>
          <a:bodyPr anchor="b" anchorCtr="0">
            <a:normAutofit/>
          </a:bodyPr>
          <a:lstStyle>
            <a:lvl1pPr>
              <a:lnSpc>
                <a:spcPct val="85000"/>
              </a:lnSpc>
              <a:defRPr sz="6011" b="0">
                <a:solidFill>
                  <a:schemeClr val="tx1">
                    <a:lumMod val="85000"/>
                    <a:lumOff val="15000"/>
                  </a:schemeClr>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824532" y="3346031"/>
            <a:ext cx="7558207" cy="858838"/>
          </a:xfrm>
        </p:spPr>
        <p:txBody>
          <a:bodyPr lIns="91440" rIns="91440" anchor="t" anchorCtr="0">
            <a:normAutofit/>
          </a:bodyPr>
          <a:lstStyle>
            <a:lvl1pPr marL="0" indent="0">
              <a:buNone/>
              <a:defRPr sz="1803" cap="all" spc="150" baseline="0">
                <a:solidFill>
                  <a:schemeClr val="tx2"/>
                </a:solidFill>
                <a:latin typeface="+mj-lt"/>
              </a:defRPr>
            </a:lvl1pPr>
            <a:lvl2pPr marL="343540" indent="0">
              <a:buNone/>
              <a:defRPr sz="1353">
                <a:solidFill>
                  <a:schemeClr val="tx1">
                    <a:tint val="75000"/>
                  </a:schemeClr>
                </a:solidFill>
              </a:defRPr>
            </a:lvl2pPr>
            <a:lvl3pPr marL="687080" indent="0">
              <a:buNone/>
              <a:defRPr sz="1202">
                <a:solidFill>
                  <a:schemeClr val="tx1">
                    <a:tint val="75000"/>
                  </a:schemeClr>
                </a:solidFill>
              </a:defRPr>
            </a:lvl3pPr>
            <a:lvl4pPr marL="1030620" indent="0">
              <a:buNone/>
              <a:defRPr sz="1052">
                <a:solidFill>
                  <a:schemeClr val="tx1">
                    <a:tint val="75000"/>
                  </a:schemeClr>
                </a:solidFill>
              </a:defRPr>
            </a:lvl4pPr>
            <a:lvl5pPr marL="1374160" indent="0">
              <a:buNone/>
              <a:defRPr sz="1052">
                <a:solidFill>
                  <a:schemeClr val="tx1">
                    <a:tint val="75000"/>
                  </a:schemeClr>
                </a:solidFill>
              </a:defRPr>
            </a:lvl5pPr>
            <a:lvl6pPr marL="1717700" indent="0">
              <a:buNone/>
              <a:defRPr sz="1052">
                <a:solidFill>
                  <a:schemeClr val="tx1">
                    <a:tint val="75000"/>
                  </a:schemeClr>
                </a:solidFill>
              </a:defRPr>
            </a:lvl6pPr>
            <a:lvl7pPr marL="2061240" indent="0">
              <a:buNone/>
              <a:defRPr sz="1052">
                <a:solidFill>
                  <a:schemeClr val="tx1">
                    <a:tint val="75000"/>
                  </a:schemeClr>
                </a:solidFill>
              </a:defRPr>
            </a:lvl7pPr>
            <a:lvl8pPr marL="2404781" indent="0">
              <a:buNone/>
              <a:defRPr sz="1052">
                <a:solidFill>
                  <a:schemeClr val="tx1">
                    <a:tint val="75000"/>
                  </a:schemeClr>
                </a:solidFill>
              </a:defRPr>
            </a:lvl8pPr>
            <a:lvl9pPr marL="2748321" indent="0">
              <a:buNone/>
              <a:defRPr sz="1052">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20EBB0C4-6273-4C6E-B9BD-2EDC30F1CD52}"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678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824531" y="1386864"/>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72346" y="1386865"/>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182252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824531"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4" name="Content Placeholder 3"/>
          <p:cNvSpPr>
            <a:spLocks noGrp="1"/>
          </p:cNvSpPr>
          <p:nvPr>
            <p:ph sz="half" idx="2"/>
          </p:nvPr>
        </p:nvSpPr>
        <p:spPr>
          <a:xfrm>
            <a:off x="824531"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72346"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6" name="Content Placeholder 5"/>
          <p:cNvSpPr>
            <a:spLocks noGrp="1"/>
          </p:cNvSpPr>
          <p:nvPr>
            <p:ph sz="quarter" idx="4"/>
          </p:nvPr>
        </p:nvSpPr>
        <p:spPr>
          <a:xfrm>
            <a:off x="4672346"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4021399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918963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2/8/2026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654449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3" y="0"/>
            <a:ext cx="3043895" cy="51530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5840" y="0"/>
            <a:ext cx="48098" cy="51530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3555" y="446595"/>
            <a:ext cx="2404884" cy="1717675"/>
          </a:xfrm>
        </p:spPr>
        <p:txBody>
          <a:bodyPr anchor="b">
            <a:normAutofit/>
          </a:bodyPr>
          <a:lstStyle>
            <a:lvl1pPr>
              <a:defRPr sz="2705" b="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3607326" y="549656"/>
            <a:ext cx="4878479" cy="395065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343555" y="2198624"/>
            <a:ext cx="2404884" cy="2539036"/>
          </a:xfrm>
        </p:spPr>
        <p:txBody>
          <a:bodyPr lIns="91440" rIns="91440">
            <a:normAutofit/>
          </a:bodyPr>
          <a:lstStyle>
            <a:lvl1pPr marL="0" indent="0">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a:xfrm>
            <a:off x="349801" y="4853811"/>
            <a:ext cx="1967633" cy="274351"/>
          </a:xfrm>
        </p:spPr>
        <p:txBody>
          <a:bodyPr/>
          <a:lstStyle>
            <a:lvl1pPr algn="l">
              <a:defRPr/>
            </a:lvl1pPr>
          </a:lstStyle>
          <a:p>
            <a:fld id="{32ABBEA6-7C60-4B02-AE87-00D78D8422AF}" type="datetimeFigureOut">
              <a:rPr lang="en-US" dirty="0"/>
              <a:t>2/8/2026</a:t>
            </a:fld>
            <a:endParaRPr lang="en-US" dirty="0"/>
          </a:p>
        </p:txBody>
      </p:sp>
      <p:sp>
        <p:nvSpPr>
          <p:cNvPr id="6" name="Footer Placeholder 5"/>
          <p:cNvSpPr>
            <a:spLocks noGrp="1"/>
          </p:cNvSpPr>
          <p:nvPr>
            <p:ph type="ftr" sz="quarter" idx="11"/>
          </p:nvPr>
        </p:nvSpPr>
        <p:spPr>
          <a:xfrm>
            <a:off x="3607326" y="4853811"/>
            <a:ext cx="3492808" cy="274351"/>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621185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3721629"/>
            <a:ext cx="9159077" cy="143139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93133"/>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1" y="3813239"/>
            <a:ext cx="7599434" cy="618363"/>
          </a:xfrm>
        </p:spPr>
        <p:txBody>
          <a:bodyPr lIns="91440" tIns="0" rIns="91440" bIns="0" anchor="b">
            <a:noAutofit/>
          </a:bodyPr>
          <a:lstStyle>
            <a:lvl1pPr>
              <a:defRPr sz="2705" b="0">
                <a:solidFill>
                  <a:srgbClr val="FFFFFF"/>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2" y="0"/>
            <a:ext cx="9161452" cy="3693133"/>
          </a:xfrm>
          <a:blipFill>
            <a:blip r:embed="rId2"/>
            <a:stretch>
              <a:fillRect/>
            </a:stretch>
          </a:blipFill>
        </p:spPr>
        <p:txBody>
          <a:bodyPr lIns="457200" tIns="457200" anchor="t"/>
          <a:lstStyle>
            <a:lvl1pPr marL="0" indent="0">
              <a:buNone/>
              <a:defRPr sz="2404">
                <a:solidFill>
                  <a:schemeClr val="bg1"/>
                </a:solidFill>
              </a:defRPr>
            </a:lvl1pPr>
            <a:lvl2pPr marL="343540" indent="0">
              <a:buNone/>
              <a:defRPr sz="2104"/>
            </a:lvl2pPr>
            <a:lvl3pPr marL="687080" indent="0">
              <a:buNone/>
              <a:defRPr sz="1803"/>
            </a:lvl3pPr>
            <a:lvl4pPr marL="1030620" indent="0">
              <a:buNone/>
              <a:defRPr sz="1503"/>
            </a:lvl4pPr>
            <a:lvl5pPr marL="1374160" indent="0">
              <a:buNone/>
              <a:defRPr sz="1503"/>
            </a:lvl5pPr>
            <a:lvl6pPr marL="1717700" indent="0">
              <a:buNone/>
              <a:defRPr sz="1503"/>
            </a:lvl6pPr>
            <a:lvl7pPr marL="2061240" indent="0">
              <a:buNone/>
              <a:defRPr sz="1503"/>
            </a:lvl7pPr>
            <a:lvl8pPr marL="2404781" indent="0">
              <a:buNone/>
              <a:defRPr sz="1503"/>
            </a:lvl8pPr>
            <a:lvl9pPr marL="2748321" indent="0">
              <a:buNone/>
              <a:defRPr sz="1503"/>
            </a:lvl9pPr>
          </a:lstStyle>
          <a:p>
            <a:r>
              <a:rPr lang="pt-BR"/>
              <a:t>Clique no ícone para adicionar uma imagem</a:t>
            </a:r>
            <a:endParaRPr lang="en-US" dirty="0"/>
          </a:p>
        </p:txBody>
      </p:sp>
      <p:sp>
        <p:nvSpPr>
          <p:cNvPr id="4" name="Text Placeholder 3"/>
          <p:cNvSpPr>
            <a:spLocks noGrp="1"/>
          </p:cNvSpPr>
          <p:nvPr>
            <p:ph type="body" sz="half" idx="2"/>
          </p:nvPr>
        </p:nvSpPr>
        <p:spPr>
          <a:xfrm>
            <a:off x="824531" y="4438471"/>
            <a:ext cx="7599434" cy="446596"/>
          </a:xfrm>
        </p:spPr>
        <p:txBody>
          <a:bodyPr lIns="91440" tIns="0" rIns="91440" bIns="0">
            <a:normAutofit/>
          </a:bodyPr>
          <a:lstStyle>
            <a:lvl1pPr marL="0" indent="0">
              <a:spcBef>
                <a:spcPts val="0"/>
              </a:spcBef>
              <a:spcAft>
                <a:spcPts val="451"/>
              </a:spcAft>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p:txBody>
          <a:bodyPr/>
          <a:lstStyle/>
          <a:p>
            <a:fld id="{C9CAD897-D46E-4AD2-BD9B-49DD3E640873}" type="datetimeFigureOut">
              <a:rPr lang="en-US" dirty="0"/>
              <a:t>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842029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9490"/>
            <a:ext cx="9161463"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9" name="Rectangle 8"/>
          <p:cNvSpPr/>
          <p:nvPr/>
        </p:nvSpPr>
        <p:spPr>
          <a:xfrm>
            <a:off x="0" y="4759535"/>
            <a:ext cx="9161464" cy="495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2" name="Title Placeholder 1"/>
          <p:cNvSpPr>
            <a:spLocks noGrp="1"/>
          </p:cNvSpPr>
          <p:nvPr>
            <p:ph type="title"/>
          </p:nvPr>
        </p:nvSpPr>
        <p:spPr>
          <a:xfrm>
            <a:off x="824532" y="215351"/>
            <a:ext cx="7558207" cy="1090083"/>
          </a:xfrm>
          <a:prstGeom prst="rect">
            <a:avLst/>
          </a:prstGeom>
        </p:spPr>
        <p:txBody>
          <a:bodyPr vert="horz" lIns="91440" tIns="45720" rIns="91440" bIns="45720" rtlCol="0" anchor="b">
            <a:normAutofit/>
          </a:bodyPr>
          <a:lstStyle/>
          <a:p>
            <a:r>
              <a:rPr lang="pt-BR"/>
              <a:t>Clique para editar o título mestre</a:t>
            </a:r>
            <a:endParaRPr lang="en-US" dirty="0"/>
          </a:p>
        </p:txBody>
      </p:sp>
      <p:sp>
        <p:nvSpPr>
          <p:cNvPr id="3" name="Text Placeholder 2"/>
          <p:cNvSpPr>
            <a:spLocks noGrp="1"/>
          </p:cNvSpPr>
          <p:nvPr>
            <p:ph type="body" idx="1"/>
          </p:nvPr>
        </p:nvSpPr>
        <p:spPr>
          <a:xfrm>
            <a:off x="824532" y="1386864"/>
            <a:ext cx="7558207" cy="3023108"/>
          </a:xfrm>
          <a:prstGeom prst="rect">
            <a:avLst/>
          </a:prstGeom>
        </p:spPr>
        <p:txBody>
          <a:bodyPr vert="horz" lIns="0" tIns="45720" rIns="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824532" y="4853811"/>
            <a:ext cx="1857744" cy="274351"/>
          </a:xfrm>
          <a:prstGeom prst="rect">
            <a:avLst/>
          </a:prstGeom>
        </p:spPr>
        <p:txBody>
          <a:bodyPr vert="horz" lIns="91440" tIns="45720" rIns="91440" bIns="45720" rtlCol="0" anchor="ctr"/>
          <a:lstStyle>
            <a:lvl1pPr algn="l">
              <a:defRPr sz="676">
                <a:solidFill>
                  <a:srgbClr val="FFFFFF"/>
                </a:solidFill>
              </a:defRPr>
            </a:lvl1pPr>
          </a:lstStyle>
          <a:p>
            <a:fld id="{98624D31-43A5-475A-80CF-332C9F6DCF35}" type="datetimeFigureOut">
              <a:rPr lang="en-US" dirty="0"/>
              <a:t>2/8/2026</a:t>
            </a:fld>
            <a:endParaRPr lang="en-US" dirty="0"/>
          </a:p>
        </p:txBody>
      </p:sp>
      <p:sp>
        <p:nvSpPr>
          <p:cNvPr id="5" name="Footer Placeholder 4"/>
          <p:cNvSpPr>
            <a:spLocks noGrp="1"/>
          </p:cNvSpPr>
          <p:nvPr>
            <p:ph type="ftr" sz="quarter" idx="3"/>
          </p:nvPr>
        </p:nvSpPr>
        <p:spPr>
          <a:xfrm>
            <a:off x="2769919" y="4853811"/>
            <a:ext cx="3624011" cy="274351"/>
          </a:xfrm>
          <a:prstGeom prst="rect">
            <a:avLst/>
          </a:prstGeom>
        </p:spPr>
        <p:txBody>
          <a:bodyPr vert="horz" lIns="91440" tIns="45720" rIns="91440" bIns="45720" rtlCol="0" anchor="ctr"/>
          <a:lstStyle>
            <a:lvl1pPr algn="ctr">
              <a:defRPr sz="676"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39525" y="4853811"/>
            <a:ext cx="985898" cy="274351"/>
          </a:xfrm>
          <a:prstGeom prst="rect">
            <a:avLst/>
          </a:prstGeom>
        </p:spPr>
        <p:txBody>
          <a:bodyPr vert="horz" lIns="91440" tIns="45720" rIns="91440" bIns="45720" rtlCol="0" anchor="ctr"/>
          <a:lstStyle>
            <a:lvl1pPr algn="r">
              <a:defRPr sz="789">
                <a:solidFill>
                  <a:srgbClr val="FFFFFF"/>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723586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7080" rtl="0" eaLnBrk="1" latinLnBrk="0" hangingPunct="1">
        <a:lnSpc>
          <a:spcPct val="85000"/>
        </a:lnSpc>
        <a:spcBef>
          <a:spcPct val="0"/>
        </a:spcBef>
        <a:buNone/>
        <a:defRPr sz="3607" kern="1200" spc="-38" baseline="0">
          <a:solidFill>
            <a:schemeClr val="tx1">
              <a:lumMod val="75000"/>
              <a:lumOff val="25000"/>
            </a:schemeClr>
          </a:solidFill>
          <a:latin typeface="+mj-lt"/>
          <a:ea typeface="+mj-ea"/>
          <a:cs typeface="+mj-cs"/>
        </a:defRPr>
      </a:lvl1pPr>
    </p:titleStyle>
    <p:bodyStyle>
      <a:lvl1pPr marL="68708" indent="-68708" algn="l" defTabSz="687080" rtl="0" eaLnBrk="1" latinLnBrk="0" hangingPunct="1">
        <a:lnSpc>
          <a:spcPct val="90000"/>
        </a:lnSpc>
        <a:spcBef>
          <a:spcPts val="902"/>
        </a:spcBef>
        <a:spcAft>
          <a:spcPts val="150"/>
        </a:spcAft>
        <a:buClr>
          <a:schemeClr val="accent1"/>
        </a:buClr>
        <a:buSzPct val="100000"/>
        <a:buFont typeface="Calibri" panose="020F0502020204030204" pitchFamily="34" charset="0"/>
        <a:buChar char=" "/>
        <a:defRPr sz="1503" kern="1200">
          <a:solidFill>
            <a:schemeClr val="tx1">
              <a:lumMod val="75000"/>
              <a:lumOff val="25000"/>
            </a:schemeClr>
          </a:solidFill>
          <a:latin typeface="+mn-lt"/>
          <a:ea typeface="+mn-ea"/>
          <a:cs typeface="+mn-cs"/>
        </a:defRPr>
      </a:lvl1pPr>
      <a:lvl2pPr marL="288574" indent="-137416" algn="l" defTabSz="687080" rtl="0" eaLnBrk="1" latinLnBrk="0" hangingPunct="1">
        <a:lnSpc>
          <a:spcPct val="90000"/>
        </a:lnSpc>
        <a:spcBef>
          <a:spcPts val="150"/>
        </a:spcBef>
        <a:spcAft>
          <a:spcPts val="301"/>
        </a:spcAft>
        <a:buClr>
          <a:schemeClr val="accent1"/>
        </a:buClr>
        <a:buFont typeface="Calibri" pitchFamily="34" charset="0"/>
        <a:buChar char="◦"/>
        <a:defRPr sz="1353" kern="1200">
          <a:solidFill>
            <a:schemeClr val="tx1">
              <a:lumMod val="75000"/>
              <a:lumOff val="25000"/>
            </a:schemeClr>
          </a:solidFill>
          <a:latin typeface="+mn-lt"/>
          <a:ea typeface="+mn-ea"/>
          <a:cs typeface="+mn-cs"/>
        </a:defRPr>
      </a:lvl2pPr>
      <a:lvl3pPr marL="425990"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3pPr>
      <a:lvl4pPr marL="563406"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4pPr>
      <a:lvl5pPr marL="700822"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5pPr>
      <a:lvl6pPr marL="82654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6pPr>
      <a:lvl7pPr marL="97682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7pPr>
      <a:lvl8pPr marL="112710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8pPr>
      <a:lvl9pPr marL="127738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9pPr>
    </p:bodyStyle>
    <p:otherStyle>
      <a:defPPr>
        <a:defRPr lang="en-US"/>
      </a:defPPr>
      <a:lvl1pPr marL="0" algn="l" defTabSz="687080" rtl="0" eaLnBrk="1" latinLnBrk="0" hangingPunct="1">
        <a:defRPr sz="1353" kern="1200">
          <a:solidFill>
            <a:schemeClr val="tx1"/>
          </a:solidFill>
          <a:latin typeface="+mn-lt"/>
          <a:ea typeface="+mn-ea"/>
          <a:cs typeface="+mn-cs"/>
        </a:defRPr>
      </a:lvl1pPr>
      <a:lvl2pPr marL="343540" algn="l" defTabSz="687080" rtl="0" eaLnBrk="1" latinLnBrk="0" hangingPunct="1">
        <a:defRPr sz="1353" kern="1200">
          <a:solidFill>
            <a:schemeClr val="tx1"/>
          </a:solidFill>
          <a:latin typeface="+mn-lt"/>
          <a:ea typeface="+mn-ea"/>
          <a:cs typeface="+mn-cs"/>
        </a:defRPr>
      </a:lvl2pPr>
      <a:lvl3pPr marL="687080" algn="l" defTabSz="687080" rtl="0" eaLnBrk="1" latinLnBrk="0" hangingPunct="1">
        <a:defRPr sz="1353" kern="1200">
          <a:solidFill>
            <a:schemeClr val="tx1"/>
          </a:solidFill>
          <a:latin typeface="+mn-lt"/>
          <a:ea typeface="+mn-ea"/>
          <a:cs typeface="+mn-cs"/>
        </a:defRPr>
      </a:lvl3pPr>
      <a:lvl4pPr marL="1030620" algn="l" defTabSz="687080" rtl="0" eaLnBrk="1" latinLnBrk="0" hangingPunct="1">
        <a:defRPr sz="1353" kern="1200">
          <a:solidFill>
            <a:schemeClr val="tx1"/>
          </a:solidFill>
          <a:latin typeface="+mn-lt"/>
          <a:ea typeface="+mn-ea"/>
          <a:cs typeface="+mn-cs"/>
        </a:defRPr>
      </a:lvl4pPr>
      <a:lvl5pPr marL="1374160" algn="l" defTabSz="687080" rtl="0" eaLnBrk="1" latinLnBrk="0" hangingPunct="1">
        <a:defRPr sz="1353" kern="1200">
          <a:solidFill>
            <a:schemeClr val="tx1"/>
          </a:solidFill>
          <a:latin typeface="+mn-lt"/>
          <a:ea typeface="+mn-ea"/>
          <a:cs typeface="+mn-cs"/>
        </a:defRPr>
      </a:lvl5pPr>
      <a:lvl6pPr marL="1717700" algn="l" defTabSz="687080" rtl="0" eaLnBrk="1" latinLnBrk="0" hangingPunct="1">
        <a:defRPr sz="1353" kern="1200">
          <a:solidFill>
            <a:schemeClr val="tx1"/>
          </a:solidFill>
          <a:latin typeface="+mn-lt"/>
          <a:ea typeface="+mn-ea"/>
          <a:cs typeface="+mn-cs"/>
        </a:defRPr>
      </a:lvl6pPr>
      <a:lvl7pPr marL="2061240" algn="l" defTabSz="687080" rtl="0" eaLnBrk="1" latinLnBrk="0" hangingPunct="1">
        <a:defRPr sz="1353" kern="1200">
          <a:solidFill>
            <a:schemeClr val="tx1"/>
          </a:solidFill>
          <a:latin typeface="+mn-lt"/>
          <a:ea typeface="+mn-ea"/>
          <a:cs typeface="+mn-cs"/>
        </a:defRPr>
      </a:lvl7pPr>
      <a:lvl8pPr marL="2404781" algn="l" defTabSz="687080" rtl="0" eaLnBrk="1" latinLnBrk="0" hangingPunct="1">
        <a:defRPr sz="1353" kern="1200">
          <a:solidFill>
            <a:schemeClr val="tx1"/>
          </a:solidFill>
          <a:latin typeface="+mn-lt"/>
          <a:ea typeface="+mn-ea"/>
          <a:cs typeface="+mn-cs"/>
        </a:defRPr>
      </a:lvl8pPr>
      <a:lvl9pPr marL="2748321" algn="l" defTabSz="687080" rtl="0" eaLnBrk="1" latinLnBrk="0" hangingPunct="1">
        <a:defRPr sz="13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50000">
              <a:srgbClr val="334E2F">
                <a:tint val="44500"/>
                <a:satMod val="160000"/>
              </a:srgbClr>
            </a:gs>
            <a:gs pos="100000">
              <a:schemeClr val="bg1"/>
            </a:gs>
          </a:gsLst>
          <a:lin ang="2700000" scaled="1"/>
        </a:gradFill>
        <a:effectLst/>
      </p:bgPr>
    </p:bg>
    <p:spTree>
      <p:nvGrpSpPr>
        <p:cNvPr id="1" name=""/>
        <p:cNvGrpSpPr/>
        <p:nvPr/>
      </p:nvGrpSpPr>
      <p:grpSpPr>
        <a:xfrm>
          <a:off x="0" y="0"/>
          <a:ext cx="0" cy="0"/>
          <a:chOff x="0" y="0"/>
          <a:chExt cx="0" cy="0"/>
        </a:xfrm>
      </p:grpSpPr>
      <p:pic>
        <p:nvPicPr>
          <p:cNvPr id="3" name="Imagem 2" descr="Diagrama&#10;&#10;O conteúdo gerado por IA pode estar incorreto.">
            <a:extLst>
              <a:ext uri="{FF2B5EF4-FFF2-40B4-BE49-F238E27FC236}">
                <a16:creationId xmlns:a16="http://schemas.microsoft.com/office/drawing/2014/main" id="{50E47ADE-3608-2A92-9575-A6ADB86720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4" y="8000"/>
            <a:ext cx="1495664" cy="240990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p:cNvSpPr/>
          <p:nvPr/>
        </p:nvSpPr>
        <p:spPr>
          <a:xfrm>
            <a:off x="-1" y="4896247"/>
            <a:ext cx="9161463" cy="303609"/>
          </a:xfrm>
          <a:prstGeom prst="rect">
            <a:avLst/>
          </a:prstGeom>
          <a:gradFill flip="none" rotWithShape="1">
            <a:gsLst>
              <a:gs pos="0">
                <a:srgbClr val="452643"/>
              </a:gs>
              <a:gs pos="50000">
                <a:srgbClr val="334E2F">
                  <a:tint val="44500"/>
                  <a:satMod val="160000"/>
                </a:srgbClr>
              </a:gs>
              <a:gs pos="100000">
                <a:srgbClr val="334E2F">
                  <a:tint val="23500"/>
                  <a:satMod val="16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20">
              <a:gradFill flip="none" rotWithShape="1">
                <a:gsLst>
                  <a:gs pos="0">
                    <a:srgbClr val="344F2E">
                      <a:tint val="66000"/>
                      <a:satMod val="160000"/>
                    </a:srgbClr>
                  </a:gs>
                  <a:gs pos="50000">
                    <a:srgbClr val="344F2E">
                      <a:tint val="44500"/>
                      <a:satMod val="160000"/>
                    </a:srgbClr>
                  </a:gs>
                  <a:gs pos="100000">
                    <a:srgbClr val="344F2E">
                      <a:tint val="23500"/>
                      <a:satMod val="160000"/>
                    </a:srgbClr>
                  </a:gs>
                </a:gsLst>
                <a:path path="circle">
                  <a:fillToRect l="100000" b="100000"/>
                </a:path>
                <a:tileRect t="-100000" r="-100000"/>
              </a:gradFill>
            </a:endParaRPr>
          </a:p>
        </p:txBody>
      </p:sp>
      <p:sp>
        <p:nvSpPr>
          <p:cNvPr id="6" name="CaixaDeTexto 5"/>
          <p:cNvSpPr txBox="1">
            <a:spLocks noChangeArrowheads="1"/>
          </p:cNvSpPr>
          <p:nvPr/>
        </p:nvSpPr>
        <p:spPr bwMode="auto">
          <a:xfrm>
            <a:off x="1505499" y="14389"/>
            <a:ext cx="76559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dirty="0">
                <a:ln w="0"/>
                <a:solidFill>
                  <a:srgbClr val="01354D"/>
                </a:solidFill>
                <a:effectLst>
                  <a:outerShdw blurRad="38100" dist="19050" dir="2700000" algn="tl" rotWithShape="0">
                    <a:schemeClr val="dk1">
                      <a:alpha val="40000"/>
                    </a:schemeClr>
                  </a:outerShdw>
                </a:effectLst>
                <a:latin typeface="Arial Black" panose="020B0A04020102020204" pitchFamily="34" charset="0"/>
              </a:rPr>
              <a:t>VIVENDO PELA FÉ</a:t>
            </a:r>
          </a:p>
        </p:txBody>
      </p:sp>
      <p:sp>
        <p:nvSpPr>
          <p:cNvPr id="7" name="Lágrima 6"/>
          <p:cNvSpPr/>
          <p:nvPr/>
        </p:nvSpPr>
        <p:spPr>
          <a:xfrm>
            <a:off x="116660" y="3820923"/>
            <a:ext cx="1200767" cy="1066698"/>
          </a:xfrm>
          <a:prstGeom prst="teardrop">
            <a:avLst/>
          </a:prstGeom>
          <a:gradFill>
            <a:gsLst>
              <a:gs pos="0">
                <a:schemeClr val="bg1"/>
              </a:gs>
              <a:gs pos="50000">
                <a:schemeClr val="bg1"/>
              </a:gs>
              <a:gs pos="100000">
                <a:srgbClr val="452643"/>
              </a:gs>
            </a:gsLst>
          </a:gradFill>
          <a:ln w="3175"/>
        </p:spPr>
        <p:style>
          <a:lnRef idx="0">
            <a:schemeClr val="accent1"/>
          </a:lnRef>
          <a:fillRef idx="3">
            <a:schemeClr val="accent1"/>
          </a:fillRef>
          <a:effectRef idx="3">
            <a:schemeClr val="accent1"/>
          </a:effectRef>
          <a:fontRef idx="minor">
            <a:schemeClr val="lt1"/>
          </a:fontRef>
        </p:style>
        <p:txBody>
          <a:bodyPr anchor="ctr"/>
          <a:lstStyle/>
          <a:p>
            <a:pPr algn="ctr">
              <a:defRPr/>
            </a:pPr>
            <a:r>
              <a:rPr lang="pt-BR" sz="3600" dirty="0">
                <a:solidFill>
                  <a:srgbClr val="452643"/>
                </a:solidFill>
                <a:latin typeface="Arial Black" panose="020B0A04020102020204" pitchFamily="34" charset="0"/>
              </a:rPr>
              <a:t>08</a:t>
            </a:r>
            <a:endParaRPr lang="pt-BR" sz="1020" dirty="0">
              <a:solidFill>
                <a:srgbClr val="452643"/>
              </a:solidFill>
              <a:latin typeface="Arial Black" panose="020B0A04020102020204" pitchFamily="34" charset="0"/>
            </a:endParaRPr>
          </a:p>
        </p:txBody>
      </p:sp>
      <p:sp>
        <p:nvSpPr>
          <p:cNvPr id="9" name="Retângulo 8"/>
          <p:cNvSpPr>
            <a:spLocks noChangeArrowheads="1"/>
          </p:cNvSpPr>
          <p:nvPr/>
        </p:nvSpPr>
        <p:spPr bwMode="auto">
          <a:xfrm>
            <a:off x="1461082" y="3382866"/>
            <a:ext cx="7644148" cy="646331"/>
          </a:xfrm>
          <a:prstGeom prst="rect">
            <a:avLst/>
          </a:prstGeom>
          <a:gradFill flip="none" rotWithShape="1">
            <a:gsLst>
              <a:gs pos="0">
                <a:schemeClr val="bg1"/>
              </a:gs>
              <a:gs pos="50000">
                <a:srgbClr val="334E2F">
                  <a:tint val="44500"/>
                  <a:satMod val="160000"/>
                </a:srgbClr>
              </a:gs>
              <a:gs pos="100000">
                <a:srgbClr val="808080"/>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rgbClr val="000099"/>
                </a:solidFill>
                <a:latin typeface="Arial Black" panose="020B0A04020102020204" pitchFamily="34" charset="0"/>
                <a:cs typeface="Arial" panose="020B0604020202020204" pitchFamily="34" charset="0"/>
              </a:rPr>
              <a:t>VERSO PARA MEMORIZAR: </a:t>
            </a:r>
            <a:br>
              <a:rPr lang="pt-BR" altLang="pt-BR" sz="1200" dirty="0">
                <a:latin typeface="Arial Black" panose="020B0A04020102020204" pitchFamily="34" charset="0"/>
                <a:cs typeface="Arial" panose="020B0604020202020204" pitchFamily="34" charset="0"/>
              </a:rPr>
            </a:br>
            <a:r>
              <a:rPr lang="pt-BR" altLang="pt-BR" sz="1200" i="1" dirty="0">
                <a:latin typeface="Arial Black" panose="020B0A04020102020204" pitchFamily="34" charset="0"/>
                <a:cs typeface="Arial" panose="020B0604020202020204" pitchFamily="34" charset="0"/>
              </a:rPr>
              <a:t>“Ora, a fé é a certeza de coisas que se esperam, a convicção de fatos que não se veem” (</a:t>
            </a:r>
            <a:r>
              <a:rPr lang="pt-BR" altLang="pt-BR" sz="1200" i="1" dirty="0" err="1">
                <a:latin typeface="Arial Black" panose="020B0A04020102020204" pitchFamily="34" charset="0"/>
                <a:cs typeface="Arial" panose="020B0604020202020204" pitchFamily="34" charset="0"/>
              </a:rPr>
              <a:t>Hb</a:t>
            </a:r>
            <a:r>
              <a:rPr lang="pt-BR" altLang="pt-BR" sz="1200" i="1" dirty="0">
                <a:latin typeface="Arial Black" panose="020B0A04020102020204" pitchFamily="34" charset="0"/>
                <a:cs typeface="Arial" panose="020B0604020202020204" pitchFamily="34" charset="0"/>
              </a:rPr>
              <a:t> 11:1).</a:t>
            </a:r>
            <a:endParaRPr lang="pt-BR" altLang="pt-BR" sz="1200" dirty="0">
              <a:latin typeface="Arial Black" panose="020B0A04020102020204" pitchFamily="34" charset="0"/>
              <a:cs typeface="Arial" panose="020B0604020202020204" pitchFamily="34" charset="0"/>
            </a:endParaRPr>
          </a:p>
        </p:txBody>
      </p:sp>
      <p:sp>
        <p:nvSpPr>
          <p:cNvPr id="10" name="Retângulo 9"/>
          <p:cNvSpPr/>
          <p:nvPr/>
        </p:nvSpPr>
        <p:spPr>
          <a:xfrm>
            <a:off x="7643004" y="4998104"/>
            <a:ext cx="1397478" cy="117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pt-BR" sz="900" b="1" dirty="0">
                <a:solidFill>
                  <a:srgbClr val="D4FF7D"/>
                </a:solidFill>
              </a:rPr>
              <a:t>design Neemias Lima</a:t>
            </a:r>
          </a:p>
        </p:txBody>
      </p:sp>
      <p:pic>
        <p:nvPicPr>
          <p:cNvPr id="12" name="Picture 13" descr="Imagem relacionad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9962" y="2556259"/>
            <a:ext cx="1089329" cy="1089329"/>
          </a:xfrm>
          <a:prstGeom prst="rect">
            <a:avLst/>
          </a:prstGeom>
          <a:noFill/>
          <a:effectLst>
            <a:glow rad="63500">
              <a:schemeClr val="accent5">
                <a:satMod val="175000"/>
                <a:alpha val="40000"/>
              </a:schemeClr>
            </a:glow>
          </a:effectLst>
          <a:extLst>
            <a:ext uri="{909E8E84-426E-40DD-AFC4-6F175D3DCCD1}">
              <a14:hiddenFill xmlns:a14="http://schemas.microsoft.com/office/drawing/2010/main">
                <a:solidFill>
                  <a:srgbClr val="FFFFFF"/>
                </a:solidFill>
              </a14:hiddenFill>
            </a:ext>
          </a:extLst>
        </p:spPr>
      </p:pic>
      <p:sp>
        <p:nvSpPr>
          <p:cNvPr id="11" name="CaixaDeTexto 6"/>
          <p:cNvSpPr txBox="1">
            <a:spLocks noChangeArrowheads="1"/>
          </p:cNvSpPr>
          <p:nvPr/>
        </p:nvSpPr>
        <p:spPr bwMode="auto">
          <a:xfrm>
            <a:off x="3388752" y="2851020"/>
            <a:ext cx="41588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sz="2800"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LIÇÃO 08</a:t>
            </a:r>
          </a:p>
        </p:txBody>
      </p:sp>
      <p:sp>
        <p:nvSpPr>
          <p:cNvPr id="16" name="Retângulo 15"/>
          <p:cNvSpPr>
            <a:spLocks noChangeArrowheads="1"/>
          </p:cNvSpPr>
          <p:nvPr/>
        </p:nvSpPr>
        <p:spPr bwMode="auto">
          <a:xfrm>
            <a:off x="1404851" y="4400870"/>
            <a:ext cx="7756611" cy="276999"/>
          </a:xfrm>
          <a:prstGeom prst="rect">
            <a:avLst/>
          </a:prstGeom>
          <a:gradFill flip="none" rotWithShape="1">
            <a:gsLst>
              <a:gs pos="0">
                <a:schemeClr val="bg1"/>
              </a:gs>
              <a:gs pos="50000">
                <a:srgbClr val="334E2F">
                  <a:tint val="44500"/>
                  <a:satMod val="160000"/>
                </a:srgbClr>
              </a:gs>
              <a:gs pos="100000">
                <a:schemeClr val="bg1"/>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latin typeface="Arial Black" panose="020B0A04020102020204" pitchFamily="34" charset="0"/>
              <a:cs typeface="Arial" panose="020B0604020202020204" pitchFamily="34" charset="0"/>
            </a:endParaRPr>
          </a:p>
        </p:txBody>
      </p:sp>
      <p:pic>
        <p:nvPicPr>
          <p:cNvPr id="4" name="Imagem 3" descr="Imagem em preto e branco de homem ao lado de água&#10;&#10;O conteúdo gerado por IA pode estar incorreto.">
            <a:extLst>
              <a:ext uri="{FF2B5EF4-FFF2-40B4-BE49-F238E27FC236}">
                <a16:creationId xmlns:a16="http://schemas.microsoft.com/office/drawing/2014/main" id="{61F09AE4-1C91-7DA4-7B87-FC82D3BB4124}"/>
              </a:ext>
            </a:extLst>
          </p:cNvPr>
          <p:cNvPicPr>
            <a:picLocks noChangeAspect="1"/>
          </p:cNvPicPr>
          <p:nvPr/>
        </p:nvPicPr>
        <p:blipFill>
          <a:blip r:embed="rId5">
            <a:duotone>
              <a:schemeClr val="accent1">
                <a:shade val="45000"/>
                <a:satMod val="135000"/>
              </a:schemeClr>
              <a:prstClr val="white"/>
            </a:duotone>
            <a:extLst>
              <a:ext uri="{BEBA8EAE-BF5A-486C-A8C5-ECC9F3942E4B}">
                <a14:imgProps xmlns:a14="http://schemas.microsoft.com/office/drawing/2010/main">
                  <a14:imgLayer r:embed="rId6">
                    <a14:imgEffect>
                      <a14:brightnessContrast bright="20000" contrast="-40000"/>
                    </a14:imgEffect>
                  </a14:imgLayer>
                </a14:imgProps>
              </a:ext>
            </a:extLst>
          </a:blip>
          <a:stretch>
            <a:fillRect/>
          </a:stretch>
        </p:blipFill>
        <p:spPr>
          <a:xfrm>
            <a:off x="2566984" y="605553"/>
            <a:ext cx="5532993" cy="2076231"/>
          </a:xfrm>
          <a:prstGeom prst="rect">
            <a:avLst/>
          </a:prstGeom>
          <a:ln>
            <a:noFill/>
          </a:ln>
          <a:effectLst>
            <a:softEdge rad="112500"/>
          </a:effectLst>
        </p:spPr>
      </p:pic>
    </p:spTree>
    <p:extLst>
      <p:ext uri="{BB962C8B-B14F-4D97-AF65-F5344CB8AC3E}">
        <p14:creationId xmlns:p14="http://schemas.microsoft.com/office/powerpoint/2010/main" val="2232331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Exemplos de fé</a:t>
            </a:r>
          </a:p>
        </p:txBody>
      </p:sp>
      <p:sp>
        <p:nvSpPr>
          <p:cNvPr id="12" name="CaixaDeTexto 10">
            <a:extLst>
              <a:ext uri="{FF2B5EF4-FFF2-40B4-BE49-F238E27FC236}">
                <a16:creationId xmlns:a16="http://schemas.microsoft.com/office/drawing/2014/main" id="{FD5EC092-AC81-4728-9A45-4C4BB5B95C65}"/>
              </a:ext>
            </a:extLst>
          </p:cNvPr>
          <p:cNvSpPr txBox="1">
            <a:spLocks noChangeArrowheads="1"/>
          </p:cNvSpPr>
          <p:nvPr/>
        </p:nvSpPr>
        <p:spPr bwMode="auto">
          <a:xfrm>
            <a:off x="24368" y="1204807"/>
            <a:ext cx="8262473" cy="6156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Uma fé pequena, comparável a um grão de mostarda, é poderosa e suficiente para fortalecer o relacionamento com Deus (Mt 17:20). Se você estiver aberto a colaborar com Ele, sua fé crescerá.</a:t>
            </a:r>
          </a:p>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A fé nasce ao ouvir a voz de Deus através de Sua Palavra, a Bíblia (Rm 10:17). Por isso, comprometa-se diariamente com o estudo das Escrituras e a oração.</a:t>
            </a:r>
          </a:p>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Peça a Deus que aumente sua fé (Lc 17:5). Assim como o pai que levou seu filho endemoniado a Jesus dizendo “Eu creio! Ajude-me na minha falta de fé!” (Mc 9:24), reconheça suas dúvidas e clame para que Deus fortaleça sua confiança.</a:t>
            </a:r>
          </a:p>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Fé e dúvida podem coexistir (Mc 9:24). Não se afaste de Deus por ter questionamentos; é fundamental crescer na salvação “com temor e tremor” (Fp 2:12-16) e cultivar a própria fé, em vez de tentar emprestá-la de outros, como fizeram as cinco virgens (Mt 25:8).</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8F9DEEC4-F272-4BE4-ADE9-AC33A0C6738C}"/>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9A2B89B4-F682-0CD3-3C61-1078A02A62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2CC2F187-48E5-A007-8B33-212FA708C41E}"/>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4" name="Retângulo 3">
            <a:extLst>
              <a:ext uri="{FF2B5EF4-FFF2-40B4-BE49-F238E27FC236}">
                <a16:creationId xmlns:a16="http://schemas.microsoft.com/office/drawing/2014/main" id="{3C546DA2-3F05-A8DC-D37D-F405B97E26BE}"/>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Imagem em preto e branco de homem ao lado de água&#10;&#10;O conteúdo gerado por IA pode estar incorreto.">
            <a:extLst>
              <a:ext uri="{FF2B5EF4-FFF2-40B4-BE49-F238E27FC236}">
                <a16:creationId xmlns:a16="http://schemas.microsoft.com/office/drawing/2014/main" id="{D09F7631-F556-6A95-FBA4-2210FA8CC6FE}"/>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1768216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Quinta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fé de Jesus</a:t>
            </a:r>
            <a:endParaRPr lang="pt-BR" sz="2000" dirty="0">
              <a:solidFill>
                <a:schemeClr val="tx1"/>
              </a:solidFill>
            </a:endParaRPr>
          </a:p>
        </p:txBody>
      </p:sp>
      <p:sp>
        <p:nvSpPr>
          <p:cNvPr id="15" name="CaixaDeTexto 15">
            <a:extLst>
              <a:ext uri="{FF2B5EF4-FFF2-40B4-BE49-F238E27FC236}">
                <a16:creationId xmlns:a16="http://schemas.microsoft.com/office/drawing/2014/main" id="{863BB09B-C8C1-4354-BC51-D930C951E507}"/>
              </a:ext>
            </a:extLst>
          </p:cNvPr>
          <p:cNvSpPr txBox="1">
            <a:spLocks noChangeArrowheads="1"/>
          </p:cNvSpPr>
          <p:nvPr/>
        </p:nvSpPr>
        <p:spPr bwMode="auto">
          <a:xfrm>
            <a:off x="33429" y="1208029"/>
            <a:ext cx="814887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6. Leia Apocalipse 14:12.0 que significa a “fé de Jesus”</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7. Leia Mateus 26:36-42.0 que esse momento crucial nos revela sobre a fé de Jesus?</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Quanto você deseja ter a fé de Jesus? Humildemente, peça a Deus que a conceda e tome Hebreus 11:6 como oração pessoal: “Senhor, sem fé é impossível Te agradar. Eu me achego a Ti e creio que Tu existes e que recompensas os que Te buscam de coração. Faço isso agora.”</a:t>
            </a:r>
          </a:p>
        </p:txBody>
      </p:sp>
      <p:sp>
        <p:nvSpPr>
          <p:cNvPr id="22" name="Texto Explicativo: Seta para Baixo 21">
            <a:extLst>
              <a:ext uri="{FF2B5EF4-FFF2-40B4-BE49-F238E27FC236}">
                <a16:creationId xmlns:a16="http://schemas.microsoft.com/office/drawing/2014/main" id="{64174D21-4722-4ED0-8E26-BF7FE60A20B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E6A8BF72-FFFA-2C41-600A-5DB33C02C7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69469E8D-1988-6A10-8D9A-A601186941BE}"/>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4" name="Retângulo 3">
            <a:extLst>
              <a:ext uri="{FF2B5EF4-FFF2-40B4-BE49-F238E27FC236}">
                <a16:creationId xmlns:a16="http://schemas.microsoft.com/office/drawing/2014/main" id="{639775E1-B9DA-01C6-3CE8-6DB59A1BA24E}"/>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Imagem em preto e branco de homem ao lado de água&#10;&#10;O conteúdo gerado por IA pode estar incorreto.">
            <a:extLst>
              <a:ext uri="{FF2B5EF4-FFF2-40B4-BE49-F238E27FC236}">
                <a16:creationId xmlns:a16="http://schemas.microsoft.com/office/drawing/2014/main" id="{C733B6E1-771C-1E8E-946E-12FF65342713}"/>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1959249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C00000"/>
                </a:solidFill>
                <a:latin typeface="Arial Black" panose="020B0A04020102020204" pitchFamily="34" charset="0"/>
              </a:rPr>
              <a:t>Quinta</a:t>
            </a:r>
            <a:endParaRPr lang="pt-BR" dirty="0">
              <a:solidFill>
                <a:srgbClr val="C00000"/>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fé de Jesus</a:t>
            </a:r>
            <a:endParaRPr lang="pt-BR" sz="2000" dirty="0">
              <a:solidFill>
                <a:schemeClr val="tx1"/>
              </a:solidFill>
            </a:endParaRPr>
          </a:p>
        </p:txBody>
      </p:sp>
      <p:sp>
        <p:nvSpPr>
          <p:cNvPr id="12" name="CaixaDeTexto 10">
            <a:extLst>
              <a:ext uri="{FF2B5EF4-FFF2-40B4-BE49-F238E27FC236}">
                <a16:creationId xmlns:a16="http://schemas.microsoft.com/office/drawing/2014/main" id="{1EC42BAA-B890-43DD-B4F0-9AB5685AF2FE}"/>
              </a:ext>
            </a:extLst>
          </p:cNvPr>
          <p:cNvSpPr txBox="1">
            <a:spLocks noChangeArrowheads="1"/>
          </p:cNvSpPr>
          <p:nvPr/>
        </p:nvSpPr>
        <p:spPr bwMode="auto">
          <a:xfrm>
            <a:off x="0" y="1220926"/>
            <a:ext cx="8197349" cy="4792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Ter a fé em Jesus não significa apenas seguir Sua Palavra por obediência e imitar a fé que Ele depositava em Deus, mas também viver uma experiência diária ativa e vibrante com Ele. Isso implica compreender e agir com a convicção de que, sem fazer de Jesus o centro da nossa vida cotidiana, não é possível manter um relacionamento salvífico com Deus.</a:t>
            </a:r>
          </a:p>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Possuir a fé de Jesus é permitir que Ele habite em nós, trazendo Sua fé para o nosso coração, pois Cristo é o verdadeiro alicerce da nossa crença. Em certos momentos, nossa fé pode ser frágil e incerta, mas Jesus é digno (Ap 5:9), e por meio da graça concedida a todos os que creem, podemos experimentar e receber Sua fé, tanto em nossa vivência quanto como um dom atribuído a nós.</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5A2D000F-51B5-40E7-85F2-B3B1E407E18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7F02D265-A30E-9B9B-E7DA-AF20305ED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C0F377EF-D15D-A7FE-38B8-92DC448E39DF}"/>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4" name="Retângulo 3">
            <a:extLst>
              <a:ext uri="{FF2B5EF4-FFF2-40B4-BE49-F238E27FC236}">
                <a16:creationId xmlns:a16="http://schemas.microsoft.com/office/drawing/2014/main" id="{676A16E1-E8EB-E972-5198-AAC7AA48D9D1}"/>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Imagem em preto e branco de homem ao lado de água&#10;&#10;O conteúdo gerado por IA pode estar incorreto.">
            <a:extLst>
              <a:ext uri="{FF2B5EF4-FFF2-40B4-BE49-F238E27FC236}">
                <a16:creationId xmlns:a16="http://schemas.microsoft.com/office/drawing/2014/main" id="{FD24F27B-028E-5DC5-8B2E-04A98151946A}"/>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3757265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0">
            <a:extLst>
              <a:ext uri="{FF2B5EF4-FFF2-40B4-BE49-F238E27FC236}">
                <a16:creationId xmlns:a16="http://schemas.microsoft.com/office/drawing/2014/main" id="{CFC8B9D9-C6ED-4706-A104-65D118A5B7F9}"/>
              </a:ext>
            </a:extLst>
          </p:cNvPr>
          <p:cNvSpPr txBox="1">
            <a:spLocks noChangeArrowheads="1"/>
          </p:cNvSpPr>
          <p:nvPr/>
        </p:nvSpPr>
        <p:spPr bwMode="auto">
          <a:xfrm>
            <a:off x="24368" y="1272606"/>
            <a:ext cx="8253604" cy="3766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Nada parece mais desamparado, e ao mesmo tempo mais invencível, do que a alma que se sente insignificante, mas deposita total confiança nos méritos do Salvador. Por meio da oração, do estudo de Sua Palavra e da fé em Sua presença constante, mesmo a criatura humana mais fraca pode manter contato com o Cristo vivo, que a sustentará com uma mão que jamais a abandonará” (Ellen G. White, </a:t>
            </a:r>
            <a:r>
              <a:rPr lang="pt-BR" sz="1600" i="1" dirty="0">
                <a:solidFill>
                  <a:srgbClr val="000000"/>
                </a:solidFill>
                <a:effectLst/>
                <a:latin typeface="Arial Black" panose="020B0A04020102020204" pitchFamily="34" charset="0"/>
              </a:rPr>
              <a:t>A Ciência do Bom Viver</a:t>
            </a:r>
            <a:r>
              <a:rPr lang="pt-BR" sz="1600" dirty="0">
                <a:solidFill>
                  <a:srgbClr val="000000"/>
                </a:solidFill>
                <a:effectLst/>
                <a:latin typeface="Arial Black" panose="020B0A04020102020204" pitchFamily="34" charset="0"/>
              </a:rPr>
              <a:t> [CPB, 2021], p. 105). “A fé deve ser fortalecida por meio de oração fervorosa e jejum, humildade profunda do coração. É necessário esvaziar-se de si mesmo para se encher do Espírito e do poder de Deus. Somente a súplica persistente e cheia de fé – uma fé que leva a pessoa a esperar com total confiança, entregando-se integralmente à obra divina – pode ativar a ajuda do Espírito Santo na luta ‘contra os principados e potestades, contra os dominadores deste mundo tenebroso’ e ‘contra as forças espirituais do mal nas regiões celestes’” (</a:t>
            </a:r>
            <a:r>
              <a:rPr lang="pt-BR" sz="1600" dirty="0" err="1">
                <a:solidFill>
                  <a:srgbClr val="000000"/>
                </a:solidFill>
                <a:effectLst/>
                <a:latin typeface="Arial Black" panose="020B0A04020102020204" pitchFamily="34" charset="0"/>
              </a:rPr>
              <a:t>Ef</a:t>
            </a:r>
            <a:r>
              <a:rPr lang="pt-BR" sz="1600" dirty="0">
                <a:solidFill>
                  <a:srgbClr val="000000"/>
                </a:solidFill>
                <a:effectLst/>
                <a:latin typeface="Arial Black" panose="020B0A04020102020204" pitchFamily="34" charset="0"/>
              </a:rPr>
              <a:t> 6:12; Ellen G. White, </a:t>
            </a:r>
            <a:r>
              <a:rPr lang="pt-BR" sz="1600" i="1" dirty="0">
                <a:solidFill>
                  <a:srgbClr val="000000"/>
                </a:solidFill>
                <a:effectLst/>
                <a:latin typeface="Arial Black" panose="020B0A04020102020204" pitchFamily="34" charset="0"/>
              </a:rPr>
              <a:t>O Desejado de Todas as Nações</a:t>
            </a:r>
            <a:r>
              <a:rPr lang="pt-BR" sz="1600" dirty="0">
                <a:solidFill>
                  <a:srgbClr val="000000"/>
                </a:solidFill>
                <a:effectLst/>
                <a:latin typeface="Arial Black" panose="020B0A04020102020204" pitchFamily="34" charset="0"/>
              </a:rPr>
              <a:t> [CPB, 2021], p. 344).</a:t>
            </a:r>
          </a:p>
        </p:txBody>
      </p:sp>
      <p:sp>
        <p:nvSpPr>
          <p:cNvPr id="17" name="Texto Explicativo: Seta para Baixo 16">
            <a:extLst>
              <a:ext uri="{FF2B5EF4-FFF2-40B4-BE49-F238E27FC236}">
                <a16:creationId xmlns:a16="http://schemas.microsoft.com/office/drawing/2014/main" id="{D14EECB8-05F1-4A74-9BB3-16EDDC259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7611C4B2-FE84-F372-900B-BE0182FC35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5D89314B-9458-A7E9-2CB0-1E57DCC44C16}"/>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4" name="Retângulo 3">
            <a:extLst>
              <a:ext uri="{FF2B5EF4-FFF2-40B4-BE49-F238E27FC236}">
                <a16:creationId xmlns:a16="http://schemas.microsoft.com/office/drawing/2014/main" id="{E48E19F4-8D21-A5EE-5059-E05BBB47982C}"/>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Imagem em preto e branco de homem ao lado de água&#10;&#10;O conteúdo gerado por IA pode estar incorreto.">
            <a:extLst>
              <a:ext uri="{FF2B5EF4-FFF2-40B4-BE49-F238E27FC236}">
                <a16:creationId xmlns:a16="http://schemas.microsoft.com/office/drawing/2014/main" id="{2FFEB6B3-A4D7-C12C-CFBE-FACE3A85D011}"/>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3114938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5">
            <a:extLst>
              <a:ext uri="{FF2B5EF4-FFF2-40B4-BE49-F238E27FC236}">
                <a16:creationId xmlns:a16="http://schemas.microsoft.com/office/drawing/2014/main" id="{28D68641-D640-4BD7-9D5B-B3803DCCF9B3}"/>
              </a:ext>
            </a:extLst>
          </p:cNvPr>
          <p:cNvSpPr txBox="1">
            <a:spLocks noChangeArrowheads="1"/>
          </p:cNvSpPr>
          <p:nvPr/>
        </p:nvSpPr>
        <p:spPr bwMode="auto">
          <a:xfrm>
            <a:off x="33430" y="1208029"/>
            <a:ext cx="8180404" cy="2395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1 Quais cinco verdades principais o trecho acima destaca sobre como cooperar com 0 Espírito Santo contra 0 inimigo?</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2. Que papel a fé desempenha nessa batalha?</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3. Como você percebe isso agora em sua vida?</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4. Leia Hebreus 10:23. Por que é importante manter firme a </a:t>
            </a:r>
            <a:r>
              <a:rPr lang="pt-BR" altLang="pt-BR" sz="1500">
                <a:solidFill>
                  <a:srgbClr val="800080"/>
                </a:solidFill>
                <a:latin typeface="Arial Black" panose="020B0A04020102020204" pitchFamily="34" charset="0"/>
                <a:cs typeface="Arial" panose="020B0604020202020204" pitchFamily="34" charset="0"/>
              </a:rPr>
              <a:t>nossa confissão </a:t>
            </a:r>
            <a:r>
              <a:rPr lang="pt-BR" altLang="pt-BR" sz="1500" dirty="0">
                <a:solidFill>
                  <a:srgbClr val="800080"/>
                </a:solidFill>
                <a:latin typeface="Arial Black" panose="020B0A04020102020204" pitchFamily="34" charset="0"/>
                <a:cs typeface="Arial" panose="020B0604020202020204" pitchFamily="34" charset="0"/>
              </a:rPr>
              <a:t>de fé?</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5. Com que frequência você considera a seguinte verdade: quando se sente </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sem forças, isso é uma oportunidade para depender mais de Jesus?</a:t>
            </a:r>
          </a:p>
        </p:txBody>
      </p:sp>
      <p:sp>
        <p:nvSpPr>
          <p:cNvPr id="22" name="Texto Explicativo: Seta para Baixo 21">
            <a:extLst>
              <a:ext uri="{FF2B5EF4-FFF2-40B4-BE49-F238E27FC236}">
                <a16:creationId xmlns:a16="http://schemas.microsoft.com/office/drawing/2014/main" id="{27F11C40-92CA-4A98-A472-02A20A1065D7}"/>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02C106E4-F852-61C2-D9DC-856532491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3470B10F-C237-A11F-0390-57AA2A8D4D7C}"/>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4" name="Retângulo 3">
            <a:extLst>
              <a:ext uri="{FF2B5EF4-FFF2-40B4-BE49-F238E27FC236}">
                <a16:creationId xmlns:a16="http://schemas.microsoft.com/office/drawing/2014/main" id="{D08DD857-B9D1-BB83-087C-07FFEDC7144D}"/>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Imagem em preto e branco de homem ao lado de água&#10;&#10;O conteúdo gerado por IA pode estar incorreto.">
            <a:extLst>
              <a:ext uri="{FF2B5EF4-FFF2-40B4-BE49-F238E27FC236}">
                <a16:creationId xmlns:a16="http://schemas.microsoft.com/office/drawing/2014/main" id="{46784215-4368-6D5F-AAFC-A242E493077A}"/>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2857006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85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8" name="CaixaDeTexto 10"/>
          <p:cNvSpPr txBox="1">
            <a:spLocks noChangeArrowheads="1"/>
          </p:cNvSpPr>
          <p:nvPr/>
        </p:nvSpPr>
        <p:spPr bwMode="auto">
          <a:xfrm>
            <a:off x="63380" y="1019579"/>
            <a:ext cx="8175940" cy="7115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50">
                <a:solidFill>
                  <a:srgbClr val="000000"/>
                </a:solidFill>
                <a:effectLst/>
                <a:latin typeface="Arial Black" panose="020B0A04020102020204" pitchFamily="34" charset="0"/>
              </a:rPr>
              <a:t>Alguém afirmou certa vez: “A fé é como o Wi-Fi: invisível, mas capaz de conectar você ao que necessita.” De fato, sem fé, não há como estabelecer um relacionamento com Deus.</a:t>
            </a:r>
          </a:p>
          <a:p>
            <a:pPr marL="0" indent="0" algn="just" rtl="0" eaLnBrk="1" latinLnBrk="0" hangingPunct="1">
              <a:lnSpc>
                <a:spcPct val="90000"/>
              </a:lnSpc>
              <a:spcBef>
                <a:spcPts val="1000"/>
              </a:spcBef>
              <a:buNone/>
            </a:pPr>
            <a:r>
              <a:rPr lang="pt-BR" sz="1650">
                <a:solidFill>
                  <a:srgbClr val="000000"/>
                </a:solidFill>
                <a:effectLst/>
                <a:latin typeface="Arial Black" panose="020B0A04020102020204" pitchFamily="34" charset="0"/>
              </a:rPr>
              <a:t>Como está a sua fé atualmente? Já passou por momentos em que ela fraquejou? Talvez tenha enfrentado desafios tão intensos que não soube como avançar em sua conexão com Deus. Ou talvez sua fé seja como uma rosa que nasce do caule verde, desabrocha em um botão delicado e, finalmente, se abre em uma flor vibrante e perfumada, espalhando sua presença ao redor. De fato, “a fé é a certeza daquilo que esperamos e a prova das coisas que não vemos” (Hb 11:1). Não é algo que conquistamos por esforço próprio, pois a Escritura nos fala da “medida de fé que Deus concedeu a cada um” (Rm 12:3). A fé é um presente divino (Ef 2:8-9). Mesmo assim, nossa confiança no Senhor só se torna real porque Ele já está atuando em nós e por meio de nós.</a:t>
            </a:r>
            <a:endParaRPr lang="pt-BR" altLang="pt-BR" sz="1650" dirty="0">
              <a:latin typeface="Arial Black" panose="020B0A04020102020204" pitchFamily="34" charset="0"/>
              <a:cs typeface="Arial" panose="020B0604020202020204" pitchFamily="34" charset="0"/>
            </a:endParaRPr>
          </a:p>
        </p:txBody>
      </p:sp>
      <p:sp>
        <p:nvSpPr>
          <p:cNvPr id="10" name="Arredondar Retângulo em um Canto Diagonal 9"/>
          <p:cNvSpPr/>
          <p:nvPr/>
        </p:nvSpPr>
        <p:spPr>
          <a:xfrm>
            <a:off x="64294" y="220380"/>
            <a:ext cx="1489166" cy="444137"/>
          </a:xfrm>
          <a:prstGeom prst="round2DiagRect">
            <a:avLst>
              <a:gd name="adj1" fmla="val 16667"/>
              <a:gd name="adj2" fmla="val 33333"/>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Sábado</a:t>
            </a:r>
            <a:endParaRPr lang="pt-BR" dirty="0">
              <a:solidFill>
                <a:schemeClr val="bg2">
                  <a:lumMod val="25000"/>
                </a:schemeClr>
              </a:solidFill>
            </a:endParaRPr>
          </a:p>
        </p:txBody>
      </p:sp>
      <p:sp>
        <p:nvSpPr>
          <p:cNvPr id="11" name="Retângulo 10"/>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14" name="Pentágono 13"/>
          <p:cNvSpPr/>
          <p:nvPr/>
        </p:nvSpPr>
        <p:spPr>
          <a:xfrm>
            <a:off x="1688022" y="172635"/>
            <a:ext cx="5597118" cy="566825"/>
          </a:xfrm>
          <a:prstGeom prst="homePlate">
            <a:avLst>
              <a:gd name="adj" fmla="val 22345"/>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tx1"/>
                </a:solidFill>
                <a:latin typeface="Arial Black" panose="020B0A04020102020204" pitchFamily="34" charset="0"/>
              </a:rPr>
              <a:t>INTRODUÇÃO</a:t>
            </a:r>
            <a:endParaRPr lang="pt-BR" dirty="0">
              <a:solidFill>
                <a:schemeClr val="tx1"/>
              </a:solidFill>
            </a:endParaRPr>
          </a:p>
        </p:txBody>
      </p:sp>
      <p:sp>
        <p:nvSpPr>
          <p:cNvPr id="18" name="Retângulo 17"/>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2" name="Imagem 1" descr="Diagrama&#10;&#10;O conteúdo gerado por IA pode estar incorreto.">
            <a:extLst>
              <a:ext uri="{FF2B5EF4-FFF2-40B4-BE49-F238E27FC236}">
                <a16:creationId xmlns:a16="http://schemas.microsoft.com/office/drawing/2014/main" id="{39DDE7F5-C38E-BD8B-D138-3676574455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Imagem 3" descr="Imagem em preto e branco de homem ao lado de água&#10;&#10;O conteúdo gerado por IA pode estar incorreto.">
            <a:extLst>
              <a:ext uri="{FF2B5EF4-FFF2-40B4-BE49-F238E27FC236}">
                <a16:creationId xmlns:a16="http://schemas.microsoft.com/office/drawing/2014/main" id="{8065B44F-AD23-2FD6-F128-5CD31D1C880C}"/>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2103443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Basta um sinal</a:t>
            </a:r>
            <a:endParaRPr lang="pt-BR" sz="2000" dirty="0">
              <a:solidFill>
                <a:schemeClr val="tx1"/>
              </a:solidFill>
            </a:endParaRPr>
          </a:p>
        </p:txBody>
      </p:sp>
      <p:sp>
        <p:nvSpPr>
          <p:cNvPr id="13" name="CaixaDeTexto 15"/>
          <p:cNvSpPr txBox="1">
            <a:spLocks noChangeArrowheads="1"/>
          </p:cNvSpPr>
          <p:nvPr/>
        </p:nvSpPr>
        <p:spPr bwMode="auto">
          <a:xfrm>
            <a:off x="33430" y="126818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1. Mesmo na época de Jesus, alguns pediam um sinal de que Ele era de fato O Filho de Deus, embora muitos sinais já tivessem sido dados. Como Jesus respondeu? Mc 8:11,12</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Em apenas 60 segundos, como você descreveria sua fé em Deus? 0 que sua resposta revela sobre sua caminhada com Ele?</a:t>
            </a:r>
          </a:p>
        </p:txBody>
      </p:sp>
      <p:sp>
        <p:nvSpPr>
          <p:cNvPr id="15" name="Texto Explicativo: Seta para Baixo 14">
            <a:extLst>
              <a:ext uri="{FF2B5EF4-FFF2-40B4-BE49-F238E27FC236}">
                <a16:creationId xmlns:a16="http://schemas.microsoft.com/office/drawing/2014/main" id="{9EF323A3-E3B5-474A-8077-D78C396E1C0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75D3337-7DF3-BE4F-821E-0C4FAA4EF9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79C30D55-0FA4-3348-8DBF-7E3072BB0002}"/>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4" name="Retângulo 3">
            <a:extLst>
              <a:ext uri="{FF2B5EF4-FFF2-40B4-BE49-F238E27FC236}">
                <a16:creationId xmlns:a16="http://schemas.microsoft.com/office/drawing/2014/main" id="{23181BBF-BD59-11C8-B4F1-7057B4C388C8}"/>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Imagem em preto e branco de homem ao lado de água&#10;&#10;O conteúdo gerado por IA pode estar incorreto.">
            <a:extLst>
              <a:ext uri="{FF2B5EF4-FFF2-40B4-BE49-F238E27FC236}">
                <a16:creationId xmlns:a16="http://schemas.microsoft.com/office/drawing/2014/main" id="{4DE853DC-EF76-0B26-10A7-FF2DE05FFCF9}"/>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2630436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Basta um sinal</a:t>
            </a:r>
            <a:endParaRPr lang="pt-BR" sz="2000" dirty="0">
              <a:solidFill>
                <a:schemeClr val="tx1"/>
              </a:solidFill>
            </a:endParaRPr>
          </a:p>
        </p:txBody>
      </p:sp>
      <p:sp>
        <p:nvSpPr>
          <p:cNvPr id="12" name="CaixaDeTexto 10"/>
          <p:cNvSpPr txBox="1">
            <a:spLocks noChangeArrowheads="1"/>
          </p:cNvSpPr>
          <p:nvPr/>
        </p:nvSpPr>
        <p:spPr bwMode="auto">
          <a:xfrm>
            <a:off x="24368" y="1131002"/>
            <a:ext cx="8253604" cy="672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“Esses sinais não eram o que os judeus realmente precisavam. Provas externas por si só não lhes trariam benefício. O que eles necessitavam era uma renovação espiritual, não apenas esclarecimento intelectual” (Ellen G. White, O Desejado de Todas as Nações [CPB, 2021], p. 321). Não seria essa também a nossa realidade: carentes de uma renovação espiritual, de uma jornada autêntica, verdadeira, caminhando passo a passo com Deus? Talvez não precisemos de mais um sinal, já que dispomos de muita luz, especialmente em nossa própria Bíblia. Ao invés de levarmos Jesus a “suspirar profundamente” por nossa falta de fé, recordemos Suas palavras a Tomé: “Bem-aventurados são os que não viram e creram” (Jo 20:29; cf. Hb 11:1). Deus não exige uma fé cega, pois já nos concedeu múltiplas razões para acreditar. E, mesmo diante de tantas evidências, ainda há espaço para a dúvida. O essencial é concentrar-se no que fortalece a fé, não no que a enfraquece.</a:t>
            </a:r>
            <a:endParaRPr lang="pt-BR" altLang="pt-BR" sz="1600" dirty="0">
              <a:latin typeface="Arial Black" panose="020B0A04020102020204" pitchFamily="34" charset="0"/>
              <a:cs typeface="Arial" panose="020B0604020202020204" pitchFamily="34" charset="0"/>
            </a:endParaRPr>
          </a:p>
        </p:txBody>
      </p:sp>
      <p:sp>
        <p:nvSpPr>
          <p:cNvPr id="3" name="Texto Explicativo: Seta para Baixo 2">
            <a:extLst>
              <a:ext uri="{FF2B5EF4-FFF2-40B4-BE49-F238E27FC236}">
                <a16:creationId xmlns:a16="http://schemas.microsoft.com/office/drawing/2014/main" id="{F514AFE6-CB97-49B3-AF4A-9109ED6B83C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4" name="Imagem 3" descr="Diagrama&#10;&#10;O conteúdo gerado por IA pode estar incorreto.">
            <a:extLst>
              <a:ext uri="{FF2B5EF4-FFF2-40B4-BE49-F238E27FC236}">
                <a16:creationId xmlns:a16="http://schemas.microsoft.com/office/drawing/2014/main" id="{07344731-0EC0-1A7E-76D6-8E19F4DCAB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F9F394F7-BB77-44E1-B94F-C33894680F00}"/>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5" name="Retângulo 4">
            <a:extLst>
              <a:ext uri="{FF2B5EF4-FFF2-40B4-BE49-F238E27FC236}">
                <a16:creationId xmlns:a16="http://schemas.microsoft.com/office/drawing/2014/main" id="{6AC119E8-3603-5B54-581A-2CC7F4C8E11A}"/>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7" name="Imagem 6" descr="Imagem em preto e branco de homem ao lado de água&#10;&#10;O conteúdo gerado por IA pode estar incorreto.">
            <a:extLst>
              <a:ext uri="{FF2B5EF4-FFF2-40B4-BE49-F238E27FC236}">
                <a16:creationId xmlns:a16="http://schemas.microsoft.com/office/drawing/2014/main" id="{E50EC6D7-AD01-7361-6286-1FD4EAF827C6}"/>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3683219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Jesus vê nossa fé</a:t>
            </a:r>
          </a:p>
        </p:txBody>
      </p:sp>
      <p:sp>
        <p:nvSpPr>
          <p:cNvPr id="15" name="CaixaDeTexto 15">
            <a:extLst>
              <a:ext uri="{FF2B5EF4-FFF2-40B4-BE49-F238E27FC236}">
                <a16:creationId xmlns:a16="http://schemas.microsoft.com/office/drawing/2014/main" id="{D5C09FDA-172B-4732-BD2E-A9BBEF8B191B}"/>
              </a:ext>
            </a:extLst>
          </p:cNvPr>
          <p:cNvSpPr txBox="1">
            <a:spLocks noChangeArrowheads="1"/>
          </p:cNvSpPr>
          <p:nvPr/>
        </p:nvSpPr>
        <p:spPr bwMode="auto">
          <a:xfrm>
            <a:off x="33430" y="1208029"/>
            <a:ext cx="8140991"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2. Compare como Jesus descreveu a fé de Seus discípulos em Marcos 4:40 com a fé da mulher de Mateus 15:21-28.</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3. Leia Lucas 7:1-10.0 que esse relato nos ensina sobre a fé?</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Pense em todas as razões lógicas que você tem para crer. Ao mesmo tempo, em que  ponto a lógica se esgota </a:t>
            </a:r>
            <a:r>
              <a:rPr lang="pt-BR" altLang="pt-BR" sz="1500" dirty="0" err="1">
                <a:solidFill>
                  <a:srgbClr val="000099"/>
                </a:solidFill>
                <a:latin typeface="Arial Black" panose="020B0A04020102020204" pitchFamily="34" charset="0"/>
                <a:cs typeface="Arial" panose="020B0604020202020204" pitchFamily="34" charset="0"/>
              </a:rPr>
              <a:t>eafé</a:t>
            </a:r>
            <a:r>
              <a:rPr lang="pt-BR" altLang="pt-BR" sz="1500" dirty="0">
                <a:solidFill>
                  <a:srgbClr val="000099"/>
                </a:solidFill>
                <a:latin typeface="Arial Black" panose="020B0A04020102020204" pitchFamily="34" charset="0"/>
                <a:cs typeface="Arial" panose="020B0604020202020204" pitchFamily="34" charset="0"/>
              </a:rPr>
              <a:t>- sólida e racional - precisa ser exercida?</a:t>
            </a:r>
          </a:p>
        </p:txBody>
      </p:sp>
      <p:sp>
        <p:nvSpPr>
          <p:cNvPr id="22" name="Texto Explicativo: Seta para Baixo 21">
            <a:extLst>
              <a:ext uri="{FF2B5EF4-FFF2-40B4-BE49-F238E27FC236}">
                <a16:creationId xmlns:a16="http://schemas.microsoft.com/office/drawing/2014/main" id="{BDD13C62-4DCC-4E38-8F64-0DE6F4ED90D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A1E0D5B6-F654-BC7D-5B4D-9CEEEF8576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E9E16FD1-B128-9544-3615-A6FC4D8B9A9C}"/>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4" name="Retângulo 3">
            <a:extLst>
              <a:ext uri="{FF2B5EF4-FFF2-40B4-BE49-F238E27FC236}">
                <a16:creationId xmlns:a16="http://schemas.microsoft.com/office/drawing/2014/main" id="{6510ECDC-C315-09B1-F70B-B1360561E6F2}"/>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Imagem em preto e branco de homem ao lado de água&#10;&#10;O conteúdo gerado por IA pode estar incorreto.">
            <a:extLst>
              <a:ext uri="{FF2B5EF4-FFF2-40B4-BE49-F238E27FC236}">
                <a16:creationId xmlns:a16="http://schemas.microsoft.com/office/drawing/2014/main" id="{2A9085EF-B55F-7CEF-C19B-14F5DB3E07FF}"/>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390240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Jesus vê nossa fé</a:t>
            </a:r>
          </a:p>
        </p:txBody>
      </p:sp>
      <p:sp>
        <p:nvSpPr>
          <p:cNvPr id="12" name="CaixaDeTexto 10">
            <a:extLst>
              <a:ext uri="{FF2B5EF4-FFF2-40B4-BE49-F238E27FC236}">
                <a16:creationId xmlns:a16="http://schemas.microsoft.com/office/drawing/2014/main" id="{A64B78EF-EDA8-421A-88C9-45544BBCA9D1}"/>
              </a:ext>
            </a:extLst>
          </p:cNvPr>
          <p:cNvSpPr txBox="1">
            <a:spLocks noChangeArrowheads="1"/>
          </p:cNvSpPr>
          <p:nvPr/>
        </p:nvSpPr>
        <p:spPr bwMode="auto">
          <a:xfrm>
            <a:off x="24368" y="1116119"/>
            <a:ext cx="8197349"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Da mesma forma que o Espírito Santo nos leva a crer, o inimigo deseja  que duvidemos ou desprezemos a atuação de Deus em nossa vida. “A descrença acalentada no coração tem poder sedutor. As sementes da dúvida que eles estiveram semeando produzirão sua colheita, mas devem continuar a arrancar toda raiz de descrença. Quando essas plantas nocivas são desarraigadas, elas cessam de crescer por falta de nutrição em palavra e ação. O ser humano deve ter as preciosas plantas da fé e do amor introduzidas no solo do coração, ocupando 0 primeiro lugar ali” (Ellen G. White, Fé e Obras [CPB, 2024], p. 10). Quando surgem dúvidas sobre Deus, Seu caráter ou Sua Palavra, O que fazemos diante disso? Deus não ignora nem despreza a razão humana, pois Ele nos criou à Sua imagem e nos convida ao diálogo, como fez com Abraão, Moisés e Jó. Ele nos chama a aprender a agir dentro dos Seus amplos e infinitos caminhos de sabedoria, ainda que, em algum momento, precisemos nos render ao que não entendemos plenamente.</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0D166226-26B4-450D-9EDE-E579CA78EEF8}"/>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2BE6A073-C0E1-50F0-D7B4-8226ED53D4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E502D82A-25C0-FFBE-DECA-CE318084C786}"/>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4" name="Retângulo 3">
            <a:extLst>
              <a:ext uri="{FF2B5EF4-FFF2-40B4-BE49-F238E27FC236}">
                <a16:creationId xmlns:a16="http://schemas.microsoft.com/office/drawing/2014/main" id="{17302AED-DF71-0391-1AC7-382F0AC9D951}"/>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Imagem em preto e branco de homem ao lado de água&#10;&#10;O conteúdo gerado por IA pode estar incorreto.">
            <a:extLst>
              <a:ext uri="{FF2B5EF4-FFF2-40B4-BE49-F238E27FC236}">
                <a16:creationId xmlns:a16="http://schemas.microsoft.com/office/drawing/2014/main" id="{ACDE80A0-1084-2780-F167-0A9AB5AAC6CC}"/>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303282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Fé não é sentimento</a:t>
            </a:r>
          </a:p>
        </p:txBody>
      </p:sp>
      <p:sp>
        <p:nvSpPr>
          <p:cNvPr id="15" name="CaixaDeTexto 15">
            <a:extLst>
              <a:ext uri="{FF2B5EF4-FFF2-40B4-BE49-F238E27FC236}">
                <a16:creationId xmlns:a16="http://schemas.microsoft.com/office/drawing/2014/main" id="{C3A1BEFC-B9B8-4142-B09F-1F5B330F4265}"/>
              </a:ext>
            </a:extLst>
          </p:cNvPr>
          <p:cNvSpPr txBox="1">
            <a:spLocks noChangeArrowheads="1"/>
          </p:cNvSpPr>
          <p:nvPr/>
        </p:nvSpPr>
        <p:spPr bwMode="auto">
          <a:xfrm>
            <a:off x="33430" y="120802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4. Leia Efésios 2:8. Qual o papel da fé na salvação? Por que é impossível dizer: “Não tenho fé porque Deus não me deu isso”?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Leia os seguintes versículos e utilize-os para fortalecer hoje seu relacionamento com Deus (</a:t>
            </a:r>
            <a:r>
              <a:rPr lang="pt-BR" altLang="pt-BR" sz="1500" dirty="0" err="1">
                <a:solidFill>
                  <a:srgbClr val="000099"/>
                </a:solidFill>
                <a:latin typeface="Arial Black" panose="020B0A04020102020204" pitchFamily="34" charset="0"/>
                <a:cs typeface="Arial" panose="020B0604020202020204" pitchFamily="34" charset="0"/>
              </a:rPr>
              <a:t>Hb</a:t>
            </a:r>
            <a:r>
              <a:rPr lang="pt-BR" altLang="pt-BR" sz="1500" dirty="0">
                <a:solidFill>
                  <a:srgbClr val="000099"/>
                </a:solidFill>
                <a:latin typeface="Arial Black" panose="020B0A04020102020204" pitchFamily="34" charset="0"/>
                <a:cs typeface="Arial" panose="020B0604020202020204" pitchFamily="34" charset="0"/>
              </a:rPr>
              <a:t> 12:1,2; </a:t>
            </a:r>
            <a:r>
              <a:rPr lang="pt-BR" altLang="pt-BR" sz="1500" dirty="0" err="1">
                <a:solidFill>
                  <a:srgbClr val="000099"/>
                </a:solidFill>
                <a:latin typeface="Arial Black" panose="020B0A04020102020204" pitchFamily="34" charset="0"/>
                <a:cs typeface="Arial" panose="020B0604020202020204" pitchFamily="34" charset="0"/>
              </a:rPr>
              <a:t>zCr</a:t>
            </a:r>
            <a:r>
              <a:rPr lang="pt-BR" altLang="pt-BR" sz="1500" dirty="0">
                <a:solidFill>
                  <a:srgbClr val="000099"/>
                </a:solidFill>
                <a:latin typeface="Arial Black" panose="020B0A04020102020204" pitchFamily="34" charset="0"/>
                <a:cs typeface="Arial" panose="020B0604020202020204" pitchFamily="34" charset="0"/>
              </a:rPr>
              <a:t> 15:7; </a:t>
            </a:r>
            <a:r>
              <a:rPr lang="pt-BR" altLang="pt-BR" sz="1500" dirty="0" err="1">
                <a:solidFill>
                  <a:srgbClr val="000099"/>
                </a:solidFill>
                <a:latin typeface="Arial Black" panose="020B0A04020102020204" pitchFamily="34" charset="0"/>
                <a:cs typeface="Arial" panose="020B0604020202020204" pitchFamily="34" charset="0"/>
              </a:rPr>
              <a:t>Rm</a:t>
            </a:r>
            <a:r>
              <a:rPr lang="pt-BR" altLang="pt-BR" sz="1500" dirty="0">
                <a:solidFill>
                  <a:srgbClr val="000099"/>
                </a:solidFill>
                <a:latin typeface="Arial Black" panose="020B0A04020102020204" pitchFamily="34" charset="0"/>
                <a:cs typeface="Arial" panose="020B0604020202020204" pitchFamily="34" charset="0"/>
              </a:rPr>
              <a:t> 3:23-26; </a:t>
            </a:r>
            <a:r>
              <a:rPr lang="pt-BR" altLang="pt-BR" sz="1500" dirty="0" err="1">
                <a:solidFill>
                  <a:srgbClr val="000099"/>
                </a:solidFill>
                <a:latin typeface="Arial Black" panose="020B0A04020102020204" pitchFamily="34" charset="0"/>
                <a:cs typeface="Arial" panose="020B0604020202020204" pitchFamily="34" charset="0"/>
              </a:rPr>
              <a:t>Lc</a:t>
            </a:r>
            <a:r>
              <a:rPr lang="pt-BR" altLang="pt-BR" sz="1500" dirty="0">
                <a:solidFill>
                  <a:srgbClr val="000099"/>
                </a:solidFill>
                <a:latin typeface="Arial Black" panose="020B0A04020102020204" pitchFamily="34" charset="0"/>
                <a:cs typeface="Arial" panose="020B0604020202020204" pitchFamily="34" charset="0"/>
              </a:rPr>
              <a:t> 7:50). Leia-os em voz alta como parte da sua oração.</a:t>
            </a:r>
          </a:p>
        </p:txBody>
      </p:sp>
      <p:sp>
        <p:nvSpPr>
          <p:cNvPr id="22" name="Texto Explicativo: Seta para Baixo 21">
            <a:extLst>
              <a:ext uri="{FF2B5EF4-FFF2-40B4-BE49-F238E27FC236}">
                <a16:creationId xmlns:a16="http://schemas.microsoft.com/office/drawing/2014/main" id="{8BEA5E99-E373-4CFD-85F3-CA3E79AA5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DBAB4A97-3178-8C75-CE03-60417C49E1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C9B7213C-B22F-9790-4753-5E1B60A5B695}"/>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4" name="Retângulo 3">
            <a:extLst>
              <a:ext uri="{FF2B5EF4-FFF2-40B4-BE49-F238E27FC236}">
                <a16:creationId xmlns:a16="http://schemas.microsoft.com/office/drawing/2014/main" id="{B2091803-31A8-AC3A-FD08-D19CFE36D29A}"/>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Imagem em preto e branco de homem ao lado de água&#10;&#10;O conteúdo gerado por IA pode estar incorreto.">
            <a:extLst>
              <a:ext uri="{FF2B5EF4-FFF2-40B4-BE49-F238E27FC236}">
                <a16:creationId xmlns:a16="http://schemas.microsoft.com/office/drawing/2014/main" id="{74478C52-24D8-E675-B523-C4BB0587DBD0}"/>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2424059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Fé não é sentimento</a:t>
            </a:r>
          </a:p>
        </p:txBody>
      </p:sp>
      <p:sp>
        <p:nvSpPr>
          <p:cNvPr id="12" name="CaixaDeTexto 10">
            <a:extLst>
              <a:ext uri="{FF2B5EF4-FFF2-40B4-BE49-F238E27FC236}">
                <a16:creationId xmlns:a16="http://schemas.microsoft.com/office/drawing/2014/main" id="{8D5A143D-15FB-4DFE-B0EC-FEEB77A92B2C}"/>
              </a:ext>
            </a:extLst>
          </p:cNvPr>
          <p:cNvSpPr txBox="1">
            <a:spLocks noChangeArrowheads="1"/>
          </p:cNvSpPr>
          <p:nvPr/>
        </p:nvSpPr>
        <p:spPr bwMode="auto">
          <a:xfrm>
            <a:off x="24368" y="1146378"/>
            <a:ext cx="8233263" cy="3544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Além disso, é importante ressaltar que a fé não se trata de um sentimento. “Muitos não praticam a fé que têm o privilégio e o dever de exercer, frequentemente esperando experimentar aquela sensação única que somente a fé pode proporcionar. Sentimento não é fé [...]. Cabe a nós exercitar a fé; mas o sentimento de alegria e bênçãos é concedido por Deus” (Ellen G. White, Primeiros Escritos [CPB, 2022], p. 86). Algumas pessoas podem acreditar que não possuem fé por não se sentirem próximas de Deus ou por não cumprirem plenamente seu papel como cristãos. No entanto, fé significa confiar em Deus não apenas em momentos de tranquilidade, mas também durante as tempestades e quando não compreendemos o que se passa. Os sentimentos não devem controlar nossa experiência religiosa nem nosso relacionamento com Deus. É justamente quando nos sentimos afastados d’Ele que devemos exercer a fé e clamar ao Senhor, assim como fez o pai em Marcos 9:24.</a:t>
            </a:r>
          </a:p>
        </p:txBody>
      </p:sp>
      <p:sp>
        <p:nvSpPr>
          <p:cNvPr id="13" name="Texto Explicativo: Seta para Baixo 12">
            <a:extLst>
              <a:ext uri="{FF2B5EF4-FFF2-40B4-BE49-F238E27FC236}">
                <a16:creationId xmlns:a16="http://schemas.microsoft.com/office/drawing/2014/main" id="{A584AFCD-A7C5-4294-814D-F53BEF238F5B}"/>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E9FE8042-C6B6-0B9D-3F23-CFBE96B7B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A5BD4C33-34DE-63A3-8F70-15A3A490875B}"/>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4" name="Retângulo 3">
            <a:extLst>
              <a:ext uri="{FF2B5EF4-FFF2-40B4-BE49-F238E27FC236}">
                <a16:creationId xmlns:a16="http://schemas.microsoft.com/office/drawing/2014/main" id="{DB1A04E0-CD5C-3B2C-258B-88558BCA8657}"/>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Imagem em preto e branco de homem ao lado de água&#10;&#10;O conteúdo gerado por IA pode estar incorreto.">
            <a:extLst>
              <a:ext uri="{FF2B5EF4-FFF2-40B4-BE49-F238E27FC236}">
                <a16:creationId xmlns:a16="http://schemas.microsoft.com/office/drawing/2014/main" id="{0E44BB41-12CC-DC1E-7E15-57EA579D4D0D}"/>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3772032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Exemplos de fé</a:t>
            </a:r>
          </a:p>
        </p:txBody>
      </p:sp>
      <p:sp>
        <p:nvSpPr>
          <p:cNvPr id="15" name="CaixaDeTexto 15">
            <a:extLst>
              <a:ext uri="{FF2B5EF4-FFF2-40B4-BE49-F238E27FC236}">
                <a16:creationId xmlns:a16="http://schemas.microsoft.com/office/drawing/2014/main" id="{0F091E13-8EAD-4FFB-9473-BC74E5ABDC64}"/>
              </a:ext>
            </a:extLst>
          </p:cNvPr>
          <p:cNvSpPr txBox="1">
            <a:spLocks noChangeArrowheads="1"/>
          </p:cNvSpPr>
          <p:nvPr/>
        </p:nvSpPr>
        <p:spPr bwMode="auto">
          <a:xfrm>
            <a:off x="33429" y="1208029"/>
            <a:ext cx="8224593" cy="4478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5. Estude Hebreus 11, o grande capítulo sobre a fé, e responda às perguntas abaixo. </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a) Releia o versículo 1. O que você espera hoje, mas ainda não pode ver?</a:t>
            </a: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b) Que papel a fé desempenha no seu testemunho e na sua conversão?</a:t>
            </a: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c) Por que reconhecer um Deus Criador deveria ser o ato de fé mais fácil </a:t>
            </a: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de aceitar?</a:t>
            </a: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d) Leia o versículo 6 e reescreva-o com suas próprias palavras.</a:t>
            </a: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e) Por que a fé é o fator central que define o relacionamento de homens </a:t>
            </a: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e mulheres com Deus (versículos 7 a 40)?</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5F0C11AF-133D-4271-81DD-D9F8BAF7AF9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6309FEB-57F2-7744-C9CD-026FEFE200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BA2E69CC-286E-946C-6D0B-E5563BF79003}"/>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08</a:t>
            </a:r>
            <a:endParaRPr lang="pt-BR" dirty="0">
              <a:solidFill>
                <a:srgbClr val="452643"/>
              </a:solidFill>
            </a:endParaRPr>
          </a:p>
        </p:txBody>
      </p:sp>
      <p:sp>
        <p:nvSpPr>
          <p:cNvPr id="4" name="Retângulo 3">
            <a:extLst>
              <a:ext uri="{FF2B5EF4-FFF2-40B4-BE49-F238E27FC236}">
                <a16:creationId xmlns:a16="http://schemas.microsoft.com/office/drawing/2014/main" id="{DC1CF6DD-E891-F23B-4626-AC7A1AC5ECB8}"/>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Mc 8:11,12; Mt 15:21-28; Lc 7:1-10; Ef 2:8; Hb 11; Ap 14:12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Imagem em preto e branco de homem ao lado de água&#10;&#10;O conteúdo gerado por IA pode estar incorreto.">
            <a:extLst>
              <a:ext uri="{FF2B5EF4-FFF2-40B4-BE49-F238E27FC236}">
                <a16:creationId xmlns:a16="http://schemas.microsoft.com/office/drawing/2014/main" id="{AA08557F-71EC-1895-F2FF-9BD11EADD6C8}"/>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419702" y="-18537"/>
            <a:ext cx="1741760" cy="757997"/>
          </a:xfrm>
          <a:prstGeom prst="rect">
            <a:avLst/>
          </a:prstGeom>
          <a:ln>
            <a:noFill/>
          </a:ln>
          <a:effectLst>
            <a:softEdge rad="112500"/>
          </a:effectLst>
        </p:spPr>
      </p:pic>
    </p:spTree>
    <p:extLst>
      <p:ext uri="{BB962C8B-B14F-4D97-AF65-F5344CB8AC3E}">
        <p14:creationId xmlns:p14="http://schemas.microsoft.com/office/powerpoint/2010/main" val="2241968852"/>
      </p:ext>
    </p:extLst>
  </p:cSld>
  <p:clrMapOvr>
    <a:masterClrMapping/>
  </p:clrMapOvr>
</p:sld>
</file>

<file path=ppt/theme/theme1.xml><?xml version="1.0" encoding="utf-8"?>
<a:theme xmlns:a="http://schemas.openxmlformats.org/drawingml/2006/main" name="Retrospectiva">
  <a:themeElements>
    <a:clrScheme name="Violet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Retrospectiv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4107</TotalTime>
  <Words>2248</Words>
  <Application>Microsoft Office PowerPoint</Application>
  <PresentationFormat>Personalizar</PresentationFormat>
  <Paragraphs>158</Paragraphs>
  <Slides>14</Slides>
  <Notes>7</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14</vt:i4>
      </vt:variant>
    </vt:vector>
  </HeadingPairs>
  <TitlesOfParts>
    <vt:vector size="18" baseType="lpstr">
      <vt:lpstr>Calibri Light</vt:lpstr>
      <vt:lpstr>Calibri</vt:lpstr>
      <vt:lpstr>Arial Black</vt:lpstr>
      <vt:lpstr>Retrospectiva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marcos</dc:creator>
  <cp:lastModifiedBy>Neemias Informatica Lima</cp:lastModifiedBy>
  <cp:revision>241</cp:revision>
  <dcterms:created xsi:type="dcterms:W3CDTF">2014-05-23T17:49:12Z</dcterms:created>
  <dcterms:modified xsi:type="dcterms:W3CDTF">2026-02-08T23:29:27Z</dcterms:modified>
</cp:coreProperties>
</file>