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72" r:id="rId1"/>
  </p:sldMasterIdLst>
  <p:notesMasterIdLst>
    <p:notesMasterId r:id="rId16"/>
  </p:notesMasterIdLst>
  <p:handoutMasterIdLst>
    <p:handoutMasterId r:id="rId17"/>
  </p:handoutMasterIdLst>
  <p:sldIdLst>
    <p:sldId id="280" r:id="rId2"/>
    <p:sldId id="281" r:id="rId3"/>
    <p:sldId id="288" r:id="rId4"/>
    <p:sldId id="282" r:id="rId5"/>
    <p:sldId id="283" r:id="rId6"/>
    <p:sldId id="289" r:id="rId7"/>
    <p:sldId id="284" r:id="rId8"/>
    <p:sldId id="290" r:id="rId9"/>
    <p:sldId id="285" r:id="rId10"/>
    <p:sldId id="291" r:id="rId11"/>
    <p:sldId id="286" r:id="rId12"/>
    <p:sldId id="292" r:id="rId13"/>
    <p:sldId id="293" r:id="rId14"/>
    <p:sldId id="287" r:id="rId15"/>
  </p:sldIdLst>
  <p:sldSz cx="9161463" cy="5153025"/>
  <p:notesSz cx="6858000" cy="9144000"/>
  <p:embeddedFontLst>
    <p:embeddedFont>
      <p:font typeface="Arial Black" panose="020B0A04020102020204" pitchFamily="34" charset="0"/>
      <p:regular r:id="rId18"/>
      <p:bold r:id="rId19"/>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3" userDrawn="1">
          <p15:clr>
            <a:srgbClr val="A4A3A4"/>
          </p15:clr>
        </p15:guide>
        <p15:guide id="2" pos="288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1354D"/>
    <a:srgbClr val="F36139"/>
    <a:srgbClr val="CC0066"/>
    <a:srgbClr val="99CCFF"/>
    <a:srgbClr val="FFFF66"/>
    <a:srgbClr val="FF9797"/>
    <a:srgbClr val="57FF57"/>
    <a:srgbClr val="FFE9A3"/>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F428D0-EA6C-4BCF-9830-409045333E2F}" v="93" dt="2026-02-08T22:56:53.123"/>
    <p1510:client id="{D5831D3E-1253-4792-8838-DA93D212995A}" v="108" dt="2026-02-08T22:15:54.910"/>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76" autoAdjust="0"/>
    <p:restoredTop sz="94660"/>
  </p:normalViewPr>
  <p:slideViewPr>
    <p:cSldViewPr snapToGrid="0">
      <p:cViewPr varScale="1">
        <p:scale>
          <a:sx n="92" d="100"/>
          <a:sy n="92" d="100"/>
        </p:scale>
        <p:origin x="1387" y="115"/>
      </p:cViewPr>
      <p:guideLst>
        <p:guide orient="horz" pos="1623"/>
        <p:guide pos="2886"/>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0" d="100"/>
          <a:sy n="70" d="100"/>
        </p:scale>
        <p:origin x="276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emias Informatica Lima" userId="b77af7bd85500281" providerId="LiveId" clId="{9F076688-C27E-4ADB-A555-BD203051690D}"/>
    <pc:docChg chg="undo custSel modSld">
      <pc:chgData name="Neemias Informatica Lima" userId="b77af7bd85500281" providerId="LiveId" clId="{9F076688-C27E-4ADB-A555-BD203051690D}" dt="2026-02-08T22:56:53.135" v="1782"/>
      <pc:docMkLst>
        <pc:docMk/>
      </pc:docMkLst>
      <pc:sldChg chg="addSp delSp modSp mod">
        <pc:chgData name="Neemias Informatica Lima" userId="b77af7bd85500281" providerId="LiveId" clId="{9F076688-C27E-4ADB-A555-BD203051690D}" dt="2026-02-08T22:37:02.882" v="1556"/>
        <pc:sldMkLst>
          <pc:docMk/>
          <pc:sldMk cId="2232331225" sldId="280"/>
        </pc:sldMkLst>
        <pc:spChg chg="mod">
          <ac:chgData name="Neemias Informatica Lima" userId="b77af7bd85500281" providerId="LiveId" clId="{9F076688-C27E-4ADB-A555-BD203051690D}" dt="2026-02-08T22:33:52.099" v="1532" actId="20577"/>
          <ac:spMkLst>
            <pc:docMk/>
            <pc:sldMk cId="2232331225" sldId="280"/>
            <ac:spMk id="6" creationId="{00000000-0000-0000-0000-000000000000}"/>
          </ac:spMkLst>
        </pc:spChg>
        <pc:spChg chg="mod">
          <ac:chgData name="Neemias Informatica Lima" userId="b77af7bd85500281" providerId="LiveId" clId="{9F076688-C27E-4ADB-A555-BD203051690D}" dt="2026-02-08T22:34:26.896" v="1536" actId="20577"/>
          <ac:spMkLst>
            <pc:docMk/>
            <pc:sldMk cId="2232331225" sldId="280"/>
            <ac:spMk id="7" creationId="{00000000-0000-0000-0000-000000000000}"/>
          </ac:spMkLst>
        </pc:spChg>
        <pc:spChg chg="mod">
          <ac:chgData name="Neemias Informatica Lima" userId="b77af7bd85500281" providerId="LiveId" clId="{9F076688-C27E-4ADB-A555-BD203051690D}" dt="2026-02-08T22:34:47.347" v="1541" actId="6549"/>
          <ac:spMkLst>
            <pc:docMk/>
            <pc:sldMk cId="2232331225" sldId="280"/>
            <ac:spMk id="9" creationId="{00000000-0000-0000-0000-000000000000}"/>
          </ac:spMkLst>
        </pc:spChg>
        <pc:spChg chg="mod">
          <ac:chgData name="Neemias Informatica Lima" userId="b77af7bd85500281" providerId="LiveId" clId="{9F076688-C27E-4ADB-A555-BD203051690D}" dt="2026-02-08T22:34:23.201" v="1534" actId="20577"/>
          <ac:spMkLst>
            <pc:docMk/>
            <pc:sldMk cId="2232331225" sldId="280"/>
            <ac:spMk id="11" creationId="{00000000-0000-0000-0000-000000000000}"/>
          </ac:spMkLst>
        </pc:spChg>
        <pc:spChg chg="mod">
          <ac:chgData name="Neemias Informatica Lima" userId="b77af7bd85500281" providerId="LiveId" clId="{9F076688-C27E-4ADB-A555-BD203051690D}" dt="2026-02-08T22:35:57.206" v="1546" actId="20577"/>
          <ac:spMkLst>
            <pc:docMk/>
            <pc:sldMk cId="2232331225" sldId="280"/>
            <ac:spMk id="16" creationId="{00000000-0000-0000-0000-000000000000}"/>
          </ac:spMkLst>
        </pc:spChg>
        <pc:picChg chg="add mod ord">
          <ac:chgData name="Neemias Informatica Lima" userId="b77af7bd85500281" providerId="LiveId" clId="{9F076688-C27E-4ADB-A555-BD203051690D}" dt="2026-02-04T22:09:14.868" v="16" actId="14100"/>
          <ac:picMkLst>
            <pc:docMk/>
            <pc:sldMk cId="2232331225" sldId="280"/>
            <ac:picMk id="3" creationId="{50E47ADE-3608-2A92-9575-A6ADB86720C9}"/>
          </ac:picMkLst>
        </pc:picChg>
        <pc:picChg chg="add del mod">
          <ac:chgData name="Neemias Informatica Lima" userId="b77af7bd85500281" providerId="LiveId" clId="{9F076688-C27E-4ADB-A555-BD203051690D}" dt="2026-02-08T22:32:50.076" v="1513" actId="478"/>
          <ac:picMkLst>
            <pc:docMk/>
            <pc:sldMk cId="2232331225" sldId="280"/>
            <ac:picMk id="4" creationId="{580C2BA5-6256-2372-E8B7-B6D845B434BB}"/>
          </ac:picMkLst>
        </pc:picChg>
        <pc:picChg chg="add del mod">
          <ac:chgData name="Neemias Informatica Lima" userId="b77af7bd85500281" providerId="LiveId" clId="{9F076688-C27E-4ADB-A555-BD203051690D}" dt="2026-02-08T21:43:59.079" v="1251" actId="478"/>
          <ac:picMkLst>
            <pc:docMk/>
            <pc:sldMk cId="2232331225" sldId="280"/>
            <ac:picMk id="8" creationId="{76FAB294-F2B3-8618-BD2E-A050381934C3}"/>
          </ac:picMkLst>
        </pc:picChg>
        <pc:picChg chg="add mod modCrop">
          <ac:chgData name="Neemias Informatica Lima" userId="b77af7bd85500281" providerId="LiveId" clId="{9F076688-C27E-4ADB-A555-BD203051690D}" dt="2026-02-08T22:37:02.882" v="1556"/>
          <ac:picMkLst>
            <pc:docMk/>
            <pc:sldMk cId="2232331225" sldId="280"/>
            <ac:picMk id="8" creationId="{93AC1B66-CEC8-5090-D825-DD132A96693B}"/>
          </ac:picMkLst>
        </pc:picChg>
      </pc:sldChg>
      <pc:sldChg chg="addSp delSp modSp mod">
        <pc:chgData name="Neemias Informatica Lima" userId="b77af7bd85500281" providerId="LiveId" clId="{9F076688-C27E-4ADB-A555-BD203051690D}" dt="2026-02-08T22:40:17.453" v="1595" actId="6549"/>
        <pc:sldMkLst>
          <pc:docMk/>
          <pc:sldMk cId="2103443556" sldId="281"/>
        </pc:sldMkLst>
        <pc:spChg chg="mod">
          <ac:chgData name="Neemias Informatica Lima" userId="b77af7bd85500281" providerId="LiveId" clId="{9F076688-C27E-4ADB-A555-BD203051690D}" dt="2026-02-08T22:40:17.453" v="1595" actId="6549"/>
          <ac:spMkLst>
            <pc:docMk/>
            <pc:sldMk cId="2103443556" sldId="281"/>
            <ac:spMk id="8" creationId="{00000000-0000-0000-0000-000000000000}"/>
          </ac:spMkLst>
        </pc:spChg>
        <pc:spChg chg="mod">
          <ac:chgData name="Neemias Informatica Lima" userId="b77af7bd85500281" providerId="LiveId" clId="{9F076688-C27E-4ADB-A555-BD203051690D}" dt="2026-02-08T22:37:26.062" v="1558" actId="20577"/>
          <ac:spMkLst>
            <pc:docMk/>
            <pc:sldMk cId="2103443556" sldId="281"/>
            <ac:spMk id="11" creationId="{00000000-0000-0000-0000-000000000000}"/>
          </ac:spMkLst>
        </pc:spChg>
        <pc:spChg chg="mod">
          <ac:chgData name="Neemias Informatica Lima" userId="b77af7bd85500281" providerId="LiveId" clId="{9F076688-C27E-4ADB-A555-BD203051690D}" dt="2026-02-08T22:36:27.169" v="1547"/>
          <ac:spMkLst>
            <pc:docMk/>
            <pc:sldMk cId="2103443556" sldId="281"/>
            <ac:spMk id="18" creationId="{00000000-0000-0000-0000-000000000000}"/>
          </ac:spMkLst>
        </pc:spChg>
        <pc:picChg chg="add mod">
          <ac:chgData name="Neemias Informatica Lima" userId="b77af7bd85500281" providerId="LiveId" clId="{9F076688-C27E-4ADB-A555-BD203051690D}" dt="2026-02-04T22:13:52.075" v="45" actId="1076"/>
          <ac:picMkLst>
            <pc:docMk/>
            <pc:sldMk cId="2103443556" sldId="281"/>
            <ac:picMk id="2" creationId="{39DDE7F5-C38E-BD8B-D138-367657445537}"/>
          </ac:picMkLst>
        </pc:picChg>
        <pc:picChg chg="add del mod">
          <ac:chgData name="Neemias Informatica Lima" userId="b77af7bd85500281" providerId="LiveId" clId="{9F076688-C27E-4ADB-A555-BD203051690D}" dt="2026-02-08T21:48:52.882" v="1277" actId="478"/>
          <ac:picMkLst>
            <pc:docMk/>
            <pc:sldMk cId="2103443556" sldId="281"/>
            <ac:picMk id="3" creationId="{0828F361-DB10-FC18-E520-43EDC5412995}"/>
          </ac:picMkLst>
        </pc:picChg>
        <pc:picChg chg="add mod">
          <ac:chgData name="Neemias Informatica Lima" userId="b77af7bd85500281" providerId="LiveId" clId="{9F076688-C27E-4ADB-A555-BD203051690D}" dt="2026-02-08T22:37:37.314" v="1562" actId="14100"/>
          <ac:picMkLst>
            <pc:docMk/>
            <pc:sldMk cId="2103443556" sldId="281"/>
            <ac:picMk id="3" creationId="{C5F7EE38-548B-B8A4-FE52-A168E398E30F}"/>
          </ac:picMkLst>
        </pc:picChg>
        <pc:picChg chg="add del mod">
          <ac:chgData name="Neemias Informatica Lima" userId="b77af7bd85500281" providerId="LiveId" clId="{9F076688-C27E-4ADB-A555-BD203051690D}" dt="2026-02-08T22:37:30.429" v="1559" actId="478"/>
          <ac:picMkLst>
            <pc:docMk/>
            <pc:sldMk cId="2103443556" sldId="281"/>
            <ac:picMk id="4" creationId="{27878F72-8B54-6078-D23A-70A11D7F7EA8}"/>
          </ac:picMkLst>
        </pc:picChg>
      </pc:sldChg>
      <pc:sldChg chg="addSp delSp modSp mod">
        <pc:chgData name="Neemias Informatica Lima" userId="b77af7bd85500281" providerId="LiveId" clId="{9F076688-C27E-4ADB-A555-BD203051690D}" dt="2026-02-08T22:42:13.024" v="1620" actId="6549"/>
        <pc:sldMkLst>
          <pc:docMk/>
          <pc:sldMk cId="3683219421" sldId="282"/>
        </pc:sldMkLst>
        <pc:spChg chg="add del mod">
          <ac:chgData name="Neemias Informatica Lima" userId="b77af7bd85500281" providerId="LiveId" clId="{9F076688-C27E-4ADB-A555-BD203051690D}" dt="2026-02-08T22:37:57.308" v="1565" actId="478"/>
          <ac:spMkLst>
            <pc:docMk/>
            <pc:sldMk cId="3683219421" sldId="282"/>
            <ac:spMk id="2" creationId="{626EB36B-B5F4-E85C-49C2-9710FE128924}"/>
          </ac:spMkLst>
        </pc:spChg>
        <pc:spChg chg="add del mod">
          <ac:chgData name="Neemias Informatica Lima" userId="b77af7bd85500281" providerId="LiveId" clId="{9F076688-C27E-4ADB-A555-BD203051690D}" dt="2026-02-08T22:37:57.308" v="1565" actId="478"/>
          <ac:spMkLst>
            <pc:docMk/>
            <pc:sldMk cId="3683219421" sldId="282"/>
            <ac:spMk id="5" creationId="{272FFA27-05A0-7D46-5DAD-62DC67BF4A16}"/>
          </ac:spMkLst>
        </pc:spChg>
        <pc:spChg chg="add mod">
          <ac:chgData name="Neemias Informatica Lima" userId="b77af7bd85500281" providerId="LiveId" clId="{9F076688-C27E-4ADB-A555-BD203051690D}" dt="2026-02-08T22:37:57.777" v="1566"/>
          <ac:spMkLst>
            <pc:docMk/>
            <pc:sldMk cId="3683219421" sldId="282"/>
            <ac:spMk id="6" creationId="{171D77AA-8E5E-AE4D-E9CA-50AD64703BF1}"/>
          </ac:spMkLst>
        </pc:spChg>
        <pc:spChg chg="add del mod">
          <ac:chgData name="Neemias Informatica Lima" userId="b77af7bd85500281" providerId="LiveId" clId="{9F076688-C27E-4ADB-A555-BD203051690D}" dt="2026-02-08T21:51:12.343" v="1286" actId="478"/>
          <ac:spMkLst>
            <pc:docMk/>
            <pc:sldMk cId="3683219421" sldId="282"/>
            <ac:spMk id="6" creationId="{875F4214-A0B2-F4E4-EB4A-99E54F1C2A06}"/>
          </ac:spMkLst>
        </pc:spChg>
        <pc:spChg chg="add del mod">
          <ac:chgData name="Neemias Informatica Lima" userId="b77af7bd85500281" providerId="LiveId" clId="{9F076688-C27E-4ADB-A555-BD203051690D}" dt="2026-02-08T21:51:12.343" v="1286" actId="478"/>
          <ac:spMkLst>
            <pc:docMk/>
            <pc:sldMk cId="3683219421" sldId="282"/>
            <ac:spMk id="8" creationId="{7FAC7965-3EC1-B13C-E2EA-C472827BA354}"/>
          </ac:spMkLst>
        </pc:spChg>
        <pc:spChg chg="add mod">
          <ac:chgData name="Neemias Informatica Lima" userId="b77af7bd85500281" providerId="LiveId" clId="{9F076688-C27E-4ADB-A555-BD203051690D}" dt="2026-02-08T22:37:57.777" v="1566"/>
          <ac:spMkLst>
            <pc:docMk/>
            <pc:sldMk cId="3683219421" sldId="282"/>
            <ac:spMk id="8" creationId="{FD340BDF-975A-E240-DF29-6C9653720464}"/>
          </ac:spMkLst>
        </pc:spChg>
        <pc:spChg chg="mod">
          <ac:chgData name="Neemias Informatica Lima" userId="b77af7bd85500281" providerId="LiveId" clId="{9F076688-C27E-4ADB-A555-BD203051690D}" dt="2026-02-08T22:42:13.024" v="1620" actId="6549"/>
          <ac:spMkLst>
            <pc:docMk/>
            <pc:sldMk cId="3683219421" sldId="282"/>
            <ac:spMk id="12" creationId="{00000000-0000-0000-0000-000000000000}"/>
          </ac:spMkLst>
        </pc:spChg>
        <pc:spChg chg="mod">
          <ac:chgData name="Neemias Informatica Lima" userId="b77af7bd85500281" providerId="LiveId" clId="{9F076688-C27E-4ADB-A555-BD203051690D}" dt="2026-02-08T22:40:40.454" v="1599"/>
          <ac:spMkLst>
            <pc:docMk/>
            <pc:sldMk cId="3683219421" sldId="282"/>
            <ac:spMk id="14" creationId="{00000000-0000-0000-0000-000000000000}"/>
          </ac:spMkLst>
        </pc:spChg>
        <pc:picChg chg="add mod">
          <ac:chgData name="Neemias Informatica Lima" userId="b77af7bd85500281" providerId="LiveId" clId="{9F076688-C27E-4ADB-A555-BD203051690D}" dt="2026-02-04T22:15:41.469" v="55"/>
          <ac:picMkLst>
            <pc:docMk/>
            <pc:sldMk cId="3683219421" sldId="282"/>
            <ac:picMk id="4" creationId="{07344731-0EC0-1A7E-76D6-8E19F4DCAB0C}"/>
          </ac:picMkLst>
        </pc:picChg>
        <pc:picChg chg="add del mod">
          <ac:chgData name="Neemias Informatica Lima" userId="b77af7bd85500281" providerId="LiveId" clId="{9F076688-C27E-4ADB-A555-BD203051690D}" dt="2026-02-08T22:37:57.308" v="1565" actId="478"/>
          <ac:picMkLst>
            <pc:docMk/>
            <pc:sldMk cId="3683219421" sldId="282"/>
            <ac:picMk id="7" creationId="{88FBDF06-FB95-E832-0695-397CEFD6C13D}"/>
          </ac:picMkLst>
        </pc:picChg>
        <pc:picChg chg="add mod">
          <ac:chgData name="Neemias Informatica Lima" userId="b77af7bd85500281" providerId="LiveId" clId="{9F076688-C27E-4ADB-A555-BD203051690D}" dt="2026-02-08T22:37:57.777" v="1566"/>
          <ac:picMkLst>
            <pc:docMk/>
            <pc:sldMk cId="3683219421" sldId="282"/>
            <ac:picMk id="9" creationId="{3B90EC41-E9E1-A1FD-D967-36022C407005}"/>
          </ac:picMkLst>
        </pc:picChg>
        <pc:picChg chg="add del mod">
          <ac:chgData name="Neemias Informatica Lima" userId="b77af7bd85500281" providerId="LiveId" clId="{9F076688-C27E-4ADB-A555-BD203051690D}" dt="2026-02-08T21:51:12.343" v="1286" actId="478"/>
          <ac:picMkLst>
            <pc:docMk/>
            <pc:sldMk cId="3683219421" sldId="282"/>
            <ac:picMk id="9" creationId="{D9549E04-8F12-F222-ACE4-142B5F6957CF}"/>
          </ac:picMkLst>
        </pc:picChg>
      </pc:sldChg>
      <pc:sldChg chg="addSp delSp modSp mod">
        <pc:chgData name="Neemias Informatica Lima" userId="b77af7bd85500281" providerId="LiveId" clId="{9F076688-C27E-4ADB-A555-BD203051690D}" dt="2026-02-08T22:43:09.324" v="1632" actId="6549"/>
        <pc:sldMkLst>
          <pc:docMk/>
          <pc:sldMk cId="3902406419" sldId="283"/>
        </pc:sldMkLst>
        <pc:spChg chg="add del mod">
          <ac:chgData name="Neemias Informatica Lima" userId="b77af7bd85500281" providerId="LiveId" clId="{9F076688-C27E-4ADB-A555-BD203051690D}" dt="2026-02-08T22:38:04.421" v="1567" actId="478"/>
          <ac:spMkLst>
            <pc:docMk/>
            <pc:sldMk cId="3902406419" sldId="283"/>
            <ac:spMk id="2" creationId="{0A40F382-81D3-8F6F-A6FB-71C176B3C11C}"/>
          </ac:spMkLst>
        </pc:spChg>
        <pc:spChg chg="add del mod">
          <ac:chgData name="Neemias Informatica Lima" userId="b77af7bd85500281" providerId="LiveId" clId="{9F076688-C27E-4ADB-A555-BD203051690D}" dt="2026-02-08T22:38:04.421" v="1567" actId="478"/>
          <ac:spMkLst>
            <pc:docMk/>
            <pc:sldMk cId="3902406419" sldId="283"/>
            <ac:spMk id="4" creationId="{305626B3-E2BF-EB28-90C1-15727F16877C}"/>
          </ac:spMkLst>
        </pc:spChg>
        <pc:spChg chg="add mod">
          <ac:chgData name="Neemias Informatica Lima" userId="b77af7bd85500281" providerId="LiveId" clId="{9F076688-C27E-4ADB-A555-BD203051690D}" dt="2026-02-08T22:38:04.728" v="1568"/>
          <ac:spMkLst>
            <pc:docMk/>
            <pc:sldMk cId="3902406419" sldId="283"/>
            <ac:spMk id="6" creationId="{41CF16F5-100C-F320-621A-C2470CD41220}"/>
          </ac:spMkLst>
        </pc:spChg>
        <pc:spChg chg="add del mod">
          <ac:chgData name="Neemias Informatica Lima" userId="b77af7bd85500281" providerId="LiveId" clId="{9F076688-C27E-4ADB-A555-BD203051690D}" dt="2026-02-08T21:51:18.759" v="1288" actId="478"/>
          <ac:spMkLst>
            <pc:docMk/>
            <pc:sldMk cId="3902406419" sldId="283"/>
            <ac:spMk id="6" creationId="{F47D4A02-FBDD-048F-24EE-1BA38CE32549}"/>
          </ac:spMkLst>
        </pc:spChg>
        <pc:spChg chg="add del mod">
          <ac:chgData name="Neemias Informatica Lima" userId="b77af7bd85500281" providerId="LiveId" clId="{9F076688-C27E-4ADB-A555-BD203051690D}" dt="2026-02-08T21:51:18.759" v="1288" actId="478"/>
          <ac:spMkLst>
            <pc:docMk/>
            <pc:sldMk cId="3902406419" sldId="283"/>
            <ac:spMk id="7" creationId="{1C5BF897-FBF9-6715-2A18-D094C0F7428A}"/>
          </ac:spMkLst>
        </pc:spChg>
        <pc:spChg chg="add mod">
          <ac:chgData name="Neemias Informatica Lima" userId="b77af7bd85500281" providerId="LiveId" clId="{9F076688-C27E-4ADB-A555-BD203051690D}" dt="2026-02-08T22:38:04.728" v="1568"/>
          <ac:spMkLst>
            <pc:docMk/>
            <pc:sldMk cId="3902406419" sldId="283"/>
            <ac:spMk id="7" creationId="{3DF578BC-3EC5-463E-8712-CAB0F2A1A381}"/>
          </ac:spMkLst>
        </pc:spChg>
        <pc:spChg chg="mod">
          <ac:chgData name="Neemias Informatica Lima" userId="b77af7bd85500281" providerId="LiveId" clId="{9F076688-C27E-4ADB-A555-BD203051690D}" dt="2026-02-08T22:42:35.125" v="1623"/>
          <ac:spMkLst>
            <pc:docMk/>
            <pc:sldMk cId="3902406419" sldId="283"/>
            <ac:spMk id="14" creationId="{00000000-0000-0000-0000-000000000000}"/>
          </ac:spMkLst>
        </pc:spChg>
        <pc:spChg chg="mod">
          <ac:chgData name="Neemias Informatica Lima" userId="b77af7bd85500281" providerId="LiveId" clId="{9F076688-C27E-4ADB-A555-BD203051690D}" dt="2026-02-08T22:43:09.324" v="1632" actId="6549"/>
          <ac:spMkLst>
            <pc:docMk/>
            <pc:sldMk cId="3902406419" sldId="283"/>
            <ac:spMk id="15" creationId="{D5C09FDA-172B-4732-BD2E-A9BBEF8B191B}"/>
          </ac:spMkLst>
        </pc:spChg>
        <pc:picChg chg="add mod">
          <ac:chgData name="Neemias Informatica Lima" userId="b77af7bd85500281" providerId="LiveId" clId="{9F076688-C27E-4ADB-A555-BD203051690D}" dt="2026-02-04T22:15:47.286" v="57"/>
          <ac:picMkLst>
            <pc:docMk/>
            <pc:sldMk cId="3902406419" sldId="283"/>
            <ac:picMk id="3" creationId="{A1E0D5B6-F654-BC7D-5B4D-9CEEEF857628}"/>
          </ac:picMkLst>
        </pc:picChg>
        <pc:picChg chg="add del mod">
          <ac:chgData name="Neemias Informatica Lima" userId="b77af7bd85500281" providerId="LiveId" clId="{9F076688-C27E-4ADB-A555-BD203051690D}" dt="2026-02-08T22:38:04.421" v="1567" actId="478"/>
          <ac:picMkLst>
            <pc:docMk/>
            <pc:sldMk cId="3902406419" sldId="283"/>
            <ac:picMk id="5" creationId="{4F9169EE-B929-DC19-9111-694BA1321DE1}"/>
          </ac:picMkLst>
        </pc:picChg>
        <pc:picChg chg="add del mod">
          <ac:chgData name="Neemias Informatica Lima" userId="b77af7bd85500281" providerId="LiveId" clId="{9F076688-C27E-4ADB-A555-BD203051690D}" dt="2026-02-08T21:51:18.759" v="1288" actId="478"/>
          <ac:picMkLst>
            <pc:docMk/>
            <pc:sldMk cId="3902406419" sldId="283"/>
            <ac:picMk id="8" creationId="{7CBA43DC-9004-F5B6-E9AE-6A31DFCE4AD5}"/>
          </ac:picMkLst>
        </pc:picChg>
        <pc:picChg chg="add mod">
          <ac:chgData name="Neemias Informatica Lima" userId="b77af7bd85500281" providerId="LiveId" clId="{9F076688-C27E-4ADB-A555-BD203051690D}" dt="2026-02-08T22:38:04.728" v="1568"/>
          <ac:picMkLst>
            <pc:docMk/>
            <pc:sldMk cId="3902406419" sldId="283"/>
            <ac:picMk id="8" creationId="{E02AF20B-C11B-4924-83E8-DFA78DFF579B}"/>
          </ac:picMkLst>
        </pc:picChg>
      </pc:sldChg>
      <pc:sldChg chg="addSp delSp modSp mod">
        <pc:chgData name="Neemias Informatica Lima" userId="b77af7bd85500281" providerId="LiveId" clId="{9F076688-C27E-4ADB-A555-BD203051690D}" dt="2026-02-08T22:45:52.049" v="1669" actId="20577"/>
        <pc:sldMkLst>
          <pc:docMk/>
          <pc:sldMk cId="2424059023" sldId="284"/>
        </pc:sldMkLst>
        <pc:spChg chg="add del mod">
          <ac:chgData name="Neemias Informatica Lima" userId="b77af7bd85500281" providerId="LiveId" clId="{9F076688-C27E-4ADB-A555-BD203051690D}" dt="2026-02-08T22:38:21.563" v="1572" actId="478"/>
          <ac:spMkLst>
            <pc:docMk/>
            <pc:sldMk cId="2424059023" sldId="284"/>
            <ac:spMk id="2" creationId="{A3DD0C08-92C0-5378-EB0D-5750E8DAAA65}"/>
          </ac:spMkLst>
        </pc:spChg>
        <pc:spChg chg="add del mod">
          <ac:chgData name="Neemias Informatica Lima" userId="b77af7bd85500281" providerId="LiveId" clId="{9F076688-C27E-4ADB-A555-BD203051690D}" dt="2026-02-08T22:38:21.563" v="1572" actId="478"/>
          <ac:spMkLst>
            <pc:docMk/>
            <pc:sldMk cId="2424059023" sldId="284"/>
            <ac:spMk id="4" creationId="{6D37E4F3-B62A-23F9-8974-93DFCD78B9B5}"/>
          </ac:spMkLst>
        </pc:spChg>
        <pc:spChg chg="add mod">
          <ac:chgData name="Neemias Informatica Lima" userId="b77af7bd85500281" providerId="LiveId" clId="{9F076688-C27E-4ADB-A555-BD203051690D}" dt="2026-02-08T22:38:21.992" v="1573"/>
          <ac:spMkLst>
            <pc:docMk/>
            <pc:sldMk cId="2424059023" sldId="284"/>
            <ac:spMk id="6" creationId="{1740E6CD-F968-41FE-AAA0-C236BCA1D251}"/>
          </ac:spMkLst>
        </pc:spChg>
        <pc:spChg chg="add del mod">
          <ac:chgData name="Neemias Informatica Lima" userId="b77af7bd85500281" providerId="LiveId" clId="{9F076688-C27E-4ADB-A555-BD203051690D}" dt="2026-02-08T21:51:31.991" v="1292" actId="478"/>
          <ac:spMkLst>
            <pc:docMk/>
            <pc:sldMk cId="2424059023" sldId="284"/>
            <ac:spMk id="6" creationId="{347AEDAF-2BD8-50A9-50C2-9FED1DFF3DF9}"/>
          </ac:spMkLst>
        </pc:spChg>
        <pc:spChg chg="add mod">
          <ac:chgData name="Neemias Informatica Lima" userId="b77af7bd85500281" providerId="LiveId" clId="{9F076688-C27E-4ADB-A555-BD203051690D}" dt="2026-02-08T22:38:21.992" v="1573"/>
          <ac:spMkLst>
            <pc:docMk/>
            <pc:sldMk cId="2424059023" sldId="284"/>
            <ac:spMk id="7" creationId="{6819E35A-F320-30B5-174E-B3D42E394C83}"/>
          </ac:spMkLst>
        </pc:spChg>
        <pc:spChg chg="add del mod">
          <ac:chgData name="Neemias Informatica Lima" userId="b77af7bd85500281" providerId="LiveId" clId="{9F076688-C27E-4ADB-A555-BD203051690D}" dt="2026-02-08T21:51:31.991" v="1292" actId="478"/>
          <ac:spMkLst>
            <pc:docMk/>
            <pc:sldMk cId="2424059023" sldId="284"/>
            <ac:spMk id="7" creationId="{962DD176-8B0A-7AD2-92A5-8F49DB2652ED}"/>
          </ac:spMkLst>
        </pc:spChg>
        <pc:spChg chg="mod">
          <ac:chgData name="Neemias Informatica Lima" userId="b77af7bd85500281" providerId="LiveId" clId="{9F076688-C27E-4ADB-A555-BD203051690D}" dt="2026-02-08T22:45:06.386" v="1658"/>
          <ac:spMkLst>
            <pc:docMk/>
            <pc:sldMk cId="2424059023" sldId="284"/>
            <ac:spMk id="14" creationId="{00000000-0000-0000-0000-000000000000}"/>
          </ac:spMkLst>
        </pc:spChg>
        <pc:spChg chg="mod">
          <ac:chgData name="Neemias Informatica Lima" userId="b77af7bd85500281" providerId="LiveId" clId="{9F076688-C27E-4ADB-A555-BD203051690D}" dt="2026-02-08T22:45:52.049" v="1669" actId="20577"/>
          <ac:spMkLst>
            <pc:docMk/>
            <pc:sldMk cId="2424059023" sldId="284"/>
            <ac:spMk id="15" creationId="{C3A1BEFC-B9B8-4142-B09F-1F5B330F4265}"/>
          </ac:spMkLst>
        </pc:spChg>
        <pc:picChg chg="add mod">
          <ac:chgData name="Neemias Informatica Lima" userId="b77af7bd85500281" providerId="LiveId" clId="{9F076688-C27E-4ADB-A555-BD203051690D}" dt="2026-02-04T22:16:04.495" v="61"/>
          <ac:picMkLst>
            <pc:docMk/>
            <pc:sldMk cId="2424059023" sldId="284"/>
            <ac:picMk id="3" creationId="{DBAB4A97-3178-8C75-CE03-60417C49E13B}"/>
          </ac:picMkLst>
        </pc:picChg>
        <pc:picChg chg="add del mod">
          <ac:chgData name="Neemias Informatica Lima" userId="b77af7bd85500281" providerId="LiveId" clId="{9F076688-C27E-4ADB-A555-BD203051690D}" dt="2026-02-08T22:38:21.563" v="1572" actId="478"/>
          <ac:picMkLst>
            <pc:docMk/>
            <pc:sldMk cId="2424059023" sldId="284"/>
            <ac:picMk id="5" creationId="{7C71196B-93F9-1C8C-FE1E-20047D993D83}"/>
          </ac:picMkLst>
        </pc:picChg>
        <pc:picChg chg="add mod">
          <ac:chgData name="Neemias Informatica Lima" userId="b77af7bd85500281" providerId="LiveId" clId="{9F076688-C27E-4ADB-A555-BD203051690D}" dt="2026-02-08T22:38:21.992" v="1573"/>
          <ac:picMkLst>
            <pc:docMk/>
            <pc:sldMk cId="2424059023" sldId="284"/>
            <ac:picMk id="8" creationId="{3BD23AF4-CD24-6C4C-0965-CEDCDE5CE3FF}"/>
          </ac:picMkLst>
        </pc:picChg>
        <pc:picChg chg="add del mod">
          <ac:chgData name="Neemias Informatica Lima" userId="b77af7bd85500281" providerId="LiveId" clId="{9F076688-C27E-4ADB-A555-BD203051690D}" dt="2026-02-08T21:51:31.991" v="1292" actId="478"/>
          <ac:picMkLst>
            <pc:docMk/>
            <pc:sldMk cId="2424059023" sldId="284"/>
            <ac:picMk id="8" creationId="{9D717F31-2534-EF6E-F9E3-B5BB905DD689}"/>
          </ac:picMkLst>
        </pc:picChg>
      </pc:sldChg>
      <pc:sldChg chg="addSp delSp modSp mod">
        <pc:chgData name="Neemias Informatica Lima" userId="b77af7bd85500281" providerId="LiveId" clId="{9F076688-C27E-4ADB-A555-BD203051690D}" dt="2026-02-08T22:49:56.268" v="1725" actId="20577"/>
        <pc:sldMkLst>
          <pc:docMk/>
          <pc:sldMk cId="2241968852" sldId="285"/>
        </pc:sldMkLst>
        <pc:spChg chg="add del mod">
          <ac:chgData name="Neemias Informatica Lima" userId="b77af7bd85500281" providerId="LiveId" clId="{9F076688-C27E-4ADB-A555-BD203051690D}" dt="2026-02-08T22:38:41.820" v="1576" actId="478"/>
          <ac:spMkLst>
            <pc:docMk/>
            <pc:sldMk cId="2241968852" sldId="285"/>
            <ac:spMk id="2" creationId="{F2E68FDF-AFA2-B3E3-7D49-48E5306622D9}"/>
          </ac:spMkLst>
        </pc:spChg>
        <pc:spChg chg="add del mod">
          <ac:chgData name="Neemias Informatica Lima" userId="b77af7bd85500281" providerId="LiveId" clId="{9F076688-C27E-4ADB-A555-BD203051690D}" dt="2026-02-08T22:38:41.820" v="1576" actId="478"/>
          <ac:spMkLst>
            <pc:docMk/>
            <pc:sldMk cId="2241968852" sldId="285"/>
            <ac:spMk id="4" creationId="{2AE12C90-2EE5-C8A9-8E1B-5A55B5400A9C}"/>
          </ac:spMkLst>
        </pc:spChg>
        <pc:spChg chg="add mod">
          <ac:chgData name="Neemias Informatica Lima" userId="b77af7bd85500281" providerId="LiveId" clId="{9F076688-C27E-4ADB-A555-BD203051690D}" dt="2026-02-08T22:38:42.240" v="1577"/>
          <ac:spMkLst>
            <pc:docMk/>
            <pc:sldMk cId="2241968852" sldId="285"/>
            <ac:spMk id="5" creationId="{360863C0-86E7-E260-7885-48957A3BE957}"/>
          </ac:spMkLst>
        </pc:spChg>
        <pc:spChg chg="add del mod">
          <ac:chgData name="Neemias Informatica Lima" userId="b77af7bd85500281" providerId="LiveId" clId="{9F076688-C27E-4ADB-A555-BD203051690D}" dt="2026-02-08T21:51:49.477" v="1296" actId="478"/>
          <ac:spMkLst>
            <pc:docMk/>
            <pc:sldMk cId="2241968852" sldId="285"/>
            <ac:spMk id="5" creationId="{48F8A98B-0C23-D2E6-69B3-253331A29AB2}"/>
          </ac:spMkLst>
        </pc:spChg>
        <pc:spChg chg="add mod">
          <ac:chgData name="Neemias Informatica Lima" userId="b77af7bd85500281" providerId="LiveId" clId="{9F076688-C27E-4ADB-A555-BD203051690D}" dt="2026-02-08T22:38:42.240" v="1577"/>
          <ac:spMkLst>
            <pc:docMk/>
            <pc:sldMk cId="2241968852" sldId="285"/>
            <ac:spMk id="7" creationId="{0972130B-362A-408E-F9CF-D4A3A329A893}"/>
          </ac:spMkLst>
        </pc:spChg>
        <pc:spChg chg="add del mod">
          <ac:chgData name="Neemias Informatica Lima" userId="b77af7bd85500281" providerId="LiveId" clId="{9F076688-C27E-4ADB-A555-BD203051690D}" dt="2026-02-08T21:51:49.477" v="1296" actId="478"/>
          <ac:spMkLst>
            <pc:docMk/>
            <pc:sldMk cId="2241968852" sldId="285"/>
            <ac:spMk id="7" creationId="{E0697EAA-4B25-7B72-3CC8-B44C1A4C1FE4}"/>
          </ac:spMkLst>
        </pc:spChg>
        <pc:spChg chg="mod">
          <ac:chgData name="Neemias Informatica Lima" userId="b77af7bd85500281" providerId="LiveId" clId="{9F076688-C27E-4ADB-A555-BD203051690D}" dt="2026-02-08T22:48:42.327" v="1709"/>
          <ac:spMkLst>
            <pc:docMk/>
            <pc:sldMk cId="2241968852" sldId="285"/>
            <ac:spMk id="14" creationId="{00000000-0000-0000-0000-000000000000}"/>
          </ac:spMkLst>
        </pc:spChg>
        <pc:spChg chg="mod">
          <ac:chgData name="Neemias Informatica Lima" userId="b77af7bd85500281" providerId="LiveId" clId="{9F076688-C27E-4ADB-A555-BD203051690D}" dt="2026-02-08T22:49:56.268" v="1725" actId="20577"/>
          <ac:spMkLst>
            <pc:docMk/>
            <pc:sldMk cId="2241968852" sldId="285"/>
            <ac:spMk id="15" creationId="{0F091E13-8EAD-4FFB-9473-BC74E5ABDC64}"/>
          </ac:spMkLst>
        </pc:spChg>
        <pc:picChg chg="add mod">
          <ac:chgData name="Neemias Informatica Lima" userId="b77af7bd85500281" providerId="LiveId" clId="{9F076688-C27E-4ADB-A555-BD203051690D}" dt="2026-02-04T22:16:19.840" v="65"/>
          <ac:picMkLst>
            <pc:docMk/>
            <pc:sldMk cId="2241968852" sldId="285"/>
            <ac:picMk id="3" creationId="{66309FEB-57F2-7744-C9CD-026FEFE200AE}"/>
          </ac:picMkLst>
        </pc:picChg>
        <pc:picChg chg="add del mod">
          <ac:chgData name="Neemias Informatica Lima" userId="b77af7bd85500281" providerId="LiveId" clId="{9F076688-C27E-4ADB-A555-BD203051690D}" dt="2026-02-08T22:38:41.820" v="1576" actId="478"/>
          <ac:picMkLst>
            <pc:docMk/>
            <pc:sldMk cId="2241968852" sldId="285"/>
            <ac:picMk id="6" creationId="{EEAA1D50-EC72-A51F-2EE5-91C8F46CC26D}"/>
          </ac:picMkLst>
        </pc:picChg>
        <pc:picChg chg="add mod">
          <ac:chgData name="Neemias Informatica Lima" userId="b77af7bd85500281" providerId="LiveId" clId="{9F076688-C27E-4ADB-A555-BD203051690D}" dt="2026-02-08T22:38:42.240" v="1577"/>
          <ac:picMkLst>
            <pc:docMk/>
            <pc:sldMk cId="2241968852" sldId="285"/>
            <ac:picMk id="8" creationId="{22B25DC4-B8BA-977A-25E2-FDD1665206B7}"/>
          </ac:picMkLst>
        </pc:picChg>
        <pc:picChg chg="add del mod">
          <ac:chgData name="Neemias Informatica Lima" userId="b77af7bd85500281" providerId="LiveId" clId="{9F076688-C27E-4ADB-A555-BD203051690D}" dt="2026-02-08T21:51:49.477" v="1296" actId="478"/>
          <ac:picMkLst>
            <pc:docMk/>
            <pc:sldMk cId="2241968852" sldId="285"/>
            <ac:picMk id="8" creationId="{50123E6C-78AA-A75E-4DCF-CCAA80168C7B}"/>
          </ac:picMkLst>
        </pc:picChg>
      </pc:sldChg>
      <pc:sldChg chg="addSp delSp modSp mod">
        <pc:chgData name="Neemias Informatica Lima" userId="b77af7bd85500281" providerId="LiveId" clId="{9F076688-C27E-4ADB-A555-BD203051690D}" dt="2026-02-08T22:53:02.496" v="1750" actId="20577"/>
        <pc:sldMkLst>
          <pc:docMk/>
          <pc:sldMk cId="1959249856" sldId="286"/>
        </pc:sldMkLst>
        <pc:spChg chg="add del mod">
          <ac:chgData name="Neemias Informatica Lima" userId="b77af7bd85500281" providerId="LiveId" clId="{9F076688-C27E-4ADB-A555-BD203051690D}" dt="2026-02-08T22:39:00.643" v="1580" actId="478"/>
          <ac:spMkLst>
            <pc:docMk/>
            <pc:sldMk cId="1959249856" sldId="286"/>
            <ac:spMk id="2" creationId="{D960B5BE-B9B4-E903-273B-0CD37A1B9845}"/>
          </ac:spMkLst>
        </pc:spChg>
        <pc:spChg chg="add del mod">
          <ac:chgData name="Neemias Informatica Lima" userId="b77af7bd85500281" providerId="LiveId" clId="{9F076688-C27E-4ADB-A555-BD203051690D}" dt="2026-02-08T22:39:00.643" v="1580" actId="478"/>
          <ac:spMkLst>
            <pc:docMk/>
            <pc:sldMk cId="1959249856" sldId="286"/>
            <ac:spMk id="4" creationId="{9FE27F5B-2166-1987-E288-D3EA022F578A}"/>
          </ac:spMkLst>
        </pc:spChg>
        <pc:spChg chg="add mod">
          <ac:chgData name="Neemias Informatica Lima" userId="b77af7bd85500281" providerId="LiveId" clId="{9F076688-C27E-4ADB-A555-BD203051690D}" dt="2026-02-08T22:39:01.064" v="1581"/>
          <ac:spMkLst>
            <pc:docMk/>
            <pc:sldMk cId="1959249856" sldId="286"/>
            <ac:spMk id="5" creationId="{03BD70F0-6037-AB55-9261-139A35762ADB}"/>
          </ac:spMkLst>
        </pc:spChg>
        <pc:spChg chg="add del mod">
          <ac:chgData name="Neemias Informatica Lima" userId="b77af7bd85500281" providerId="LiveId" clId="{9F076688-C27E-4ADB-A555-BD203051690D}" dt="2026-02-08T21:52:07.716" v="1300" actId="478"/>
          <ac:spMkLst>
            <pc:docMk/>
            <pc:sldMk cId="1959249856" sldId="286"/>
            <ac:spMk id="5" creationId="{9FD84F41-CED1-21B8-42DC-676818740056}"/>
          </ac:spMkLst>
        </pc:spChg>
        <pc:spChg chg="add mod">
          <ac:chgData name="Neemias Informatica Lima" userId="b77af7bd85500281" providerId="LiveId" clId="{9F076688-C27E-4ADB-A555-BD203051690D}" dt="2026-02-08T22:39:01.064" v="1581"/>
          <ac:spMkLst>
            <pc:docMk/>
            <pc:sldMk cId="1959249856" sldId="286"/>
            <ac:spMk id="7" creationId="{2D0DB08A-A0F8-D091-6FB0-9F59DAC81D96}"/>
          </ac:spMkLst>
        </pc:spChg>
        <pc:spChg chg="add del mod">
          <ac:chgData name="Neemias Informatica Lima" userId="b77af7bd85500281" providerId="LiveId" clId="{9F076688-C27E-4ADB-A555-BD203051690D}" dt="2026-02-08T21:52:07.716" v="1300" actId="478"/>
          <ac:spMkLst>
            <pc:docMk/>
            <pc:sldMk cId="1959249856" sldId="286"/>
            <ac:spMk id="7" creationId="{C77B2312-631A-618A-88E1-8AB477759047}"/>
          </ac:spMkLst>
        </pc:spChg>
        <pc:spChg chg="mod">
          <ac:chgData name="Neemias Informatica Lima" userId="b77af7bd85500281" providerId="LiveId" clId="{9F076688-C27E-4ADB-A555-BD203051690D}" dt="2026-02-08T22:51:49.162" v="1742" actId="20577"/>
          <ac:spMkLst>
            <pc:docMk/>
            <pc:sldMk cId="1959249856" sldId="286"/>
            <ac:spMk id="14" creationId="{00000000-0000-0000-0000-000000000000}"/>
          </ac:spMkLst>
        </pc:spChg>
        <pc:spChg chg="mod">
          <ac:chgData name="Neemias Informatica Lima" userId="b77af7bd85500281" providerId="LiveId" clId="{9F076688-C27E-4ADB-A555-BD203051690D}" dt="2026-02-08T22:53:02.496" v="1750" actId="20577"/>
          <ac:spMkLst>
            <pc:docMk/>
            <pc:sldMk cId="1959249856" sldId="286"/>
            <ac:spMk id="15" creationId="{863BB09B-C8C1-4354-BC51-D930C951E507}"/>
          </ac:spMkLst>
        </pc:spChg>
        <pc:picChg chg="add mod">
          <ac:chgData name="Neemias Informatica Lima" userId="b77af7bd85500281" providerId="LiveId" clId="{9F076688-C27E-4ADB-A555-BD203051690D}" dt="2026-02-04T22:16:37.414" v="70"/>
          <ac:picMkLst>
            <pc:docMk/>
            <pc:sldMk cId="1959249856" sldId="286"/>
            <ac:picMk id="3" creationId="{E6A8BF72-FFFA-2C41-600A-5DB33C02C781}"/>
          </ac:picMkLst>
        </pc:picChg>
        <pc:picChg chg="add del mod">
          <ac:chgData name="Neemias Informatica Lima" userId="b77af7bd85500281" providerId="LiveId" clId="{9F076688-C27E-4ADB-A555-BD203051690D}" dt="2026-02-08T22:39:00.643" v="1580" actId="478"/>
          <ac:picMkLst>
            <pc:docMk/>
            <pc:sldMk cId="1959249856" sldId="286"/>
            <ac:picMk id="6" creationId="{60A102BD-CF87-789F-CB42-006A2F110497}"/>
          </ac:picMkLst>
        </pc:picChg>
        <pc:picChg chg="add del mod">
          <ac:chgData name="Neemias Informatica Lima" userId="b77af7bd85500281" providerId="LiveId" clId="{9F076688-C27E-4ADB-A555-BD203051690D}" dt="2026-02-08T21:52:07.716" v="1300" actId="478"/>
          <ac:picMkLst>
            <pc:docMk/>
            <pc:sldMk cId="1959249856" sldId="286"/>
            <ac:picMk id="8" creationId="{8AF356B2-D812-9E4A-E714-FBA0AED92D51}"/>
          </ac:picMkLst>
        </pc:picChg>
        <pc:picChg chg="add mod">
          <ac:chgData name="Neemias Informatica Lima" userId="b77af7bd85500281" providerId="LiveId" clId="{9F076688-C27E-4ADB-A555-BD203051690D}" dt="2026-02-08T22:39:01.064" v="1581"/>
          <ac:picMkLst>
            <pc:docMk/>
            <pc:sldMk cId="1959249856" sldId="286"/>
            <ac:picMk id="8" creationId="{99F9997A-DA95-0274-56D9-6176018E8DE0}"/>
          </ac:picMkLst>
        </pc:picChg>
      </pc:sldChg>
      <pc:sldChg chg="addSp delSp modSp mod">
        <pc:chgData name="Neemias Informatica Lima" userId="b77af7bd85500281" providerId="LiveId" clId="{9F076688-C27E-4ADB-A555-BD203051690D}" dt="2026-02-08T22:56:53.135" v="1782"/>
        <pc:sldMkLst>
          <pc:docMk/>
          <pc:sldMk cId="2857006406" sldId="287"/>
        </pc:sldMkLst>
        <pc:spChg chg="add del mod">
          <ac:chgData name="Neemias Informatica Lima" userId="b77af7bd85500281" providerId="LiveId" clId="{9F076688-C27E-4ADB-A555-BD203051690D}" dt="2026-02-08T22:39:21.892" v="1586" actId="478"/>
          <ac:spMkLst>
            <pc:docMk/>
            <pc:sldMk cId="2857006406" sldId="287"/>
            <ac:spMk id="2" creationId="{AADF0004-C8C8-0B4F-D074-52B3C1873B03}"/>
          </ac:spMkLst>
        </pc:spChg>
        <pc:spChg chg="add del mod">
          <ac:chgData name="Neemias Informatica Lima" userId="b77af7bd85500281" providerId="LiveId" clId="{9F076688-C27E-4ADB-A555-BD203051690D}" dt="2026-02-08T22:39:21.892" v="1586" actId="478"/>
          <ac:spMkLst>
            <pc:docMk/>
            <pc:sldMk cId="2857006406" sldId="287"/>
            <ac:spMk id="4" creationId="{6968A8E1-0A42-ED0B-9F2D-B02105AE7962}"/>
          </ac:spMkLst>
        </pc:spChg>
        <pc:spChg chg="add del mod">
          <ac:chgData name="Neemias Informatica Lima" userId="b77af7bd85500281" providerId="LiveId" clId="{9F076688-C27E-4ADB-A555-BD203051690D}" dt="2026-02-08T21:52:39.947" v="1306" actId="478"/>
          <ac:spMkLst>
            <pc:docMk/>
            <pc:sldMk cId="2857006406" sldId="287"/>
            <ac:spMk id="5" creationId="{1B44FBDB-C00D-8268-FD49-4A664E211BDD}"/>
          </ac:spMkLst>
        </pc:spChg>
        <pc:spChg chg="add mod">
          <ac:chgData name="Neemias Informatica Lima" userId="b77af7bd85500281" providerId="LiveId" clId="{9F076688-C27E-4ADB-A555-BD203051690D}" dt="2026-02-08T22:39:22.217" v="1587"/>
          <ac:spMkLst>
            <pc:docMk/>
            <pc:sldMk cId="2857006406" sldId="287"/>
            <ac:spMk id="5" creationId="{5C4965DC-7AE5-8FE9-D773-B4DC2393C243}"/>
          </ac:spMkLst>
        </pc:spChg>
        <pc:spChg chg="add del mod">
          <ac:chgData name="Neemias Informatica Lima" userId="b77af7bd85500281" providerId="LiveId" clId="{9F076688-C27E-4ADB-A555-BD203051690D}" dt="2026-02-08T21:52:39.947" v="1306" actId="478"/>
          <ac:spMkLst>
            <pc:docMk/>
            <pc:sldMk cId="2857006406" sldId="287"/>
            <ac:spMk id="7" creationId="{5E7DB106-31D0-52C1-7543-2D6132AC20D1}"/>
          </ac:spMkLst>
        </pc:spChg>
        <pc:spChg chg="add mod">
          <ac:chgData name="Neemias Informatica Lima" userId="b77af7bd85500281" providerId="LiveId" clId="{9F076688-C27E-4ADB-A555-BD203051690D}" dt="2026-02-08T22:39:22.217" v="1587"/>
          <ac:spMkLst>
            <pc:docMk/>
            <pc:sldMk cId="2857006406" sldId="287"/>
            <ac:spMk id="7" creationId="{A5AA308E-1F34-A22A-9D6D-70ECC317E687}"/>
          </ac:spMkLst>
        </pc:spChg>
        <pc:spChg chg="mod">
          <ac:chgData name="Neemias Informatica Lima" userId="b77af7bd85500281" providerId="LiveId" clId="{9F076688-C27E-4ADB-A555-BD203051690D}" dt="2026-02-08T22:56:53.135" v="1782"/>
          <ac:spMkLst>
            <pc:docMk/>
            <pc:sldMk cId="2857006406" sldId="287"/>
            <ac:spMk id="16" creationId="{28D68641-D640-4BD7-9D5B-B3803DCCF9B3}"/>
          </ac:spMkLst>
        </pc:spChg>
        <pc:picChg chg="add mod">
          <ac:chgData name="Neemias Informatica Lima" userId="b77af7bd85500281" providerId="LiveId" clId="{9F076688-C27E-4ADB-A555-BD203051690D}" dt="2026-02-04T22:16:57.745" v="76"/>
          <ac:picMkLst>
            <pc:docMk/>
            <pc:sldMk cId="2857006406" sldId="287"/>
            <ac:picMk id="3" creationId="{02C106E4-F852-61C2-D9DC-856532491029}"/>
          </ac:picMkLst>
        </pc:picChg>
        <pc:picChg chg="add del mod">
          <ac:chgData name="Neemias Informatica Lima" userId="b77af7bd85500281" providerId="LiveId" clId="{9F076688-C27E-4ADB-A555-BD203051690D}" dt="2026-02-08T22:39:21.892" v="1586" actId="478"/>
          <ac:picMkLst>
            <pc:docMk/>
            <pc:sldMk cId="2857006406" sldId="287"/>
            <ac:picMk id="6" creationId="{51D777C3-A008-DECB-1CB5-D0CB9931DADF}"/>
          </ac:picMkLst>
        </pc:picChg>
        <pc:picChg chg="add mod">
          <ac:chgData name="Neemias Informatica Lima" userId="b77af7bd85500281" providerId="LiveId" clId="{9F076688-C27E-4ADB-A555-BD203051690D}" dt="2026-02-08T22:39:22.217" v="1587"/>
          <ac:picMkLst>
            <pc:docMk/>
            <pc:sldMk cId="2857006406" sldId="287"/>
            <ac:picMk id="8" creationId="{3DB28BFE-DB79-304C-3EC3-D0F0376ABF9B}"/>
          </ac:picMkLst>
        </pc:picChg>
        <pc:picChg chg="add del mod">
          <ac:chgData name="Neemias Informatica Lima" userId="b77af7bd85500281" providerId="LiveId" clId="{9F076688-C27E-4ADB-A555-BD203051690D}" dt="2026-02-08T21:52:39.947" v="1306" actId="478"/>
          <ac:picMkLst>
            <pc:docMk/>
            <pc:sldMk cId="2857006406" sldId="287"/>
            <ac:picMk id="8" creationId="{56EB59DD-2F5C-6E3B-2625-315E80EACFE8}"/>
          </ac:picMkLst>
        </pc:picChg>
      </pc:sldChg>
      <pc:sldChg chg="addSp delSp modSp mod">
        <pc:chgData name="Neemias Informatica Lima" userId="b77af7bd85500281" providerId="LiveId" clId="{9F076688-C27E-4ADB-A555-BD203051690D}" dt="2026-02-08T22:41:12.703" v="1610" actId="6549"/>
        <pc:sldMkLst>
          <pc:docMk/>
          <pc:sldMk cId="2630436816" sldId="288"/>
        </pc:sldMkLst>
        <pc:spChg chg="add del mod">
          <ac:chgData name="Neemias Informatica Lima" userId="b77af7bd85500281" providerId="LiveId" clId="{9F076688-C27E-4ADB-A555-BD203051690D}" dt="2026-02-08T22:37:51.260" v="1563" actId="478"/>
          <ac:spMkLst>
            <pc:docMk/>
            <pc:sldMk cId="2630436816" sldId="288"/>
            <ac:spMk id="2" creationId="{6E7B6D61-AC36-1B14-38B6-C2AD5FD43FB5}"/>
          </ac:spMkLst>
        </pc:spChg>
        <pc:spChg chg="add del mod">
          <ac:chgData name="Neemias Informatica Lima" userId="b77af7bd85500281" providerId="LiveId" clId="{9F076688-C27E-4ADB-A555-BD203051690D}" dt="2026-02-08T22:37:51.260" v="1563" actId="478"/>
          <ac:spMkLst>
            <pc:docMk/>
            <pc:sldMk cId="2630436816" sldId="288"/>
            <ac:spMk id="4" creationId="{097EB87A-A064-5B95-D479-378CD56BDFCD}"/>
          </ac:spMkLst>
        </pc:spChg>
        <pc:spChg chg="add del mod">
          <ac:chgData name="Neemias Informatica Lima" userId="b77af7bd85500281" providerId="LiveId" clId="{9F076688-C27E-4ADB-A555-BD203051690D}" dt="2026-02-08T21:51:04.870" v="1284" actId="478"/>
          <ac:spMkLst>
            <pc:docMk/>
            <pc:sldMk cId="2630436816" sldId="288"/>
            <ac:spMk id="5" creationId="{52C67D9B-1868-083E-5008-12CCCA0A5CC7}"/>
          </ac:spMkLst>
        </pc:spChg>
        <pc:spChg chg="add mod">
          <ac:chgData name="Neemias Informatica Lima" userId="b77af7bd85500281" providerId="LiveId" clId="{9F076688-C27E-4ADB-A555-BD203051690D}" dt="2026-02-08T22:37:51.881" v="1564"/>
          <ac:spMkLst>
            <pc:docMk/>
            <pc:sldMk cId="2630436816" sldId="288"/>
            <ac:spMk id="5" creationId="{5ABE3F0F-FAC2-1F0B-91AF-CFA95A2AA8F8}"/>
          </ac:spMkLst>
        </pc:spChg>
        <pc:spChg chg="add del mod">
          <ac:chgData name="Neemias Informatica Lima" userId="b77af7bd85500281" providerId="LiveId" clId="{9F076688-C27E-4ADB-A555-BD203051690D}" dt="2026-02-08T21:51:04.870" v="1284" actId="478"/>
          <ac:spMkLst>
            <pc:docMk/>
            <pc:sldMk cId="2630436816" sldId="288"/>
            <ac:spMk id="7" creationId="{56A56147-7006-FB22-EEF0-C7CD40EE7A9F}"/>
          </ac:spMkLst>
        </pc:spChg>
        <pc:spChg chg="add mod">
          <ac:chgData name="Neemias Informatica Lima" userId="b77af7bd85500281" providerId="LiveId" clId="{9F076688-C27E-4ADB-A555-BD203051690D}" dt="2026-02-08T22:37:51.881" v="1564"/>
          <ac:spMkLst>
            <pc:docMk/>
            <pc:sldMk cId="2630436816" sldId="288"/>
            <ac:spMk id="7" creationId="{A123D80D-A4FE-5D4E-7762-2DDA5F6F5F2C}"/>
          </ac:spMkLst>
        </pc:spChg>
        <pc:spChg chg="mod">
          <ac:chgData name="Neemias Informatica Lima" userId="b77af7bd85500281" providerId="LiveId" clId="{9F076688-C27E-4ADB-A555-BD203051690D}" dt="2026-02-08T22:41:12.703" v="1610" actId="6549"/>
          <ac:spMkLst>
            <pc:docMk/>
            <pc:sldMk cId="2630436816" sldId="288"/>
            <ac:spMk id="13" creationId="{00000000-0000-0000-0000-000000000000}"/>
          </ac:spMkLst>
        </pc:spChg>
        <pc:spChg chg="mod">
          <ac:chgData name="Neemias Informatica Lima" userId="b77af7bd85500281" providerId="LiveId" clId="{9F076688-C27E-4ADB-A555-BD203051690D}" dt="2026-02-08T22:40:33.253" v="1597"/>
          <ac:spMkLst>
            <pc:docMk/>
            <pc:sldMk cId="2630436816" sldId="288"/>
            <ac:spMk id="14" creationId="{00000000-0000-0000-0000-000000000000}"/>
          </ac:spMkLst>
        </pc:spChg>
        <pc:picChg chg="add mod">
          <ac:chgData name="Neemias Informatica Lima" userId="b77af7bd85500281" providerId="LiveId" clId="{9F076688-C27E-4ADB-A555-BD203051690D}" dt="2026-02-04T22:15:34.102" v="53"/>
          <ac:picMkLst>
            <pc:docMk/>
            <pc:sldMk cId="2630436816" sldId="288"/>
            <ac:picMk id="3" creationId="{675D3337-7DF3-BE4F-821E-0C4FAA4EF97C}"/>
          </ac:picMkLst>
        </pc:picChg>
        <pc:picChg chg="add del mod">
          <ac:chgData name="Neemias Informatica Lima" userId="b77af7bd85500281" providerId="LiveId" clId="{9F076688-C27E-4ADB-A555-BD203051690D}" dt="2026-02-08T22:37:51.260" v="1563" actId="478"/>
          <ac:picMkLst>
            <pc:docMk/>
            <pc:sldMk cId="2630436816" sldId="288"/>
            <ac:picMk id="6" creationId="{D45320DE-895D-A98E-C63F-428A21E587D8}"/>
          </ac:picMkLst>
        </pc:picChg>
        <pc:picChg chg="add mod">
          <ac:chgData name="Neemias Informatica Lima" userId="b77af7bd85500281" providerId="LiveId" clId="{9F076688-C27E-4ADB-A555-BD203051690D}" dt="2026-02-08T22:37:51.881" v="1564"/>
          <ac:picMkLst>
            <pc:docMk/>
            <pc:sldMk cId="2630436816" sldId="288"/>
            <ac:picMk id="8" creationId="{AB5A9CC1-1535-7E27-9DE6-DC842FB8C0DF}"/>
          </ac:picMkLst>
        </pc:picChg>
        <pc:picChg chg="add del mod">
          <ac:chgData name="Neemias Informatica Lima" userId="b77af7bd85500281" providerId="LiveId" clId="{9F076688-C27E-4ADB-A555-BD203051690D}" dt="2026-02-08T21:51:04.870" v="1284" actId="478"/>
          <ac:picMkLst>
            <pc:docMk/>
            <pc:sldMk cId="2630436816" sldId="288"/>
            <ac:picMk id="8" creationId="{BE53738A-13A8-BED4-4F81-BA421B7F3838}"/>
          </ac:picMkLst>
        </pc:picChg>
      </pc:sldChg>
      <pc:sldChg chg="addSp delSp modSp mod">
        <pc:chgData name="Neemias Informatica Lima" userId="b77af7bd85500281" providerId="LiveId" clId="{9F076688-C27E-4ADB-A555-BD203051690D}" dt="2026-02-08T22:44:42.581" v="1656" actId="1035"/>
        <pc:sldMkLst>
          <pc:docMk/>
          <pc:sldMk cId="3032827026" sldId="289"/>
        </pc:sldMkLst>
        <pc:spChg chg="add del mod">
          <ac:chgData name="Neemias Informatica Lima" userId="b77af7bd85500281" providerId="LiveId" clId="{9F076688-C27E-4ADB-A555-BD203051690D}" dt="2026-02-08T22:38:14.708" v="1570" actId="478"/>
          <ac:spMkLst>
            <pc:docMk/>
            <pc:sldMk cId="3032827026" sldId="289"/>
            <ac:spMk id="2" creationId="{4BF6C705-2184-55FC-AACD-C85AC7EC24D5}"/>
          </ac:spMkLst>
        </pc:spChg>
        <pc:spChg chg="add del mod">
          <ac:chgData name="Neemias Informatica Lima" userId="b77af7bd85500281" providerId="LiveId" clId="{9F076688-C27E-4ADB-A555-BD203051690D}" dt="2026-02-08T22:38:14.708" v="1570" actId="478"/>
          <ac:spMkLst>
            <pc:docMk/>
            <pc:sldMk cId="3032827026" sldId="289"/>
            <ac:spMk id="4" creationId="{6C8DBAAA-9EAC-C33A-4020-75E407F2B864}"/>
          </ac:spMkLst>
        </pc:spChg>
        <pc:spChg chg="add mod">
          <ac:chgData name="Neemias Informatica Lima" userId="b77af7bd85500281" providerId="LiveId" clId="{9F076688-C27E-4ADB-A555-BD203051690D}" dt="2026-02-08T22:38:15.129" v="1571"/>
          <ac:spMkLst>
            <pc:docMk/>
            <pc:sldMk cId="3032827026" sldId="289"/>
            <ac:spMk id="6" creationId="{23229E90-7B3B-BA26-2661-77552F8538FA}"/>
          </ac:spMkLst>
        </pc:spChg>
        <pc:spChg chg="add del mod">
          <ac:chgData name="Neemias Informatica Lima" userId="b77af7bd85500281" providerId="LiveId" clId="{9F076688-C27E-4ADB-A555-BD203051690D}" dt="2026-02-08T21:51:25.503" v="1290" actId="478"/>
          <ac:spMkLst>
            <pc:docMk/>
            <pc:sldMk cId="3032827026" sldId="289"/>
            <ac:spMk id="6" creationId="{BDC9CEC7-4003-7678-A5D2-02A56F293DC2}"/>
          </ac:spMkLst>
        </pc:spChg>
        <pc:spChg chg="add del mod">
          <ac:chgData name="Neemias Informatica Lima" userId="b77af7bd85500281" providerId="LiveId" clId="{9F076688-C27E-4ADB-A555-BD203051690D}" dt="2026-02-08T21:51:25.503" v="1290" actId="478"/>
          <ac:spMkLst>
            <pc:docMk/>
            <pc:sldMk cId="3032827026" sldId="289"/>
            <ac:spMk id="7" creationId="{C0D2EB1B-0738-4072-4AFC-7267BD9F4130}"/>
          </ac:spMkLst>
        </pc:spChg>
        <pc:spChg chg="add mod">
          <ac:chgData name="Neemias Informatica Lima" userId="b77af7bd85500281" providerId="LiveId" clId="{9F076688-C27E-4ADB-A555-BD203051690D}" dt="2026-02-08T22:38:15.129" v="1571"/>
          <ac:spMkLst>
            <pc:docMk/>
            <pc:sldMk cId="3032827026" sldId="289"/>
            <ac:spMk id="7" creationId="{C3CE44FF-246F-55EC-7B33-F3519F82E4C6}"/>
          </ac:spMkLst>
        </pc:spChg>
        <pc:spChg chg="mod">
          <ac:chgData name="Neemias Informatica Lima" userId="b77af7bd85500281" providerId="LiveId" clId="{9F076688-C27E-4ADB-A555-BD203051690D}" dt="2026-02-08T22:44:42.581" v="1656" actId="1035"/>
          <ac:spMkLst>
            <pc:docMk/>
            <pc:sldMk cId="3032827026" sldId="289"/>
            <ac:spMk id="12" creationId="{A64B78EF-EDA8-421A-88C9-45544BBCA9D1}"/>
          </ac:spMkLst>
        </pc:spChg>
        <pc:spChg chg="mod">
          <ac:chgData name="Neemias Informatica Lima" userId="b77af7bd85500281" providerId="LiveId" clId="{9F076688-C27E-4ADB-A555-BD203051690D}" dt="2026-02-08T22:42:43.264" v="1625"/>
          <ac:spMkLst>
            <pc:docMk/>
            <pc:sldMk cId="3032827026" sldId="289"/>
            <ac:spMk id="14" creationId="{00000000-0000-0000-0000-000000000000}"/>
          </ac:spMkLst>
        </pc:spChg>
        <pc:picChg chg="add mod">
          <ac:chgData name="Neemias Informatica Lima" userId="b77af7bd85500281" providerId="LiveId" clId="{9F076688-C27E-4ADB-A555-BD203051690D}" dt="2026-02-04T22:15:58.638" v="59"/>
          <ac:picMkLst>
            <pc:docMk/>
            <pc:sldMk cId="3032827026" sldId="289"/>
            <ac:picMk id="3" creationId="{2BE6A073-C0E1-50F0-D7B4-8226ED53D4DB}"/>
          </ac:picMkLst>
        </pc:picChg>
        <pc:picChg chg="add del mod">
          <ac:chgData name="Neemias Informatica Lima" userId="b77af7bd85500281" providerId="LiveId" clId="{9F076688-C27E-4ADB-A555-BD203051690D}" dt="2026-02-08T22:38:14.708" v="1570" actId="478"/>
          <ac:picMkLst>
            <pc:docMk/>
            <pc:sldMk cId="3032827026" sldId="289"/>
            <ac:picMk id="5" creationId="{5E7D057F-EFA1-CA33-0677-E28833E8FCF9}"/>
          </ac:picMkLst>
        </pc:picChg>
        <pc:picChg chg="add mod">
          <ac:chgData name="Neemias Informatica Lima" userId="b77af7bd85500281" providerId="LiveId" clId="{9F076688-C27E-4ADB-A555-BD203051690D}" dt="2026-02-08T22:38:15.129" v="1571"/>
          <ac:picMkLst>
            <pc:docMk/>
            <pc:sldMk cId="3032827026" sldId="289"/>
            <ac:picMk id="8" creationId="{3F425AA5-1A65-ED7C-8F46-4B0F0DA4A70C}"/>
          </ac:picMkLst>
        </pc:picChg>
        <pc:picChg chg="add del mod">
          <ac:chgData name="Neemias Informatica Lima" userId="b77af7bd85500281" providerId="LiveId" clId="{9F076688-C27E-4ADB-A555-BD203051690D}" dt="2026-02-08T21:51:25.503" v="1290" actId="478"/>
          <ac:picMkLst>
            <pc:docMk/>
            <pc:sldMk cId="3032827026" sldId="289"/>
            <ac:picMk id="8" creationId="{919B24D4-0448-87C3-F039-875711029623}"/>
          </ac:picMkLst>
        </pc:picChg>
      </pc:sldChg>
      <pc:sldChg chg="addSp delSp modSp mod">
        <pc:chgData name="Neemias Informatica Lima" userId="b77af7bd85500281" providerId="LiveId" clId="{9F076688-C27E-4ADB-A555-BD203051690D}" dt="2026-02-08T22:47:39.173" v="1707" actId="20577"/>
        <pc:sldMkLst>
          <pc:docMk/>
          <pc:sldMk cId="3772032319" sldId="290"/>
        </pc:sldMkLst>
        <pc:spChg chg="add del mod">
          <ac:chgData name="Neemias Informatica Lima" userId="b77af7bd85500281" providerId="LiveId" clId="{9F076688-C27E-4ADB-A555-BD203051690D}" dt="2026-02-08T22:38:29.684" v="1574" actId="478"/>
          <ac:spMkLst>
            <pc:docMk/>
            <pc:sldMk cId="3772032319" sldId="290"/>
            <ac:spMk id="2" creationId="{6BAD2C3C-C52D-73D5-1B01-C3F745B9699C}"/>
          </ac:spMkLst>
        </pc:spChg>
        <pc:spChg chg="add del mod">
          <ac:chgData name="Neemias Informatica Lima" userId="b77af7bd85500281" providerId="LiveId" clId="{9F076688-C27E-4ADB-A555-BD203051690D}" dt="2026-02-08T22:38:29.684" v="1574" actId="478"/>
          <ac:spMkLst>
            <pc:docMk/>
            <pc:sldMk cId="3772032319" sldId="290"/>
            <ac:spMk id="4" creationId="{D0065D8F-3C45-2F08-2E21-1FC28105D55F}"/>
          </ac:spMkLst>
        </pc:spChg>
        <pc:spChg chg="add mod">
          <ac:chgData name="Neemias Informatica Lima" userId="b77af7bd85500281" providerId="LiveId" clId="{9F076688-C27E-4ADB-A555-BD203051690D}" dt="2026-02-08T22:38:30.112" v="1575"/>
          <ac:spMkLst>
            <pc:docMk/>
            <pc:sldMk cId="3772032319" sldId="290"/>
            <ac:spMk id="5" creationId="{84A5991D-E5E5-84EB-3913-91837CA8B5C6}"/>
          </ac:spMkLst>
        </pc:spChg>
        <pc:spChg chg="add del mod">
          <ac:chgData name="Neemias Informatica Lima" userId="b77af7bd85500281" providerId="LiveId" clId="{9F076688-C27E-4ADB-A555-BD203051690D}" dt="2026-02-08T21:51:39.239" v="1294" actId="478"/>
          <ac:spMkLst>
            <pc:docMk/>
            <pc:sldMk cId="3772032319" sldId="290"/>
            <ac:spMk id="5" creationId="{FFEC344D-F037-84DB-D609-29C823ABB56F}"/>
          </ac:spMkLst>
        </pc:spChg>
        <pc:spChg chg="add mod">
          <ac:chgData name="Neemias Informatica Lima" userId="b77af7bd85500281" providerId="LiveId" clId="{9F076688-C27E-4ADB-A555-BD203051690D}" dt="2026-02-08T22:38:30.112" v="1575"/>
          <ac:spMkLst>
            <pc:docMk/>
            <pc:sldMk cId="3772032319" sldId="290"/>
            <ac:spMk id="7" creationId="{142C4A76-588A-891B-9197-F22E39012150}"/>
          </ac:spMkLst>
        </pc:spChg>
        <pc:spChg chg="add del mod">
          <ac:chgData name="Neemias Informatica Lima" userId="b77af7bd85500281" providerId="LiveId" clId="{9F076688-C27E-4ADB-A555-BD203051690D}" dt="2026-02-08T21:51:39.239" v="1294" actId="478"/>
          <ac:spMkLst>
            <pc:docMk/>
            <pc:sldMk cId="3772032319" sldId="290"/>
            <ac:spMk id="7" creationId="{97421450-F83E-010F-D753-66A601E2C34C}"/>
          </ac:spMkLst>
        </pc:spChg>
        <pc:spChg chg="mod">
          <ac:chgData name="Neemias Informatica Lima" userId="b77af7bd85500281" providerId="LiveId" clId="{9F076688-C27E-4ADB-A555-BD203051690D}" dt="2026-02-08T22:47:39.173" v="1707" actId="20577"/>
          <ac:spMkLst>
            <pc:docMk/>
            <pc:sldMk cId="3772032319" sldId="290"/>
            <ac:spMk id="12" creationId="{8D5A143D-15FB-4DFE-B0EC-FEEB77A92B2C}"/>
          </ac:spMkLst>
        </pc:spChg>
        <pc:spChg chg="mod">
          <ac:chgData name="Neemias Informatica Lima" userId="b77af7bd85500281" providerId="LiveId" clId="{9F076688-C27E-4ADB-A555-BD203051690D}" dt="2026-02-08T22:45:13.599" v="1660"/>
          <ac:spMkLst>
            <pc:docMk/>
            <pc:sldMk cId="3772032319" sldId="290"/>
            <ac:spMk id="14" creationId="{00000000-0000-0000-0000-000000000000}"/>
          </ac:spMkLst>
        </pc:spChg>
        <pc:picChg chg="add mod">
          <ac:chgData name="Neemias Informatica Lima" userId="b77af7bd85500281" providerId="LiveId" clId="{9F076688-C27E-4ADB-A555-BD203051690D}" dt="2026-02-04T22:16:13.149" v="63"/>
          <ac:picMkLst>
            <pc:docMk/>
            <pc:sldMk cId="3772032319" sldId="290"/>
            <ac:picMk id="3" creationId="{E9FE8042-C6B6-0B9D-3F23-CFBE96B7B13D}"/>
          </ac:picMkLst>
        </pc:picChg>
        <pc:picChg chg="add del mod">
          <ac:chgData name="Neemias Informatica Lima" userId="b77af7bd85500281" providerId="LiveId" clId="{9F076688-C27E-4ADB-A555-BD203051690D}" dt="2026-02-08T22:38:29.684" v="1574" actId="478"/>
          <ac:picMkLst>
            <pc:docMk/>
            <pc:sldMk cId="3772032319" sldId="290"/>
            <ac:picMk id="6" creationId="{B40EA91F-BFD6-06EA-D7F4-E4A00E0E89A0}"/>
          </ac:picMkLst>
        </pc:picChg>
        <pc:picChg chg="add mod">
          <ac:chgData name="Neemias Informatica Lima" userId="b77af7bd85500281" providerId="LiveId" clId="{9F076688-C27E-4ADB-A555-BD203051690D}" dt="2026-02-08T22:38:30.112" v="1575"/>
          <ac:picMkLst>
            <pc:docMk/>
            <pc:sldMk cId="3772032319" sldId="290"/>
            <ac:picMk id="8" creationId="{01FEA41A-65A4-1750-01BB-18D198C6008E}"/>
          </ac:picMkLst>
        </pc:picChg>
        <pc:picChg chg="add del mod">
          <ac:chgData name="Neemias Informatica Lima" userId="b77af7bd85500281" providerId="LiveId" clId="{9F076688-C27E-4ADB-A555-BD203051690D}" dt="2026-02-08T21:51:39.239" v="1294" actId="478"/>
          <ac:picMkLst>
            <pc:docMk/>
            <pc:sldMk cId="3772032319" sldId="290"/>
            <ac:picMk id="8" creationId="{514BBE54-40B8-6764-77C5-9BE98399C231}"/>
          </ac:picMkLst>
        </pc:picChg>
      </pc:sldChg>
      <pc:sldChg chg="addSp delSp modSp mod">
        <pc:chgData name="Neemias Informatica Lima" userId="b77af7bd85500281" providerId="LiveId" clId="{9F076688-C27E-4ADB-A555-BD203051690D}" dt="2026-02-08T22:51:28.845" v="1739" actId="34807"/>
        <pc:sldMkLst>
          <pc:docMk/>
          <pc:sldMk cId="1768216317" sldId="291"/>
        </pc:sldMkLst>
        <pc:spChg chg="add del mod">
          <ac:chgData name="Neemias Informatica Lima" userId="b77af7bd85500281" providerId="LiveId" clId="{9F076688-C27E-4ADB-A555-BD203051690D}" dt="2026-02-08T22:38:52.819" v="1578" actId="478"/>
          <ac:spMkLst>
            <pc:docMk/>
            <pc:sldMk cId="1768216317" sldId="291"/>
            <ac:spMk id="2" creationId="{3632815A-35E5-4791-52D0-E987261632E0}"/>
          </ac:spMkLst>
        </pc:spChg>
        <pc:spChg chg="add del mod">
          <ac:chgData name="Neemias Informatica Lima" userId="b77af7bd85500281" providerId="LiveId" clId="{9F076688-C27E-4ADB-A555-BD203051690D}" dt="2026-02-08T22:38:52.819" v="1578" actId="478"/>
          <ac:spMkLst>
            <pc:docMk/>
            <pc:sldMk cId="1768216317" sldId="291"/>
            <ac:spMk id="4" creationId="{7C5E7A5F-5CE2-49A3-56EE-93FA0B1589A9}"/>
          </ac:spMkLst>
        </pc:spChg>
        <pc:spChg chg="add del mod">
          <ac:chgData name="Neemias Informatica Lima" userId="b77af7bd85500281" providerId="LiveId" clId="{9F076688-C27E-4ADB-A555-BD203051690D}" dt="2026-02-08T21:51:59.733" v="1298" actId="478"/>
          <ac:spMkLst>
            <pc:docMk/>
            <pc:sldMk cId="1768216317" sldId="291"/>
            <ac:spMk id="6" creationId="{4C3BE229-897D-5BC0-F6C3-6AB6C3D1CEA3}"/>
          </ac:spMkLst>
        </pc:spChg>
        <pc:spChg chg="add mod">
          <ac:chgData name="Neemias Informatica Lima" userId="b77af7bd85500281" providerId="LiveId" clId="{9F076688-C27E-4ADB-A555-BD203051690D}" dt="2026-02-08T22:38:53.192" v="1579"/>
          <ac:spMkLst>
            <pc:docMk/>
            <pc:sldMk cId="1768216317" sldId="291"/>
            <ac:spMk id="6" creationId="{6C2F6662-17D7-33B3-FCD2-F2AB6531BBCD}"/>
          </ac:spMkLst>
        </pc:spChg>
        <pc:spChg chg="add del mod">
          <ac:chgData name="Neemias Informatica Lima" userId="b77af7bd85500281" providerId="LiveId" clId="{9F076688-C27E-4ADB-A555-BD203051690D}" dt="2026-02-08T21:51:59.733" v="1298" actId="478"/>
          <ac:spMkLst>
            <pc:docMk/>
            <pc:sldMk cId="1768216317" sldId="291"/>
            <ac:spMk id="7" creationId="{008B106C-681A-8BD0-E8E3-E6F77E29EABC}"/>
          </ac:spMkLst>
        </pc:spChg>
        <pc:spChg chg="add mod">
          <ac:chgData name="Neemias Informatica Lima" userId="b77af7bd85500281" providerId="LiveId" clId="{9F076688-C27E-4ADB-A555-BD203051690D}" dt="2026-02-08T22:38:53.192" v="1579"/>
          <ac:spMkLst>
            <pc:docMk/>
            <pc:sldMk cId="1768216317" sldId="291"/>
            <ac:spMk id="7" creationId="{AD0E9007-825A-F509-CC23-D91B6F9B2908}"/>
          </ac:spMkLst>
        </pc:spChg>
        <pc:spChg chg="mod">
          <ac:chgData name="Neemias Informatica Lima" userId="b77af7bd85500281" providerId="LiveId" clId="{9F076688-C27E-4ADB-A555-BD203051690D}" dt="2026-02-08T22:51:28.845" v="1739" actId="34807"/>
          <ac:spMkLst>
            <pc:docMk/>
            <pc:sldMk cId="1768216317" sldId="291"/>
            <ac:spMk id="12" creationId="{FD5EC092-AC81-4728-9A45-4C4BB5B95C65}"/>
          </ac:spMkLst>
        </pc:spChg>
        <pc:spChg chg="mod">
          <ac:chgData name="Neemias Informatica Lima" userId="b77af7bd85500281" providerId="LiveId" clId="{9F076688-C27E-4ADB-A555-BD203051690D}" dt="2026-02-08T22:48:50.258" v="1711"/>
          <ac:spMkLst>
            <pc:docMk/>
            <pc:sldMk cId="1768216317" sldId="291"/>
            <ac:spMk id="14" creationId="{00000000-0000-0000-0000-000000000000}"/>
          </ac:spMkLst>
        </pc:spChg>
        <pc:picChg chg="add mod">
          <ac:chgData name="Neemias Informatica Lima" userId="b77af7bd85500281" providerId="LiveId" clId="{9F076688-C27E-4ADB-A555-BD203051690D}" dt="2026-02-04T22:16:29.007" v="67"/>
          <ac:picMkLst>
            <pc:docMk/>
            <pc:sldMk cId="1768216317" sldId="291"/>
            <ac:picMk id="3" creationId="{9A2B89B4-F682-0CD3-3C61-1078A02A6277}"/>
          </ac:picMkLst>
        </pc:picChg>
        <pc:picChg chg="add del mod">
          <ac:chgData name="Neemias Informatica Lima" userId="b77af7bd85500281" providerId="LiveId" clId="{9F076688-C27E-4ADB-A555-BD203051690D}" dt="2026-02-08T22:38:52.819" v="1578" actId="478"/>
          <ac:picMkLst>
            <pc:docMk/>
            <pc:sldMk cId="1768216317" sldId="291"/>
            <ac:picMk id="5" creationId="{541C6604-D220-B064-8DB7-7192474F655F}"/>
          </ac:picMkLst>
        </pc:picChg>
        <pc:picChg chg="add del mod">
          <ac:chgData name="Neemias Informatica Lima" userId="b77af7bd85500281" providerId="LiveId" clId="{9F076688-C27E-4ADB-A555-BD203051690D}" dt="2026-02-08T21:51:59.733" v="1298" actId="478"/>
          <ac:picMkLst>
            <pc:docMk/>
            <pc:sldMk cId="1768216317" sldId="291"/>
            <ac:picMk id="8" creationId="{5C29EF8A-CC66-1145-02AB-5489B3B78D2C}"/>
          </ac:picMkLst>
        </pc:picChg>
        <pc:picChg chg="add mod">
          <ac:chgData name="Neemias Informatica Lima" userId="b77af7bd85500281" providerId="LiveId" clId="{9F076688-C27E-4ADB-A555-BD203051690D}" dt="2026-02-08T22:38:53.192" v="1579"/>
          <ac:picMkLst>
            <pc:docMk/>
            <pc:sldMk cId="1768216317" sldId="291"/>
            <ac:picMk id="8" creationId="{C6F860F8-EF72-1FDC-73F0-A9528F9B0AF3}"/>
          </ac:picMkLst>
        </pc:picChg>
      </pc:sldChg>
      <pc:sldChg chg="addSp delSp modSp mod">
        <pc:chgData name="Neemias Informatica Lima" userId="b77af7bd85500281" providerId="LiveId" clId="{9F076688-C27E-4ADB-A555-BD203051690D}" dt="2026-02-08T22:55:49.225" v="1768" actId="6549"/>
        <pc:sldMkLst>
          <pc:docMk/>
          <pc:sldMk cId="3757265641" sldId="292"/>
        </pc:sldMkLst>
        <pc:spChg chg="add del mod">
          <ac:chgData name="Neemias Informatica Lima" userId="b77af7bd85500281" providerId="LiveId" clId="{9F076688-C27E-4ADB-A555-BD203051690D}" dt="2026-02-08T22:39:07.099" v="1582" actId="478"/>
          <ac:spMkLst>
            <pc:docMk/>
            <pc:sldMk cId="3757265641" sldId="292"/>
            <ac:spMk id="2" creationId="{B133EE3C-333B-C5D1-9212-543D3FAE6ADD}"/>
          </ac:spMkLst>
        </pc:spChg>
        <pc:spChg chg="add del mod">
          <ac:chgData name="Neemias Informatica Lima" userId="b77af7bd85500281" providerId="LiveId" clId="{9F076688-C27E-4ADB-A555-BD203051690D}" dt="2026-02-08T22:39:07.099" v="1582" actId="478"/>
          <ac:spMkLst>
            <pc:docMk/>
            <pc:sldMk cId="3757265641" sldId="292"/>
            <ac:spMk id="4" creationId="{677D1946-40C6-345E-77F3-B04954A1A6AB}"/>
          </ac:spMkLst>
        </pc:spChg>
        <pc:spChg chg="add mod">
          <ac:chgData name="Neemias Informatica Lima" userId="b77af7bd85500281" providerId="LiveId" clId="{9F076688-C27E-4ADB-A555-BD203051690D}" dt="2026-02-08T22:39:07.472" v="1583"/>
          <ac:spMkLst>
            <pc:docMk/>
            <pc:sldMk cId="3757265641" sldId="292"/>
            <ac:spMk id="6" creationId="{8863D5FE-9E7D-947A-4AA1-57C5B374B786}"/>
          </ac:spMkLst>
        </pc:spChg>
        <pc:spChg chg="add del mod">
          <ac:chgData name="Neemias Informatica Lima" userId="b77af7bd85500281" providerId="LiveId" clId="{9F076688-C27E-4ADB-A555-BD203051690D}" dt="2026-02-08T21:52:23.965" v="1302" actId="478"/>
          <ac:spMkLst>
            <pc:docMk/>
            <pc:sldMk cId="3757265641" sldId="292"/>
            <ac:spMk id="6" creationId="{DB1A2DEE-1B6B-DD16-38E2-FB17A18455C5}"/>
          </ac:spMkLst>
        </pc:spChg>
        <pc:spChg chg="add mod">
          <ac:chgData name="Neemias Informatica Lima" userId="b77af7bd85500281" providerId="LiveId" clId="{9F076688-C27E-4ADB-A555-BD203051690D}" dt="2026-02-08T22:39:07.472" v="1583"/>
          <ac:spMkLst>
            <pc:docMk/>
            <pc:sldMk cId="3757265641" sldId="292"/>
            <ac:spMk id="7" creationId="{AE36FD24-5A26-9FDE-A1E6-D65B32E7CD0C}"/>
          </ac:spMkLst>
        </pc:spChg>
        <pc:spChg chg="add del mod">
          <ac:chgData name="Neemias Informatica Lima" userId="b77af7bd85500281" providerId="LiveId" clId="{9F076688-C27E-4ADB-A555-BD203051690D}" dt="2026-02-08T21:52:23.965" v="1302" actId="478"/>
          <ac:spMkLst>
            <pc:docMk/>
            <pc:sldMk cId="3757265641" sldId="292"/>
            <ac:spMk id="7" creationId="{DC9583C9-90EE-7E28-0125-E73E7F9A3072}"/>
          </ac:spMkLst>
        </pc:spChg>
        <pc:spChg chg="add">
          <ac:chgData name="Neemias Informatica Lima" userId="b77af7bd85500281" providerId="LiveId" clId="{9F076688-C27E-4ADB-A555-BD203051690D}" dt="2026-02-08T22:55:00.595" v="1755"/>
          <ac:spMkLst>
            <pc:docMk/>
            <pc:sldMk cId="3757265641" sldId="292"/>
            <ac:spMk id="9" creationId="{2AD99422-55EB-6408-28DD-7E083AB8CA37}"/>
          </ac:spMkLst>
        </pc:spChg>
        <pc:spChg chg="add">
          <ac:chgData name="Neemias Informatica Lima" userId="b77af7bd85500281" providerId="LiveId" clId="{9F076688-C27E-4ADB-A555-BD203051690D}" dt="2026-02-08T22:55:05.190" v="1756"/>
          <ac:spMkLst>
            <pc:docMk/>
            <pc:sldMk cId="3757265641" sldId="292"/>
            <ac:spMk id="11" creationId="{4F546DFB-35A8-7691-7669-106C9D004B48}"/>
          </ac:spMkLst>
        </pc:spChg>
        <pc:spChg chg="mod">
          <ac:chgData name="Neemias Informatica Lima" userId="b77af7bd85500281" providerId="LiveId" clId="{9F076688-C27E-4ADB-A555-BD203051690D}" dt="2026-02-08T22:55:49.225" v="1768" actId="6549"/>
          <ac:spMkLst>
            <pc:docMk/>
            <pc:sldMk cId="3757265641" sldId="292"/>
            <ac:spMk id="12" creationId="{1EC42BAA-B890-43DD-B4F0-9AB5685AF2FE}"/>
          </ac:spMkLst>
        </pc:spChg>
        <pc:spChg chg="mod">
          <ac:chgData name="Neemias Informatica Lima" userId="b77af7bd85500281" providerId="LiveId" clId="{9F076688-C27E-4ADB-A555-BD203051690D}" dt="2026-02-08T22:52:40.039" v="1743"/>
          <ac:spMkLst>
            <pc:docMk/>
            <pc:sldMk cId="3757265641" sldId="292"/>
            <ac:spMk id="14" creationId="{00000000-0000-0000-0000-000000000000}"/>
          </ac:spMkLst>
        </pc:spChg>
        <pc:picChg chg="add mod">
          <ac:chgData name="Neemias Informatica Lima" userId="b77af7bd85500281" providerId="LiveId" clId="{9F076688-C27E-4ADB-A555-BD203051690D}" dt="2026-02-04T22:16:44.454" v="72"/>
          <ac:picMkLst>
            <pc:docMk/>
            <pc:sldMk cId="3757265641" sldId="292"/>
            <ac:picMk id="3" creationId="{7F02D265-A30E-9B9B-E7DA-AF20305EDA12}"/>
          </ac:picMkLst>
        </pc:picChg>
        <pc:picChg chg="add del mod">
          <ac:chgData name="Neemias Informatica Lima" userId="b77af7bd85500281" providerId="LiveId" clId="{9F076688-C27E-4ADB-A555-BD203051690D}" dt="2026-02-08T22:39:07.099" v="1582" actId="478"/>
          <ac:picMkLst>
            <pc:docMk/>
            <pc:sldMk cId="3757265641" sldId="292"/>
            <ac:picMk id="5" creationId="{AEAA652B-82BF-A505-534E-3713EC0C3FF5}"/>
          </ac:picMkLst>
        </pc:picChg>
        <pc:picChg chg="add del mod">
          <ac:chgData name="Neemias Informatica Lima" userId="b77af7bd85500281" providerId="LiveId" clId="{9F076688-C27E-4ADB-A555-BD203051690D}" dt="2026-02-08T21:52:23.965" v="1302" actId="478"/>
          <ac:picMkLst>
            <pc:docMk/>
            <pc:sldMk cId="3757265641" sldId="292"/>
            <ac:picMk id="8" creationId="{136DD419-5E9B-1AAC-AF36-8C259918F097}"/>
          </ac:picMkLst>
        </pc:picChg>
        <pc:picChg chg="add mod">
          <ac:chgData name="Neemias Informatica Lima" userId="b77af7bd85500281" providerId="LiveId" clId="{9F076688-C27E-4ADB-A555-BD203051690D}" dt="2026-02-08T22:39:07.472" v="1583"/>
          <ac:picMkLst>
            <pc:docMk/>
            <pc:sldMk cId="3757265641" sldId="292"/>
            <ac:picMk id="8" creationId="{AF247E63-118B-156B-F864-42C1902C148D}"/>
          </ac:picMkLst>
        </pc:picChg>
      </pc:sldChg>
      <pc:sldChg chg="addSp delSp modSp mod">
        <pc:chgData name="Neemias Informatica Lima" userId="b77af7bd85500281" providerId="LiveId" clId="{9F076688-C27E-4ADB-A555-BD203051690D}" dt="2026-02-08T22:56:39.590" v="1779"/>
        <pc:sldMkLst>
          <pc:docMk/>
          <pc:sldMk cId="3114938747" sldId="293"/>
        </pc:sldMkLst>
        <pc:spChg chg="add del mod">
          <ac:chgData name="Neemias Informatica Lima" userId="b77af7bd85500281" providerId="LiveId" clId="{9F076688-C27E-4ADB-A555-BD203051690D}" dt="2026-02-08T22:39:14.500" v="1584" actId="478"/>
          <ac:spMkLst>
            <pc:docMk/>
            <pc:sldMk cId="3114938747" sldId="293"/>
            <ac:spMk id="2" creationId="{F14C4A8F-5BAA-76B1-43A4-DC9E857EE788}"/>
          </ac:spMkLst>
        </pc:spChg>
        <pc:spChg chg="add del mod">
          <ac:chgData name="Neemias Informatica Lima" userId="b77af7bd85500281" providerId="LiveId" clId="{9F076688-C27E-4ADB-A555-BD203051690D}" dt="2026-02-08T22:39:14.500" v="1584" actId="478"/>
          <ac:spMkLst>
            <pc:docMk/>
            <pc:sldMk cId="3114938747" sldId="293"/>
            <ac:spMk id="4" creationId="{7EABB3FF-19B5-EE17-0D20-2720B0973F46}"/>
          </ac:spMkLst>
        </pc:spChg>
        <pc:spChg chg="add mod">
          <ac:chgData name="Neemias Informatica Lima" userId="b77af7bd85500281" providerId="LiveId" clId="{9F076688-C27E-4ADB-A555-BD203051690D}" dt="2026-02-08T22:39:14.911" v="1585"/>
          <ac:spMkLst>
            <pc:docMk/>
            <pc:sldMk cId="3114938747" sldId="293"/>
            <ac:spMk id="5" creationId="{9F8C5DFA-D54A-7C77-13C7-338C67991EE6}"/>
          </ac:spMkLst>
        </pc:spChg>
        <pc:spChg chg="add del mod">
          <ac:chgData name="Neemias Informatica Lima" userId="b77af7bd85500281" providerId="LiveId" clId="{9F076688-C27E-4ADB-A555-BD203051690D}" dt="2026-02-08T21:52:33.429" v="1304" actId="478"/>
          <ac:spMkLst>
            <pc:docMk/>
            <pc:sldMk cId="3114938747" sldId="293"/>
            <ac:spMk id="5" creationId="{F0D2A7E8-34C0-53F5-C857-1704C4F7CA62}"/>
          </ac:spMkLst>
        </pc:spChg>
        <pc:spChg chg="add mod">
          <ac:chgData name="Neemias Informatica Lima" userId="b77af7bd85500281" providerId="LiveId" clId="{9F076688-C27E-4ADB-A555-BD203051690D}" dt="2026-02-08T22:39:14.911" v="1585"/>
          <ac:spMkLst>
            <pc:docMk/>
            <pc:sldMk cId="3114938747" sldId="293"/>
            <ac:spMk id="7" creationId="{79EDA459-2020-756D-3664-1C87E088DF83}"/>
          </ac:spMkLst>
        </pc:spChg>
        <pc:spChg chg="add del mod">
          <ac:chgData name="Neemias Informatica Lima" userId="b77af7bd85500281" providerId="LiveId" clId="{9F076688-C27E-4ADB-A555-BD203051690D}" dt="2026-02-08T21:52:33.429" v="1304" actId="478"/>
          <ac:spMkLst>
            <pc:docMk/>
            <pc:sldMk cId="3114938747" sldId="293"/>
            <ac:spMk id="7" creationId="{CA33BB0B-0ADA-0669-241B-A70AA7D51068}"/>
          </ac:spMkLst>
        </pc:spChg>
        <pc:spChg chg="mod">
          <ac:chgData name="Neemias Informatica Lima" userId="b77af7bd85500281" providerId="LiveId" clId="{9F076688-C27E-4ADB-A555-BD203051690D}" dt="2026-02-08T22:56:39.590" v="1779"/>
          <ac:spMkLst>
            <pc:docMk/>
            <pc:sldMk cId="3114938747" sldId="293"/>
            <ac:spMk id="16" creationId="{CFC8B9D9-C6ED-4706-A104-65D118A5B7F9}"/>
          </ac:spMkLst>
        </pc:spChg>
        <pc:picChg chg="add mod">
          <ac:chgData name="Neemias Informatica Lima" userId="b77af7bd85500281" providerId="LiveId" clId="{9F076688-C27E-4ADB-A555-BD203051690D}" dt="2026-02-04T22:16:51.094" v="74"/>
          <ac:picMkLst>
            <pc:docMk/>
            <pc:sldMk cId="3114938747" sldId="293"/>
            <ac:picMk id="3" creationId="{7611C4B2-FE84-F372-900B-BE0182FC355A}"/>
          </ac:picMkLst>
        </pc:picChg>
        <pc:picChg chg="add del mod">
          <ac:chgData name="Neemias Informatica Lima" userId="b77af7bd85500281" providerId="LiveId" clId="{9F076688-C27E-4ADB-A555-BD203051690D}" dt="2026-02-08T22:39:14.500" v="1584" actId="478"/>
          <ac:picMkLst>
            <pc:docMk/>
            <pc:sldMk cId="3114938747" sldId="293"/>
            <ac:picMk id="6" creationId="{4BCEB700-1BEE-7713-32C2-2AFCF182DDA6}"/>
          </ac:picMkLst>
        </pc:picChg>
        <pc:picChg chg="add mod">
          <ac:chgData name="Neemias Informatica Lima" userId="b77af7bd85500281" providerId="LiveId" clId="{9F076688-C27E-4ADB-A555-BD203051690D}" dt="2026-02-08T22:39:14.911" v="1585"/>
          <ac:picMkLst>
            <pc:docMk/>
            <pc:sldMk cId="3114938747" sldId="293"/>
            <ac:picMk id="8" creationId="{C62A721A-012A-B5C2-1FA7-80B93CC5CE76}"/>
          </ac:picMkLst>
        </pc:picChg>
        <pc:picChg chg="add del mod">
          <ac:chgData name="Neemias Informatica Lima" userId="b77af7bd85500281" providerId="LiveId" clId="{9F076688-C27E-4ADB-A555-BD203051690D}" dt="2026-02-08T21:52:33.429" v="1304" actId="478"/>
          <ac:picMkLst>
            <pc:docMk/>
            <pc:sldMk cId="3114938747" sldId="293"/>
            <ac:picMk id="8" creationId="{E3C79B51-C5B8-0E91-6DAE-5EF6450B15E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66959F-D557-4AD2-8488-6D988692D220}" type="datetimeFigureOut">
              <a:rPr lang="pt-BR" smtClean="0"/>
              <a:t>08/02/2026</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72852-4DE7-44D3-8A7F-56C27570EADE}" type="slidenum">
              <a:rPr lang="pt-BR" smtClean="0"/>
              <a:t>‹nº›</a:t>
            </a:fld>
            <a:endParaRPr lang="pt-BR"/>
          </a:p>
        </p:txBody>
      </p:sp>
    </p:spTree>
    <p:extLst>
      <p:ext uri="{BB962C8B-B14F-4D97-AF65-F5344CB8AC3E}">
        <p14:creationId xmlns:p14="http://schemas.microsoft.com/office/powerpoint/2010/main" val="9844537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C4D8A3-0553-4624-98E0-EE1E1EA2DF94}" type="datetimeFigureOut">
              <a:rPr lang="pt-BR" smtClean="0"/>
              <a:t>08/02/2026</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DDDF94-5BF5-43EC-9ABE-4C4ADD279200}" type="slidenum">
              <a:rPr lang="pt-BR" smtClean="0"/>
              <a:t>‹nº›</a:t>
            </a:fld>
            <a:endParaRPr lang="pt-BR"/>
          </a:p>
        </p:txBody>
      </p:sp>
    </p:spTree>
    <p:extLst>
      <p:ext uri="{BB962C8B-B14F-4D97-AF65-F5344CB8AC3E}">
        <p14:creationId xmlns:p14="http://schemas.microsoft.com/office/powerpoint/2010/main" val="3037722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1</a:t>
            </a:fld>
            <a:endParaRPr lang="pt-BR"/>
          </a:p>
        </p:txBody>
      </p:sp>
    </p:spTree>
    <p:extLst>
      <p:ext uri="{BB962C8B-B14F-4D97-AF65-F5344CB8AC3E}">
        <p14:creationId xmlns:p14="http://schemas.microsoft.com/office/powerpoint/2010/main" val="1987669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2</a:t>
            </a:fld>
            <a:endParaRPr lang="pt-BR"/>
          </a:p>
        </p:txBody>
      </p:sp>
    </p:spTree>
    <p:extLst>
      <p:ext uri="{BB962C8B-B14F-4D97-AF65-F5344CB8AC3E}">
        <p14:creationId xmlns:p14="http://schemas.microsoft.com/office/powerpoint/2010/main" val="2252631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3</a:t>
            </a:fld>
            <a:endParaRPr lang="pt-BR"/>
          </a:p>
        </p:txBody>
      </p:sp>
    </p:spTree>
    <p:extLst>
      <p:ext uri="{BB962C8B-B14F-4D97-AF65-F5344CB8AC3E}">
        <p14:creationId xmlns:p14="http://schemas.microsoft.com/office/powerpoint/2010/main" val="37965696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5</a:t>
            </a:fld>
            <a:endParaRPr lang="pt-BR"/>
          </a:p>
        </p:txBody>
      </p:sp>
    </p:spTree>
    <p:extLst>
      <p:ext uri="{BB962C8B-B14F-4D97-AF65-F5344CB8AC3E}">
        <p14:creationId xmlns:p14="http://schemas.microsoft.com/office/powerpoint/2010/main" val="1787445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34DDDF94-5BF5-43EC-9ABE-4C4ADD279200}" type="slidenum">
              <a:rPr lang="pt-BR" smtClean="0"/>
              <a:t>7</a:t>
            </a:fld>
            <a:endParaRPr lang="pt-BR"/>
          </a:p>
        </p:txBody>
      </p:sp>
    </p:spTree>
    <p:extLst>
      <p:ext uri="{BB962C8B-B14F-4D97-AF65-F5344CB8AC3E}">
        <p14:creationId xmlns:p14="http://schemas.microsoft.com/office/powerpoint/2010/main" val="15523721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9</a:t>
            </a:fld>
            <a:endParaRPr lang="pt-BR"/>
          </a:p>
        </p:txBody>
      </p:sp>
    </p:spTree>
    <p:extLst>
      <p:ext uri="{BB962C8B-B14F-4D97-AF65-F5344CB8AC3E}">
        <p14:creationId xmlns:p14="http://schemas.microsoft.com/office/powerpoint/2010/main" val="13066495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11</a:t>
            </a:fld>
            <a:endParaRPr lang="pt-BR"/>
          </a:p>
        </p:txBody>
      </p:sp>
    </p:spTree>
    <p:extLst>
      <p:ext uri="{BB962C8B-B14F-4D97-AF65-F5344CB8AC3E}">
        <p14:creationId xmlns:p14="http://schemas.microsoft.com/office/powerpoint/2010/main" val="39994307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4532" y="570268"/>
            <a:ext cx="7558207" cy="2679573"/>
          </a:xfrm>
        </p:spPr>
        <p:txBody>
          <a:bodyPr anchor="b">
            <a:normAutofit/>
          </a:bodyPr>
          <a:lstStyle>
            <a:lvl1pPr algn="l">
              <a:lnSpc>
                <a:spcPct val="85000"/>
              </a:lnSpc>
              <a:defRPr sz="6011" spc="-38" baseline="0">
                <a:solidFill>
                  <a:schemeClr val="tx1">
                    <a:lumMod val="85000"/>
                    <a:lumOff val="15000"/>
                  </a:schemeClr>
                </a:solidFill>
              </a:defRPr>
            </a:lvl1pPr>
          </a:lstStyle>
          <a:p>
            <a:r>
              <a:rPr lang="pt-BR"/>
              <a:t>Clique para editar o título mestre</a:t>
            </a:r>
            <a:endParaRPr lang="en-US" dirty="0"/>
          </a:p>
        </p:txBody>
      </p:sp>
      <p:sp>
        <p:nvSpPr>
          <p:cNvPr id="3" name="Subtitle 2"/>
          <p:cNvSpPr>
            <a:spLocks noGrp="1"/>
          </p:cNvSpPr>
          <p:nvPr>
            <p:ph type="subTitle" idx="1"/>
          </p:nvPr>
        </p:nvSpPr>
        <p:spPr>
          <a:xfrm>
            <a:off x="826614" y="3347903"/>
            <a:ext cx="7558207" cy="858838"/>
          </a:xfrm>
        </p:spPr>
        <p:txBody>
          <a:bodyPr lIns="91440" rIns="91440">
            <a:normAutofit/>
          </a:bodyPr>
          <a:lstStyle>
            <a:lvl1pPr marL="0" indent="0" algn="l">
              <a:buNone/>
              <a:defRPr sz="1803" cap="all" spc="150" baseline="0">
                <a:solidFill>
                  <a:schemeClr val="tx2"/>
                </a:solidFill>
                <a:latin typeface="+mj-lt"/>
              </a:defRPr>
            </a:lvl1pPr>
            <a:lvl2pPr marL="343540" indent="0" algn="ctr">
              <a:buNone/>
              <a:defRPr sz="1803"/>
            </a:lvl2pPr>
            <a:lvl3pPr marL="687080" indent="0" algn="ctr">
              <a:buNone/>
              <a:defRPr sz="1803"/>
            </a:lvl3pPr>
            <a:lvl4pPr marL="1030620" indent="0" algn="ctr">
              <a:buNone/>
              <a:defRPr sz="1503"/>
            </a:lvl4pPr>
            <a:lvl5pPr marL="1374160" indent="0" algn="ctr">
              <a:buNone/>
              <a:defRPr sz="1503"/>
            </a:lvl5pPr>
            <a:lvl6pPr marL="1717700" indent="0" algn="ctr">
              <a:buNone/>
              <a:defRPr sz="1503"/>
            </a:lvl6pPr>
            <a:lvl7pPr marL="2061240" indent="0" algn="ctr">
              <a:buNone/>
              <a:defRPr sz="1503"/>
            </a:lvl7pPr>
            <a:lvl8pPr marL="2404781" indent="0" algn="ctr">
              <a:buNone/>
              <a:defRPr sz="1503"/>
            </a:lvl8pPr>
            <a:lvl9pPr marL="2748321" indent="0" algn="ctr">
              <a:buNone/>
              <a:defRPr sz="1503"/>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907473" y="3263583"/>
            <a:ext cx="742078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969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3749439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exto e Título Vertical">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56172" y="311660"/>
            <a:ext cx="1975440" cy="4326062"/>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629851" y="311660"/>
            <a:ext cx="5811803" cy="4326063"/>
          </a:xfrm>
        </p:spPr>
        <p:txBody>
          <a:bodyPr vert="eaVert" lIns="45720" tIns="0" rIns="45720" bIns="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3386287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TS">
    <p:bg>
      <p:bgPr>
        <a:solidFill>
          <a:schemeClr val="bg1"/>
        </a:solidFill>
        <a:effectLst/>
      </p:bgPr>
    </p:bg>
    <p:spTree>
      <p:nvGrpSpPr>
        <p:cNvPr id="1" name=""/>
        <p:cNvGrpSpPr/>
        <p:nvPr/>
      </p:nvGrpSpPr>
      <p:grpSpPr>
        <a:xfrm>
          <a:off x="0" y="0"/>
          <a:ext cx="0" cy="0"/>
          <a:chOff x="0" y="0"/>
          <a:chExt cx="0" cy="0"/>
        </a:xfrm>
      </p:grpSpPr>
      <p:sp>
        <p:nvSpPr>
          <p:cNvPr id="4" name="Espaço Reservado para Título 1"/>
          <p:cNvSpPr>
            <a:spLocks noGrp="1"/>
          </p:cNvSpPr>
          <p:nvPr>
            <p:ph type="title" hasCustomPrompt="1"/>
          </p:nvPr>
        </p:nvSpPr>
        <p:spPr>
          <a:xfrm>
            <a:off x="2340525" y="0"/>
            <a:ext cx="6820938" cy="1496392"/>
          </a:xfrm>
          <a:prstGeom prst="rect">
            <a:avLst/>
          </a:prstGeom>
        </p:spPr>
        <p:txBody>
          <a:bodyPr vert="horz" lIns="91440" tIns="45720" rIns="91440" bIns="45720" rtlCol="0" anchor="ctr">
            <a:noAutofit/>
          </a:bodyPr>
          <a:lstStyle>
            <a:lvl1pPr>
              <a:defRPr sz="5333" b="1" cap="all" baseline="0">
                <a:solidFill>
                  <a:schemeClr val="bg1"/>
                </a:solidFill>
                <a:latin typeface="+mn-lt"/>
              </a:defRPr>
            </a:lvl1pPr>
          </a:lstStyle>
          <a:p>
            <a:r>
              <a:rPr lang="pt-BR" dirty="0"/>
              <a:t>título mestre</a:t>
            </a:r>
          </a:p>
        </p:txBody>
      </p:sp>
      <p:sp>
        <p:nvSpPr>
          <p:cNvPr id="3" name="Espaço Reservado para Imagem 5"/>
          <p:cNvSpPr>
            <a:spLocks noGrp="1"/>
          </p:cNvSpPr>
          <p:nvPr>
            <p:ph type="pic" sz="quarter" idx="11"/>
          </p:nvPr>
        </p:nvSpPr>
        <p:spPr>
          <a:xfrm>
            <a:off x="0" y="1496393"/>
            <a:ext cx="9161463" cy="3656633"/>
          </a:xfrm>
          <a:ln>
            <a:noFill/>
          </a:ln>
        </p:spPr>
        <p:txBody>
          <a:bodyPr/>
          <a:lstStyle/>
          <a:p>
            <a:endParaRPr lang="pt-BR" dirty="0"/>
          </a:p>
        </p:txBody>
      </p:sp>
      <p:sp>
        <p:nvSpPr>
          <p:cNvPr id="5" name="Espaço Reservado para Texto 4"/>
          <p:cNvSpPr>
            <a:spLocks noGrp="1"/>
          </p:cNvSpPr>
          <p:nvPr>
            <p:ph type="body" sz="quarter" idx="12" hasCustomPrompt="1"/>
          </p:nvPr>
        </p:nvSpPr>
        <p:spPr>
          <a:xfrm>
            <a:off x="0" y="0"/>
            <a:ext cx="2336800" cy="1465943"/>
          </a:xfrm>
        </p:spPr>
        <p:txBody>
          <a:bodyPr anchor="ctr">
            <a:normAutofit/>
          </a:bodyPr>
          <a:lstStyle>
            <a:lvl1pPr marL="0" indent="0" algn="ctr">
              <a:buNone/>
              <a:defRPr sz="6000" b="1">
                <a:solidFill>
                  <a:schemeClr val="bg1"/>
                </a:solidFill>
              </a:defRPr>
            </a:lvl1pPr>
          </a:lstStyle>
          <a:p>
            <a:pPr lvl="0"/>
            <a:r>
              <a:rPr lang="pt-BR" dirty="0"/>
              <a:t>00</a:t>
            </a:r>
          </a:p>
        </p:txBody>
      </p:sp>
    </p:spTree>
    <p:extLst>
      <p:ext uri="{BB962C8B-B14F-4D97-AF65-F5344CB8AC3E}">
        <p14:creationId xmlns:p14="http://schemas.microsoft.com/office/powerpoint/2010/main" val="385283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‹nº›</a:t>
            </a:fld>
            <a:endParaRPr lang="en-US" dirty="0"/>
          </a:p>
        </p:txBody>
      </p:sp>
    </p:spTree>
    <p:extLst>
      <p:ext uri="{BB962C8B-B14F-4D97-AF65-F5344CB8AC3E}">
        <p14:creationId xmlns:p14="http://schemas.microsoft.com/office/powerpoint/2010/main" val="3411489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4532" y="570268"/>
            <a:ext cx="7558207" cy="2679573"/>
          </a:xfrm>
        </p:spPr>
        <p:txBody>
          <a:bodyPr anchor="b" anchorCtr="0">
            <a:normAutofit/>
          </a:bodyPr>
          <a:lstStyle>
            <a:lvl1pPr>
              <a:lnSpc>
                <a:spcPct val="85000"/>
              </a:lnSpc>
              <a:defRPr sz="6011" b="0">
                <a:solidFill>
                  <a:schemeClr val="tx1">
                    <a:lumMod val="85000"/>
                    <a:lumOff val="15000"/>
                  </a:schemeClr>
                </a:solidFill>
              </a:defRPr>
            </a:lvl1pPr>
          </a:lstStyle>
          <a:p>
            <a:r>
              <a:rPr lang="pt-BR"/>
              <a:t>Clique para editar o título mestre</a:t>
            </a:r>
            <a:endParaRPr lang="en-US" dirty="0"/>
          </a:p>
        </p:txBody>
      </p:sp>
      <p:sp>
        <p:nvSpPr>
          <p:cNvPr id="3" name="Text Placeholder 2"/>
          <p:cNvSpPr>
            <a:spLocks noGrp="1"/>
          </p:cNvSpPr>
          <p:nvPr>
            <p:ph type="body" idx="1"/>
          </p:nvPr>
        </p:nvSpPr>
        <p:spPr>
          <a:xfrm>
            <a:off x="824532" y="3346031"/>
            <a:ext cx="7558207" cy="858838"/>
          </a:xfrm>
        </p:spPr>
        <p:txBody>
          <a:bodyPr lIns="91440" rIns="91440" anchor="t" anchorCtr="0">
            <a:normAutofit/>
          </a:bodyPr>
          <a:lstStyle>
            <a:lvl1pPr marL="0" indent="0">
              <a:buNone/>
              <a:defRPr sz="1803" cap="all" spc="150" baseline="0">
                <a:solidFill>
                  <a:schemeClr val="tx2"/>
                </a:solidFill>
                <a:latin typeface="+mj-lt"/>
              </a:defRPr>
            </a:lvl1pPr>
            <a:lvl2pPr marL="343540" indent="0">
              <a:buNone/>
              <a:defRPr sz="1353">
                <a:solidFill>
                  <a:schemeClr val="tx1">
                    <a:tint val="75000"/>
                  </a:schemeClr>
                </a:solidFill>
              </a:defRPr>
            </a:lvl2pPr>
            <a:lvl3pPr marL="687080" indent="0">
              <a:buNone/>
              <a:defRPr sz="1202">
                <a:solidFill>
                  <a:schemeClr val="tx1">
                    <a:tint val="75000"/>
                  </a:schemeClr>
                </a:solidFill>
              </a:defRPr>
            </a:lvl3pPr>
            <a:lvl4pPr marL="1030620" indent="0">
              <a:buNone/>
              <a:defRPr sz="1052">
                <a:solidFill>
                  <a:schemeClr val="tx1">
                    <a:tint val="75000"/>
                  </a:schemeClr>
                </a:solidFill>
              </a:defRPr>
            </a:lvl4pPr>
            <a:lvl5pPr marL="1374160" indent="0">
              <a:buNone/>
              <a:defRPr sz="1052">
                <a:solidFill>
                  <a:schemeClr val="tx1">
                    <a:tint val="75000"/>
                  </a:schemeClr>
                </a:solidFill>
              </a:defRPr>
            </a:lvl5pPr>
            <a:lvl6pPr marL="1717700" indent="0">
              <a:buNone/>
              <a:defRPr sz="1052">
                <a:solidFill>
                  <a:schemeClr val="tx1">
                    <a:tint val="75000"/>
                  </a:schemeClr>
                </a:solidFill>
              </a:defRPr>
            </a:lvl6pPr>
            <a:lvl7pPr marL="2061240" indent="0">
              <a:buNone/>
              <a:defRPr sz="1052">
                <a:solidFill>
                  <a:schemeClr val="tx1">
                    <a:tint val="75000"/>
                  </a:schemeClr>
                </a:solidFill>
              </a:defRPr>
            </a:lvl7pPr>
            <a:lvl8pPr marL="2404781" indent="0">
              <a:buNone/>
              <a:defRPr sz="1052">
                <a:solidFill>
                  <a:schemeClr val="tx1">
                    <a:tint val="75000"/>
                  </a:schemeClr>
                </a:solidFill>
              </a:defRPr>
            </a:lvl8pPr>
            <a:lvl9pPr marL="2748321" indent="0">
              <a:buNone/>
              <a:defRPr sz="1052">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20EBB0C4-6273-4C6E-B9BD-2EDC30F1CD52}" type="datetimeFigureOut">
              <a:rPr lang="en-US" dirty="0"/>
              <a:t>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907473" y="3263583"/>
            <a:ext cx="742078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2678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a:xfrm>
            <a:off x="824532" y="215351"/>
            <a:ext cx="7558207" cy="1090083"/>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824531" y="1386864"/>
            <a:ext cx="3710393" cy="302310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4672346" y="1386865"/>
            <a:ext cx="3710393" cy="302310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182252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a:xfrm>
            <a:off x="824532" y="215351"/>
            <a:ext cx="7558207" cy="1090083"/>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824531" y="1387103"/>
            <a:ext cx="3710393" cy="553234"/>
          </a:xfrm>
        </p:spPr>
        <p:txBody>
          <a:bodyPr lIns="91440" rIns="91440" anchor="ctr">
            <a:normAutofit/>
          </a:bodyPr>
          <a:lstStyle>
            <a:lvl1pPr marL="0" indent="0">
              <a:buNone/>
              <a:defRPr sz="1503" b="0" cap="all" baseline="0">
                <a:solidFill>
                  <a:schemeClr val="tx2"/>
                </a:solidFill>
              </a:defRPr>
            </a:lvl1pPr>
            <a:lvl2pPr marL="343540" indent="0">
              <a:buNone/>
              <a:defRPr sz="1503" b="1"/>
            </a:lvl2pPr>
            <a:lvl3pPr marL="687080" indent="0">
              <a:buNone/>
              <a:defRPr sz="1353" b="1"/>
            </a:lvl3pPr>
            <a:lvl4pPr marL="1030620" indent="0">
              <a:buNone/>
              <a:defRPr sz="1202" b="1"/>
            </a:lvl4pPr>
            <a:lvl5pPr marL="1374160" indent="0">
              <a:buNone/>
              <a:defRPr sz="1202" b="1"/>
            </a:lvl5pPr>
            <a:lvl6pPr marL="1717700" indent="0">
              <a:buNone/>
              <a:defRPr sz="1202" b="1"/>
            </a:lvl6pPr>
            <a:lvl7pPr marL="2061240" indent="0">
              <a:buNone/>
              <a:defRPr sz="1202" b="1"/>
            </a:lvl7pPr>
            <a:lvl8pPr marL="2404781" indent="0">
              <a:buNone/>
              <a:defRPr sz="1202" b="1"/>
            </a:lvl8pPr>
            <a:lvl9pPr marL="2748321" indent="0">
              <a:buNone/>
              <a:defRPr sz="1202" b="1"/>
            </a:lvl9pPr>
          </a:lstStyle>
          <a:p>
            <a:pPr lvl="0"/>
            <a:r>
              <a:rPr lang="pt-BR"/>
              <a:t>Editar estilos de texto Mestre</a:t>
            </a:r>
          </a:p>
        </p:txBody>
      </p:sp>
      <p:sp>
        <p:nvSpPr>
          <p:cNvPr id="4" name="Content Placeholder 3"/>
          <p:cNvSpPr>
            <a:spLocks noGrp="1"/>
          </p:cNvSpPr>
          <p:nvPr>
            <p:ph sz="half" idx="2"/>
          </p:nvPr>
        </p:nvSpPr>
        <p:spPr>
          <a:xfrm>
            <a:off x="824531" y="1940337"/>
            <a:ext cx="3710393" cy="2538342"/>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4672346" y="1387103"/>
            <a:ext cx="3710393" cy="553234"/>
          </a:xfrm>
        </p:spPr>
        <p:txBody>
          <a:bodyPr lIns="91440" rIns="91440" anchor="ctr">
            <a:normAutofit/>
          </a:bodyPr>
          <a:lstStyle>
            <a:lvl1pPr marL="0" indent="0">
              <a:buNone/>
              <a:defRPr sz="1503" b="0" cap="all" baseline="0">
                <a:solidFill>
                  <a:schemeClr val="tx2"/>
                </a:solidFill>
              </a:defRPr>
            </a:lvl1pPr>
            <a:lvl2pPr marL="343540" indent="0">
              <a:buNone/>
              <a:defRPr sz="1503" b="1"/>
            </a:lvl2pPr>
            <a:lvl3pPr marL="687080" indent="0">
              <a:buNone/>
              <a:defRPr sz="1353" b="1"/>
            </a:lvl3pPr>
            <a:lvl4pPr marL="1030620" indent="0">
              <a:buNone/>
              <a:defRPr sz="1202" b="1"/>
            </a:lvl4pPr>
            <a:lvl5pPr marL="1374160" indent="0">
              <a:buNone/>
              <a:defRPr sz="1202" b="1"/>
            </a:lvl5pPr>
            <a:lvl6pPr marL="1717700" indent="0">
              <a:buNone/>
              <a:defRPr sz="1202" b="1"/>
            </a:lvl6pPr>
            <a:lvl7pPr marL="2061240" indent="0">
              <a:buNone/>
              <a:defRPr sz="1202" b="1"/>
            </a:lvl7pPr>
            <a:lvl8pPr marL="2404781" indent="0">
              <a:buNone/>
              <a:defRPr sz="1202" b="1"/>
            </a:lvl8pPr>
            <a:lvl9pPr marL="2748321" indent="0">
              <a:buNone/>
              <a:defRPr sz="1202" b="1"/>
            </a:lvl9pPr>
          </a:lstStyle>
          <a:p>
            <a:pPr lvl="0"/>
            <a:r>
              <a:rPr lang="pt-BR"/>
              <a:t>Editar estilos de texto Mestre</a:t>
            </a:r>
          </a:p>
        </p:txBody>
      </p:sp>
      <p:sp>
        <p:nvSpPr>
          <p:cNvPr id="6" name="Content Placeholder 5"/>
          <p:cNvSpPr>
            <a:spLocks noGrp="1"/>
          </p:cNvSpPr>
          <p:nvPr>
            <p:ph sz="quarter" idx="4"/>
          </p:nvPr>
        </p:nvSpPr>
        <p:spPr>
          <a:xfrm>
            <a:off x="4672346" y="1940337"/>
            <a:ext cx="3710393" cy="2538342"/>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2/8/2026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4021399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2/8/2026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918963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5" name="Rectangle 4"/>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2/8/2026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654449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8" name="Rectangle 7"/>
          <p:cNvSpPr/>
          <p:nvPr/>
        </p:nvSpPr>
        <p:spPr>
          <a:xfrm>
            <a:off x="13" y="0"/>
            <a:ext cx="3043895" cy="51530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5840" y="0"/>
            <a:ext cx="48098" cy="51530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3555" y="446595"/>
            <a:ext cx="2404884" cy="1717675"/>
          </a:xfrm>
        </p:spPr>
        <p:txBody>
          <a:bodyPr anchor="b">
            <a:normAutofit/>
          </a:bodyPr>
          <a:lstStyle>
            <a:lvl1pPr>
              <a:defRPr sz="2705" b="0">
                <a:solidFill>
                  <a:srgbClr val="FFFFFF"/>
                </a:solidFill>
              </a:defRPr>
            </a:lvl1pPr>
          </a:lstStyle>
          <a:p>
            <a:r>
              <a:rPr lang="pt-BR"/>
              <a:t>Clique para editar o título mestre</a:t>
            </a:r>
            <a:endParaRPr lang="en-US" dirty="0"/>
          </a:p>
        </p:txBody>
      </p:sp>
      <p:sp>
        <p:nvSpPr>
          <p:cNvPr id="3" name="Content Placeholder 2"/>
          <p:cNvSpPr>
            <a:spLocks noGrp="1"/>
          </p:cNvSpPr>
          <p:nvPr>
            <p:ph idx="1"/>
          </p:nvPr>
        </p:nvSpPr>
        <p:spPr>
          <a:xfrm>
            <a:off x="3607326" y="549656"/>
            <a:ext cx="4878479" cy="3950653"/>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343555" y="2198624"/>
            <a:ext cx="2404884" cy="2539036"/>
          </a:xfrm>
        </p:spPr>
        <p:txBody>
          <a:bodyPr lIns="91440" rIns="91440">
            <a:normAutofit/>
          </a:bodyPr>
          <a:lstStyle>
            <a:lvl1pPr marL="0" indent="0">
              <a:buNone/>
              <a:defRPr sz="1127">
                <a:solidFill>
                  <a:srgbClr val="FFFFFF"/>
                </a:solidFill>
              </a:defRPr>
            </a:lvl1pPr>
            <a:lvl2pPr marL="343540" indent="0">
              <a:buNone/>
              <a:defRPr sz="902"/>
            </a:lvl2pPr>
            <a:lvl3pPr marL="687080" indent="0">
              <a:buNone/>
              <a:defRPr sz="751"/>
            </a:lvl3pPr>
            <a:lvl4pPr marL="1030620" indent="0">
              <a:buNone/>
              <a:defRPr sz="676"/>
            </a:lvl4pPr>
            <a:lvl5pPr marL="1374160" indent="0">
              <a:buNone/>
              <a:defRPr sz="676"/>
            </a:lvl5pPr>
            <a:lvl6pPr marL="1717700" indent="0">
              <a:buNone/>
              <a:defRPr sz="676"/>
            </a:lvl6pPr>
            <a:lvl7pPr marL="2061240" indent="0">
              <a:buNone/>
              <a:defRPr sz="676"/>
            </a:lvl7pPr>
            <a:lvl8pPr marL="2404781" indent="0">
              <a:buNone/>
              <a:defRPr sz="676"/>
            </a:lvl8pPr>
            <a:lvl9pPr marL="2748321" indent="0">
              <a:buNone/>
              <a:defRPr sz="676"/>
            </a:lvl9pPr>
          </a:lstStyle>
          <a:p>
            <a:pPr lvl="0"/>
            <a:r>
              <a:rPr lang="pt-BR"/>
              <a:t>Editar estilos de texto Mestre</a:t>
            </a:r>
          </a:p>
        </p:txBody>
      </p:sp>
      <p:sp>
        <p:nvSpPr>
          <p:cNvPr id="5" name="Date Placeholder 4"/>
          <p:cNvSpPr>
            <a:spLocks noGrp="1"/>
          </p:cNvSpPr>
          <p:nvPr>
            <p:ph type="dt" sz="half" idx="10"/>
          </p:nvPr>
        </p:nvSpPr>
        <p:spPr>
          <a:xfrm>
            <a:off x="349801" y="4853811"/>
            <a:ext cx="1967633" cy="274351"/>
          </a:xfrm>
        </p:spPr>
        <p:txBody>
          <a:bodyPr/>
          <a:lstStyle>
            <a:lvl1pPr algn="l">
              <a:defRPr/>
            </a:lvl1pPr>
          </a:lstStyle>
          <a:p>
            <a:fld id="{32ABBEA6-7C60-4B02-AE87-00D78D8422AF}" type="datetimeFigureOut">
              <a:rPr lang="en-US" dirty="0"/>
              <a:t>2/8/2026</a:t>
            </a:fld>
            <a:endParaRPr lang="en-US" dirty="0"/>
          </a:p>
        </p:txBody>
      </p:sp>
      <p:sp>
        <p:nvSpPr>
          <p:cNvPr id="6" name="Footer Placeholder 5"/>
          <p:cNvSpPr>
            <a:spLocks noGrp="1"/>
          </p:cNvSpPr>
          <p:nvPr>
            <p:ph type="ftr" sz="quarter" idx="11"/>
          </p:nvPr>
        </p:nvSpPr>
        <p:spPr>
          <a:xfrm>
            <a:off x="3607326" y="4853811"/>
            <a:ext cx="3492808" cy="274351"/>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621185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8" name="Rectangle 7"/>
          <p:cNvSpPr/>
          <p:nvPr/>
        </p:nvSpPr>
        <p:spPr>
          <a:xfrm>
            <a:off x="0" y="3721629"/>
            <a:ext cx="9159077" cy="143139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3693133"/>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4531" y="3813239"/>
            <a:ext cx="7599434" cy="618363"/>
          </a:xfrm>
        </p:spPr>
        <p:txBody>
          <a:bodyPr lIns="91440" tIns="0" rIns="91440" bIns="0" anchor="b">
            <a:noAutofit/>
          </a:bodyPr>
          <a:lstStyle>
            <a:lvl1pPr>
              <a:defRPr sz="2705" b="0">
                <a:solidFill>
                  <a:srgbClr val="FFFFFF"/>
                </a:solidFill>
              </a:defRPr>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2" y="0"/>
            <a:ext cx="9161452" cy="3693133"/>
          </a:xfrm>
          <a:blipFill>
            <a:blip r:embed="rId2"/>
            <a:stretch>
              <a:fillRect/>
            </a:stretch>
          </a:blipFill>
        </p:spPr>
        <p:txBody>
          <a:bodyPr lIns="457200" tIns="457200" anchor="t"/>
          <a:lstStyle>
            <a:lvl1pPr marL="0" indent="0">
              <a:buNone/>
              <a:defRPr sz="2404">
                <a:solidFill>
                  <a:schemeClr val="bg1"/>
                </a:solidFill>
              </a:defRPr>
            </a:lvl1pPr>
            <a:lvl2pPr marL="343540" indent="0">
              <a:buNone/>
              <a:defRPr sz="2104"/>
            </a:lvl2pPr>
            <a:lvl3pPr marL="687080" indent="0">
              <a:buNone/>
              <a:defRPr sz="1803"/>
            </a:lvl3pPr>
            <a:lvl4pPr marL="1030620" indent="0">
              <a:buNone/>
              <a:defRPr sz="1503"/>
            </a:lvl4pPr>
            <a:lvl5pPr marL="1374160" indent="0">
              <a:buNone/>
              <a:defRPr sz="1503"/>
            </a:lvl5pPr>
            <a:lvl6pPr marL="1717700" indent="0">
              <a:buNone/>
              <a:defRPr sz="1503"/>
            </a:lvl6pPr>
            <a:lvl7pPr marL="2061240" indent="0">
              <a:buNone/>
              <a:defRPr sz="1503"/>
            </a:lvl7pPr>
            <a:lvl8pPr marL="2404781" indent="0">
              <a:buNone/>
              <a:defRPr sz="1503"/>
            </a:lvl8pPr>
            <a:lvl9pPr marL="2748321" indent="0">
              <a:buNone/>
              <a:defRPr sz="1503"/>
            </a:lvl9pPr>
          </a:lstStyle>
          <a:p>
            <a:r>
              <a:rPr lang="pt-BR"/>
              <a:t>Clique no ícone para adicionar uma imagem</a:t>
            </a:r>
            <a:endParaRPr lang="en-US" dirty="0"/>
          </a:p>
        </p:txBody>
      </p:sp>
      <p:sp>
        <p:nvSpPr>
          <p:cNvPr id="4" name="Text Placeholder 3"/>
          <p:cNvSpPr>
            <a:spLocks noGrp="1"/>
          </p:cNvSpPr>
          <p:nvPr>
            <p:ph type="body" sz="half" idx="2"/>
          </p:nvPr>
        </p:nvSpPr>
        <p:spPr>
          <a:xfrm>
            <a:off x="824531" y="4438471"/>
            <a:ext cx="7599434" cy="446596"/>
          </a:xfrm>
        </p:spPr>
        <p:txBody>
          <a:bodyPr lIns="91440" tIns="0" rIns="91440" bIns="0">
            <a:normAutofit/>
          </a:bodyPr>
          <a:lstStyle>
            <a:lvl1pPr marL="0" indent="0">
              <a:spcBef>
                <a:spcPts val="0"/>
              </a:spcBef>
              <a:spcAft>
                <a:spcPts val="451"/>
              </a:spcAft>
              <a:buNone/>
              <a:defRPr sz="1127">
                <a:solidFill>
                  <a:srgbClr val="FFFFFF"/>
                </a:solidFill>
              </a:defRPr>
            </a:lvl1pPr>
            <a:lvl2pPr marL="343540" indent="0">
              <a:buNone/>
              <a:defRPr sz="902"/>
            </a:lvl2pPr>
            <a:lvl3pPr marL="687080" indent="0">
              <a:buNone/>
              <a:defRPr sz="751"/>
            </a:lvl3pPr>
            <a:lvl4pPr marL="1030620" indent="0">
              <a:buNone/>
              <a:defRPr sz="676"/>
            </a:lvl4pPr>
            <a:lvl5pPr marL="1374160" indent="0">
              <a:buNone/>
              <a:defRPr sz="676"/>
            </a:lvl5pPr>
            <a:lvl6pPr marL="1717700" indent="0">
              <a:buNone/>
              <a:defRPr sz="676"/>
            </a:lvl6pPr>
            <a:lvl7pPr marL="2061240" indent="0">
              <a:buNone/>
              <a:defRPr sz="676"/>
            </a:lvl7pPr>
            <a:lvl8pPr marL="2404781" indent="0">
              <a:buNone/>
              <a:defRPr sz="676"/>
            </a:lvl8pPr>
            <a:lvl9pPr marL="2748321" indent="0">
              <a:buNone/>
              <a:defRPr sz="676"/>
            </a:lvl9pPr>
          </a:lstStyle>
          <a:p>
            <a:pPr lvl="0"/>
            <a:r>
              <a:rPr lang="pt-BR"/>
              <a:t>Editar estilos de texto Mestre</a:t>
            </a:r>
          </a:p>
        </p:txBody>
      </p:sp>
      <p:sp>
        <p:nvSpPr>
          <p:cNvPr id="5" name="Date Placeholder 4"/>
          <p:cNvSpPr>
            <a:spLocks noGrp="1"/>
          </p:cNvSpPr>
          <p:nvPr>
            <p:ph type="dt" sz="half" idx="10"/>
          </p:nvPr>
        </p:nvSpPr>
        <p:spPr/>
        <p:txBody>
          <a:bodyPr/>
          <a:lstStyle/>
          <a:p>
            <a:fld id="{C9CAD897-D46E-4AD2-BD9B-49DD3E640873}" type="datetimeFigureOut">
              <a:rPr lang="en-US" dirty="0"/>
              <a:t>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842029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4809490"/>
            <a:ext cx="9161463"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BR"/>
          </a:p>
        </p:txBody>
      </p:sp>
      <p:sp>
        <p:nvSpPr>
          <p:cNvPr id="9" name="Rectangle 8"/>
          <p:cNvSpPr/>
          <p:nvPr/>
        </p:nvSpPr>
        <p:spPr>
          <a:xfrm>
            <a:off x="0" y="4759535"/>
            <a:ext cx="9161464" cy="4959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BR"/>
          </a:p>
        </p:txBody>
      </p:sp>
      <p:sp>
        <p:nvSpPr>
          <p:cNvPr id="2" name="Title Placeholder 1"/>
          <p:cNvSpPr>
            <a:spLocks noGrp="1"/>
          </p:cNvSpPr>
          <p:nvPr>
            <p:ph type="title"/>
          </p:nvPr>
        </p:nvSpPr>
        <p:spPr>
          <a:xfrm>
            <a:off x="824532" y="215351"/>
            <a:ext cx="7558207" cy="1090083"/>
          </a:xfrm>
          <a:prstGeom prst="rect">
            <a:avLst/>
          </a:prstGeom>
        </p:spPr>
        <p:txBody>
          <a:bodyPr vert="horz" lIns="91440" tIns="45720" rIns="91440" bIns="45720" rtlCol="0" anchor="b">
            <a:normAutofit/>
          </a:bodyPr>
          <a:lstStyle/>
          <a:p>
            <a:r>
              <a:rPr lang="pt-BR"/>
              <a:t>Clique para editar o título mestre</a:t>
            </a:r>
            <a:endParaRPr lang="en-US" dirty="0"/>
          </a:p>
        </p:txBody>
      </p:sp>
      <p:sp>
        <p:nvSpPr>
          <p:cNvPr id="3" name="Text Placeholder 2"/>
          <p:cNvSpPr>
            <a:spLocks noGrp="1"/>
          </p:cNvSpPr>
          <p:nvPr>
            <p:ph type="body" idx="1"/>
          </p:nvPr>
        </p:nvSpPr>
        <p:spPr>
          <a:xfrm>
            <a:off x="824532" y="1386864"/>
            <a:ext cx="7558207" cy="3023108"/>
          </a:xfrm>
          <a:prstGeom prst="rect">
            <a:avLst/>
          </a:prstGeom>
        </p:spPr>
        <p:txBody>
          <a:bodyPr vert="horz" lIns="0" tIns="45720" rIns="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824532" y="4853811"/>
            <a:ext cx="1857744" cy="274351"/>
          </a:xfrm>
          <a:prstGeom prst="rect">
            <a:avLst/>
          </a:prstGeom>
        </p:spPr>
        <p:txBody>
          <a:bodyPr vert="horz" lIns="91440" tIns="45720" rIns="91440" bIns="45720" rtlCol="0" anchor="ctr"/>
          <a:lstStyle>
            <a:lvl1pPr algn="l">
              <a:defRPr sz="676">
                <a:solidFill>
                  <a:srgbClr val="FFFFFF"/>
                </a:solidFill>
              </a:defRPr>
            </a:lvl1pPr>
          </a:lstStyle>
          <a:p>
            <a:fld id="{98624D31-43A5-475A-80CF-332C9F6DCF35}" type="datetimeFigureOut">
              <a:rPr lang="en-US" dirty="0"/>
              <a:t>2/8/2026</a:t>
            </a:fld>
            <a:endParaRPr lang="en-US" dirty="0"/>
          </a:p>
        </p:txBody>
      </p:sp>
      <p:sp>
        <p:nvSpPr>
          <p:cNvPr id="5" name="Footer Placeholder 4"/>
          <p:cNvSpPr>
            <a:spLocks noGrp="1"/>
          </p:cNvSpPr>
          <p:nvPr>
            <p:ph type="ftr" sz="quarter" idx="3"/>
          </p:nvPr>
        </p:nvSpPr>
        <p:spPr>
          <a:xfrm>
            <a:off x="2769919" y="4853811"/>
            <a:ext cx="3624011" cy="274351"/>
          </a:xfrm>
          <a:prstGeom prst="rect">
            <a:avLst/>
          </a:prstGeom>
        </p:spPr>
        <p:txBody>
          <a:bodyPr vert="horz" lIns="91440" tIns="45720" rIns="91440" bIns="45720" rtlCol="0" anchor="ctr"/>
          <a:lstStyle>
            <a:lvl1pPr algn="ctr">
              <a:defRPr sz="676"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39525" y="4853811"/>
            <a:ext cx="985898" cy="274351"/>
          </a:xfrm>
          <a:prstGeom prst="rect">
            <a:avLst/>
          </a:prstGeom>
        </p:spPr>
        <p:txBody>
          <a:bodyPr vert="horz" lIns="91440" tIns="45720" rIns="91440" bIns="45720" rtlCol="0" anchor="ctr"/>
          <a:lstStyle>
            <a:lvl1pPr algn="r">
              <a:defRPr sz="789">
                <a:solidFill>
                  <a:srgbClr val="FFFFFF"/>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1723586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687080" rtl="0" eaLnBrk="1" latinLnBrk="0" hangingPunct="1">
        <a:lnSpc>
          <a:spcPct val="85000"/>
        </a:lnSpc>
        <a:spcBef>
          <a:spcPct val="0"/>
        </a:spcBef>
        <a:buNone/>
        <a:defRPr sz="3607" kern="1200" spc="-38" baseline="0">
          <a:solidFill>
            <a:schemeClr val="tx1">
              <a:lumMod val="75000"/>
              <a:lumOff val="25000"/>
            </a:schemeClr>
          </a:solidFill>
          <a:latin typeface="+mj-lt"/>
          <a:ea typeface="+mj-ea"/>
          <a:cs typeface="+mj-cs"/>
        </a:defRPr>
      </a:lvl1pPr>
    </p:titleStyle>
    <p:bodyStyle>
      <a:lvl1pPr marL="68708" indent="-68708" algn="l" defTabSz="687080" rtl="0" eaLnBrk="1" latinLnBrk="0" hangingPunct="1">
        <a:lnSpc>
          <a:spcPct val="90000"/>
        </a:lnSpc>
        <a:spcBef>
          <a:spcPts val="902"/>
        </a:spcBef>
        <a:spcAft>
          <a:spcPts val="150"/>
        </a:spcAft>
        <a:buClr>
          <a:schemeClr val="accent1"/>
        </a:buClr>
        <a:buSzPct val="100000"/>
        <a:buFont typeface="Calibri" panose="020F0502020204030204" pitchFamily="34" charset="0"/>
        <a:buChar char=" "/>
        <a:defRPr sz="1503" kern="1200">
          <a:solidFill>
            <a:schemeClr val="tx1">
              <a:lumMod val="75000"/>
              <a:lumOff val="25000"/>
            </a:schemeClr>
          </a:solidFill>
          <a:latin typeface="+mn-lt"/>
          <a:ea typeface="+mn-ea"/>
          <a:cs typeface="+mn-cs"/>
        </a:defRPr>
      </a:lvl1pPr>
      <a:lvl2pPr marL="288574" indent="-137416" algn="l" defTabSz="687080" rtl="0" eaLnBrk="1" latinLnBrk="0" hangingPunct="1">
        <a:lnSpc>
          <a:spcPct val="90000"/>
        </a:lnSpc>
        <a:spcBef>
          <a:spcPts val="150"/>
        </a:spcBef>
        <a:spcAft>
          <a:spcPts val="301"/>
        </a:spcAft>
        <a:buClr>
          <a:schemeClr val="accent1"/>
        </a:buClr>
        <a:buFont typeface="Calibri" pitchFamily="34" charset="0"/>
        <a:buChar char="◦"/>
        <a:defRPr sz="1353" kern="1200">
          <a:solidFill>
            <a:schemeClr val="tx1">
              <a:lumMod val="75000"/>
              <a:lumOff val="25000"/>
            </a:schemeClr>
          </a:solidFill>
          <a:latin typeface="+mn-lt"/>
          <a:ea typeface="+mn-ea"/>
          <a:cs typeface="+mn-cs"/>
        </a:defRPr>
      </a:lvl2pPr>
      <a:lvl3pPr marL="425990"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3pPr>
      <a:lvl4pPr marL="563406"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4pPr>
      <a:lvl5pPr marL="700822"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5pPr>
      <a:lvl6pPr marL="82654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6pPr>
      <a:lvl7pPr marL="97682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7pPr>
      <a:lvl8pPr marL="112710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8pPr>
      <a:lvl9pPr marL="127738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9pPr>
    </p:bodyStyle>
    <p:otherStyle>
      <a:defPPr>
        <a:defRPr lang="en-US"/>
      </a:defPPr>
      <a:lvl1pPr marL="0" algn="l" defTabSz="687080" rtl="0" eaLnBrk="1" latinLnBrk="0" hangingPunct="1">
        <a:defRPr sz="1353" kern="1200">
          <a:solidFill>
            <a:schemeClr val="tx1"/>
          </a:solidFill>
          <a:latin typeface="+mn-lt"/>
          <a:ea typeface="+mn-ea"/>
          <a:cs typeface="+mn-cs"/>
        </a:defRPr>
      </a:lvl1pPr>
      <a:lvl2pPr marL="343540" algn="l" defTabSz="687080" rtl="0" eaLnBrk="1" latinLnBrk="0" hangingPunct="1">
        <a:defRPr sz="1353" kern="1200">
          <a:solidFill>
            <a:schemeClr val="tx1"/>
          </a:solidFill>
          <a:latin typeface="+mn-lt"/>
          <a:ea typeface="+mn-ea"/>
          <a:cs typeface="+mn-cs"/>
        </a:defRPr>
      </a:lvl2pPr>
      <a:lvl3pPr marL="687080" algn="l" defTabSz="687080" rtl="0" eaLnBrk="1" latinLnBrk="0" hangingPunct="1">
        <a:defRPr sz="1353" kern="1200">
          <a:solidFill>
            <a:schemeClr val="tx1"/>
          </a:solidFill>
          <a:latin typeface="+mn-lt"/>
          <a:ea typeface="+mn-ea"/>
          <a:cs typeface="+mn-cs"/>
        </a:defRPr>
      </a:lvl3pPr>
      <a:lvl4pPr marL="1030620" algn="l" defTabSz="687080" rtl="0" eaLnBrk="1" latinLnBrk="0" hangingPunct="1">
        <a:defRPr sz="1353" kern="1200">
          <a:solidFill>
            <a:schemeClr val="tx1"/>
          </a:solidFill>
          <a:latin typeface="+mn-lt"/>
          <a:ea typeface="+mn-ea"/>
          <a:cs typeface="+mn-cs"/>
        </a:defRPr>
      </a:lvl4pPr>
      <a:lvl5pPr marL="1374160" algn="l" defTabSz="687080" rtl="0" eaLnBrk="1" latinLnBrk="0" hangingPunct="1">
        <a:defRPr sz="1353" kern="1200">
          <a:solidFill>
            <a:schemeClr val="tx1"/>
          </a:solidFill>
          <a:latin typeface="+mn-lt"/>
          <a:ea typeface="+mn-ea"/>
          <a:cs typeface="+mn-cs"/>
        </a:defRPr>
      </a:lvl5pPr>
      <a:lvl6pPr marL="1717700" algn="l" defTabSz="687080" rtl="0" eaLnBrk="1" latinLnBrk="0" hangingPunct="1">
        <a:defRPr sz="1353" kern="1200">
          <a:solidFill>
            <a:schemeClr val="tx1"/>
          </a:solidFill>
          <a:latin typeface="+mn-lt"/>
          <a:ea typeface="+mn-ea"/>
          <a:cs typeface="+mn-cs"/>
        </a:defRPr>
      </a:lvl6pPr>
      <a:lvl7pPr marL="2061240" algn="l" defTabSz="687080" rtl="0" eaLnBrk="1" latinLnBrk="0" hangingPunct="1">
        <a:defRPr sz="1353" kern="1200">
          <a:solidFill>
            <a:schemeClr val="tx1"/>
          </a:solidFill>
          <a:latin typeface="+mn-lt"/>
          <a:ea typeface="+mn-ea"/>
          <a:cs typeface="+mn-cs"/>
        </a:defRPr>
      </a:lvl7pPr>
      <a:lvl8pPr marL="2404781" algn="l" defTabSz="687080" rtl="0" eaLnBrk="1" latinLnBrk="0" hangingPunct="1">
        <a:defRPr sz="1353" kern="1200">
          <a:solidFill>
            <a:schemeClr val="tx1"/>
          </a:solidFill>
          <a:latin typeface="+mn-lt"/>
          <a:ea typeface="+mn-ea"/>
          <a:cs typeface="+mn-cs"/>
        </a:defRPr>
      </a:lvl8pPr>
      <a:lvl9pPr marL="2748321" algn="l" defTabSz="687080" rtl="0" eaLnBrk="1" latinLnBrk="0" hangingPunct="1">
        <a:defRPr sz="135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50000">
              <a:srgbClr val="334E2F">
                <a:tint val="44500"/>
                <a:satMod val="160000"/>
              </a:srgbClr>
            </a:gs>
            <a:gs pos="100000">
              <a:schemeClr val="bg1"/>
            </a:gs>
          </a:gsLst>
          <a:lin ang="2700000" scaled="1"/>
        </a:gradFill>
        <a:effectLst/>
      </p:bgPr>
    </p:bg>
    <p:spTree>
      <p:nvGrpSpPr>
        <p:cNvPr id="1" name=""/>
        <p:cNvGrpSpPr/>
        <p:nvPr/>
      </p:nvGrpSpPr>
      <p:grpSpPr>
        <a:xfrm>
          <a:off x="0" y="0"/>
          <a:ext cx="0" cy="0"/>
          <a:chOff x="0" y="0"/>
          <a:chExt cx="0" cy="0"/>
        </a:xfrm>
      </p:grpSpPr>
      <p:pic>
        <p:nvPicPr>
          <p:cNvPr id="3" name="Imagem 2" descr="Diagrama&#10;&#10;O conteúdo gerado por IA pode estar incorreto.">
            <a:extLst>
              <a:ext uri="{FF2B5EF4-FFF2-40B4-BE49-F238E27FC236}">
                <a16:creationId xmlns:a16="http://schemas.microsoft.com/office/drawing/2014/main" id="{50E47ADE-3608-2A92-9575-A6ADB86720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4" y="8000"/>
            <a:ext cx="1495664" cy="240990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p:cNvSpPr/>
          <p:nvPr/>
        </p:nvSpPr>
        <p:spPr>
          <a:xfrm>
            <a:off x="-1" y="4896247"/>
            <a:ext cx="9161463" cy="303609"/>
          </a:xfrm>
          <a:prstGeom prst="rect">
            <a:avLst/>
          </a:prstGeom>
          <a:gradFill flip="none" rotWithShape="1">
            <a:gsLst>
              <a:gs pos="0">
                <a:srgbClr val="452643"/>
              </a:gs>
              <a:gs pos="50000">
                <a:srgbClr val="334E2F">
                  <a:tint val="44500"/>
                  <a:satMod val="160000"/>
                </a:srgbClr>
              </a:gs>
              <a:gs pos="100000">
                <a:srgbClr val="334E2F">
                  <a:tint val="23500"/>
                  <a:satMod val="160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sz="1020">
              <a:gradFill flip="none" rotWithShape="1">
                <a:gsLst>
                  <a:gs pos="0">
                    <a:srgbClr val="344F2E">
                      <a:tint val="66000"/>
                      <a:satMod val="160000"/>
                    </a:srgbClr>
                  </a:gs>
                  <a:gs pos="50000">
                    <a:srgbClr val="344F2E">
                      <a:tint val="44500"/>
                      <a:satMod val="160000"/>
                    </a:srgbClr>
                  </a:gs>
                  <a:gs pos="100000">
                    <a:srgbClr val="344F2E">
                      <a:tint val="23500"/>
                      <a:satMod val="160000"/>
                    </a:srgbClr>
                  </a:gs>
                </a:gsLst>
                <a:path path="circle">
                  <a:fillToRect l="100000" b="100000"/>
                </a:path>
                <a:tileRect t="-100000" r="-100000"/>
              </a:gradFill>
            </a:endParaRPr>
          </a:p>
        </p:txBody>
      </p:sp>
      <p:sp>
        <p:nvSpPr>
          <p:cNvPr id="6" name="CaixaDeTexto 5"/>
          <p:cNvSpPr txBox="1">
            <a:spLocks noChangeArrowheads="1"/>
          </p:cNvSpPr>
          <p:nvPr/>
        </p:nvSpPr>
        <p:spPr bwMode="auto">
          <a:xfrm>
            <a:off x="1505499" y="14389"/>
            <a:ext cx="765596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defRPr/>
            </a:pPr>
            <a:r>
              <a:rPr lang="pt-BR" altLang="pt-BR" dirty="0">
                <a:ln w="0"/>
                <a:solidFill>
                  <a:srgbClr val="01354D"/>
                </a:solidFill>
                <a:effectLst>
                  <a:outerShdw blurRad="38100" dist="19050" dir="2700000" algn="tl" rotWithShape="0">
                    <a:schemeClr val="dk1">
                      <a:alpha val="40000"/>
                    </a:schemeClr>
                  </a:outerShdw>
                </a:effectLst>
                <a:latin typeface="Arial Black" panose="020B0A04020102020204" pitchFamily="34" charset="0"/>
              </a:rPr>
              <a:t>A ORAÇÃO NA PRÁTICA</a:t>
            </a:r>
          </a:p>
        </p:txBody>
      </p:sp>
      <p:sp>
        <p:nvSpPr>
          <p:cNvPr id="7" name="Lágrima 6"/>
          <p:cNvSpPr/>
          <p:nvPr/>
        </p:nvSpPr>
        <p:spPr>
          <a:xfrm>
            <a:off x="116660" y="3820923"/>
            <a:ext cx="1200767" cy="1066698"/>
          </a:xfrm>
          <a:prstGeom prst="teardrop">
            <a:avLst/>
          </a:prstGeom>
          <a:gradFill>
            <a:gsLst>
              <a:gs pos="0">
                <a:schemeClr val="bg1"/>
              </a:gs>
              <a:gs pos="50000">
                <a:schemeClr val="bg1"/>
              </a:gs>
              <a:gs pos="100000">
                <a:srgbClr val="452643"/>
              </a:gs>
            </a:gsLst>
          </a:gradFill>
          <a:ln w="3175"/>
        </p:spPr>
        <p:style>
          <a:lnRef idx="0">
            <a:schemeClr val="accent1"/>
          </a:lnRef>
          <a:fillRef idx="3">
            <a:schemeClr val="accent1"/>
          </a:fillRef>
          <a:effectRef idx="3">
            <a:schemeClr val="accent1"/>
          </a:effectRef>
          <a:fontRef idx="minor">
            <a:schemeClr val="lt1"/>
          </a:fontRef>
        </p:style>
        <p:txBody>
          <a:bodyPr anchor="ctr"/>
          <a:lstStyle/>
          <a:p>
            <a:pPr algn="ctr">
              <a:defRPr/>
            </a:pPr>
            <a:r>
              <a:rPr lang="pt-BR" sz="3600" dirty="0">
                <a:solidFill>
                  <a:srgbClr val="452643"/>
                </a:solidFill>
                <a:latin typeface="Arial Black" panose="020B0A04020102020204" pitchFamily="34" charset="0"/>
              </a:rPr>
              <a:t>07</a:t>
            </a:r>
            <a:endParaRPr lang="pt-BR" sz="1020" dirty="0">
              <a:solidFill>
                <a:srgbClr val="452643"/>
              </a:solidFill>
              <a:latin typeface="Arial Black" panose="020B0A04020102020204" pitchFamily="34" charset="0"/>
            </a:endParaRPr>
          </a:p>
        </p:txBody>
      </p:sp>
      <p:sp>
        <p:nvSpPr>
          <p:cNvPr id="9" name="Retângulo 8"/>
          <p:cNvSpPr>
            <a:spLocks noChangeArrowheads="1"/>
          </p:cNvSpPr>
          <p:nvPr/>
        </p:nvSpPr>
        <p:spPr bwMode="auto">
          <a:xfrm>
            <a:off x="1461082" y="3382866"/>
            <a:ext cx="7644148" cy="830997"/>
          </a:xfrm>
          <a:prstGeom prst="rect">
            <a:avLst/>
          </a:prstGeom>
          <a:gradFill flip="none" rotWithShape="1">
            <a:gsLst>
              <a:gs pos="0">
                <a:schemeClr val="bg1"/>
              </a:gs>
              <a:gs pos="50000">
                <a:srgbClr val="334E2F">
                  <a:tint val="44500"/>
                  <a:satMod val="160000"/>
                </a:srgbClr>
              </a:gs>
              <a:gs pos="100000">
                <a:srgbClr val="808080"/>
              </a:gs>
            </a:gsLst>
            <a:lin ang="2700000" scaled="1"/>
            <a:tileRect/>
          </a:grad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rgbClr val="000099"/>
                </a:solidFill>
                <a:latin typeface="Arial Black" panose="020B0A04020102020204" pitchFamily="34" charset="0"/>
                <a:cs typeface="Arial" panose="020B0604020202020204" pitchFamily="34" charset="0"/>
              </a:rPr>
              <a:t>VERSO PARA MEMORIZAR: </a:t>
            </a:r>
            <a:br>
              <a:rPr lang="pt-BR" altLang="pt-BR" sz="1200" dirty="0">
                <a:latin typeface="Arial Black" panose="020B0A04020102020204" pitchFamily="34" charset="0"/>
                <a:cs typeface="Arial" panose="020B0604020202020204" pitchFamily="34" charset="0"/>
              </a:rPr>
            </a:br>
            <a:endParaRPr lang="pt-BR" altLang="pt-BR" sz="1200" i="1" dirty="0">
              <a:latin typeface="Arial Black" panose="020B0A04020102020204" pitchFamily="34" charset="0"/>
              <a:cs typeface="Arial" panose="020B0604020202020204" pitchFamily="34" charset="0"/>
            </a:endParaRPr>
          </a:p>
          <a:p>
            <a:pPr>
              <a:lnSpc>
                <a:spcPct val="100000"/>
              </a:lnSpc>
              <a:spcBef>
                <a:spcPct val="0"/>
              </a:spcBef>
              <a:buNone/>
            </a:pPr>
            <a:r>
              <a:rPr lang="pt-BR" altLang="pt-BR" sz="1200" i="1" dirty="0">
                <a:latin typeface="Arial Black" panose="020B0A04020102020204" pitchFamily="34" charset="0"/>
                <a:cs typeface="Arial" panose="020B0604020202020204" pitchFamily="34" charset="0"/>
              </a:rPr>
              <a:t>“Confie Nele em todo tempo, ó povo; derrame diante Dele o seu coração. Deus é o nosso refúgio” (</a:t>
            </a:r>
            <a:r>
              <a:rPr lang="pt-BR" altLang="pt-BR" sz="1200" i="1" dirty="0" err="1">
                <a:latin typeface="Arial Black" panose="020B0A04020102020204" pitchFamily="34" charset="0"/>
                <a:cs typeface="Arial" panose="020B0604020202020204" pitchFamily="34" charset="0"/>
              </a:rPr>
              <a:t>Sl</a:t>
            </a:r>
            <a:r>
              <a:rPr lang="pt-BR" altLang="pt-BR" sz="1200" i="1" dirty="0">
                <a:latin typeface="Arial Black" panose="020B0A04020102020204" pitchFamily="34" charset="0"/>
                <a:cs typeface="Arial" panose="020B0604020202020204" pitchFamily="34" charset="0"/>
              </a:rPr>
              <a:t> 62:8)</a:t>
            </a:r>
            <a:endParaRPr lang="pt-BR" altLang="pt-BR" sz="1200" dirty="0">
              <a:latin typeface="Arial Black" panose="020B0A04020102020204" pitchFamily="34" charset="0"/>
              <a:cs typeface="Arial" panose="020B0604020202020204" pitchFamily="34" charset="0"/>
            </a:endParaRPr>
          </a:p>
        </p:txBody>
      </p:sp>
      <p:sp>
        <p:nvSpPr>
          <p:cNvPr id="10" name="Retângulo 9"/>
          <p:cNvSpPr/>
          <p:nvPr/>
        </p:nvSpPr>
        <p:spPr>
          <a:xfrm>
            <a:off x="7643004" y="4998104"/>
            <a:ext cx="1397478" cy="1172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pt-BR" sz="900" b="1" dirty="0">
                <a:solidFill>
                  <a:srgbClr val="D4FF7D"/>
                </a:solidFill>
              </a:rPr>
              <a:t>design Neemias Lima</a:t>
            </a:r>
          </a:p>
        </p:txBody>
      </p:sp>
      <p:pic>
        <p:nvPicPr>
          <p:cNvPr id="12" name="Picture 13" descr="Imagem relacionad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49962" y="2556259"/>
            <a:ext cx="1089329" cy="1089329"/>
          </a:xfrm>
          <a:prstGeom prst="rect">
            <a:avLst/>
          </a:prstGeom>
          <a:noFill/>
          <a:effectLst>
            <a:glow rad="63500">
              <a:schemeClr val="accent5">
                <a:satMod val="175000"/>
                <a:alpha val="40000"/>
              </a:schemeClr>
            </a:glow>
          </a:effectLst>
          <a:extLst>
            <a:ext uri="{909E8E84-426E-40DD-AFC4-6F175D3DCCD1}">
              <a14:hiddenFill xmlns:a14="http://schemas.microsoft.com/office/drawing/2010/main">
                <a:solidFill>
                  <a:srgbClr val="FFFFFF"/>
                </a:solidFill>
              </a14:hiddenFill>
            </a:ext>
          </a:extLst>
        </p:spPr>
      </p:pic>
      <p:sp>
        <p:nvSpPr>
          <p:cNvPr id="11" name="CaixaDeTexto 6"/>
          <p:cNvSpPr txBox="1">
            <a:spLocks noChangeArrowheads="1"/>
          </p:cNvSpPr>
          <p:nvPr/>
        </p:nvSpPr>
        <p:spPr bwMode="auto">
          <a:xfrm>
            <a:off x="3388752" y="2851020"/>
            <a:ext cx="415885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defRPr/>
            </a:pPr>
            <a:r>
              <a:rPr lang="pt-BR" altLang="pt-BR" sz="2800"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LIÇÃO 07</a:t>
            </a:r>
          </a:p>
        </p:txBody>
      </p:sp>
      <p:sp>
        <p:nvSpPr>
          <p:cNvPr id="16" name="Retângulo 15"/>
          <p:cNvSpPr>
            <a:spLocks noChangeArrowheads="1"/>
          </p:cNvSpPr>
          <p:nvPr/>
        </p:nvSpPr>
        <p:spPr bwMode="auto">
          <a:xfrm>
            <a:off x="1404851" y="4400870"/>
            <a:ext cx="7756611" cy="276999"/>
          </a:xfrm>
          <a:prstGeom prst="rect">
            <a:avLst/>
          </a:prstGeom>
          <a:gradFill flip="none" rotWithShape="1">
            <a:gsLst>
              <a:gs pos="0">
                <a:schemeClr val="bg1"/>
              </a:gs>
              <a:gs pos="50000">
                <a:srgbClr val="334E2F">
                  <a:tint val="44500"/>
                  <a:satMod val="160000"/>
                </a:srgbClr>
              </a:gs>
              <a:gs pos="100000">
                <a:schemeClr val="bg1"/>
              </a:gs>
            </a:gsLst>
            <a:lin ang="2700000" scaled="1"/>
            <a:tileRect/>
          </a:grad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I Rs 19:1-18; Mt 6:5-8; Lc 11:2-4; Mt 6:5-15; Dn 9:4-19; Rm 8:26, 27 </a:t>
            </a:r>
            <a:endParaRPr lang="pt-BR" altLang="pt-BR" sz="1200" dirty="0">
              <a:latin typeface="Arial Black" panose="020B0A04020102020204" pitchFamily="34" charset="0"/>
              <a:cs typeface="Arial" panose="020B0604020202020204" pitchFamily="34" charset="0"/>
            </a:endParaRPr>
          </a:p>
        </p:txBody>
      </p:sp>
      <p:pic>
        <p:nvPicPr>
          <p:cNvPr id="8" name="Imagem 7" descr="Desenho de uma pessoa&#10;&#10;O conteúdo gerado por IA pode estar incorreto.">
            <a:extLst>
              <a:ext uri="{FF2B5EF4-FFF2-40B4-BE49-F238E27FC236}">
                <a16:creationId xmlns:a16="http://schemas.microsoft.com/office/drawing/2014/main" id="{93AC1B66-CEC8-5090-D825-DD132A96693B}"/>
              </a:ext>
            </a:extLst>
          </p:cNvPr>
          <p:cNvPicPr>
            <a:picLocks noChangeAspect="1"/>
          </p:cNvPicPr>
          <p:nvPr/>
        </p:nvPicPr>
        <p:blipFill>
          <a:blip r:embed="rId5">
            <a:duotone>
              <a:schemeClr val="accent1">
                <a:shade val="45000"/>
                <a:satMod val="135000"/>
              </a:schemeClr>
              <a:prstClr val="white"/>
            </a:duotone>
          </a:blip>
          <a:srcRect t="2568"/>
          <a:stretch>
            <a:fillRect/>
          </a:stretch>
        </p:blipFill>
        <p:spPr>
          <a:xfrm>
            <a:off x="2571095" y="701020"/>
            <a:ext cx="5524771" cy="2065519"/>
          </a:xfrm>
          <a:prstGeom prst="rect">
            <a:avLst/>
          </a:prstGeom>
          <a:ln>
            <a:noFill/>
          </a:ln>
          <a:effectLst>
            <a:softEdge rad="112500"/>
          </a:effectLst>
        </p:spPr>
      </p:pic>
    </p:spTree>
    <p:extLst>
      <p:ext uri="{BB962C8B-B14F-4D97-AF65-F5344CB8AC3E}">
        <p14:creationId xmlns:p14="http://schemas.microsoft.com/office/powerpoint/2010/main" val="2232331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FFFF66"/>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Quarta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Louvor, confissão, pedidos e ação de graças</a:t>
            </a:r>
          </a:p>
        </p:txBody>
      </p:sp>
      <p:sp>
        <p:nvSpPr>
          <p:cNvPr id="12" name="CaixaDeTexto 10">
            <a:extLst>
              <a:ext uri="{FF2B5EF4-FFF2-40B4-BE49-F238E27FC236}">
                <a16:creationId xmlns:a16="http://schemas.microsoft.com/office/drawing/2014/main" id="{FD5EC092-AC81-4728-9A45-4C4BB5B95C65}"/>
              </a:ext>
            </a:extLst>
          </p:cNvPr>
          <p:cNvSpPr txBox="1">
            <a:spLocks noChangeArrowheads="1"/>
          </p:cNvSpPr>
          <p:nvPr/>
        </p:nvSpPr>
        <p:spPr bwMode="auto">
          <a:xfrm>
            <a:off x="24368" y="1204807"/>
            <a:ext cx="8262473" cy="51070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a:solidFill>
                  <a:srgbClr val="000000"/>
                </a:solidFill>
                <a:effectLst/>
                <a:latin typeface="Arial Black" panose="020B0A04020102020204" pitchFamily="34" charset="0"/>
              </a:rPr>
              <a:t>Louvor - Louvar é expressar adoração pelo que Deus é e pela Sua natureza. Leia o Salmo 100, um cântico belo e inspirador de louvor a Deus. Confissão e perdão - Ao nos comunicarmos com Deus e permanecermos Nele, naturalmente renunciamos a tudo que nos afasta ou nos prende, afastando-nos do Senhor. Pedidos - Quais são os desafios que você enfrenta na família, entre amigos, na saúde, nas finanças, no trabalho ou nos estudos? Em quais áreas específicas você precisa da orientação divina? Quem necessita do seu apoio, e de que maneira você pode oferecer ajuda da melhor forma? Ore por essas situações e por essas pessoas, pedindo que a vontade de Deus seja feita. Ação de graças - Leia Filipenses 4:6 e reflita sobre as bênçãos que tem recebido. Talvez você se lembre das grandes bênçãos, mas e as pequenas, que frequentemente esquecemos? Recebemos constantemente as misericórdias de Deus e, ainda assim, expressamos tão pouco agradecimento.</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8F9DEEC4-F272-4BE4-ADE9-AC33A0C6738C}"/>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r>
              <a:rPr lang="pt-BR" altLang="pt-BR" dirty="0">
                <a:solidFill>
                  <a:srgbClr val="800080"/>
                </a:solidFill>
                <a:latin typeface="Arial Black" panose="020B0A04020102020204" pitchFamily="34" charset="0"/>
                <a:cs typeface="Arial" panose="020B0604020202020204" pitchFamily="34" charset="0"/>
              </a:rPr>
              <a:t>:</a:t>
            </a:r>
          </a:p>
        </p:txBody>
      </p:sp>
      <p:pic>
        <p:nvPicPr>
          <p:cNvPr id="3" name="Imagem 2" descr="Diagrama&#10;&#10;O conteúdo gerado por IA pode estar incorreto.">
            <a:extLst>
              <a:ext uri="{FF2B5EF4-FFF2-40B4-BE49-F238E27FC236}">
                <a16:creationId xmlns:a16="http://schemas.microsoft.com/office/drawing/2014/main" id="{9A2B89B4-F682-0CD3-3C61-1078A02A62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tângulo 5">
            <a:extLst>
              <a:ext uri="{FF2B5EF4-FFF2-40B4-BE49-F238E27FC236}">
                <a16:creationId xmlns:a16="http://schemas.microsoft.com/office/drawing/2014/main" id="{6C2F6662-17D7-33B3-FCD2-F2AB6531BBCD}"/>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07</a:t>
            </a:r>
            <a:endParaRPr lang="pt-BR" dirty="0">
              <a:solidFill>
                <a:srgbClr val="452643"/>
              </a:solidFill>
            </a:endParaRPr>
          </a:p>
        </p:txBody>
      </p:sp>
      <p:sp>
        <p:nvSpPr>
          <p:cNvPr id="7" name="Retângulo 6">
            <a:extLst>
              <a:ext uri="{FF2B5EF4-FFF2-40B4-BE49-F238E27FC236}">
                <a16:creationId xmlns:a16="http://schemas.microsoft.com/office/drawing/2014/main" id="{AD0E9007-825A-F509-CC23-D91B6F9B2908}"/>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I Rs 19:1-18; Mt 6:5-8; Lc 11:2-4; Mt 6:5-15; Dn 9:4-19; Rm 8:26, 27 </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Desenho de uma pessoa&#10;&#10;O conteúdo gerado por IA pode estar incorreto.">
            <a:extLst>
              <a:ext uri="{FF2B5EF4-FFF2-40B4-BE49-F238E27FC236}">
                <a16:creationId xmlns:a16="http://schemas.microsoft.com/office/drawing/2014/main" id="{C6F860F8-EF72-1FDC-73F0-A9528F9B0AF3}"/>
              </a:ext>
            </a:extLst>
          </p:cNvPr>
          <p:cNvPicPr>
            <a:picLocks noChangeAspect="1"/>
          </p:cNvPicPr>
          <p:nvPr/>
        </p:nvPicPr>
        <p:blipFill>
          <a:blip r:embed="rId3">
            <a:duotone>
              <a:schemeClr val="accent1">
                <a:shade val="45000"/>
                <a:satMod val="135000"/>
              </a:schemeClr>
              <a:prstClr val="white"/>
            </a:duotone>
          </a:blip>
          <a:srcRect t="2568"/>
          <a:stretch>
            <a:fillRect/>
          </a:stretch>
        </p:blipFill>
        <p:spPr>
          <a:xfrm>
            <a:off x="7183584" y="1"/>
            <a:ext cx="1977879" cy="739460"/>
          </a:xfrm>
          <a:prstGeom prst="rect">
            <a:avLst/>
          </a:prstGeom>
          <a:ln>
            <a:noFill/>
          </a:ln>
          <a:effectLst>
            <a:softEdge rad="112500"/>
          </a:effectLst>
        </p:spPr>
      </p:pic>
    </p:spTree>
    <p:extLst>
      <p:ext uri="{BB962C8B-B14F-4D97-AF65-F5344CB8AC3E}">
        <p14:creationId xmlns:p14="http://schemas.microsoft.com/office/powerpoint/2010/main" val="1768216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57FF57"/>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Quinta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Outras perguntas sobre a oração</a:t>
            </a:r>
            <a:endParaRPr lang="pt-BR" sz="2000" dirty="0">
              <a:solidFill>
                <a:schemeClr val="tx1"/>
              </a:solidFill>
            </a:endParaRPr>
          </a:p>
        </p:txBody>
      </p:sp>
      <p:sp>
        <p:nvSpPr>
          <p:cNvPr id="15" name="CaixaDeTexto 15">
            <a:extLst>
              <a:ext uri="{FF2B5EF4-FFF2-40B4-BE49-F238E27FC236}">
                <a16:creationId xmlns:a16="http://schemas.microsoft.com/office/drawing/2014/main" id="{863BB09B-C8C1-4354-BC51-D930C951E507}"/>
              </a:ext>
            </a:extLst>
          </p:cNvPr>
          <p:cNvSpPr txBox="1">
            <a:spLocks noChangeArrowheads="1"/>
          </p:cNvSpPr>
          <p:nvPr/>
        </p:nvSpPr>
        <p:spPr bwMode="auto">
          <a:xfrm>
            <a:off x="33429" y="1208029"/>
            <a:ext cx="8148873"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Entre os pontos acima, qual é 0 mais desafiador para você?</a:t>
            </a:r>
          </a:p>
        </p:txBody>
      </p:sp>
      <p:sp>
        <p:nvSpPr>
          <p:cNvPr id="22" name="Texto Explicativo: Seta para Baixo 21">
            <a:extLst>
              <a:ext uri="{FF2B5EF4-FFF2-40B4-BE49-F238E27FC236}">
                <a16:creationId xmlns:a16="http://schemas.microsoft.com/office/drawing/2014/main" id="{64174D21-4722-4ED0-8E26-BF7FE60A20B4}"/>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E6A8BF72-FFFA-2C41-600A-5DB33C02C7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a:extLst>
              <a:ext uri="{FF2B5EF4-FFF2-40B4-BE49-F238E27FC236}">
                <a16:creationId xmlns:a16="http://schemas.microsoft.com/office/drawing/2014/main" id="{03BD70F0-6037-AB55-9261-139A35762ADB}"/>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07</a:t>
            </a:r>
            <a:endParaRPr lang="pt-BR" dirty="0">
              <a:solidFill>
                <a:srgbClr val="452643"/>
              </a:solidFill>
            </a:endParaRPr>
          </a:p>
        </p:txBody>
      </p:sp>
      <p:sp>
        <p:nvSpPr>
          <p:cNvPr id="7" name="Retângulo 6">
            <a:extLst>
              <a:ext uri="{FF2B5EF4-FFF2-40B4-BE49-F238E27FC236}">
                <a16:creationId xmlns:a16="http://schemas.microsoft.com/office/drawing/2014/main" id="{2D0DB08A-A0F8-D091-6FB0-9F59DAC81D96}"/>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I Rs 19:1-18; Mt 6:5-8; Lc 11:2-4; Mt 6:5-15; Dn 9:4-19; Rm 8:26, 27 </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Desenho de uma pessoa&#10;&#10;O conteúdo gerado por IA pode estar incorreto.">
            <a:extLst>
              <a:ext uri="{FF2B5EF4-FFF2-40B4-BE49-F238E27FC236}">
                <a16:creationId xmlns:a16="http://schemas.microsoft.com/office/drawing/2014/main" id="{99F9997A-DA95-0274-56D9-6176018E8DE0}"/>
              </a:ext>
            </a:extLst>
          </p:cNvPr>
          <p:cNvPicPr>
            <a:picLocks noChangeAspect="1"/>
          </p:cNvPicPr>
          <p:nvPr/>
        </p:nvPicPr>
        <p:blipFill>
          <a:blip r:embed="rId4">
            <a:duotone>
              <a:schemeClr val="accent1">
                <a:shade val="45000"/>
                <a:satMod val="135000"/>
              </a:schemeClr>
              <a:prstClr val="white"/>
            </a:duotone>
          </a:blip>
          <a:srcRect t="2568"/>
          <a:stretch>
            <a:fillRect/>
          </a:stretch>
        </p:blipFill>
        <p:spPr>
          <a:xfrm>
            <a:off x="7183584" y="1"/>
            <a:ext cx="1977879" cy="739460"/>
          </a:xfrm>
          <a:prstGeom prst="rect">
            <a:avLst/>
          </a:prstGeom>
          <a:ln>
            <a:noFill/>
          </a:ln>
          <a:effectLst>
            <a:softEdge rad="112500"/>
          </a:effectLst>
        </p:spPr>
      </p:pic>
    </p:spTree>
    <p:extLst>
      <p:ext uri="{BB962C8B-B14F-4D97-AF65-F5344CB8AC3E}">
        <p14:creationId xmlns:p14="http://schemas.microsoft.com/office/powerpoint/2010/main" val="1959249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57FF57"/>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C00000"/>
                </a:solidFill>
                <a:latin typeface="Arial Black" panose="020B0A04020102020204" pitchFamily="34" charset="0"/>
              </a:rPr>
              <a:t>Quinta</a:t>
            </a:r>
            <a:endParaRPr lang="pt-BR" dirty="0">
              <a:solidFill>
                <a:srgbClr val="C00000"/>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Outras perguntas sobre a oração</a:t>
            </a:r>
            <a:endParaRPr lang="pt-BR" sz="2000" dirty="0">
              <a:solidFill>
                <a:schemeClr val="tx1"/>
              </a:solidFill>
            </a:endParaRPr>
          </a:p>
        </p:txBody>
      </p:sp>
      <p:sp>
        <p:nvSpPr>
          <p:cNvPr id="12" name="CaixaDeTexto 10">
            <a:extLst>
              <a:ext uri="{FF2B5EF4-FFF2-40B4-BE49-F238E27FC236}">
                <a16:creationId xmlns:a16="http://schemas.microsoft.com/office/drawing/2014/main" id="{1EC42BAA-B890-43DD-B4F0-9AB5685AF2FE}"/>
              </a:ext>
            </a:extLst>
          </p:cNvPr>
          <p:cNvSpPr txBox="1">
            <a:spLocks noChangeArrowheads="1"/>
          </p:cNvSpPr>
          <p:nvPr/>
        </p:nvSpPr>
        <p:spPr bwMode="auto">
          <a:xfrm>
            <a:off x="0" y="1220926"/>
            <a:ext cx="8197349" cy="3637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O Propósito da Oração: Orar não é para informar Deus, que já possui todo conhecimento, mas para nos preparar a recebê-Lo plenamente. A oração não reduz Deus ao nosso nível, mas eleva o nosso espírito ao patamar divino. O Combate à Autossuficiência: Mesmo em momentos de prosperidade, devemos orar para evitar o orgulho. A oração expressa nossa contínua dependência da graça divina, assim como fazem os anjos. A Ciência da Fé: Para que a oração seja eficaz, é necessária fé acreditar na existência de Deus e em Sua recompensa para quem O busca. Devemos pedir conforme a vontade divina e confiar em Suas promessas, sem exigir provas externas imediatas. As Três Esferas da Oração: Uma vida espiritual equilibrada requer a prática da oração pessoal (intimidade), em família ou grupos (apoio mútuo) e na comunidade eclesiástica (corpo de Cristo). A Escuta Ativa: A oração é um diálogo, em que ouvimos a Deus principalmente por meio do estudo bíblico, evitando métodos de meditação que esvaziam a mente em vez de preenchê-la com as Escrituras.</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5A2D000F-51B5-40E7-85F2-B3B1E407E184}"/>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3" name="Imagem 2" descr="Diagrama&#10;&#10;O conteúdo gerado por IA pode estar incorreto.">
            <a:extLst>
              <a:ext uri="{FF2B5EF4-FFF2-40B4-BE49-F238E27FC236}">
                <a16:creationId xmlns:a16="http://schemas.microsoft.com/office/drawing/2014/main" id="{7F02D265-A30E-9B9B-E7DA-AF20305EDA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tângulo 5">
            <a:extLst>
              <a:ext uri="{FF2B5EF4-FFF2-40B4-BE49-F238E27FC236}">
                <a16:creationId xmlns:a16="http://schemas.microsoft.com/office/drawing/2014/main" id="{8863D5FE-9E7D-947A-4AA1-57C5B374B786}"/>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07</a:t>
            </a:r>
            <a:endParaRPr lang="pt-BR" dirty="0">
              <a:solidFill>
                <a:srgbClr val="452643"/>
              </a:solidFill>
            </a:endParaRPr>
          </a:p>
        </p:txBody>
      </p:sp>
      <p:sp>
        <p:nvSpPr>
          <p:cNvPr id="7" name="Retângulo 6">
            <a:extLst>
              <a:ext uri="{FF2B5EF4-FFF2-40B4-BE49-F238E27FC236}">
                <a16:creationId xmlns:a16="http://schemas.microsoft.com/office/drawing/2014/main" id="{AE36FD24-5A26-9FDE-A1E6-D65B32E7CD0C}"/>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I Rs 19:1-18; Mt 6:5-8; Lc 11:2-4; Mt 6:5-15; Dn 9:4-19; Rm 8:26, 27 </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Desenho de uma pessoa&#10;&#10;O conteúdo gerado por IA pode estar incorreto.">
            <a:extLst>
              <a:ext uri="{FF2B5EF4-FFF2-40B4-BE49-F238E27FC236}">
                <a16:creationId xmlns:a16="http://schemas.microsoft.com/office/drawing/2014/main" id="{AF247E63-118B-156B-F864-42C1902C148D}"/>
              </a:ext>
            </a:extLst>
          </p:cNvPr>
          <p:cNvPicPr>
            <a:picLocks noChangeAspect="1"/>
          </p:cNvPicPr>
          <p:nvPr/>
        </p:nvPicPr>
        <p:blipFill>
          <a:blip r:embed="rId3">
            <a:duotone>
              <a:schemeClr val="accent1">
                <a:shade val="45000"/>
                <a:satMod val="135000"/>
              </a:schemeClr>
              <a:prstClr val="white"/>
            </a:duotone>
          </a:blip>
          <a:srcRect t="2568"/>
          <a:stretch>
            <a:fillRect/>
          </a:stretch>
        </p:blipFill>
        <p:spPr>
          <a:xfrm>
            <a:off x="7183584" y="1"/>
            <a:ext cx="1977879" cy="739460"/>
          </a:xfrm>
          <a:prstGeom prst="rect">
            <a:avLst/>
          </a:prstGeom>
          <a:ln>
            <a:noFill/>
          </a:ln>
          <a:effectLst>
            <a:softEdge rad="112500"/>
          </a:effectLst>
        </p:spPr>
      </p:pic>
    </p:spTree>
    <p:extLst>
      <p:ext uri="{BB962C8B-B14F-4D97-AF65-F5344CB8AC3E}">
        <p14:creationId xmlns:p14="http://schemas.microsoft.com/office/powerpoint/2010/main" val="3757265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90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Sexta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Estudo adicional</a:t>
            </a:r>
          </a:p>
        </p:txBody>
      </p:sp>
      <p:sp>
        <p:nvSpPr>
          <p:cNvPr id="16" name="CaixaDeTexto 10">
            <a:extLst>
              <a:ext uri="{FF2B5EF4-FFF2-40B4-BE49-F238E27FC236}">
                <a16:creationId xmlns:a16="http://schemas.microsoft.com/office/drawing/2014/main" id="{CFC8B9D9-C6ED-4706-A104-65D118A5B7F9}"/>
              </a:ext>
            </a:extLst>
          </p:cNvPr>
          <p:cNvSpPr txBox="1">
            <a:spLocks noChangeArrowheads="1"/>
          </p:cNvSpPr>
          <p:nvPr/>
        </p:nvSpPr>
        <p:spPr bwMode="auto">
          <a:xfrm>
            <a:off x="24368" y="1272606"/>
            <a:ext cx="8253604" cy="319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None/>
            </a:pPr>
            <a:r>
              <a:rPr lang="pt-BR" sz="1600" dirty="0">
                <a:solidFill>
                  <a:srgbClr val="000000"/>
                </a:solidFill>
                <a:effectLst/>
                <a:latin typeface="Arial Black" panose="020B0A04020102020204" pitchFamily="34" charset="0"/>
              </a:rPr>
              <a:t>“Se dermos lugar às nossas dúvidas e medos ou tentarmos resolver tudo aquilo que não vemos claramente antes de ter fé, as perplexidades apenas aumentarão e se aprofundarão. Mas se nos voltarmos para Deus tal como somos, convencidos de nosso desamparo e dependência; se, com humildade e confiante fé, levarmos nossas necessidades Àquele cujo conhecimento é infinito, que tudo vê em Sua criação e que tudo governa por Sua vontade e palavra, então Ele atenderá a nosso clamor e fará com que Sua luz brilhe em nosso coração” (Caminho a Cristo, p. 61). “Nas asas do louvor, 0 coração pode elevar-se para mais perto do Céu. Deus é adorado com cânticos e música nas cortes celestiais. Ao expressar </a:t>
            </a:r>
            <a:r>
              <a:rPr lang="pt-BR" sz="1600" dirty="0" err="1">
                <a:solidFill>
                  <a:srgbClr val="000000"/>
                </a:solidFill>
                <a:effectLst/>
                <a:latin typeface="Arial Black" panose="020B0A04020102020204" pitchFamily="34" charset="0"/>
              </a:rPr>
              <a:t>mos</a:t>
            </a:r>
            <a:r>
              <a:rPr lang="pt-BR" sz="1600" dirty="0">
                <a:solidFill>
                  <a:srgbClr val="000000"/>
                </a:solidFill>
                <a:effectLst/>
                <a:latin typeface="Arial Black" panose="020B0A04020102020204" pitchFamily="34" charset="0"/>
              </a:rPr>
              <a:t> nossa gratidão, estamos nos aproximando do culto das hostes </a:t>
            </a:r>
            <a:r>
              <a:rPr lang="pt-BR" sz="1600" dirty="0" err="1">
                <a:solidFill>
                  <a:srgbClr val="000000"/>
                </a:solidFill>
                <a:effectLst/>
                <a:latin typeface="Arial Black" panose="020B0A04020102020204" pitchFamily="34" charset="0"/>
              </a:rPr>
              <a:t>celes</a:t>
            </a:r>
            <a:r>
              <a:rPr lang="pt-BR" sz="1600" dirty="0">
                <a:solidFill>
                  <a:srgbClr val="000000"/>
                </a:solidFill>
                <a:effectLst/>
                <a:latin typeface="Arial Black" panose="020B0A04020102020204" pitchFamily="34" charset="0"/>
              </a:rPr>
              <a:t> </a:t>
            </a:r>
            <a:r>
              <a:rPr lang="pt-BR" sz="1600" dirty="0" err="1">
                <a:solidFill>
                  <a:srgbClr val="000000"/>
                </a:solidFill>
                <a:effectLst/>
                <a:latin typeface="Arial Black" panose="020B0A04020102020204" pitchFamily="34" charset="0"/>
              </a:rPr>
              <a:t>tiais</a:t>
            </a:r>
            <a:r>
              <a:rPr lang="pt-BR" sz="1600" dirty="0">
                <a:solidFill>
                  <a:srgbClr val="000000"/>
                </a:solidFill>
                <a:effectLst/>
                <a:latin typeface="Arial Black" panose="020B0A04020102020204" pitchFamily="34" charset="0"/>
              </a:rPr>
              <a:t>. [...] Cheguemos, pois, com reverente alegria perante nosso Criador, com ‘ações de graça e som de música’” (</a:t>
            </a:r>
            <a:r>
              <a:rPr lang="pt-BR" sz="1600" dirty="0" err="1">
                <a:solidFill>
                  <a:srgbClr val="000000"/>
                </a:solidFill>
                <a:effectLst/>
                <a:latin typeface="Arial Black" panose="020B0A04020102020204" pitchFamily="34" charset="0"/>
              </a:rPr>
              <a:t>Is</a:t>
            </a:r>
            <a:r>
              <a:rPr lang="pt-BR" sz="1600" dirty="0">
                <a:solidFill>
                  <a:srgbClr val="000000"/>
                </a:solidFill>
                <a:effectLst/>
                <a:latin typeface="Arial Black" panose="020B0A04020102020204" pitchFamily="34" charset="0"/>
              </a:rPr>
              <a:t> 513; Caminho a Cristo, p. 66).</a:t>
            </a:r>
          </a:p>
        </p:txBody>
      </p:sp>
      <p:sp>
        <p:nvSpPr>
          <p:cNvPr id="17" name="Texto Explicativo: Seta para Baixo 16">
            <a:extLst>
              <a:ext uri="{FF2B5EF4-FFF2-40B4-BE49-F238E27FC236}">
                <a16:creationId xmlns:a16="http://schemas.microsoft.com/office/drawing/2014/main" id="{D14EECB8-05F1-4A74-9BB3-16EDDC2598FA}"/>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r>
              <a:rPr lang="pt-BR" altLang="pt-BR" dirty="0">
                <a:solidFill>
                  <a:srgbClr val="800080"/>
                </a:solidFill>
                <a:latin typeface="Arial Black" panose="020B0A04020102020204" pitchFamily="34" charset="0"/>
                <a:cs typeface="Arial" panose="020B0604020202020204" pitchFamily="34" charset="0"/>
              </a:rPr>
              <a:t>:</a:t>
            </a:r>
          </a:p>
        </p:txBody>
      </p:sp>
      <p:pic>
        <p:nvPicPr>
          <p:cNvPr id="3" name="Imagem 2" descr="Diagrama&#10;&#10;O conteúdo gerado por IA pode estar incorreto.">
            <a:extLst>
              <a:ext uri="{FF2B5EF4-FFF2-40B4-BE49-F238E27FC236}">
                <a16:creationId xmlns:a16="http://schemas.microsoft.com/office/drawing/2014/main" id="{7611C4B2-FE84-F372-900B-BE0182FC35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a:extLst>
              <a:ext uri="{FF2B5EF4-FFF2-40B4-BE49-F238E27FC236}">
                <a16:creationId xmlns:a16="http://schemas.microsoft.com/office/drawing/2014/main" id="{9F8C5DFA-D54A-7C77-13C7-338C67991EE6}"/>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07</a:t>
            </a:r>
            <a:endParaRPr lang="pt-BR" dirty="0">
              <a:solidFill>
                <a:srgbClr val="452643"/>
              </a:solidFill>
            </a:endParaRPr>
          </a:p>
        </p:txBody>
      </p:sp>
      <p:sp>
        <p:nvSpPr>
          <p:cNvPr id="7" name="Retângulo 6">
            <a:extLst>
              <a:ext uri="{FF2B5EF4-FFF2-40B4-BE49-F238E27FC236}">
                <a16:creationId xmlns:a16="http://schemas.microsoft.com/office/drawing/2014/main" id="{79EDA459-2020-756D-3664-1C87E088DF83}"/>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I Rs 19:1-18; Mt 6:5-8; Lc 11:2-4; Mt 6:5-15; Dn 9:4-19; Rm 8:26, 27 </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Desenho de uma pessoa&#10;&#10;O conteúdo gerado por IA pode estar incorreto.">
            <a:extLst>
              <a:ext uri="{FF2B5EF4-FFF2-40B4-BE49-F238E27FC236}">
                <a16:creationId xmlns:a16="http://schemas.microsoft.com/office/drawing/2014/main" id="{C62A721A-012A-B5C2-1FA7-80B93CC5CE76}"/>
              </a:ext>
            </a:extLst>
          </p:cNvPr>
          <p:cNvPicPr>
            <a:picLocks noChangeAspect="1"/>
          </p:cNvPicPr>
          <p:nvPr/>
        </p:nvPicPr>
        <p:blipFill>
          <a:blip r:embed="rId3">
            <a:duotone>
              <a:schemeClr val="accent1">
                <a:shade val="45000"/>
                <a:satMod val="135000"/>
              </a:schemeClr>
              <a:prstClr val="white"/>
            </a:duotone>
          </a:blip>
          <a:srcRect t="2568"/>
          <a:stretch>
            <a:fillRect/>
          </a:stretch>
        </p:blipFill>
        <p:spPr>
          <a:xfrm>
            <a:off x="7183584" y="1"/>
            <a:ext cx="1977879" cy="739460"/>
          </a:xfrm>
          <a:prstGeom prst="rect">
            <a:avLst/>
          </a:prstGeom>
          <a:ln>
            <a:noFill/>
          </a:ln>
          <a:effectLst>
            <a:softEdge rad="112500"/>
          </a:effectLst>
        </p:spPr>
      </p:pic>
    </p:spTree>
    <p:extLst>
      <p:ext uri="{BB962C8B-B14F-4D97-AF65-F5344CB8AC3E}">
        <p14:creationId xmlns:p14="http://schemas.microsoft.com/office/powerpoint/2010/main" val="3114938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90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Sexta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Estudo adicional</a:t>
            </a:r>
          </a:p>
        </p:txBody>
      </p:sp>
      <p:sp>
        <p:nvSpPr>
          <p:cNvPr id="16" name="CaixaDeTexto 15">
            <a:extLst>
              <a:ext uri="{FF2B5EF4-FFF2-40B4-BE49-F238E27FC236}">
                <a16:creationId xmlns:a16="http://schemas.microsoft.com/office/drawing/2014/main" id="{28D68641-D640-4BD7-9D5B-B3803DCCF9B3}"/>
              </a:ext>
            </a:extLst>
          </p:cNvPr>
          <p:cNvSpPr txBox="1">
            <a:spLocks noChangeArrowheads="1"/>
          </p:cNvSpPr>
          <p:nvPr/>
        </p:nvSpPr>
        <p:spPr bwMode="auto">
          <a:xfrm>
            <a:off x="33430" y="1208029"/>
            <a:ext cx="8180404" cy="2987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algn="just" rtl="0" eaLnBrk="1" latinLnBrk="0" hangingPunct="1">
              <a:lnSpc>
                <a:spcPct val="90000"/>
              </a:lnSpc>
              <a:spcBef>
                <a:spcPts val="1000"/>
              </a:spcBef>
              <a:buNone/>
            </a:pPr>
            <a:r>
              <a:rPr lang="pt-BR" altLang="pt-BR" sz="1500" dirty="0">
                <a:solidFill>
                  <a:srgbClr val="800080"/>
                </a:solidFill>
                <a:latin typeface="Arial Black" panose="020B0A04020102020204" pitchFamily="34" charset="0"/>
                <a:cs typeface="Arial" panose="020B0604020202020204" pitchFamily="34" charset="0"/>
              </a:rPr>
              <a:t>1. Que ideia presente nas citações acima mais inspira você? E qual delas </a:t>
            </a:r>
          </a:p>
          <a:p>
            <a:pPr marL="0" algn="just" rtl="0" eaLnBrk="1" latinLnBrk="0" hangingPunct="1">
              <a:lnSpc>
                <a:spcPct val="90000"/>
              </a:lnSpc>
              <a:spcBef>
                <a:spcPts val="1000"/>
              </a:spcBef>
              <a:buNone/>
            </a:pPr>
            <a:r>
              <a:rPr lang="pt-BR" altLang="pt-BR" sz="1500" dirty="0">
                <a:solidFill>
                  <a:srgbClr val="800080"/>
                </a:solidFill>
                <a:latin typeface="Arial Black" panose="020B0A04020102020204" pitchFamily="34" charset="0"/>
                <a:cs typeface="Arial" panose="020B0604020202020204" pitchFamily="34" charset="0"/>
              </a:rPr>
              <a:t>mais o desafia?</a:t>
            </a:r>
          </a:p>
          <a:p>
            <a:pPr marL="0" algn="just" rtl="0" eaLnBrk="1" latinLnBrk="0" hangingPunct="1">
              <a:lnSpc>
                <a:spcPct val="90000"/>
              </a:lnSpc>
              <a:spcBef>
                <a:spcPts val="1000"/>
              </a:spcBef>
              <a:buNone/>
            </a:pPr>
            <a:r>
              <a:rPr lang="pt-BR" altLang="pt-BR" sz="1500" dirty="0">
                <a:solidFill>
                  <a:srgbClr val="800080"/>
                </a:solidFill>
                <a:latin typeface="Arial Black" panose="020B0A04020102020204" pitchFamily="34" charset="0"/>
                <a:cs typeface="Arial" panose="020B0604020202020204" pitchFamily="34" charset="0"/>
              </a:rPr>
              <a:t>2. Que outras lições podemos aprender com a vida de oração de pessoas </a:t>
            </a:r>
          </a:p>
          <a:p>
            <a:pPr marL="0" algn="just" rtl="0" eaLnBrk="1" latinLnBrk="0" hangingPunct="1">
              <a:lnSpc>
                <a:spcPct val="90000"/>
              </a:lnSpc>
              <a:spcBef>
                <a:spcPts val="1000"/>
              </a:spcBef>
              <a:buNone/>
            </a:pPr>
            <a:r>
              <a:rPr lang="pt-BR" altLang="pt-BR" sz="1500" dirty="0">
                <a:solidFill>
                  <a:srgbClr val="800080"/>
                </a:solidFill>
                <a:latin typeface="Arial Black" panose="020B0A04020102020204" pitchFamily="34" charset="0"/>
                <a:cs typeface="Arial" panose="020B0604020202020204" pitchFamily="34" charset="0"/>
              </a:rPr>
              <a:t>mencionadas na Bíblia? (Veja Ed 10:1; 2Rs 13:4; 19:14-19; </a:t>
            </a:r>
            <a:r>
              <a:rPr lang="pt-BR" altLang="pt-BR" sz="1500" dirty="0" err="1">
                <a:solidFill>
                  <a:srgbClr val="800080"/>
                </a:solidFill>
                <a:latin typeface="Arial Black" panose="020B0A04020102020204" pitchFamily="34" charset="0"/>
                <a:cs typeface="Arial" panose="020B0604020202020204" pitchFamily="34" charset="0"/>
              </a:rPr>
              <a:t>Jn</a:t>
            </a:r>
            <a:r>
              <a:rPr lang="pt-BR" altLang="pt-BR" sz="1500" dirty="0">
                <a:solidFill>
                  <a:srgbClr val="800080"/>
                </a:solidFill>
                <a:latin typeface="Arial Black" panose="020B0A04020102020204" pitchFamily="34" charset="0"/>
                <a:cs typeface="Arial" panose="020B0604020202020204" pitchFamily="34" charset="0"/>
              </a:rPr>
              <a:t> 4:2, 3; </a:t>
            </a:r>
            <a:r>
              <a:rPr lang="pt-BR" altLang="pt-BR" sz="1500" dirty="0" err="1">
                <a:solidFill>
                  <a:srgbClr val="800080"/>
                </a:solidFill>
                <a:latin typeface="Arial Black" panose="020B0A04020102020204" pitchFamily="34" charset="0"/>
                <a:cs typeface="Arial" panose="020B0604020202020204" pitchFamily="34" charset="0"/>
              </a:rPr>
              <a:t>Hc</a:t>
            </a:r>
            <a:r>
              <a:rPr lang="pt-BR" altLang="pt-BR" sz="1500" dirty="0">
                <a:solidFill>
                  <a:srgbClr val="800080"/>
                </a:solidFill>
                <a:latin typeface="Arial Black" panose="020B0A04020102020204" pitchFamily="34" charset="0"/>
                <a:cs typeface="Arial" panose="020B0604020202020204" pitchFamily="34" charset="0"/>
              </a:rPr>
              <a:t> 3:1; </a:t>
            </a:r>
          </a:p>
          <a:p>
            <a:pPr marL="0" algn="just" rtl="0" eaLnBrk="1" latinLnBrk="0" hangingPunct="1">
              <a:lnSpc>
                <a:spcPct val="90000"/>
              </a:lnSpc>
              <a:spcBef>
                <a:spcPts val="1000"/>
              </a:spcBef>
              <a:buNone/>
            </a:pPr>
            <a:r>
              <a:rPr lang="pt-BR" altLang="pt-BR" sz="1500" dirty="0">
                <a:solidFill>
                  <a:srgbClr val="800080"/>
                </a:solidFill>
                <a:latin typeface="Arial Black" panose="020B0A04020102020204" pitchFamily="34" charset="0"/>
                <a:cs typeface="Arial" panose="020B0604020202020204" pitchFamily="34" charset="0"/>
              </a:rPr>
              <a:t>Jr 32:16-25; Ne 1:4-11; </a:t>
            </a:r>
            <a:r>
              <a:rPr lang="pt-BR" altLang="pt-BR" sz="1500" dirty="0" err="1">
                <a:solidFill>
                  <a:srgbClr val="800080"/>
                </a:solidFill>
                <a:latin typeface="Arial Black" panose="020B0A04020102020204" pitchFamily="34" charset="0"/>
                <a:cs typeface="Arial" panose="020B0604020202020204" pitchFamily="34" charset="0"/>
              </a:rPr>
              <a:t>iRs</a:t>
            </a:r>
            <a:r>
              <a:rPr lang="pt-BR" altLang="pt-BR" sz="1500" dirty="0">
                <a:solidFill>
                  <a:srgbClr val="800080"/>
                </a:solidFill>
                <a:latin typeface="Arial Black" panose="020B0A04020102020204" pitchFamily="34" charset="0"/>
                <a:cs typeface="Arial" panose="020B0604020202020204" pitchFamily="34" charset="0"/>
              </a:rPr>
              <a:t> 8:22-54.)</a:t>
            </a:r>
          </a:p>
          <a:p>
            <a:pPr marL="0" algn="just" rtl="0" eaLnBrk="1" latinLnBrk="0" hangingPunct="1">
              <a:lnSpc>
                <a:spcPct val="90000"/>
              </a:lnSpc>
              <a:spcBef>
                <a:spcPts val="1000"/>
              </a:spcBef>
              <a:buNone/>
            </a:pPr>
            <a:r>
              <a:rPr lang="pt-BR" altLang="pt-BR" sz="1500" dirty="0">
                <a:solidFill>
                  <a:srgbClr val="800080"/>
                </a:solidFill>
                <a:latin typeface="Arial Black" panose="020B0A04020102020204" pitchFamily="34" charset="0"/>
                <a:cs typeface="Arial" panose="020B0604020202020204" pitchFamily="34" charset="0"/>
              </a:rPr>
              <a:t>3. Qual é 0 papel do jejum em conjunto com a oração?</a:t>
            </a:r>
          </a:p>
          <a:p>
            <a:pPr marL="0" algn="just" rtl="0" eaLnBrk="1" latinLnBrk="0" hangingPunct="1">
              <a:lnSpc>
                <a:spcPct val="90000"/>
              </a:lnSpc>
              <a:spcBef>
                <a:spcPts val="1000"/>
              </a:spcBef>
              <a:buNone/>
            </a:pPr>
            <a:r>
              <a:rPr lang="pt-BR" altLang="pt-BR" sz="1500" dirty="0">
                <a:solidFill>
                  <a:srgbClr val="800080"/>
                </a:solidFill>
                <a:latin typeface="Arial Black" panose="020B0A04020102020204" pitchFamily="34" charset="0"/>
                <a:cs typeface="Arial" panose="020B0604020202020204" pitchFamily="34" charset="0"/>
              </a:rPr>
              <a:t>4. Há algo que você gostaria de mudar ou colocar em prática em sua </a:t>
            </a:r>
          </a:p>
          <a:p>
            <a:pPr marL="0" algn="just" rtl="0" eaLnBrk="1" latinLnBrk="0" hangingPunct="1">
              <a:lnSpc>
                <a:spcPct val="90000"/>
              </a:lnSpc>
              <a:spcBef>
                <a:spcPts val="1000"/>
              </a:spcBef>
              <a:buNone/>
            </a:pPr>
            <a:r>
              <a:rPr lang="pt-BR" altLang="pt-BR" sz="1500" dirty="0">
                <a:solidFill>
                  <a:srgbClr val="800080"/>
                </a:solidFill>
                <a:latin typeface="Arial Black" panose="020B0A04020102020204" pitchFamily="34" charset="0"/>
                <a:cs typeface="Arial" panose="020B0604020202020204" pitchFamily="34" charset="0"/>
              </a:rPr>
              <a:t>vida de oração como resultado do estudo desta semana? Por que não </a:t>
            </a:r>
          </a:p>
          <a:p>
            <a:pPr marL="0" algn="just" rtl="0" eaLnBrk="1" latinLnBrk="0" hangingPunct="1">
              <a:lnSpc>
                <a:spcPct val="90000"/>
              </a:lnSpc>
              <a:spcBef>
                <a:spcPts val="1000"/>
              </a:spcBef>
              <a:buNone/>
            </a:pPr>
            <a:r>
              <a:rPr lang="pt-BR" altLang="pt-BR" sz="1500" dirty="0">
                <a:solidFill>
                  <a:srgbClr val="800080"/>
                </a:solidFill>
                <a:latin typeface="Arial Black" panose="020B0A04020102020204" pitchFamily="34" charset="0"/>
                <a:cs typeface="Arial" panose="020B0604020202020204" pitchFamily="34" charset="0"/>
              </a:rPr>
              <a:t>começar agora?</a:t>
            </a:r>
          </a:p>
        </p:txBody>
      </p:sp>
      <p:sp>
        <p:nvSpPr>
          <p:cNvPr id="22" name="Texto Explicativo: Seta para Baixo 21">
            <a:extLst>
              <a:ext uri="{FF2B5EF4-FFF2-40B4-BE49-F238E27FC236}">
                <a16:creationId xmlns:a16="http://schemas.microsoft.com/office/drawing/2014/main" id="{27F11C40-92CA-4A98-A472-02A20A1065D7}"/>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02C106E4-F852-61C2-D9DC-8565324910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a:extLst>
              <a:ext uri="{FF2B5EF4-FFF2-40B4-BE49-F238E27FC236}">
                <a16:creationId xmlns:a16="http://schemas.microsoft.com/office/drawing/2014/main" id="{5C4965DC-7AE5-8FE9-D773-B4DC2393C243}"/>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07</a:t>
            </a:r>
            <a:endParaRPr lang="pt-BR" dirty="0">
              <a:solidFill>
                <a:srgbClr val="452643"/>
              </a:solidFill>
            </a:endParaRPr>
          </a:p>
        </p:txBody>
      </p:sp>
      <p:sp>
        <p:nvSpPr>
          <p:cNvPr id="7" name="Retângulo 6">
            <a:extLst>
              <a:ext uri="{FF2B5EF4-FFF2-40B4-BE49-F238E27FC236}">
                <a16:creationId xmlns:a16="http://schemas.microsoft.com/office/drawing/2014/main" id="{A5AA308E-1F34-A22A-9D6D-70ECC317E687}"/>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I Rs 19:1-18; Mt 6:5-8; Lc 11:2-4; Mt 6:5-15; Dn 9:4-19; Rm 8:26, 27 </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Desenho de uma pessoa&#10;&#10;O conteúdo gerado por IA pode estar incorreto.">
            <a:extLst>
              <a:ext uri="{FF2B5EF4-FFF2-40B4-BE49-F238E27FC236}">
                <a16:creationId xmlns:a16="http://schemas.microsoft.com/office/drawing/2014/main" id="{3DB28BFE-DB79-304C-3EC3-D0F0376ABF9B}"/>
              </a:ext>
            </a:extLst>
          </p:cNvPr>
          <p:cNvPicPr>
            <a:picLocks noChangeAspect="1"/>
          </p:cNvPicPr>
          <p:nvPr/>
        </p:nvPicPr>
        <p:blipFill>
          <a:blip r:embed="rId3">
            <a:duotone>
              <a:schemeClr val="accent1">
                <a:shade val="45000"/>
                <a:satMod val="135000"/>
              </a:schemeClr>
              <a:prstClr val="white"/>
            </a:duotone>
          </a:blip>
          <a:srcRect t="2568"/>
          <a:stretch>
            <a:fillRect/>
          </a:stretch>
        </p:blipFill>
        <p:spPr>
          <a:xfrm>
            <a:off x="7183584" y="1"/>
            <a:ext cx="1977879" cy="739460"/>
          </a:xfrm>
          <a:prstGeom prst="rect">
            <a:avLst/>
          </a:prstGeom>
          <a:ln>
            <a:noFill/>
          </a:ln>
          <a:effectLst>
            <a:softEdge rad="112500"/>
          </a:effectLst>
        </p:spPr>
      </p:pic>
    </p:spTree>
    <p:extLst>
      <p:ext uri="{BB962C8B-B14F-4D97-AF65-F5344CB8AC3E}">
        <p14:creationId xmlns:p14="http://schemas.microsoft.com/office/powerpoint/2010/main" val="2857006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85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8" name="CaixaDeTexto 10"/>
          <p:cNvSpPr txBox="1">
            <a:spLocks noChangeArrowheads="1"/>
          </p:cNvSpPr>
          <p:nvPr/>
        </p:nvSpPr>
        <p:spPr bwMode="auto">
          <a:xfrm>
            <a:off x="63380" y="1019579"/>
            <a:ext cx="8175940" cy="2962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50" dirty="0">
                <a:solidFill>
                  <a:srgbClr val="000000"/>
                </a:solidFill>
                <a:effectLst/>
                <a:latin typeface="Arial Black" panose="020B0A04020102020204" pitchFamily="34" charset="0"/>
              </a:rPr>
              <a:t>Você costuma orar pela manhã, antes das refeições e ao longo do dia? Talvez já tenha participado de um grupo de oração ou até mesmo de uma vigília. Já experimentou, por meio da oração, o poder e a presença transformadora de Deus na sua vida?</a:t>
            </a:r>
          </a:p>
          <a:p>
            <a:pPr marL="0" indent="0" algn="just" rtl="0" eaLnBrk="1" latinLnBrk="0" hangingPunct="1">
              <a:lnSpc>
                <a:spcPct val="90000"/>
              </a:lnSpc>
              <a:spcBef>
                <a:spcPts val="1000"/>
              </a:spcBef>
              <a:buNone/>
            </a:pPr>
            <a:r>
              <a:rPr lang="pt-BR" sz="1650" dirty="0">
                <a:solidFill>
                  <a:srgbClr val="000000"/>
                </a:solidFill>
                <a:effectLst/>
                <a:latin typeface="Arial Black" panose="020B0A04020102020204" pitchFamily="34" charset="0"/>
              </a:rPr>
              <a:t>A oração representa a conexão contínua entre nós, os ramos, e Jesus, a Videira. Conforme Ellen G. White afirma em </a:t>
            </a:r>
            <a:r>
              <a:rPr lang="pt-BR" sz="1650" i="1" dirty="0">
                <a:solidFill>
                  <a:srgbClr val="000000"/>
                </a:solidFill>
                <a:effectLst/>
                <a:latin typeface="Arial Black" panose="020B0A04020102020204" pitchFamily="34" charset="0"/>
              </a:rPr>
              <a:t>Primeiros Escritos</a:t>
            </a:r>
            <a:r>
              <a:rPr lang="pt-BR" sz="1650" dirty="0">
                <a:solidFill>
                  <a:srgbClr val="000000"/>
                </a:solidFill>
                <a:effectLst/>
                <a:latin typeface="Arial Black" panose="020B0A04020102020204" pitchFamily="34" charset="0"/>
              </a:rPr>
              <a:t> (CPB, 2022, p. 87), “para crescer e florescer, devemos constantemente extrair seiva e nutrição da Videira viva; pois, separados dela, não temos forças”. A perseverança na oração traz essa bênção: Deus nos escuta e responde sempre em Seu tempo e da maneira perfeita ainda que nem sempre conforme nossas expectativas.</a:t>
            </a:r>
            <a:endParaRPr lang="pt-BR" altLang="pt-BR" sz="1650" dirty="0">
              <a:latin typeface="Arial Black" panose="020B0A04020102020204" pitchFamily="34" charset="0"/>
              <a:cs typeface="Arial" panose="020B0604020202020204" pitchFamily="34" charset="0"/>
            </a:endParaRPr>
          </a:p>
        </p:txBody>
      </p:sp>
      <p:sp>
        <p:nvSpPr>
          <p:cNvPr id="10" name="Arredondar Retângulo em um Canto Diagonal 9"/>
          <p:cNvSpPr/>
          <p:nvPr/>
        </p:nvSpPr>
        <p:spPr>
          <a:xfrm>
            <a:off x="64294" y="220380"/>
            <a:ext cx="1489166" cy="444137"/>
          </a:xfrm>
          <a:prstGeom prst="round2DiagRect">
            <a:avLst>
              <a:gd name="adj1" fmla="val 16667"/>
              <a:gd name="adj2" fmla="val 33333"/>
            </a:avLst>
          </a:prstGeom>
          <a:gradFill>
            <a:gsLst>
              <a:gs pos="0">
                <a:srgbClr val="D0E2D3"/>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Sábado</a:t>
            </a:r>
            <a:endParaRPr lang="pt-BR" dirty="0">
              <a:solidFill>
                <a:schemeClr val="bg2">
                  <a:lumMod val="25000"/>
                </a:schemeClr>
              </a:solidFill>
            </a:endParaRPr>
          </a:p>
        </p:txBody>
      </p:sp>
      <p:sp>
        <p:nvSpPr>
          <p:cNvPr id="11" name="Retângulo 10"/>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07</a:t>
            </a:r>
            <a:endParaRPr lang="pt-BR" dirty="0">
              <a:solidFill>
                <a:srgbClr val="452643"/>
              </a:solidFill>
            </a:endParaRPr>
          </a:p>
        </p:txBody>
      </p:sp>
      <p:sp>
        <p:nvSpPr>
          <p:cNvPr id="14" name="Pentágono 13"/>
          <p:cNvSpPr/>
          <p:nvPr/>
        </p:nvSpPr>
        <p:spPr>
          <a:xfrm>
            <a:off x="1688022" y="172635"/>
            <a:ext cx="5597118" cy="566825"/>
          </a:xfrm>
          <a:prstGeom prst="homePlate">
            <a:avLst>
              <a:gd name="adj" fmla="val 22345"/>
            </a:avLst>
          </a:prstGeom>
          <a:gradFill>
            <a:gsLst>
              <a:gs pos="0">
                <a:srgbClr val="D0E2D3"/>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tx1"/>
                </a:solidFill>
                <a:latin typeface="Arial Black" panose="020B0A04020102020204" pitchFamily="34" charset="0"/>
              </a:rPr>
              <a:t>INTRODUÇÃO</a:t>
            </a:r>
            <a:endParaRPr lang="pt-BR" dirty="0">
              <a:solidFill>
                <a:schemeClr val="tx1"/>
              </a:solidFill>
            </a:endParaRPr>
          </a:p>
        </p:txBody>
      </p:sp>
      <p:sp>
        <p:nvSpPr>
          <p:cNvPr id="18" name="Retângulo 17"/>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I Rs 19:1-18; Mt 6:5-8; Lc 11:2-4; Mt 6:5-15; Dn 9:4-19; Rm 8:26, 27 </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2" name="Imagem 1" descr="Diagrama&#10;&#10;O conteúdo gerado por IA pode estar incorreto.">
            <a:extLst>
              <a:ext uri="{FF2B5EF4-FFF2-40B4-BE49-F238E27FC236}">
                <a16:creationId xmlns:a16="http://schemas.microsoft.com/office/drawing/2014/main" id="{39DDE7F5-C38E-BD8B-D138-3676574455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3" name="Imagem 2" descr="Desenho de uma pessoa&#10;&#10;O conteúdo gerado por IA pode estar incorreto.">
            <a:extLst>
              <a:ext uri="{FF2B5EF4-FFF2-40B4-BE49-F238E27FC236}">
                <a16:creationId xmlns:a16="http://schemas.microsoft.com/office/drawing/2014/main" id="{C5F7EE38-548B-B8A4-FE52-A168E398E30F}"/>
              </a:ext>
            </a:extLst>
          </p:cNvPr>
          <p:cNvPicPr>
            <a:picLocks noChangeAspect="1"/>
          </p:cNvPicPr>
          <p:nvPr/>
        </p:nvPicPr>
        <p:blipFill>
          <a:blip r:embed="rId4">
            <a:duotone>
              <a:schemeClr val="accent1">
                <a:shade val="45000"/>
                <a:satMod val="135000"/>
              </a:schemeClr>
              <a:prstClr val="white"/>
            </a:duotone>
          </a:blip>
          <a:srcRect t="2568"/>
          <a:stretch>
            <a:fillRect/>
          </a:stretch>
        </p:blipFill>
        <p:spPr>
          <a:xfrm>
            <a:off x="7183584" y="1"/>
            <a:ext cx="1977879" cy="739460"/>
          </a:xfrm>
          <a:prstGeom prst="rect">
            <a:avLst/>
          </a:prstGeom>
          <a:ln>
            <a:noFill/>
          </a:ln>
          <a:effectLst>
            <a:softEdge rad="112500"/>
          </a:effectLst>
        </p:spPr>
      </p:pic>
    </p:spTree>
    <p:extLst>
      <p:ext uri="{BB962C8B-B14F-4D97-AF65-F5344CB8AC3E}">
        <p14:creationId xmlns:p14="http://schemas.microsoft.com/office/powerpoint/2010/main" val="2103443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00FF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59995"/>
            <a:ext cx="1489166" cy="444137"/>
          </a:xfrm>
          <a:prstGeom prst="round2DiagRect">
            <a:avLst>
              <a:gd name="adj1" fmla="val 16667"/>
              <a:gd name="adj2" fmla="val 33333"/>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002060"/>
                </a:solidFill>
                <a:latin typeface="Arial Black" panose="020B0A04020102020204" pitchFamily="34" charset="0"/>
              </a:rPr>
              <a:t>Domingo</a:t>
            </a:r>
            <a:endParaRPr lang="pt-BR" dirty="0">
              <a:solidFill>
                <a:srgbClr val="002060"/>
              </a:solidFill>
            </a:endParaRPr>
          </a:p>
        </p:txBody>
      </p:sp>
      <p:sp>
        <p:nvSpPr>
          <p:cNvPr id="14" name="Pentágono 13"/>
          <p:cNvSpPr/>
          <p:nvPr/>
        </p:nvSpPr>
        <p:spPr>
          <a:xfrm>
            <a:off x="1688022" y="103625"/>
            <a:ext cx="5597118" cy="566825"/>
          </a:xfrm>
          <a:prstGeom prst="homePlate">
            <a:avLst>
              <a:gd name="adj" fmla="val 22345"/>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Elias - orando em meio à crise</a:t>
            </a:r>
            <a:endParaRPr lang="pt-BR" sz="2000" dirty="0">
              <a:solidFill>
                <a:schemeClr val="tx1"/>
              </a:solidFill>
            </a:endParaRPr>
          </a:p>
        </p:txBody>
      </p:sp>
      <p:sp>
        <p:nvSpPr>
          <p:cNvPr id="13" name="CaixaDeTexto 15"/>
          <p:cNvSpPr txBox="1">
            <a:spLocks noChangeArrowheads="1"/>
          </p:cNvSpPr>
          <p:nvPr/>
        </p:nvSpPr>
        <p:spPr bwMode="auto">
          <a:xfrm>
            <a:off x="33430" y="1268189"/>
            <a:ext cx="8244542"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1.  Leia 1 Reis 19:1-18, observando especialmente as orações de Elias e a maneira como Deus interagiu com ele. O que provocou 0 desânimo de Elias? Em que a resposta de Deus foi diferente do que aconteceu no monte Carmelo?</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Deus, nosso Pai bondoso, sabe exatamente do que precisamos. Como podemos nos aquietar, confiar no Senhor e manter os olhos fixos Nele em todas as circunstâncias?</a:t>
            </a:r>
          </a:p>
        </p:txBody>
      </p:sp>
      <p:sp>
        <p:nvSpPr>
          <p:cNvPr id="15" name="Texto Explicativo: Seta para Baixo 14">
            <a:extLst>
              <a:ext uri="{FF2B5EF4-FFF2-40B4-BE49-F238E27FC236}">
                <a16:creationId xmlns:a16="http://schemas.microsoft.com/office/drawing/2014/main" id="{9EF323A3-E3B5-474A-8077-D78C396E1C05}"/>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675D3337-7DF3-BE4F-821E-0C4FAA4EF9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a:extLst>
              <a:ext uri="{FF2B5EF4-FFF2-40B4-BE49-F238E27FC236}">
                <a16:creationId xmlns:a16="http://schemas.microsoft.com/office/drawing/2014/main" id="{5ABE3F0F-FAC2-1F0B-91AF-CFA95A2AA8F8}"/>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07</a:t>
            </a:r>
            <a:endParaRPr lang="pt-BR" dirty="0">
              <a:solidFill>
                <a:srgbClr val="452643"/>
              </a:solidFill>
            </a:endParaRPr>
          </a:p>
        </p:txBody>
      </p:sp>
      <p:sp>
        <p:nvSpPr>
          <p:cNvPr id="7" name="Retângulo 6">
            <a:extLst>
              <a:ext uri="{FF2B5EF4-FFF2-40B4-BE49-F238E27FC236}">
                <a16:creationId xmlns:a16="http://schemas.microsoft.com/office/drawing/2014/main" id="{A123D80D-A4FE-5D4E-7762-2DDA5F6F5F2C}"/>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I Rs 19:1-18; Mt 6:5-8; Lc 11:2-4; Mt 6:5-15; Dn 9:4-19; Rm 8:26, 27 </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Desenho de uma pessoa&#10;&#10;O conteúdo gerado por IA pode estar incorreto.">
            <a:extLst>
              <a:ext uri="{FF2B5EF4-FFF2-40B4-BE49-F238E27FC236}">
                <a16:creationId xmlns:a16="http://schemas.microsoft.com/office/drawing/2014/main" id="{AB5A9CC1-1535-7E27-9DE6-DC842FB8C0DF}"/>
              </a:ext>
            </a:extLst>
          </p:cNvPr>
          <p:cNvPicPr>
            <a:picLocks noChangeAspect="1"/>
          </p:cNvPicPr>
          <p:nvPr/>
        </p:nvPicPr>
        <p:blipFill>
          <a:blip r:embed="rId4">
            <a:duotone>
              <a:schemeClr val="accent1">
                <a:shade val="45000"/>
                <a:satMod val="135000"/>
              </a:schemeClr>
              <a:prstClr val="white"/>
            </a:duotone>
          </a:blip>
          <a:srcRect t="2568"/>
          <a:stretch>
            <a:fillRect/>
          </a:stretch>
        </p:blipFill>
        <p:spPr>
          <a:xfrm>
            <a:off x="7183584" y="1"/>
            <a:ext cx="1977879" cy="739460"/>
          </a:xfrm>
          <a:prstGeom prst="rect">
            <a:avLst/>
          </a:prstGeom>
          <a:ln>
            <a:noFill/>
          </a:ln>
          <a:effectLst>
            <a:softEdge rad="112500"/>
          </a:effectLst>
        </p:spPr>
      </p:pic>
    </p:spTree>
    <p:extLst>
      <p:ext uri="{BB962C8B-B14F-4D97-AF65-F5344CB8AC3E}">
        <p14:creationId xmlns:p14="http://schemas.microsoft.com/office/powerpoint/2010/main" val="2630436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00FF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59995"/>
            <a:ext cx="1489166" cy="444137"/>
          </a:xfrm>
          <a:prstGeom prst="round2DiagRect">
            <a:avLst>
              <a:gd name="adj1" fmla="val 16667"/>
              <a:gd name="adj2" fmla="val 33333"/>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002060"/>
                </a:solidFill>
                <a:latin typeface="Arial Black" panose="020B0A04020102020204" pitchFamily="34" charset="0"/>
              </a:rPr>
              <a:t>Domingo</a:t>
            </a:r>
            <a:endParaRPr lang="pt-BR" dirty="0">
              <a:solidFill>
                <a:srgbClr val="002060"/>
              </a:solidFill>
            </a:endParaRPr>
          </a:p>
        </p:txBody>
      </p:sp>
      <p:sp>
        <p:nvSpPr>
          <p:cNvPr id="14" name="Pentágono 13"/>
          <p:cNvSpPr/>
          <p:nvPr/>
        </p:nvSpPr>
        <p:spPr>
          <a:xfrm>
            <a:off x="1688022" y="103625"/>
            <a:ext cx="5597118" cy="566825"/>
          </a:xfrm>
          <a:prstGeom prst="homePlate">
            <a:avLst>
              <a:gd name="adj" fmla="val 22345"/>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Elias - orando em meio à crise</a:t>
            </a:r>
            <a:endParaRPr lang="pt-BR" sz="2000" dirty="0">
              <a:solidFill>
                <a:schemeClr val="tx1"/>
              </a:solidFill>
            </a:endParaRPr>
          </a:p>
        </p:txBody>
      </p:sp>
      <p:sp>
        <p:nvSpPr>
          <p:cNvPr id="12" name="CaixaDeTexto 10"/>
          <p:cNvSpPr txBox="1">
            <a:spLocks noChangeArrowheads="1"/>
          </p:cNvSpPr>
          <p:nvPr/>
        </p:nvSpPr>
        <p:spPr bwMode="auto">
          <a:xfrm>
            <a:off x="24368" y="1131002"/>
            <a:ext cx="8253604" cy="319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Em apenas um dia, embora Deus tenha atendido às orações de Elias, o estado emocional, mental e físico do profeta mudou rapidamente. Apesar de ter vivenciado uma grande vitória com Deus, ele permitiu que, em um momento de cansaço extremo, o medo da morte sobrepujasse sua fé. O mais notável é que, mesmo diante do desânimo e da desesperança, Deus tratou Seu servo com ternura e cuidado, oferecendo alimento e água (1 Reis 19:5, 6), o que lhe permitiu caminhar por 40 dias e 40 noites (1 Reis 19:8). E, quando Deus finalmente se manifestou, foi de uma forma muito diferente da anterior. Em nossa vida, às vezes Deus responde de maneira direta, poderosa e inconfundível, fortalecendo nossa fé e fazendo-nos sentir Sua proximidade. Assim como há muitas coisas na criação que não compreendemos, não deve nos surpreender que muitas ações de Deus também estejam além do nosso entendimento</a:t>
            </a:r>
            <a:endParaRPr lang="pt-BR" altLang="pt-BR" sz="1600" dirty="0">
              <a:latin typeface="Arial Black" panose="020B0A04020102020204" pitchFamily="34" charset="0"/>
              <a:cs typeface="Arial" panose="020B0604020202020204" pitchFamily="34" charset="0"/>
            </a:endParaRPr>
          </a:p>
        </p:txBody>
      </p:sp>
      <p:sp>
        <p:nvSpPr>
          <p:cNvPr id="3" name="Texto Explicativo: Seta para Baixo 2">
            <a:extLst>
              <a:ext uri="{FF2B5EF4-FFF2-40B4-BE49-F238E27FC236}">
                <a16:creationId xmlns:a16="http://schemas.microsoft.com/office/drawing/2014/main" id="{F514AFE6-CB97-49B3-AF4A-9109ED6B83CE}"/>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4" name="Imagem 3" descr="Diagrama&#10;&#10;O conteúdo gerado por IA pode estar incorreto.">
            <a:extLst>
              <a:ext uri="{FF2B5EF4-FFF2-40B4-BE49-F238E27FC236}">
                <a16:creationId xmlns:a16="http://schemas.microsoft.com/office/drawing/2014/main" id="{07344731-0EC0-1A7E-76D6-8E19F4DCAB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tângulo 5">
            <a:extLst>
              <a:ext uri="{FF2B5EF4-FFF2-40B4-BE49-F238E27FC236}">
                <a16:creationId xmlns:a16="http://schemas.microsoft.com/office/drawing/2014/main" id="{171D77AA-8E5E-AE4D-E9CA-50AD64703BF1}"/>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07</a:t>
            </a:r>
            <a:endParaRPr lang="pt-BR" dirty="0">
              <a:solidFill>
                <a:srgbClr val="452643"/>
              </a:solidFill>
            </a:endParaRPr>
          </a:p>
        </p:txBody>
      </p:sp>
      <p:sp>
        <p:nvSpPr>
          <p:cNvPr id="8" name="Retângulo 7">
            <a:extLst>
              <a:ext uri="{FF2B5EF4-FFF2-40B4-BE49-F238E27FC236}">
                <a16:creationId xmlns:a16="http://schemas.microsoft.com/office/drawing/2014/main" id="{FD340BDF-975A-E240-DF29-6C9653720464}"/>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I Rs 19:1-18; Mt 6:5-8; Lc 11:2-4; Mt 6:5-15; Dn 9:4-19; Rm 8:26, 27 </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9" name="Imagem 8" descr="Desenho de uma pessoa&#10;&#10;O conteúdo gerado por IA pode estar incorreto.">
            <a:extLst>
              <a:ext uri="{FF2B5EF4-FFF2-40B4-BE49-F238E27FC236}">
                <a16:creationId xmlns:a16="http://schemas.microsoft.com/office/drawing/2014/main" id="{3B90EC41-E9E1-A1FD-D967-36022C407005}"/>
              </a:ext>
            </a:extLst>
          </p:cNvPr>
          <p:cNvPicPr>
            <a:picLocks noChangeAspect="1"/>
          </p:cNvPicPr>
          <p:nvPr/>
        </p:nvPicPr>
        <p:blipFill>
          <a:blip r:embed="rId3">
            <a:duotone>
              <a:schemeClr val="accent1">
                <a:shade val="45000"/>
                <a:satMod val="135000"/>
              </a:schemeClr>
              <a:prstClr val="white"/>
            </a:duotone>
          </a:blip>
          <a:srcRect t="2568"/>
          <a:stretch>
            <a:fillRect/>
          </a:stretch>
        </p:blipFill>
        <p:spPr>
          <a:xfrm>
            <a:off x="7183584" y="1"/>
            <a:ext cx="1977879" cy="739460"/>
          </a:xfrm>
          <a:prstGeom prst="rect">
            <a:avLst/>
          </a:prstGeom>
          <a:ln>
            <a:noFill/>
          </a:ln>
          <a:effectLst>
            <a:softEdge rad="112500"/>
          </a:effectLst>
        </p:spPr>
      </p:pic>
    </p:spTree>
    <p:extLst>
      <p:ext uri="{BB962C8B-B14F-4D97-AF65-F5344CB8AC3E}">
        <p14:creationId xmlns:p14="http://schemas.microsoft.com/office/powerpoint/2010/main" val="3683219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FFCC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Segunda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Quando as orações parecem não ser respondidas</a:t>
            </a:r>
          </a:p>
        </p:txBody>
      </p:sp>
      <p:sp>
        <p:nvSpPr>
          <p:cNvPr id="15" name="CaixaDeTexto 15">
            <a:extLst>
              <a:ext uri="{FF2B5EF4-FFF2-40B4-BE49-F238E27FC236}">
                <a16:creationId xmlns:a16="http://schemas.microsoft.com/office/drawing/2014/main" id="{D5C09FDA-172B-4732-BD2E-A9BBEF8B191B}"/>
              </a:ext>
            </a:extLst>
          </p:cNvPr>
          <p:cNvSpPr txBox="1">
            <a:spLocks noChangeArrowheads="1"/>
          </p:cNvSpPr>
          <p:nvPr/>
        </p:nvSpPr>
        <p:spPr bwMode="auto">
          <a:xfrm>
            <a:off x="33430" y="1208029"/>
            <a:ext cx="8140991"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2. Talvez você esteja orando por algo </a:t>
            </a:r>
            <a:r>
              <a:rPr lang="pt-BR" altLang="pt-BR" sz="1500" dirty="0" err="1">
                <a:solidFill>
                  <a:srgbClr val="C00000"/>
                </a:solidFill>
                <a:latin typeface="Arial Black" panose="020B0A04020102020204" pitchFamily="34" charset="0"/>
                <a:cs typeface="Arial" panose="020B0604020202020204" pitchFamily="34" charset="0"/>
              </a:rPr>
              <a:t>hâ</a:t>
            </a:r>
            <a:r>
              <a:rPr lang="pt-BR" altLang="pt-BR" sz="1500" dirty="0">
                <a:solidFill>
                  <a:srgbClr val="C00000"/>
                </a:solidFill>
                <a:latin typeface="Arial Black" panose="020B0A04020102020204" pitchFamily="34" charset="0"/>
                <a:cs typeface="Arial" panose="020B0604020202020204" pitchFamily="34" charset="0"/>
              </a:rPr>
              <a:t> muito tempo - quem sabe há anos - e pareça que Deus não ouve suas preces. A Bíblia nos diz: “Peçam, e lhes será dado” (</a:t>
            </a:r>
            <a:r>
              <a:rPr lang="pt-BR" altLang="pt-BR" sz="1500" dirty="0" err="1">
                <a:solidFill>
                  <a:srgbClr val="C00000"/>
                </a:solidFill>
                <a:latin typeface="Arial Black" panose="020B0A04020102020204" pitchFamily="34" charset="0"/>
                <a:cs typeface="Arial" panose="020B0604020202020204" pitchFamily="34" charset="0"/>
              </a:rPr>
              <a:t>Mt</a:t>
            </a:r>
            <a:r>
              <a:rPr lang="pt-BR" altLang="pt-BR" sz="1500" dirty="0">
                <a:solidFill>
                  <a:srgbClr val="C00000"/>
                </a:solidFill>
                <a:latin typeface="Arial Black" panose="020B0A04020102020204" pitchFamily="34" charset="0"/>
                <a:cs typeface="Arial" panose="020B0604020202020204" pitchFamily="34" charset="0"/>
              </a:rPr>
              <a:t> 7:7) e também: “Se pedirmos alguma coisa segundo a Sua vontade, Ele nos ouve” (</a:t>
            </a:r>
            <a:r>
              <a:rPr lang="pt-BR" altLang="pt-BR" sz="1500" dirty="0" err="1">
                <a:solidFill>
                  <a:srgbClr val="C00000"/>
                </a:solidFill>
                <a:latin typeface="Arial Black" panose="020B0A04020102020204" pitchFamily="34" charset="0"/>
                <a:cs typeface="Arial" panose="020B0604020202020204" pitchFamily="34" charset="0"/>
              </a:rPr>
              <a:t>IJo</a:t>
            </a:r>
            <a:r>
              <a:rPr lang="pt-BR" altLang="pt-BR" sz="1500" dirty="0">
                <a:solidFill>
                  <a:srgbClr val="C00000"/>
                </a:solidFill>
                <a:latin typeface="Arial Black" panose="020B0A04020102020204" pitchFamily="34" charset="0"/>
                <a:cs typeface="Arial" panose="020B0604020202020204" pitchFamily="34" charset="0"/>
              </a:rPr>
              <a:t> 5:14). Coma você compreende essas promessas?</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p:txBody>
      </p:sp>
      <p:sp>
        <p:nvSpPr>
          <p:cNvPr id="22" name="Texto Explicativo: Seta para Baixo 21">
            <a:extLst>
              <a:ext uri="{FF2B5EF4-FFF2-40B4-BE49-F238E27FC236}">
                <a16:creationId xmlns:a16="http://schemas.microsoft.com/office/drawing/2014/main" id="{BDD13C62-4DCC-4E38-8F64-0DE6F4ED90DE}"/>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A1E0D5B6-F654-BC7D-5B4D-9CEEEF8576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tângulo 5">
            <a:extLst>
              <a:ext uri="{FF2B5EF4-FFF2-40B4-BE49-F238E27FC236}">
                <a16:creationId xmlns:a16="http://schemas.microsoft.com/office/drawing/2014/main" id="{41CF16F5-100C-F320-621A-C2470CD41220}"/>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07</a:t>
            </a:r>
            <a:endParaRPr lang="pt-BR" dirty="0">
              <a:solidFill>
                <a:srgbClr val="452643"/>
              </a:solidFill>
            </a:endParaRPr>
          </a:p>
        </p:txBody>
      </p:sp>
      <p:sp>
        <p:nvSpPr>
          <p:cNvPr id="7" name="Retângulo 6">
            <a:extLst>
              <a:ext uri="{FF2B5EF4-FFF2-40B4-BE49-F238E27FC236}">
                <a16:creationId xmlns:a16="http://schemas.microsoft.com/office/drawing/2014/main" id="{3DF578BC-3EC5-463E-8712-CAB0F2A1A381}"/>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I Rs 19:1-18; Mt 6:5-8; Lc 11:2-4; Mt 6:5-15; Dn 9:4-19; Rm 8:26, 27 </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Desenho de uma pessoa&#10;&#10;O conteúdo gerado por IA pode estar incorreto.">
            <a:extLst>
              <a:ext uri="{FF2B5EF4-FFF2-40B4-BE49-F238E27FC236}">
                <a16:creationId xmlns:a16="http://schemas.microsoft.com/office/drawing/2014/main" id="{E02AF20B-C11B-4924-83E8-DFA78DFF579B}"/>
              </a:ext>
            </a:extLst>
          </p:cNvPr>
          <p:cNvPicPr>
            <a:picLocks noChangeAspect="1"/>
          </p:cNvPicPr>
          <p:nvPr/>
        </p:nvPicPr>
        <p:blipFill>
          <a:blip r:embed="rId4">
            <a:duotone>
              <a:schemeClr val="accent1">
                <a:shade val="45000"/>
                <a:satMod val="135000"/>
              </a:schemeClr>
              <a:prstClr val="white"/>
            </a:duotone>
          </a:blip>
          <a:srcRect t="2568"/>
          <a:stretch>
            <a:fillRect/>
          </a:stretch>
        </p:blipFill>
        <p:spPr>
          <a:xfrm>
            <a:off x="7183584" y="1"/>
            <a:ext cx="1977879" cy="739460"/>
          </a:xfrm>
          <a:prstGeom prst="rect">
            <a:avLst/>
          </a:prstGeom>
          <a:ln>
            <a:noFill/>
          </a:ln>
          <a:effectLst>
            <a:softEdge rad="112500"/>
          </a:effectLst>
        </p:spPr>
      </p:pic>
    </p:spTree>
    <p:extLst>
      <p:ext uri="{BB962C8B-B14F-4D97-AF65-F5344CB8AC3E}">
        <p14:creationId xmlns:p14="http://schemas.microsoft.com/office/powerpoint/2010/main" val="3902406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FFCC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Segunda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Quando as orações parecem não ser respondidas</a:t>
            </a:r>
          </a:p>
        </p:txBody>
      </p:sp>
      <p:sp>
        <p:nvSpPr>
          <p:cNvPr id="12" name="CaixaDeTexto 10">
            <a:extLst>
              <a:ext uri="{FF2B5EF4-FFF2-40B4-BE49-F238E27FC236}">
                <a16:creationId xmlns:a16="http://schemas.microsoft.com/office/drawing/2014/main" id="{A64B78EF-EDA8-421A-88C9-45544BBCA9D1}"/>
              </a:ext>
            </a:extLst>
          </p:cNvPr>
          <p:cNvSpPr txBox="1">
            <a:spLocks noChangeArrowheads="1"/>
          </p:cNvSpPr>
          <p:nvPr/>
        </p:nvSpPr>
        <p:spPr bwMode="auto">
          <a:xfrm>
            <a:off x="24368" y="1116119"/>
            <a:ext cx="8197349" cy="3905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Às vezes, nossas orações não são atendidas com a rapidez ou da forma que desejamos. Quais orientações a Bíblia nos oferece diante disso?</a:t>
            </a:r>
          </a:p>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 Busque a vontade de Deus, não a sua própria (</a:t>
            </a:r>
            <a:r>
              <a:rPr lang="pt-BR" sz="1600" dirty="0" err="1">
                <a:solidFill>
                  <a:srgbClr val="000000"/>
                </a:solidFill>
                <a:effectLst/>
                <a:latin typeface="Arial Black" panose="020B0A04020102020204" pitchFamily="34" charset="0"/>
              </a:rPr>
              <a:t>Mt</a:t>
            </a:r>
            <a:r>
              <a:rPr lang="pt-BR" sz="1600" dirty="0">
                <a:solidFill>
                  <a:srgbClr val="000000"/>
                </a:solidFill>
                <a:effectLst/>
                <a:latin typeface="Arial Black" panose="020B0A04020102020204" pitchFamily="34" charset="0"/>
              </a:rPr>
              <a:t> 6:10; 1Jo 5:14-15).</a:t>
            </a:r>
          </a:p>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 Avalie suas motivações (</a:t>
            </a:r>
            <a:r>
              <a:rPr lang="pt-BR" sz="1600" dirty="0" err="1">
                <a:solidFill>
                  <a:srgbClr val="000000"/>
                </a:solidFill>
                <a:effectLst/>
                <a:latin typeface="Arial Black" panose="020B0A04020102020204" pitchFamily="34" charset="0"/>
              </a:rPr>
              <a:t>Pv</a:t>
            </a:r>
            <a:r>
              <a:rPr lang="pt-BR" sz="1600" dirty="0">
                <a:solidFill>
                  <a:srgbClr val="000000"/>
                </a:solidFill>
                <a:effectLst/>
                <a:latin typeface="Arial Black" panose="020B0A04020102020204" pitchFamily="34" charset="0"/>
              </a:rPr>
              <a:t> 16:2; </a:t>
            </a:r>
            <a:r>
              <a:rPr lang="pt-BR" sz="1600" dirty="0" err="1">
                <a:solidFill>
                  <a:srgbClr val="000000"/>
                </a:solidFill>
                <a:effectLst/>
                <a:latin typeface="Arial Black" panose="020B0A04020102020204" pitchFamily="34" charset="0"/>
              </a:rPr>
              <a:t>Tg</a:t>
            </a:r>
            <a:r>
              <a:rPr lang="pt-BR" sz="1600" dirty="0">
                <a:solidFill>
                  <a:srgbClr val="000000"/>
                </a:solidFill>
                <a:effectLst/>
                <a:latin typeface="Arial Black" panose="020B0A04020102020204" pitchFamily="34" charset="0"/>
              </a:rPr>
              <a:t> 4:3).</a:t>
            </a:r>
          </a:p>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 Verifique se há algum pecado oculto (</a:t>
            </a:r>
            <a:r>
              <a:rPr lang="pt-BR" sz="1600" dirty="0" err="1">
                <a:solidFill>
                  <a:srgbClr val="000000"/>
                </a:solidFill>
                <a:effectLst/>
                <a:latin typeface="Arial Black" panose="020B0A04020102020204" pitchFamily="34" charset="0"/>
              </a:rPr>
              <a:t>Sl</a:t>
            </a:r>
            <a:r>
              <a:rPr lang="pt-BR" sz="1600" dirty="0">
                <a:solidFill>
                  <a:srgbClr val="000000"/>
                </a:solidFill>
                <a:effectLst/>
                <a:latin typeface="Arial Black" panose="020B0A04020102020204" pitchFamily="34" charset="0"/>
              </a:rPr>
              <a:t> 66:18; 1Pe 3:12; </a:t>
            </a:r>
            <a:r>
              <a:rPr lang="pt-BR" sz="1600" dirty="0" err="1">
                <a:solidFill>
                  <a:srgbClr val="000000"/>
                </a:solidFill>
                <a:effectLst/>
                <a:latin typeface="Arial Black" panose="020B0A04020102020204" pitchFamily="34" charset="0"/>
              </a:rPr>
              <a:t>Pv</a:t>
            </a:r>
            <a:r>
              <a:rPr lang="pt-BR" sz="1600" dirty="0">
                <a:solidFill>
                  <a:srgbClr val="000000"/>
                </a:solidFill>
                <a:effectLst/>
                <a:latin typeface="Arial Black" panose="020B0A04020102020204" pitchFamily="34" charset="0"/>
              </a:rPr>
              <a:t> 15:29).</a:t>
            </a:r>
          </a:p>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 Permaneça em comunhão com Deus e Sua Palavra (</a:t>
            </a:r>
            <a:r>
              <a:rPr lang="pt-BR" sz="1600" dirty="0" err="1">
                <a:solidFill>
                  <a:srgbClr val="000000"/>
                </a:solidFill>
                <a:effectLst/>
                <a:latin typeface="Arial Black" panose="020B0A04020102020204" pitchFamily="34" charset="0"/>
              </a:rPr>
              <a:t>Jo</a:t>
            </a:r>
            <a:r>
              <a:rPr lang="pt-BR" sz="1600" dirty="0">
                <a:solidFill>
                  <a:srgbClr val="000000"/>
                </a:solidFill>
                <a:effectLst/>
                <a:latin typeface="Arial Black" panose="020B0A04020102020204" pitchFamily="34" charset="0"/>
              </a:rPr>
              <a:t> 15:7).</a:t>
            </a:r>
          </a:p>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 Ore com fé genuína (</a:t>
            </a:r>
            <a:r>
              <a:rPr lang="pt-BR" sz="1600" dirty="0" err="1">
                <a:solidFill>
                  <a:srgbClr val="000000"/>
                </a:solidFill>
                <a:effectLst/>
                <a:latin typeface="Arial Black" panose="020B0A04020102020204" pitchFamily="34" charset="0"/>
              </a:rPr>
              <a:t>Hb</a:t>
            </a:r>
            <a:r>
              <a:rPr lang="pt-BR" sz="1600" dirty="0">
                <a:solidFill>
                  <a:srgbClr val="000000"/>
                </a:solidFill>
                <a:effectLst/>
                <a:latin typeface="Arial Black" panose="020B0A04020102020204" pitchFamily="34" charset="0"/>
              </a:rPr>
              <a:t> 11:6; </a:t>
            </a:r>
            <a:r>
              <a:rPr lang="pt-BR" sz="1600" dirty="0" err="1">
                <a:solidFill>
                  <a:srgbClr val="000000"/>
                </a:solidFill>
                <a:effectLst/>
                <a:latin typeface="Arial Black" panose="020B0A04020102020204" pitchFamily="34" charset="0"/>
              </a:rPr>
              <a:t>Tg</a:t>
            </a:r>
            <a:r>
              <a:rPr lang="pt-BR" sz="1600" dirty="0">
                <a:solidFill>
                  <a:srgbClr val="000000"/>
                </a:solidFill>
                <a:effectLst/>
                <a:latin typeface="Arial Black" panose="020B0A04020102020204" pitchFamily="34" charset="0"/>
              </a:rPr>
              <a:t> 1:6; Mc 11:24; </a:t>
            </a:r>
            <a:r>
              <a:rPr lang="pt-BR" sz="1600" dirty="0" err="1">
                <a:solidFill>
                  <a:srgbClr val="000000"/>
                </a:solidFill>
                <a:effectLst/>
                <a:latin typeface="Arial Black" panose="020B0A04020102020204" pitchFamily="34" charset="0"/>
              </a:rPr>
              <a:t>Mt</a:t>
            </a:r>
            <a:r>
              <a:rPr lang="pt-BR" sz="1600" dirty="0">
                <a:solidFill>
                  <a:srgbClr val="000000"/>
                </a:solidFill>
                <a:effectLst/>
                <a:latin typeface="Arial Black" panose="020B0A04020102020204" pitchFamily="34" charset="0"/>
              </a:rPr>
              <a:t> 21:22).</a:t>
            </a:r>
          </a:p>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 Analise se seu coração está humilde ou orgulhoso (</a:t>
            </a:r>
            <a:r>
              <a:rPr lang="pt-BR" sz="1600" dirty="0" err="1">
                <a:solidFill>
                  <a:srgbClr val="000000"/>
                </a:solidFill>
                <a:effectLst/>
                <a:latin typeface="Arial Black" panose="020B0A04020102020204" pitchFamily="34" charset="0"/>
              </a:rPr>
              <a:t>Tg</a:t>
            </a:r>
            <a:r>
              <a:rPr lang="pt-BR" sz="1600" dirty="0">
                <a:solidFill>
                  <a:srgbClr val="000000"/>
                </a:solidFill>
                <a:effectLst/>
                <a:latin typeface="Arial Black" panose="020B0A04020102020204" pitchFamily="34" charset="0"/>
              </a:rPr>
              <a:t> 4:6; 1Pe 5:6).</a:t>
            </a:r>
          </a:p>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 Persevere na oração (1Ts 5:17-18).</a:t>
            </a:r>
          </a:p>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 Pratique o perdão aos outros (Mc 11:25-26).</a:t>
            </a:r>
          </a:p>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 Lembre-se de que Deus tem uma visão completa e sabe o que é melhor</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0D166226-26B4-450D-9EDE-E579CA78EEF8}"/>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3" name="Imagem 2" descr="Diagrama&#10;&#10;O conteúdo gerado por IA pode estar incorreto.">
            <a:extLst>
              <a:ext uri="{FF2B5EF4-FFF2-40B4-BE49-F238E27FC236}">
                <a16:creationId xmlns:a16="http://schemas.microsoft.com/office/drawing/2014/main" id="{2BE6A073-C0E1-50F0-D7B4-8226ED53D4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tângulo 5">
            <a:extLst>
              <a:ext uri="{FF2B5EF4-FFF2-40B4-BE49-F238E27FC236}">
                <a16:creationId xmlns:a16="http://schemas.microsoft.com/office/drawing/2014/main" id="{23229E90-7B3B-BA26-2661-77552F8538FA}"/>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07</a:t>
            </a:r>
            <a:endParaRPr lang="pt-BR" dirty="0">
              <a:solidFill>
                <a:srgbClr val="452643"/>
              </a:solidFill>
            </a:endParaRPr>
          </a:p>
        </p:txBody>
      </p:sp>
      <p:sp>
        <p:nvSpPr>
          <p:cNvPr id="7" name="Retângulo 6">
            <a:extLst>
              <a:ext uri="{FF2B5EF4-FFF2-40B4-BE49-F238E27FC236}">
                <a16:creationId xmlns:a16="http://schemas.microsoft.com/office/drawing/2014/main" id="{C3CE44FF-246F-55EC-7B33-F3519F82E4C6}"/>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I Rs 19:1-18; Mt 6:5-8; Lc 11:2-4; Mt 6:5-15; Dn 9:4-19; Rm 8:26, 27 </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Desenho de uma pessoa&#10;&#10;O conteúdo gerado por IA pode estar incorreto.">
            <a:extLst>
              <a:ext uri="{FF2B5EF4-FFF2-40B4-BE49-F238E27FC236}">
                <a16:creationId xmlns:a16="http://schemas.microsoft.com/office/drawing/2014/main" id="{3F425AA5-1A65-ED7C-8F46-4B0F0DA4A70C}"/>
              </a:ext>
            </a:extLst>
          </p:cNvPr>
          <p:cNvPicPr>
            <a:picLocks noChangeAspect="1"/>
          </p:cNvPicPr>
          <p:nvPr/>
        </p:nvPicPr>
        <p:blipFill>
          <a:blip r:embed="rId3">
            <a:duotone>
              <a:schemeClr val="accent1">
                <a:shade val="45000"/>
                <a:satMod val="135000"/>
              </a:schemeClr>
              <a:prstClr val="white"/>
            </a:duotone>
          </a:blip>
          <a:srcRect t="2568"/>
          <a:stretch>
            <a:fillRect/>
          </a:stretch>
        </p:blipFill>
        <p:spPr>
          <a:xfrm>
            <a:off x="7183584" y="1"/>
            <a:ext cx="1977879" cy="739460"/>
          </a:xfrm>
          <a:prstGeom prst="rect">
            <a:avLst/>
          </a:prstGeom>
          <a:ln>
            <a:noFill/>
          </a:ln>
          <a:effectLst>
            <a:softEdge rad="112500"/>
          </a:effectLst>
        </p:spPr>
      </p:pic>
    </p:spTree>
    <p:extLst>
      <p:ext uri="{BB962C8B-B14F-4D97-AF65-F5344CB8AC3E}">
        <p14:creationId xmlns:p14="http://schemas.microsoft.com/office/powerpoint/2010/main" val="3032827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FFE9A3"/>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Terça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Jesus nos ensina a orar</a:t>
            </a:r>
          </a:p>
        </p:txBody>
      </p:sp>
      <p:sp>
        <p:nvSpPr>
          <p:cNvPr id="15" name="CaixaDeTexto 15">
            <a:extLst>
              <a:ext uri="{FF2B5EF4-FFF2-40B4-BE49-F238E27FC236}">
                <a16:creationId xmlns:a16="http://schemas.microsoft.com/office/drawing/2014/main" id="{C3A1BEFC-B9B8-4142-B09F-1F5B330F4265}"/>
              </a:ext>
            </a:extLst>
          </p:cNvPr>
          <p:cNvSpPr txBox="1">
            <a:spLocks noChangeArrowheads="1"/>
          </p:cNvSpPr>
          <p:nvPr/>
        </p:nvSpPr>
        <p:spPr bwMode="auto">
          <a:xfrm>
            <a:off x="33430" y="1208029"/>
            <a:ext cx="8244542"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Por que não orar mais e buscar a Deus a cada manhã, falando com Aquele que O ama mais do que qualquer outro? 0 que está impedindo você de fazer 0 que sabe que deve fazer? Ore agora, como Jesus nos convida.</a:t>
            </a:r>
          </a:p>
        </p:txBody>
      </p:sp>
      <p:sp>
        <p:nvSpPr>
          <p:cNvPr id="22" name="Texto Explicativo: Seta para Baixo 21">
            <a:extLst>
              <a:ext uri="{FF2B5EF4-FFF2-40B4-BE49-F238E27FC236}">
                <a16:creationId xmlns:a16="http://schemas.microsoft.com/office/drawing/2014/main" id="{8BEA5E99-E373-4CFD-85F3-CA3E79AA58FA}"/>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DBAB4A97-3178-8C75-CE03-60417C49E1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tângulo 5">
            <a:extLst>
              <a:ext uri="{FF2B5EF4-FFF2-40B4-BE49-F238E27FC236}">
                <a16:creationId xmlns:a16="http://schemas.microsoft.com/office/drawing/2014/main" id="{1740E6CD-F968-41FE-AAA0-C236BCA1D251}"/>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07</a:t>
            </a:r>
            <a:endParaRPr lang="pt-BR" dirty="0">
              <a:solidFill>
                <a:srgbClr val="452643"/>
              </a:solidFill>
            </a:endParaRPr>
          </a:p>
        </p:txBody>
      </p:sp>
      <p:sp>
        <p:nvSpPr>
          <p:cNvPr id="7" name="Retângulo 6">
            <a:extLst>
              <a:ext uri="{FF2B5EF4-FFF2-40B4-BE49-F238E27FC236}">
                <a16:creationId xmlns:a16="http://schemas.microsoft.com/office/drawing/2014/main" id="{6819E35A-F320-30B5-174E-B3D42E394C83}"/>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I Rs 19:1-18; Mt 6:5-8; Lc 11:2-4; Mt 6:5-15; Dn 9:4-19; Rm 8:26, 27 </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Desenho de uma pessoa&#10;&#10;O conteúdo gerado por IA pode estar incorreto.">
            <a:extLst>
              <a:ext uri="{FF2B5EF4-FFF2-40B4-BE49-F238E27FC236}">
                <a16:creationId xmlns:a16="http://schemas.microsoft.com/office/drawing/2014/main" id="{3BD23AF4-CD24-6C4C-0965-CEDCDE5CE3FF}"/>
              </a:ext>
            </a:extLst>
          </p:cNvPr>
          <p:cNvPicPr>
            <a:picLocks noChangeAspect="1"/>
          </p:cNvPicPr>
          <p:nvPr/>
        </p:nvPicPr>
        <p:blipFill>
          <a:blip r:embed="rId4">
            <a:duotone>
              <a:schemeClr val="accent1">
                <a:shade val="45000"/>
                <a:satMod val="135000"/>
              </a:schemeClr>
              <a:prstClr val="white"/>
            </a:duotone>
          </a:blip>
          <a:srcRect t="2568"/>
          <a:stretch>
            <a:fillRect/>
          </a:stretch>
        </p:blipFill>
        <p:spPr>
          <a:xfrm>
            <a:off x="7183584" y="1"/>
            <a:ext cx="1977879" cy="739460"/>
          </a:xfrm>
          <a:prstGeom prst="rect">
            <a:avLst/>
          </a:prstGeom>
          <a:ln>
            <a:noFill/>
          </a:ln>
          <a:effectLst>
            <a:softEdge rad="112500"/>
          </a:effectLst>
        </p:spPr>
      </p:pic>
    </p:spTree>
    <p:extLst>
      <p:ext uri="{BB962C8B-B14F-4D97-AF65-F5344CB8AC3E}">
        <p14:creationId xmlns:p14="http://schemas.microsoft.com/office/powerpoint/2010/main" val="2424059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FFE9A3"/>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Terça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Jesus nos ensina a orar</a:t>
            </a:r>
          </a:p>
        </p:txBody>
      </p:sp>
      <p:sp>
        <p:nvSpPr>
          <p:cNvPr id="12" name="CaixaDeTexto 10">
            <a:extLst>
              <a:ext uri="{FF2B5EF4-FFF2-40B4-BE49-F238E27FC236}">
                <a16:creationId xmlns:a16="http://schemas.microsoft.com/office/drawing/2014/main" id="{8D5A143D-15FB-4DFE-B0EC-FEEB77A92B2C}"/>
              </a:ext>
            </a:extLst>
          </p:cNvPr>
          <p:cNvSpPr txBox="1">
            <a:spLocks noChangeArrowheads="1"/>
          </p:cNvSpPr>
          <p:nvPr/>
        </p:nvSpPr>
        <p:spPr bwMode="auto">
          <a:xfrm>
            <a:off x="24368" y="1146378"/>
            <a:ext cx="8233263" cy="3637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Observe os elementos da oração ensinada por Jesus (</a:t>
            </a:r>
            <a:r>
              <a:rPr lang="pt-BR" sz="1600" dirty="0" err="1">
                <a:solidFill>
                  <a:srgbClr val="000000"/>
                </a:solidFill>
                <a:effectLst/>
                <a:latin typeface="Arial Black" panose="020B0A04020102020204" pitchFamily="34" charset="0"/>
              </a:rPr>
              <a:t>Lc</a:t>
            </a:r>
            <a:r>
              <a:rPr lang="pt-BR" sz="1600" dirty="0">
                <a:solidFill>
                  <a:srgbClr val="000000"/>
                </a:solidFill>
                <a:effectLst/>
                <a:latin typeface="Arial Black" panose="020B0A04020102020204" pitchFamily="34" charset="0"/>
              </a:rPr>
              <a:t> 11:2-4 e </a:t>
            </a:r>
            <a:r>
              <a:rPr lang="pt-BR" sz="1600" dirty="0" err="1">
                <a:solidFill>
                  <a:srgbClr val="000000"/>
                </a:solidFill>
                <a:effectLst/>
                <a:latin typeface="Arial Black" panose="020B0A04020102020204" pitchFamily="34" charset="0"/>
              </a:rPr>
              <a:t>Mt</a:t>
            </a:r>
            <a:r>
              <a:rPr lang="pt-BR" sz="1600" dirty="0">
                <a:solidFill>
                  <a:srgbClr val="000000"/>
                </a:solidFill>
                <a:effectLst/>
                <a:latin typeface="Arial Black" panose="020B0A04020102020204" pitchFamily="34" charset="0"/>
              </a:rPr>
              <a:t> 6:5-15): Pai nosso, que estás nos Céus reconhecimento do relacionamento pessoal com o Pai de todos nós. Santificado seja 0 Teu nome - reverência e respeito diante da santidade de Deus. Venha 0 Teu Reino - anseio pela volta de Cristo e pela habitação do Espírito Santo até que isso aconteça. Seja feita a Tua vontade, assim na Terra como no Céu - entrega e oração para que a vontade de Deus seja feita em nossa vida, confiando que Ele sabe o que é melhor, em vez de apenas pedir o que queremos. 0 pão nosso de cada dia nos dá hoje - pedido pelo sustento necessário, tanto físico (alimento e água) quanto espiritual (Jesus e Sua Palavra viva). Perdoa-nos as nossas dívidas, assim como nós também perdoamos aos nossos devedores - arrependimento, busca de perdão e disposição de perdoar como Deus nos perdoa. Não nos deixes cair em tentação, mas livra-nos do mal - súplica por proteção e abrigo contra 0 mal neste mundo (SI 91). Pois Teu é 0 Reino, 0 poder e a glória para sempre. Amém! </a:t>
            </a:r>
          </a:p>
        </p:txBody>
      </p:sp>
      <p:sp>
        <p:nvSpPr>
          <p:cNvPr id="13" name="Texto Explicativo: Seta para Baixo 12">
            <a:extLst>
              <a:ext uri="{FF2B5EF4-FFF2-40B4-BE49-F238E27FC236}">
                <a16:creationId xmlns:a16="http://schemas.microsoft.com/office/drawing/2014/main" id="{A584AFCD-A7C5-4294-814D-F53BEF238F5B}"/>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3" name="Imagem 2" descr="Diagrama&#10;&#10;O conteúdo gerado por IA pode estar incorreto.">
            <a:extLst>
              <a:ext uri="{FF2B5EF4-FFF2-40B4-BE49-F238E27FC236}">
                <a16:creationId xmlns:a16="http://schemas.microsoft.com/office/drawing/2014/main" id="{E9FE8042-C6B6-0B9D-3F23-CFBE96B7B1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a:extLst>
              <a:ext uri="{FF2B5EF4-FFF2-40B4-BE49-F238E27FC236}">
                <a16:creationId xmlns:a16="http://schemas.microsoft.com/office/drawing/2014/main" id="{84A5991D-E5E5-84EB-3913-91837CA8B5C6}"/>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07</a:t>
            </a:r>
            <a:endParaRPr lang="pt-BR" dirty="0">
              <a:solidFill>
                <a:srgbClr val="452643"/>
              </a:solidFill>
            </a:endParaRPr>
          </a:p>
        </p:txBody>
      </p:sp>
      <p:sp>
        <p:nvSpPr>
          <p:cNvPr id="7" name="Retângulo 6">
            <a:extLst>
              <a:ext uri="{FF2B5EF4-FFF2-40B4-BE49-F238E27FC236}">
                <a16:creationId xmlns:a16="http://schemas.microsoft.com/office/drawing/2014/main" id="{142C4A76-588A-891B-9197-F22E39012150}"/>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I Rs 19:1-18; Mt 6:5-8; Lc 11:2-4; Mt 6:5-15; Dn 9:4-19; Rm 8:26, 27 </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Desenho de uma pessoa&#10;&#10;O conteúdo gerado por IA pode estar incorreto.">
            <a:extLst>
              <a:ext uri="{FF2B5EF4-FFF2-40B4-BE49-F238E27FC236}">
                <a16:creationId xmlns:a16="http://schemas.microsoft.com/office/drawing/2014/main" id="{01FEA41A-65A4-1750-01BB-18D198C6008E}"/>
              </a:ext>
            </a:extLst>
          </p:cNvPr>
          <p:cNvPicPr>
            <a:picLocks noChangeAspect="1"/>
          </p:cNvPicPr>
          <p:nvPr/>
        </p:nvPicPr>
        <p:blipFill>
          <a:blip r:embed="rId3">
            <a:duotone>
              <a:schemeClr val="accent1">
                <a:shade val="45000"/>
                <a:satMod val="135000"/>
              </a:schemeClr>
              <a:prstClr val="white"/>
            </a:duotone>
          </a:blip>
          <a:srcRect t="2568"/>
          <a:stretch>
            <a:fillRect/>
          </a:stretch>
        </p:blipFill>
        <p:spPr>
          <a:xfrm>
            <a:off x="7183584" y="1"/>
            <a:ext cx="1977879" cy="739460"/>
          </a:xfrm>
          <a:prstGeom prst="rect">
            <a:avLst/>
          </a:prstGeom>
          <a:ln>
            <a:noFill/>
          </a:ln>
          <a:effectLst>
            <a:softEdge rad="112500"/>
          </a:effectLst>
        </p:spPr>
      </p:pic>
    </p:spTree>
    <p:extLst>
      <p:ext uri="{BB962C8B-B14F-4D97-AF65-F5344CB8AC3E}">
        <p14:creationId xmlns:p14="http://schemas.microsoft.com/office/powerpoint/2010/main" val="3772032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FFFF66"/>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Quarta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Louvor, confissão, pedidos e ação de graças</a:t>
            </a:r>
          </a:p>
        </p:txBody>
      </p:sp>
      <p:sp>
        <p:nvSpPr>
          <p:cNvPr id="15" name="CaixaDeTexto 15">
            <a:extLst>
              <a:ext uri="{FF2B5EF4-FFF2-40B4-BE49-F238E27FC236}">
                <a16:creationId xmlns:a16="http://schemas.microsoft.com/office/drawing/2014/main" id="{0F091E13-8EAD-4FFB-9473-BC74E5ABDC64}"/>
              </a:ext>
            </a:extLst>
          </p:cNvPr>
          <p:cNvSpPr txBox="1">
            <a:spLocks noChangeArrowheads="1"/>
          </p:cNvSpPr>
          <p:nvPr/>
        </p:nvSpPr>
        <p:spPr bwMode="auto">
          <a:xfrm>
            <a:off x="33429" y="1208029"/>
            <a:ext cx="8224593"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3. Leia a oração de Daniel em Daniel 9:4-19 e identifique as diferentes partes </a:t>
            </a:r>
          </a:p>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dessa oração.</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Por quais bênçãos você precisa louvar a Deus? 0 que precisa confessar-Lhe? o que deseja pedir-Lhe? Pelo que gostaria de agradecer-Lhe? Por que não fazer isso agora?</a:t>
            </a:r>
          </a:p>
        </p:txBody>
      </p:sp>
      <p:sp>
        <p:nvSpPr>
          <p:cNvPr id="22" name="Texto Explicativo: Seta para Baixo 21">
            <a:extLst>
              <a:ext uri="{FF2B5EF4-FFF2-40B4-BE49-F238E27FC236}">
                <a16:creationId xmlns:a16="http://schemas.microsoft.com/office/drawing/2014/main" id="{5F0C11AF-133D-4271-81DD-D9F8BAF7AF95}"/>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66309FEB-57F2-7744-C9CD-026FEFE200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a:extLst>
              <a:ext uri="{FF2B5EF4-FFF2-40B4-BE49-F238E27FC236}">
                <a16:creationId xmlns:a16="http://schemas.microsoft.com/office/drawing/2014/main" id="{360863C0-86E7-E260-7885-48957A3BE957}"/>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07</a:t>
            </a:r>
            <a:endParaRPr lang="pt-BR" dirty="0">
              <a:solidFill>
                <a:srgbClr val="452643"/>
              </a:solidFill>
            </a:endParaRPr>
          </a:p>
        </p:txBody>
      </p:sp>
      <p:sp>
        <p:nvSpPr>
          <p:cNvPr id="7" name="Retângulo 6">
            <a:extLst>
              <a:ext uri="{FF2B5EF4-FFF2-40B4-BE49-F238E27FC236}">
                <a16:creationId xmlns:a16="http://schemas.microsoft.com/office/drawing/2014/main" id="{0972130B-362A-408E-F9CF-D4A3A329A893}"/>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I Rs 19:1-18; Mt 6:5-8; Lc 11:2-4; Mt 6:5-15; Dn 9:4-19; Rm 8:26, 27 </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Desenho de uma pessoa&#10;&#10;O conteúdo gerado por IA pode estar incorreto.">
            <a:extLst>
              <a:ext uri="{FF2B5EF4-FFF2-40B4-BE49-F238E27FC236}">
                <a16:creationId xmlns:a16="http://schemas.microsoft.com/office/drawing/2014/main" id="{22B25DC4-B8BA-977A-25E2-FDD1665206B7}"/>
              </a:ext>
            </a:extLst>
          </p:cNvPr>
          <p:cNvPicPr>
            <a:picLocks noChangeAspect="1"/>
          </p:cNvPicPr>
          <p:nvPr/>
        </p:nvPicPr>
        <p:blipFill>
          <a:blip r:embed="rId4">
            <a:duotone>
              <a:schemeClr val="accent1">
                <a:shade val="45000"/>
                <a:satMod val="135000"/>
              </a:schemeClr>
              <a:prstClr val="white"/>
            </a:duotone>
          </a:blip>
          <a:srcRect t="2568"/>
          <a:stretch>
            <a:fillRect/>
          </a:stretch>
        </p:blipFill>
        <p:spPr>
          <a:xfrm>
            <a:off x="7183584" y="1"/>
            <a:ext cx="1977879" cy="739460"/>
          </a:xfrm>
          <a:prstGeom prst="rect">
            <a:avLst/>
          </a:prstGeom>
          <a:ln>
            <a:noFill/>
          </a:ln>
          <a:effectLst>
            <a:softEdge rad="112500"/>
          </a:effectLst>
        </p:spPr>
      </p:pic>
    </p:spTree>
    <p:extLst>
      <p:ext uri="{BB962C8B-B14F-4D97-AF65-F5344CB8AC3E}">
        <p14:creationId xmlns:p14="http://schemas.microsoft.com/office/powerpoint/2010/main" val="2241968852"/>
      </p:ext>
    </p:extLst>
  </p:cSld>
  <p:clrMapOvr>
    <a:masterClrMapping/>
  </p:clrMapOvr>
</p:sld>
</file>

<file path=ppt/theme/theme1.xml><?xml version="1.0" encoding="utf-8"?>
<a:theme xmlns:a="http://schemas.openxmlformats.org/drawingml/2006/main" name="Retrospectiva">
  <a:themeElements>
    <a:clrScheme name="Violeta">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Retrospectiva">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4076</TotalTime>
  <Words>2129</Words>
  <Application>Microsoft Office PowerPoint</Application>
  <PresentationFormat>Personalizar</PresentationFormat>
  <Paragraphs>161</Paragraphs>
  <Slides>14</Slides>
  <Notes>7</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14</vt:i4>
      </vt:variant>
    </vt:vector>
  </HeadingPairs>
  <TitlesOfParts>
    <vt:vector size="18" baseType="lpstr">
      <vt:lpstr>Calibri Light</vt:lpstr>
      <vt:lpstr>Calibri</vt:lpstr>
      <vt:lpstr>Arial Black</vt:lpstr>
      <vt:lpstr>Retrospectiva</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marcos</dc:creator>
  <cp:lastModifiedBy>Neemias Informatica Lima</cp:lastModifiedBy>
  <cp:revision>241</cp:revision>
  <dcterms:created xsi:type="dcterms:W3CDTF">2014-05-23T17:49:12Z</dcterms:created>
  <dcterms:modified xsi:type="dcterms:W3CDTF">2026-02-08T22:56:55Z</dcterms:modified>
</cp:coreProperties>
</file>