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09/05/2026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6%20MAI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7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933449C0-7DCB-3CFB-EF1A-B3E709656A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527" y="908051"/>
            <a:ext cx="5577636" cy="3422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DD87691C-C0E1-18CC-A032-257569B450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17198" y="3279390"/>
            <a:ext cx="5631240" cy="3210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9347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1376</cp:revision>
  <cp:lastPrinted>2011-06-03T17:39:40Z</cp:lastPrinted>
  <dcterms:created xsi:type="dcterms:W3CDTF">2009-12-22T10:11:50Z</dcterms:created>
  <dcterms:modified xsi:type="dcterms:W3CDTF">2026-05-09T22:18:56Z</dcterms:modified>
</cp:coreProperties>
</file>