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72" r:id="rId1"/>
  </p:sldMasterIdLst>
  <p:notesMasterIdLst>
    <p:notesMasterId r:id="rId16"/>
  </p:notesMasterIdLst>
  <p:handoutMasterIdLst>
    <p:handoutMasterId r:id="rId17"/>
  </p:handoutMasterIdLst>
  <p:sldIdLst>
    <p:sldId id="280" r:id="rId2"/>
    <p:sldId id="281" r:id="rId3"/>
    <p:sldId id="288" r:id="rId4"/>
    <p:sldId id="282" r:id="rId5"/>
    <p:sldId id="283" r:id="rId6"/>
    <p:sldId id="289" r:id="rId7"/>
    <p:sldId id="284" r:id="rId8"/>
    <p:sldId id="290" r:id="rId9"/>
    <p:sldId id="285" r:id="rId10"/>
    <p:sldId id="291" r:id="rId11"/>
    <p:sldId id="286" r:id="rId12"/>
    <p:sldId id="292" r:id="rId13"/>
    <p:sldId id="293" r:id="rId14"/>
    <p:sldId id="287" r:id="rId15"/>
  </p:sldIdLst>
  <p:sldSz cx="9161463" cy="5153025"/>
  <p:notesSz cx="6858000" cy="9144000"/>
  <p:embeddedFontLst>
    <p:embeddedFont>
      <p:font typeface="Arial Black" panose="020B0A04020102020204" pitchFamily="34" charset="0"/>
      <p:regular r:id="rId18"/>
      <p:bold r:id="rId19"/>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3" userDrawn="1">
          <p15:clr>
            <a:srgbClr val="A4A3A4"/>
          </p15:clr>
        </p15:guide>
        <p15:guide id="2" pos="288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1354D"/>
    <a:srgbClr val="F36139"/>
    <a:srgbClr val="CC0066"/>
    <a:srgbClr val="99CCFF"/>
    <a:srgbClr val="FFFF66"/>
    <a:srgbClr val="FF9797"/>
    <a:srgbClr val="57FF57"/>
    <a:srgbClr val="FFE9A3"/>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831D3E-1253-4792-8838-DA93D212995A}" v="108" dt="2026-02-08T22:15:54.910"/>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76" autoAdjust="0"/>
    <p:restoredTop sz="94660"/>
  </p:normalViewPr>
  <p:slideViewPr>
    <p:cSldViewPr snapToGrid="0">
      <p:cViewPr varScale="1">
        <p:scale>
          <a:sx n="92" d="100"/>
          <a:sy n="92" d="100"/>
        </p:scale>
        <p:origin x="1387" y="173"/>
      </p:cViewPr>
      <p:guideLst>
        <p:guide orient="horz" pos="1623"/>
        <p:guide pos="2886"/>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0" d="100"/>
          <a:sy n="70" d="100"/>
        </p:scale>
        <p:origin x="276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emias Informatica Lima" userId="b77af7bd85500281" providerId="LiveId" clId="{9F076688-C27E-4ADB-A555-BD203051690D}"/>
    <pc:docChg chg="undo custSel modSld">
      <pc:chgData name="Neemias Informatica Lima" userId="b77af7bd85500281" providerId="LiveId" clId="{9F076688-C27E-4ADB-A555-BD203051690D}" dt="2026-02-08T22:16:12.783" v="1512" actId="20577"/>
      <pc:docMkLst>
        <pc:docMk/>
      </pc:docMkLst>
      <pc:sldChg chg="addSp delSp modSp mod">
        <pc:chgData name="Neemias Informatica Lima" userId="b77af7bd85500281" providerId="LiveId" clId="{9F076688-C27E-4ADB-A555-BD203051690D}" dt="2026-02-08T21:48:31.519" v="1275" actId="1440"/>
        <pc:sldMkLst>
          <pc:docMk/>
          <pc:sldMk cId="2232331225" sldId="280"/>
        </pc:sldMkLst>
        <pc:spChg chg="mod">
          <ac:chgData name="Neemias Informatica Lima" userId="b77af7bd85500281" providerId="LiveId" clId="{9F076688-C27E-4ADB-A555-BD203051690D}" dt="2026-02-08T21:43:47.111" v="1250" actId="20577"/>
          <ac:spMkLst>
            <pc:docMk/>
            <pc:sldMk cId="2232331225" sldId="280"/>
            <ac:spMk id="6" creationId="{00000000-0000-0000-0000-000000000000}"/>
          </ac:spMkLst>
        </pc:spChg>
        <pc:spChg chg="mod">
          <ac:chgData name="Neemias Informatica Lima" userId="b77af7bd85500281" providerId="LiveId" clId="{9F076688-C27E-4ADB-A555-BD203051690D}" dt="2026-02-08T21:43:36.328" v="1236" actId="20577"/>
          <ac:spMkLst>
            <pc:docMk/>
            <pc:sldMk cId="2232331225" sldId="280"/>
            <ac:spMk id="7" creationId="{00000000-0000-0000-0000-000000000000}"/>
          </ac:spMkLst>
        </pc:spChg>
        <pc:spChg chg="mod">
          <ac:chgData name="Neemias Informatica Lima" userId="b77af7bd85500281" providerId="LiveId" clId="{9F076688-C27E-4ADB-A555-BD203051690D}" dt="2026-02-08T21:45:37.772" v="1262" actId="20577"/>
          <ac:spMkLst>
            <pc:docMk/>
            <pc:sldMk cId="2232331225" sldId="280"/>
            <ac:spMk id="9" creationId="{00000000-0000-0000-0000-000000000000}"/>
          </ac:spMkLst>
        </pc:spChg>
        <pc:spChg chg="mod">
          <ac:chgData name="Neemias Informatica Lima" userId="b77af7bd85500281" providerId="LiveId" clId="{9F076688-C27E-4ADB-A555-BD203051690D}" dt="2026-02-08T21:43:30.280" v="1234" actId="20577"/>
          <ac:spMkLst>
            <pc:docMk/>
            <pc:sldMk cId="2232331225" sldId="280"/>
            <ac:spMk id="11" creationId="{00000000-0000-0000-0000-000000000000}"/>
          </ac:spMkLst>
        </pc:spChg>
        <pc:spChg chg="mod">
          <ac:chgData name="Neemias Informatica Lima" userId="b77af7bd85500281" providerId="LiveId" clId="{9F076688-C27E-4ADB-A555-BD203051690D}" dt="2026-02-08T21:47:01.863" v="1265"/>
          <ac:spMkLst>
            <pc:docMk/>
            <pc:sldMk cId="2232331225" sldId="280"/>
            <ac:spMk id="16" creationId="{00000000-0000-0000-0000-000000000000}"/>
          </ac:spMkLst>
        </pc:spChg>
        <pc:picChg chg="add mod ord">
          <ac:chgData name="Neemias Informatica Lima" userId="b77af7bd85500281" providerId="LiveId" clId="{9F076688-C27E-4ADB-A555-BD203051690D}" dt="2026-02-04T22:09:14.868" v="16" actId="14100"/>
          <ac:picMkLst>
            <pc:docMk/>
            <pc:sldMk cId="2232331225" sldId="280"/>
            <ac:picMk id="3" creationId="{50E47ADE-3608-2A92-9575-A6ADB86720C9}"/>
          </ac:picMkLst>
        </pc:picChg>
        <pc:picChg chg="add mod">
          <ac:chgData name="Neemias Informatica Lima" userId="b77af7bd85500281" providerId="LiveId" clId="{9F076688-C27E-4ADB-A555-BD203051690D}" dt="2026-02-08T21:48:31.519" v="1275" actId="1440"/>
          <ac:picMkLst>
            <pc:docMk/>
            <pc:sldMk cId="2232331225" sldId="280"/>
            <ac:picMk id="4" creationId="{580C2BA5-6256-2372-E8B7-B6D845B434BB}"/>
          </ac:picMkLst>
        </pc:picChg>
        <pc:picChg chg="add del mod">
          <ac:chgData name="Neemias Informatica Lima" userId="b77af7bd85500281" providerId="LiveId" clId="{9F076688-C27E-4ADB-A555-BD203051690D}" dt="2026-02-08T21:43:59.079" v="1251" actId="478"/>
          <ac:picMkLst>
            <pc:docMk/>
            <pc:sldMk cId="2232331225" sldId="280"/>
            <ac:picMk id="8" creationId="{76FAB294-F2B3-8618-BD2E-A050381934C3}"/>
          </ac:picMkLst>
        </pc:picChg>
      </pc:sldChg>
      <pc:sldChg chg="addSp delSp modSp mod">
        <pc:chgData name="Neemias Informatica Lima" userId="b77af7bd85500281" providerId="LiveId" clId="{9F076688-C27E-4ADB-A555-BD203051690D}" dt="2026-02-08T21:57:33.615" v="1312" actId="20577"/>
        <pc:sldMkLst>
          <pc:docMk/>
          <pc:sldMk cId="2103443556" sldId="281"/>
        </pc:sldMkLst>
        <pc:spChg chg="mod">
          <ac:chgData name="Neemias Informatica Lima" userId="b77af7bd85500281" providerId="LiveId" clId="{9F076688-C27E-4ADB-A555-BD203051690D}" dt="2026-02-08T21:57:33.615" v="1312" actId="20577"/>
          <ac:spMkLst>
            <pc:docMk/>
            <pc:sldMk cId="2103443556" sldId="281"/>
            <ac:spMk id="8" creationId="{00000000-0000-0000-0000-000000000000}"/>
          </ac:spMkLst>
        </pc:spChg>
        <pc:spChg chg="mod">
          <ac:chgData name="Neemias Informatica Lima" userId="b77af7bd85500281" providerId="LiveId" clId="{9F076688-C27E-4ADB-A555-BD203051690D}" dt="2026-02-08T21:48:49.932" v="1276" actId="20577"/>
          <ac:spMkLst>
            <pc:docMk/>
            <pc:sldMk cId="2103443556" sldId="281"/>
            <ac:spMk id="11" creationId="{00000000-0000-0000-0000-000000000000}"/>
          </ac:spMkLst>
        </pc:spChg>
        <pc:spChg chg="mod">
          <ac:chgData name="Neemias Informatica Lima" userId="b77af7bd85500281" providerId="LiveId" clId="{9F076688-C27E-4ADB-A555-BD203051690D}" dt="2026-02-08T21:49:52.570" v="1283"/>
          <ac:spMkLst>
            <pc:docMk/>
            <pc:sldMk cId="2103443556" sldId="281"/>
            <ac:spMk id="18" creationId="{00000000-0000-0000-0000-000000000000}"/>
          </ac:spMkLst>
        </pc:spChg>
        <pc:picChg chg="add mod">
          <ac:chgData name="Neemias Informatica Lima" userId="b77af7bd85500281" providerId="LiveId" clId="{9F076688-C27E-4ADB-A555-BD203051690D}" dt="2026-02-04T22:13:52.075" v="45" actId="1076"/>
          <ac:picMkLst>
            <pc:docMk/>
            <pc:sldMk cId="2103443556" sldId="281"/>
            <ac:picMk id="2" creationId="{39DDE7F5-C38E-BD8B-D138-367657445537}"/>
          </ac:picMkLst>
        </pc:picChg>
        <pc:picChg chg="add del mod">
          <ac:chgData name="Neemias Informatica Lima" userId="b77af7bd85500281" providerId="LiveId" clId="{9F076688-C27E-4ADB-A555-BD203051690D}" dt="2026-02-08T21:48:52.882" v="1277" actId="478"/>
          <ac:picMkLst>
            <pc:docMk/>
            <pc:sldMk cId="2103443556" sldId="281"/>
            <ac:picMk id="3" creationId="{0828F361-DB10-FC18-E520-43EDC5412995}"/>
          </ac:picMkLst>
        </pc:picChg>
        <pc:picChg chg="add mod">
          <ac:chgData name="Neemias Informatica Lima" userId="b77af7bd85500281" providerId="LiveId" clId="{9F076688-C27E-4ADB-A555-BD203051690D}" dt="2026-02-08T21:49:09.224" v="1282" actId="14100"/>
          <ac:picMkLst>
            <pc:docMk/>
            <pc:sldMk cId="2103443556" sldId="281"/>
            <ac:picMk id="4" creationId="{27878F72-8B54-6078-D23A-70A11D7F7EA8}"/>
          </ac:picMkLst>
        </pc:picChg>
      </pc:sldChg>
      <pc:sldChg chg="addSp delSp modSp mod">
        <pc:chgData name="Neemias Informatica Lima" userId="b77af7bd85500281" providerId="LiveId" clId="{9F076688-C27E-4ADB-A555-BD203051690D}" dt="2026-02-08T22:00:59.947" v="1355" actId="20577"/>
        <pc:sldMkLst>
          <pc:docMk/>
          <pc:sldMk cId="3683219421" sldId="282"/>
        </pc:sldMkLst>
        <pc:spChg chg="add mod">
          <ac:chgData name="Neemias Informatica Lima" userId="b77af7bd85500281" providerId="LiveId" clId="{9F076688-C27E-4ADB-A555-BD203051690D}" dt="2026-02-08T21:51:12.804" v="1287"/>
          <ac:spMkLst>
            <pc:docMk/>
            <pc:sldMk cId="3683219421" sldId="282"/>
            <ac:spMk id="2" creationId="{626EB36B-B5F4-E85C-49C2-9710FE128924}"/>
          </ac:spMkLst>
        </pc:spChg>
        <pc:spChg chg="add mod">
          <ac:chgData name="Neemias Informatica Lima" userId="b77af7bd85500281" providerId="LiveId" clId="{9F076688-C27E-4ADB-A555-BD203051690D}" dt="2026-02-08T21:51:12.804" v="1287"/>
          <ac:spMkLst>
            <pc:docMk/>
            <pc:sldMk cId="3683219421" sldId="282"/>
            <ac:spMk id="5" creationId="{272FFA27-05A0-7D46-5DAD-62DC67BF4A16}"/>
          </ac:spMkLst>
        </pc:spChg>
        <pc:spChg chg="add del mod">
          <ac:chgData name="Neemias Informatica Lima" userId="b77af7bd85500281" providerId="LiveId" clId="{9F076688-C27E-4ADB-A555-BD203051690D}" dt="2026-02-08T21:51:12.343" v="1286" actId="478"/>
          <ac:spMkLst>
            <pc:docMk/>
            <pc:sldMk cId="3683219421" sldId="282"/>
            <ac:spMk id="6" creationId="{875F4214-A0B2-F4E4-EB4A-99E54F1C2A06}"/>
          </ac:spMkLst>
        </pc:spChg>
        <pc:spChg chg="add del mod">
          <ac:chgData name="Neemias Informatica Lima" userId="b77af7bd85500281" providerId="LiveId" clId="{9F076688-C27E-4ADB-A555-BD203051690D}" dt="2026-02-08T21:51:12.343" v="1286" actId="478"/>
          <ac:spMkLst>
            <pc:docMk/>
            <pc:sldMk cId="3683219421" sldId="282"/>
            <ac:spMk id="8" creationId="{7FAC7965-3EC1-B13C-E2EA-C472827BA354}"/>
          </ac:spMkLst>
        </pc:spChg>
        <pc:spChg chg="mod">
          <ac:chgData name="Neemias Informatica Lima" userId="b77af7bd85500281" providerId="LiveId" clId="{9F076688-C27E-4ADB-A555-BD203051690D}" dt="2026-02-08T22:00:59.947" v="1355" actId="20577"/>
          <ac:spMkLst>
            <pc:docMk/>
            <pc:sldMk cId="3683219421" sldId="282"/>
            <ac:spMk id="12" creationId="{00000000-0000-0000-0000-000000000000}"/>
          </ac:spMkLst>
        </pc:spChg>
        <pc:spChg chg="mod">
          <ac:chgData name="Neemias Informatica Lima" userId="b77af7bd85500281" providerId="LiveId" clId="{9F076688-C27E-4ADB-A555-BD203051690D}" dt="2026-02-08T21:58:10.976" v="1316"/>
          <ac:spMkLst>
            <pc:docMk/>
            <pc:sldMk cId="3683219421" sldId="282"/>
            <ac:spMk id="14" creationId="{00000000-0000-0000-0000-000000000000}"/>
          </ac:spMkLst>
        </pc:spChg>
        <pc:picChg chg="add mod">
          <ac:chgData name="Neemias Informatica Lima" userId="b77af7bd85500281" providerId="LiveId" clId="{9F076688-C27E-4ADB-A555-BD203051690D}" dt="2026-02-04T22:15:41.469" v="55"/>
          <ac:picMkLst>
            <pc:docMk/>
            <pc:sldMk cId="3683219421" sldId="282"/>
            <ac:picMk id="4" creationId="{07344731-0EC0-1A7E-76D6-8E19F4DCAB0C}"/>
          </ac:picMkLst>
        </pc:picChg>
        <pc:picChg chg="add mod">
          <ac:chgData name="Neemias Informatica Lima" userId="b77af7bd85500281" providerId="LiveId" clId="{9F076688-C27E-4ADB-A555-BD203051690D}" dt="2026-02-08T21:51:12.804" v="1287"/>
          <ac:picMkLst>
            <pc:docMk/>
            <pc:sldMk cId="3683219421" sldId="282"/>
            <ac:picMk id="7" creationId="{88FBDF06-FB95-E832-0695-397CEFD6C13D}"/>
          </ac:picMkLst>
        </pc:picChg>
        <pc:picChg chg="add del mod">
          <ac:chgData name="Neemias Informatica Lima" userId="b77af7bd85500281" providerId="LiveId" clId="{9F076688-C27E-4ADB-A555-BD203051690D}" dt="2026-02-08T21:51:12.343" v="1286" actId="478"/>
          <ac:picMkLst>
            <pc:docMk/>
            <pc:sldMk cId="3683219421" sldId="282"/>
            <ac:picMk id="9" creationId="{D9549E04-8F12-F222-ACE4-142B5F6957CF}"/>
          </ac:picMkLst>
        </pc:picChg>
      </pc:sldChg>
      <pc:sldChg chg="addSp delSp modSp mod">
        <pc:chgData name="Neemias Informatica Lima" userId="b77af7bd85500281" providerId="LiveId" clId="{9F076688-C27E-4ADB-A555-BD203051690D}" dt="2026-02-08T22:02:02.429" v="1366" actId="20577"/>
        <pc:sldMkLst>
          <pc:docMk/>
          <pc:sldMk cId="3902406419" sldId="283"/>
        </pc:sldMkLst>
        <pc:spChg chg="add mod">
          <ac:chgData name="Neemias Informatica Lima" userId="b77af7bd85500281" providerId="LiveId" clId="{9F076688-C27E-4ADB-A555-BD203051690D}" dt="2026-02-08T21:51:19.220" v="1289"/>
          <ac:spMkLst>
            <pc:docMk/>
            <pc:sldMk cId="3902406419" sldId="283"/>
            <ac:spMk id="2" creationId="{0A40F382-81D3-8F6F-A6FB-71C176B3C11C}"/>
          </ac:spMkLst>
        </pc:spChg>
        <pc:spChg chg="add mod">
          <ac:chgData name="Neemias Informatica Lima" userId="b77af7bd85500281" providerId="LiveId" clId="{9F076688-C27E-4ADB-A555-BD203051690D}" dt="2026-02-08T21:51:19.220" v="1289"/>
          <ac:spMkLst>
            <pc:docMk/>
            <pc:sldMk cId="3902406419" sldId="283"/>
            <ac:spMk id="4" creationId="{305626B3-E2BF-EB28-90C1-15727F16877C}"/>
          </ac:spMkLst>
        </pc:spChg>
        <pc:spChg chg="add del mod">
          <ac:chgData name="Neemias Informatica Lima" userId="b77af7bd85500281" providerId="LiveId" clId="{9F076688-C27E-4ADB-A555-BD203051690D}" dt="2026-02-08T21:51:18.759" v="1288" actId="478"/>
          <ac:spMkLst>
            <pc:docMk/>
            <pc:sldMk cId="3902406419" sldId="283"/>
            <ac:spMk id="6" creationId="{F47D4A02-FBDD-048F-24EE-1BA38CE32549}"/>
          </ac:spMkLst>
        </pc:spChg>
        <pc:spChg chg="add del mod">
          <ac:chgData name="Neemias Informatica Lima" userId="b77af7bd85500281" providerId="LiveId" clId="{9F076688-C27E-4ADB-A555-BD203051690D}" dt="2026-02-08T21:51:18.759" v="1288" actId="478"/>
          <ac:spMkLst>
            <pc:docMk/>
            <pc:sldMk cId="3902406419" sldId="283"/>
            <ac:spMk id="7" creationId="{1C5BF897-FBF9-6715-2A18-D094C0F7428A}"/>
          </ac:spMkLst>
        </pc:spChg>
        <pc:spChg chg="mod">
          <ac:chgData name="Neemias Informatica Lima" userId="b77af7bd85500281" providerId="LiveId" clId="{9F076688-C27E-4ADB-A555-BD203051690D}" dt="2026-02-08T22:01:28.501" v="1357"/>
          <ac:spMkLst>
            <pc:docMk/>
            <pc:sldMk cId="3902406419" sldId="283"/>
            <ac:spMk id="14" creationId="{00000000-0000-0000-0000-000000000000}"/>
          </ac:spMkLst>
        </pc:spChg>
        <pc:spChg chg="mod">
          <ac:chgData name="Neemias Informatica Lima" userId="b77af7bd85500281" providerId="LiveId" clId="{9F076688-C27E-4ADB-A555-BD203051690D}" dt="2026-02-08T22:02:02.429" v="1366" actId="20577"/>
          <ac:spMkLst>
            <pc:docMk/>
            <pc:sldMk cId="3902406419" sldId="283"/>
            <ac:spMk id="15" creationId="{D5C09FDA-172B-4732-BD2E-A9BBEF8B191B}"/>
          </ac:spMkLst>
        </pc:spChg>
        <pc:picChg chg="add mod">
          <ac:chgData name="Neemias Informatica Lima" userId="b77af7bd85500281" providerId="LiveId" clId="{9F076688-C27E-4ADB-A555-BD203051690D}" dt="2026-02-04T22:15:47.286" v="57"/>
          <ac:picMkLst>
            <pc:docMk/>
            <pc:sldMk cId="3902406419" sldId="283"/>
            <ac:picMk id="3" creationId="{A1E0D5B6-F654-BC7D-5B4D-9CEEEF857628}"/>
          </ac:picMkLst>
        </pc:picChg>
        <pc:picChg chg="add mod">
          <ac:chgData name="Neemias Informatica Lima" userId="b77af7bd85500281" providerId="LiveId" clId="{9F076688-C27E-4ADB-A555-BD203051690D}" dt="2026-02-08T21:51:19.220" v="1289"/>
          <ac:picMkLst>
            <pc:docMk/>
            <pc:sldMk cId="3902406419" sldId="283"/>
            <ac:picMk id="5" creationId="{4F9169EE-B929-DC19-9111-694BA1321DE1}"/>
          </ac:picMkLst>
        </pc:picChg>
        <pc:picChg chg="add del mod">
          <ac:chgData name="Neemias Informatica Lima" userId="b77af7bd85500281" providerId="LiveId" clId="{9F076688-C27E-4ADB-A555-BD203051690D}" dt="2026-02-08T21:51:18.759" v="1288" actId="478"/>
          <ac:picMkLst>
            <pc:docMk/>
            <pc:sldMk cId="3902406419" sldId="283"/>
            <ac:picMk id="8" creationId="{7CBA43DC-9004-F5B6-E9AE-6A31DFCE4AD5}"/>
          </ac:picMkLst>
        </pc:picChg>
      </pc:sldChg>
      <pc:sldChg chg="addSp delSp modSp mod">
        <pc:chgData name="Neemias Informatica Lima" userId="b77af7bd85500281" providerId="LiveId" clId="{9F076688-C27E-4ADB-A555-BD203051690D}" dt="2026-02-08T22:16:12.783" v="1512" actId="20577"/>
        <pc:sldMkLst>
          <pc:docMk/>
          <pc:sldMk cId="2424059023" sldId="284"/>
        </pc:sldMkLst>
        <pc:spChg chg="add mod">
          <ac:chgData name="Neemias Informatica Lima" userId="b77af7bd85500281" providerId="LiveId" clId="{9F076688-C27E-4ADB-A555-BD203051690D}" dt="2026-02-08T21:51:32.373" v="1293"/>
          <ac:spMkLst>
            <pc:docMk/>
            <pc:sldMk cId="2424059023" sldId="284"/>
            <ac:spMk id="2" creationId="{A3DD0C08-92C0-5378-EB0D-5750E8DAAA65}"/>
          </ac:spMkLst>
        </pc:spChg>
        <pc:spChg chg="add mod">
          <ac:chgData name="Neemias Informatica Lima" userId="b77af7bd85500281" providerId="LiveId" clId="{9F076688-C27E-4ADB-A555-BD203051690D}" dt="2026-02-08T21:51:32.373" v="1293"/>
          <ac:spMkLst>
            <pc:docMk/>
            <pc:sldMk cId="2424059023" sldId="284"/>
            <ac:spMk id="4" creationId="{6D37E4F3-B62A-23F9-8974-93DFCD78B9B5}"/>
          </ac:spMkLst>
        </pc:spChg>
        <pc:spChg chg="add del mod">
          <ac:chgData name="Neemias Informatica Lima" userId="b77af7bd85500281" providerId="LiveId" clId="{9F076688-C27E-4ADB-A555-BD203051690D}" dt="2026-02-08T21:51:31.991" v="1292" actId="478"/>
          <ac:spMkLst>
            <pc:docMk/>
            <pc:sldMk cId="2424059023" sldId="284"/>
            <ac:spMk id="6" creationId="{347AEDAF-2BD8-50A9-50C2-9FED1DFF3DF9}"/>
          </ac:spMkLst>
        </pc:spChg>
        <pc:spChg chg="add del mod">
          <ac:chgData name="Neemias Informatica Lima" userId="b77af7bd85500281" providerId="LiveId" clId="{9F076688-C27E-4ADB-A555-BD203051690D}" dt="2026-02-08T21:51:31.991" v="1292" actId="478"/>
          <ac:spMkLst>
            <pc:docMk/>
            <pc:sldMk cId="2424059023" sldId="284"/>
            <ac:spMk id="7" creationId="{962DD176-8B0A-7AD2-92A5-8F49DB2652ED}"/>
          </ac:spMkLst>
        </pc:spChg>
        <pc:spChg chg="mod">
          <ac:chgData name="Neemias Informatica Lima" userId="b77af7bd85500281" providerId="LiveId" clId="{9F076688-C27E-4ADB-A555-BD203051690D}" dt="2026-02-08T22:03:00.840" v="1372"/>
          <ac:spMkLst>
            <pc:docMk/>
            <pc:sldMk cId="2424059023" sldId="284"/>
            <ac:spMk id="14" creationId="{00000000-0000-0000-0000-000000000000}"/>
          </ac:spMkLst>
        </pc:spChg>
        <pc:spChg chg="mod">
          <ac:chgData name="Neemias Informatica Lima" userId="b77af7bd85500281" providerId="LiveId" clId="{9F076688-C27E-4ADB-A555-BD203051690D}" dt="2026-02-08T22:16:12.783" v="1512" actId="20577"/>
          <ac:spMkLst>
            <pc:docMk/>
            <pc:sldMk cId="2424059023" sldId="284"/>
            <ac:spMk id="15" creationId="{C3A1BEFC-B9B8-4142-B09F-1F5B330F4265}"/>
          </ac:spMkLst>
        </pc:spChg>
        <pc:picChg chg="add mod">
          <ac:chgData name="Neemias Informatica Lima" userId="b77af7bd85500281" providerId="LiveId" clId="{9F076688-C27E-4ADB-A555-BD203051690D}" dt="2026-02-04T22:16:04.495" v="61"/>
          <ac:picMkLst>
            <pc:docMk/>
            <pc:sldMk cId="2424059023" sldId="284"/>
            <ac:picMk id="3" creationId="{DBAB4A97-3178-8C75-CE03-60417C49E13B}"/>
          </ac:picMkLst>
        </pc:picChg>
        <pc:picChg chg="add mod">
          <ac:chgData name="Neemias Informatica Lima" userId="b77af7bd85500281" providerId="LiveId" clId="{9F076688-C27E-4ADB-A555-BD203051690D}" dt="2026-02-08T21:51:32.373" v="1293"/>
          <ac:picMkLst>
            <pc:docMk/>
            <pc:sldMk cId="2424059023" sldId="284"/>
            <ac:picMk id="5" creationId="{7C71196B-93F9-1C8C-FE1E-20047D993D83}"/>
          </ac:picMkLst>
        </pc:picChg>
        <pc:picChg chg="add del mod">
          <ac:chgData name="Neemias Informatica Lima" userId="b77af7bd85500281" providerId="LiveId" clId="{9F076688-C27E-4ADB-A555-BD203051690D}" dt="2026-02-08T21:51:31.991" v="1292" actId="478"/>
          <ac:picMkLst>
            <pc:docMk/>
            <pc:sldMk cId="2424059023" sldId="284"/>
            <ac:picMk id="8" creationId="{9D717F31-2534-EF6E-F9E3-B5BB905DD689}"/>
          </ac:picMkLst>
        </pc:picChg>
      </pc:sldChg>
      <pc:sldChg chg="addSp delSp modSp mod">
        <pc:chgData name="Neemias Informatica Lima" userId="b77af7bd85500281" providerId="LiveId" clId="{9F076688-C27E-4ADB-A555-BD203051690D}" dt="2026-02-08T22:07:46.171" v="1438" actId="20577"/>
        <pc:sldMkLst>
          <pc:docMk/>
          <pc:sldMk cId="2241968852" sldId="285"/>
        </pc:sldMkLst>
        <pc:spChg chg="add mod">
          <ac:chgData name="Neemias Informatica Lima" userId="b77af7bd85500281" providerId="LiveId" clId="{9F076688-C27E-4ADB-A555-BD203051690D}" dt="2026-02-08T21:51:50.027" v="1297"/>
          <ac:spMkLst>
            <pc:docMk/>
            <pc:sldMk cId="2241968852" sldId="285"/>
            <ac:spMk id="2" creationId="{F2E68FDF-AFA2-B3E3-7D49-48E5306622D9}"/>
          </ac:spMkLst>
        </pc:spChg>
        <pc:spChg chg="add mod">
          <ac:chgData name="Neemias Informatica Lima" userId="b77af7bd85500281" providerId="LiveId" clId="{9F076688-C27E-4ADB-A555-BD203051690D}" dt="2026-02-08T21:51:50.027" v="1297"/>
          <ac:spMkLst>
            <pc:docMk/>
            <pc:sldMk cId="2241968852" sldId="285"/>
            <ac:spMk id="4" creationId="{2AE12C90-2EE5-C8A9-8E1B-5A55B5400A9C}"/>
          </ac:spMkLst>
        </pc:spChg>
        <pc:spChg chg="add del mod">
          <ac:chgData name="Neemias Informatica Lima" userId="b77af7bd85500281" providerId="LiveId" clId="{9F076688-C27E-4ADB-A555-BD203051690D}" dt="2026-02-08T21:51:49.477" v="1296" actId="478"/>
          <ac:spMkLst>
            <pc:docMk/>
            <pc:sldMk cId="2241968852" sldId="285"/>
            <ac:spMk id="5" creationId="{48F8A98B-0C23-D2E6-69B3-253331A29AB2}"/>
          </ac:spMkLst>
        </pc:spChg>
        <pc:spChg chg="add del mod">
          <ac:chgData name="Neemias Informatica Lima" userId="b77af7bd85500281" providerId="LiveId" clId="{9F076688-C27E-4ADB-A555-BD203051690D}" dt="2026-02-08T21:51:49.477" v="1296" actId="478"/>
          <ac:spMkLst>
            <pc:docMk/>
            <pc:sldMk cId="2241968852" sldId="285"/>
            <ac:spMk id="7" creationId="{E0697EAA-4B25-7B72-3CC8-B44C1A4C1FE4}"/>
          </ac:spMkLst>
        </pc:spChg>
        <pc:spChg chg="mod">
          <ac:chgData name="Neemias Informatica Lima" userId="b77af7bd85500281" providerId="LiveId" clId="{9F076688-C27E-4ADB-A555-BD203051690D}" dt="2026-02-08T22:05:31.134" v="1403"/>
          <ac:spMkLst>
            <pc:docMk/>
            <pc:sldMk cId="2241968852" sldId="285"/>
            <ac:spMk id="14" creationId="{00000000-0000-0000-0000-000000000000}"/>
          </ac:spMkLst>
        </pc:spChg>
        <pc:spChg chg="mod">
          <ac:chgData name="Neemias Informatica Lima" userId="b77af7bd85500281" providerId="LiveId" clId="{9F076688-C27E-4ADB-A555-BD203051690D}" dt="2026-02-08T22:07:46.171" v="1438" actId="20577"/>
          <ac:spMkLst>
            <pc:docMk/>
            <pc:sldMk cId="2241968852" sldId="285"/>
            <ac:spMk id="15" creationId="{0F091E13-8EAD-4FFB-9473-BC74E5ABDC64}"/>
          </ac:spMkLst>
        </pc:spChg>
        <pc:picChg chg="add mod">
          <ac:chgData name="Neemias Informatica Lima" userId="b77af7bd85500281" providerId="LiveId" clId="{9F076688-C27E-4ADB-A555-BD203051690D}" dt="2026-02-04T22:16:19.840" v="65"/>
          <ac:picMkLst>
            <pc:docMk/>
            <pc:sldMk cId="2241968852" sldId="285"/>
            <ac:picMk id="3" creationId="{66309FEB-57F2-7744-C9CD-026FEFE200AE}"/>
          </ac:picMkLst>
        </pc:picChg>
        <pc:picChg chg="add mod">
          <ac:chgData name="Neemias Informatica Lima" userId="b77af7bd85500281" providerId="LiveId" clId="{9F076688-C27E-4ADB-A555-BD203051690D}" dt="2026-02-08T21:51:50.027" v="1297"/>
          <ac:picMkLst>
            <pc:docMk/>
            <pc:sldMk cId="2241968852" sldId="285"/>
            <ac:picMk id="6" creationId="{EEAA1D50-EC72-A51F-2EE5-91C8F46CC26D}"/>
          </ac:picMkLst>
        </pc:picChg>
        <pc:picChg chg="add del mod">
          <ac:chgData name="Neemias Informatica Lima" userId="b77af7bd85500281" providerId="LiveId" clId="{9F076688-C27E-4ADB-A555-BD203051690D}" dt="2026-02-08T21:51:49.477" v="1296" actId="478"/>
          <ac:picMkLst>
            <pc:docMk/>
            <pc:sldMk cId="2241968852" sldId="285"/>
            <ac:picMk id="8" creationId="{50123E6C-78AA-A75E-4DCF-CCAA80168C7B}"/>
          </ac:picMkLst>
        </pc:picChg>
      </pc:sldChg>
      <pc:sldChg chg="addSp delSp modSp mod">
        <pc:chgData name="Neemias Informatica Lima" userId="b77af7bd85500281" providerId="LiveId" clId="{9F076688-C27E-4ADB-A555-BD203051690D}" dt="2026-02-08T22:10:24.961" v="1484" actId="207"/>
        <pc:sldMkLst>
          <pc:docMk/>
          <pc:sldMk cId="1959249856" sldId="286"/>
        </pc:sldMkLst>
        <pc:spChg chg="add mod">
          <ac:chgData name="Neemias Informatica Lima" userId="b77af7bd85500281" providerId="LiveId" clId="{9F076688-C27E-4ADB-A555-BD203051690D}" dt="2026-02-08T21:52:08.267" v="1301"/>
          <ac:spMkLst>
            <pc:docMk/>
            <pc:sldMk cId="1959249856" sldId="286"/>
            <ac:spMk id="2" creationId="{D960B5BE-B9B4-E903-273B-0CD37A1B9845}"/>
          </ac:spMkLst>
        </pc:spChg>
        <pc:spChg chg="add mod">
          <ac:chgData name="Neemias Informatica Lima" userId="b77af7bd85500281" providerId="LiveId" clId="{9F076688-C27E-4ADB-A555-BD203051690D}" dt="2026-02-08T21:52:08.267" v="1301"/>
          <ac:spMkLst>
            <pc:docMk/>
            <pc:sldMk cId="1959249856" sldId="286"/>
            <ac:spMk id="4" creationId="{9FE27F5B-2166-1987-E288-D3EA022F578A}"/>
          </ac:spMkLst>
        </pc:spChg>
        <pc:spChg chg="add del mod">
          <ac:chgData name="Neemias Informatica Lima" userId="b77af7bd85500281" providerId="LiveId" clId="{9F076688-C27E-4ADB-A555-BD203051690D}" dt="2026-02-08T21:52:07.716" v="1300" actId="478"/>
          <ac:spMkLst>
            <pc:docMk/>
            <pc:sldMk cId="1959249856" sldId="286"/>
            <ac:spMk id="5" creationId="{9FD84F41-CED1-21B8-42DC-676818740056}"/>
          </ac:spMkLst>
        </pc:spChg>
        <pc:spChg chg="add del mod">
          <ac:chgData name="Neemias Informatica Lima" userId="b77af7bd85500281" providerId="LiveId" clId="{9F076688-C27E-4ADB-A555-BD203051690D}" dt="2026-02-08T21:52:07.716" v="1300" actId="478"/>
          <ac:spMkLst>
            <pc:docMk/>
            <pc:sldMk cId="1959249856" sldId="286"/>
            <ac:spMk id="7" creationId="{C77B2312-631A-618A-88E1-8AB477759047}"/>
          </ac:spMkLst>
        </pc:spChg>
        <pc:spChg chg="mod">
          <ac:chgData name="Neemias Informatica Lima" userId="b77af7bd85500281" providerId="LiveId" clId="{9F076688-C27E-4ADB-A555-BD203051690D}" dt="2026-02-08T22:09:00.974" v="1449"/>
          <ac:spMkLst>
            <pc:docMk/>
            <pc:sldMk cId="1959249856" sldId="286"/>
            <ac:spMk id="14" creationId="{00000000-0000-0000-0000-000000000000}"/>
          </ac:spMkLst>
        </pc:spChg>
        <pc:spChg chg="mod">
          <ac:chgData name="Neemias Informatica Lima" userId="b77af7bd85500281" providerId="LiveId" clId="{9F076688-C27E-4ADB-A555-BD203051690D}" dt="2026-02-08T22:10:24.961" v="1484" actId="207"/>
          <ac:spMkLst>
            <pc:docMk/>
            <pc:sldMk cId="1959249856" sldId="286"/>
            <ac:spMk id="15" creationId="{863BB09B-C8C1-4354-BC51-D930C951E507}"/>
          </ac:spMkLst>
        </pc:spChg>
        <pc:picChg chg="add mod">
          <ac:chgData name="Neemias Informatica Lima" userId="b77af7bd85500281" providerId="LiveId" clId="{9F076688-C27E-4ADB-A555-BD203051690D}" dt="2026-02-04T22:16:37.414" v="70"/>
          <ac:picMkLst>
            <pc:docMk/>
            <pc:sldMk cId="1959249856" sldId="286"/>
            <ac:picMk id="3" creationId="{E6A8BF72-FFFA-2C41-600A-5DB33C02C781}"/>
          </ac:picMkLst>
        </pc:picChg>
        <pc:picChg chg="add mod">
          <ac:chgData name="Neemias Informatica Lima" userId="b77af7bd85500281" providerId="LiveId" clId="{9F076688-C27E-4ADB-A555-BD203051690D}" dt="2026-02-08T21:52:08.267" v="1301"/>
          <ac:picMkLst>
            <pc:docMk/>
            <pc:sldMk cId="1959249856" sldId="286"/>
            <ac:picMk id="6" creationId="{60A102BD-CF87-789F-CB42-006A2F110497}"/>
          </ac:picMkLst>
        </pc:picChg>
        <pc:picChg chg="add del mod">
          <ac:chgData name="Neemias Informatica Lima" userId="b77af7bd85500281" providerId="LiveId" clId="{9F076688-C27E-4ADB-A555-BD203051690D}" dt="2026-02-08T21:52:07.716" v="1300" actId="478"/>
          <ac:picMkLst>
            <pc:docMk/>
            <pc:sldMk cId="1959249856" sldId="286"/>
            <ac:picMk id="8" creationId="{8AF356B2-D812-9E4A-E714-FBA0AED92D51}"/>
          </ac:picMkLst>
        </pc:picChg>
      </pc:sldChg>
      <pc:sldChg chg="addSp delSp modSp mod">
        <pc:chgData name="Neemias Informatica Lima" userId="b77af7bd85500281" providerId="LiveId" clId="{9F076688-C27E-4ADB-A555-BD203051690D}" dt="2026-02-08T22:15:54.919" v="1510"/>
        <pc:sldMkLst>
          <pc:docMk/>
          <pc:sldMk cId="2857006406" sldId="287"/>
        </pc:sldMkLst>
        <pc:spChg chg="add mod">
          <ac:chgData name="Neemias Informatica Lima" userId="b77af7bd85500281" providerId="LiveId" clId="{9F076688-C27E-4ADB-A555-BD203051690D}" dt="2026-02-08T21:52:40.320" v="1307"/>
          <ac:spMkLst>
            <pc:docMk/>
            <pc:sldMk cId="2857006406" sldId="287"/>
            <ac:spMk id="2" creationId="{AADF0004-C8C8-0B4F-D074-52B3C1873B03}"/>
          </ac:spMkLst>
        </pc:spChg>
        <pc:spChg chg="add mod">
          <ac:chgData name="Neemias Informatica Lima" userId="b77af7bd85500281" providerId="LiveId" clId="{9F076688-C27E-4ADB-A555-BD203051690D}" dt="2026-02-08T21:52:40.320" v="1307"/>
          <ac:spMkLst>
            <pc:docMk/>
            <pc:sldMk cId="2857006406" sldId="287"/>
            <ac:spMk id="4" creationId="{6968A8E1-0A42-ED0B-9F2D-B02105AE7962}"/>
          </ac:spMkLst>
        </pc:spChg>
        <pc:spChg chg="add del mod">
          <ac:chgData name="Neemias Informatica Lima" userId="b77af7bd85500281" providerId="LiveId" clId="{9F076688-C27E-4ADB-A555-BD203051690D}" dt="2026-02-08T21:52:39.947" v="1306" actId="478"/>
          <ac:spMkLst>
            <pc:docMk/>
            <pc:sldMk cId="2857006406" sldId="287"/>
            <ac:spMk id="5" creationId="{1B44FBDB-C00D-8268-FD49-4A664E211BDD}"/>
          </ac:spMkLst>
        </pc:spChg>
        <pc:spChg chg="add del mod">
          <ac:chgData name="Neemias Informatica Lima" userId="b77af7bd85500281" providerId="LiveId" clId="{9F076688-C27E-4ADB-A555-BD203051690D}" dt="2026-02-08T21:52:39.947" v="1306" actId="478"/>
          <ac:spMkLst>
            <pc:docMk/>
            <pc:sldMk cId="2857006406" sldId="287"/>
            <ac:spMk id="7" creationId="{5E7DB106-31D0-52C1-7543-2D6132AC20D1}"/>
          </ac:spMkLst>
        </pc:spChg>
        <pc:spChg chg="mod">
          <ac:chgData name="Neemias Informatica Lima" userId="b77af7bd85500281" providerId="LiveId" clId="{9F076688-C27E-4ADB-A555-BD203051690D}" dt="2026-02-08T22:15:54.919" v="1510"/>
          <ac:spMkLst>
            <pc:docMk/>
            <pc:sldMk cId="2857006406" sldId="287"/>
            <ac:spMk id="16" creationId="{28D68641-D640-4BD7-9D5B-B3803DCCF9B3}"/>
          </ac:spMkLst>
        </pc:spChg>
        <pc:picChg chg="add mod">
          <ac:chgData name="Neemias Informatica Lima" userId="b77af7bd85500281" providerId="LiveId" clId="{9F076688-C27E-4ADB-A555-BD203051690D}" dt="2026-02-04T22:16:57.745" v="76"/>
          <ac:picMkLst>
            <pc:docMk/>
            <pc:sldMk cId="2857006406" sldId="287"/>
            <ac:picMk id="3" creationId="{02C106E4-F852-61C2-D9DC-856532491029}"/>
          </ac:picMkLst>
        </pc:picChg>
        <pc:picChg chg="add mod">
          <ac:chgData name="Neemias Informatica Lima" userId="b77af7bd85500281" providerId="LiveId" clId="{9F076688-C27E-4ADB-A555-BD203051690D}" dt="2026-02-08T21:52:40.320" v="1307"/>
          <ac:picMkLst>
            <pc:docMk/>
            <pc:sldMk cId="2857006406" sldId="287"/>
            <ac:picMk id="6" creationId="{51D777C3-A008-DECB-1CB5-D0CB9931DADF}"/>
          </ac:picMkLst>
        </pc:picChg>
        <pc:picChg chg="add del mod">
          <ac:chgData name="Neemias Informatica Lima" userId="b77af7bd85500281" providerId="LiveId" clId="{9F076688-C27E-4ADB-A555-BD203051690D}" dt="2026-02-08T21:52:39.947" v="1306" actId="478"/>
          <ac:picMkLst>
            <pc:docMk/>
            <pc:sldMk cId="2857006406" sldId="287"/>
            <ac:picMk id="8" creationId="{56EB59DD-2F5C-6E3B-2625-315E80EACFE8}"/>
          </ac:picMkLst>
        </pc:picChg>
      </pc:sldChg>
      <pc:sldChg chg="addSp delSp modSp mod">
        <pc:chgData name="Neemias Informatica Lima" userId="b77af7bd85500281" providerId="LiveId" clId="{9F076688-C27E-4ADB-A555-BD203051690D}" dt="2026-02-08T21:59:51.968" v="1339" actId="20577"/>
        <pc:sldMkLst>
          <pc:docMk/>
          <pc:sldMk cId="2630436816" sldId="288"/>
        </pc:sldMkLst>
        <pc:spChg chg="add mod">
          <ac:chgData name="Neemias Informatica Lima" userId="b77af7bd85500281" providerId="LiveId" clId="{9F076688-C27E-4ADB-A555-BD203051690D}" dt="2026-02-08T21:51:05.356" v="1285"/>
          <ac:spMkLst>
            <pc:docMk/>
            <pc:sldMk cId="2630436816" sldId="288"/>
            <ac:spMk id="2" creationId="{6E7B6D61-AC36-1B14-38B6-C2AD5FD43FB5}"/>
          </ac:spMkLst>
        </pc:spChg>
        <pc:spChg chg="add mod">
          <ac:chgData name="Neemias Informatica Lima" userId="b77af7bd85500281" providerId="LiveId" clId="{9F076688-C27E-4ADB-A555-BD203051690D}" dt="2026-02-08T21:51:05.356" v="1285"/>
          <ac:spMkLst>
            <pc:docMk/>
            <pc:sldMk cId="2630436816" sldId="288"/>
            <ac:spMk id="4" creationId="{097EB87A-A064-5B95-D479-378CD56BDFCD}"/>
          </ac:spMkLst>
        </pc:spChg>
        <pc:spChg chg="add del mod">
          <ac:chgData name="Neemias Informatica Lima" userId="b77af7bd85500281" providerId="LiveId" clId="{9F076688-C27E-4ADB-A555-BD203051690D}" dt="2026-02-08T21:51:04.870" v="1284" actId="478"/>
          <ac:spMkLst>
            <pc:docMk/>
            <pc:sldMk cId="2630436816" sldId="288"/>
            <ac:spMk id="5" creationId="{52C67D9B-1868-083E-5008-12CCCA0A5CC7}"/>
          </ac:spMkLst>
        </pc:spChg>
        <pc:spChg chg="add del mod">
          <ac:chgData name="Neemias Informatica Lima" userId="b77af7bd85500281" providerId="LiveId" clId="{9F076688-C27E-4ADB-A555-BD203051690D}" dt="2026-02-08T21:51:04.870" v="1284" actId="478"/>
          <ac:spMkLst>
            <pc:docMk/>
            <pc:sldMk cId="2630436816" sldId="288"/>
            <ac:spMk id="7" creationId="{56A56147-7006-FB22-EEF0-C7CD40EE7A9F}"/>
          </ac:spMkLst>
        </pc:spChg>
        <pc:spChg chg="mod">
          <ac:chgData name="Neemias Informatica Lima" userId="b77af7bd85500281" providerId="LiveId" clId="{9F076688-C27E-4ADB-A555-BD203051690D}" dt="2026-02-08T21:59:51.968" v="1339" actId="20577"/>
          <ac:spMkLst>
            <pc:docMk/>
            <pc:sldMk cId="2630436816" sldId="288"/>
            <ac:spMk id="13" creationId="{00000000-0000-0000-0000-000000000000}"/>
          </ac:spMkLst>
        </pc:spChg>
        <pc:spChg chg="mod">
          <ac:chgData name="Neemias Informatica Lima" userId="b77af7bd85500281" providerId="LiveId" clId="{9F076688-C27E-4ADB-A555-BD203051690D}" dt="2026-02-08T21:58:01.491" v="1315" actId="20577"/>
          <ac:spMkLst>
            <pc:docMk/>
            <pc:sldMk cId="2630436816" sldId="288"/>
            <ac:spMk id="14" creationId="{00000000-0000-0000-0000-000000000000}"/>
          </ac:spMkLst>
        </pc:spChg>
        <pc:picChg chg="add mod">
          <ac:chgData name="Neemias Informatica Lima" userId="b77af7bd85500281" providerId="LiveId" clId="{9F076688-C27E-4ADB-A555-BD203051690D}" dt="2026-02-04T22:15:34.102" v="53"/>
          <ac:picMkLst>
            <pc:docMk/>
            <pc:sldMk cId="2630436816" sldId="288"/>
            <ac:picMk id="3" creationId="{675D3337-7DF3-BE4F-821E-0C4FAA4EF97C}"/>
          </ac:picMkLst>
        </pc:picChg>
        <pc:picChg chg="add mod">
          <ac:chgData name="Neemias Informatica Lima" userId="b77af7bd85500281" providerId="LiveId" clId="{9F076688-C27E-4ADB-A555-BD203051690D}" dt="2026-02-08T21:51:05.356" v="1285"/>
          <ac:picMkLst>
            <pc:docMk/>
            <pc:sldMk cId="2630436816" sldId="288"/>
            <ac:picMk id="6" creationId="{D45320DE-895D-A98E-C63F-428A21E587D8}"/>
          </ac:picMkLst>
        </pc:picChg>
        <pc:picChg chg="add del mod">
          <ac:chgData name="Neemias Informatica Lima" userId="b77af7bd85500281" providerId="LiveId" clId="{9F076688-C27E-4ADB-A555-BD203051690D}" dt="2026-02-08T21:51:04.870" v="1284" actId="478"/>
          <ac:picMkLst>
            <pc:docMk/>
            <pc:sldMk cId="2630436816" sldId="288"/>
            <ac:picMk id="8" creationId="{BE53738A-13A8-BED4-4F81-BA421B7F3838}"/>
          </ac:picMkLst>
        </pc:picChg>
      </pc:sldChg>
      <pc:sldChg chg="addSp delSp modSp mod">
        <pc:chgData name="Neemias Informatica Lima" userId="b77af7bd85500281" providerId="LiveId" clId="{9F076688-C27E-4ADB-A555-BD203051690D}" dt="2026-02-08T22:02:36.935" v="1370" actId="34807"/>
        <pc:sldMkLst>
          <pc:docMk/>
          <pc:sldMk cId="3032827026" sldId="289"/>
        </pc:sldMkLst>
        <pc:spChg chg="add mod">
          <ac:chgData name="Neemias Informatica Lima" userId="b77af7bd85500281" providerId="LiveId" clId="{9F076688-C27E-4ADB-A555-BD203051690D}" dt="2026-02-08T21:51:25.875" v="1291"/>
          <ac:spMkLst>
            <pc:docMk/>
            <pc:sldMk cId="3032827026" sldId="289"/>
            <ac:spMk id="2" creationId="{4BF6C705-2184-55FC-AACD-C85AC7EC24D5}"/>
          </ac:spMkLst>
        </pc:spChg>
        <pc:spChg chg="add mod">
          <ac:chgData name="Neemias Informatica Lima" userId="b77af7bd85500281" providerId="LiveId" clId="{9F076688-C27E-4ADB-A555-BD203051690D}" dt="2026-02-08T21:51:25.875" v="1291"/>
          <ac:spMkLst>
            <pc:docMk/>
            <pc:sldMk cId="3032827026" sldId="289"/>
            <ac:spMk id="4" creationId="{6C8DBAAA-9EAC-C33A-4020-75E407F2B864}"/>
          </ac:spMkLst>
        </pc:spChg>
        <pc:spChg chg="add del mod">
          <ac:chgData name="Neemias Informatica Lima" userId="b77af7bd85500281" providerId="LiveId" clId="{9F076688-C27E-4ADB-A555-BD203051690D}" dt="2026-02-08T21:51:25.503" v="1290" actId="478"/>
          <ac:spMkLst>
            <pc:docMk/>
            <pc:sldMk cId="3032827026" sldId="289"/>
            <ac:spMk id="6" creationId="{BDC9CEC7-4003-7678-A5D2-02A56F293DC2}"/>
          </ac:spMkLst>
        </pc:spChg>
        <pc:spChg chg="add del mod">
          <ac:chgData name="Neemias Informatica Lima" userId="b77af7bd85500281" providerId="LiveId" clId="{9F076688-C27E-4ADB-A555-BD203051690D}" dt="2026-02-08T21:51:25.503" v="1290" actId="478"/>
          <ac:spMkLst>
            <pc:docMk/>
            <pc:sldMk cId="3032827026" sldId="289"/>
            <ac:spMk id="7" creationId="{C0D2EB1B-0738-4072-4AFC-7267BD9F4130}"/>
          </ac:spMkLst>
        </pc:spChg>
        <pc:spChg chg="mod">
          <ac:chgData name="Neemias Informatica Lima" userId="b77af7bd85500281" providerId="LiveId" clId="{9F076688-C27E-4ADB-A555-BD203051690D}" dt="2026-02-08T22:02:36.935" v="1370" actId="34807"/>
          <ac:spMkLst>
            <pc:docMk/>
            <pc:sldMk cId="3032827026" sldId="289"/>
            <ac:spMk id="12" creationId="{A64B78EF-EDA8-421A-88C9-45544BBCA9D1}"/>
          </ac:spMkLst>
        </pc:spChg>
        <pc:spChg chg="mod">
          <ac:chgData name="Neemias Informatica Lima" userId="b77af7bd85500281" providerId="LiveId" clId="{9F076688-C27E-4ADB-A555-BD203051690D}" dt="2026-02-08T22:01:33.172" v="1359"/>
          <ac:spMkLst>
            <pc:docMk/>
            <pc:sldMk cId="3032827026" sldId="289"/>
            <ac:spMk id="14" creationId="{00000000-0000-0000-0000-000000000000}"/>
          </ac:spMkLst>
        </pc:spChg>
        <pc:picChg chg="add mod">
          <ac:chgData name="Neemias Informatica Lima" userId="b77af7bd85500281" providerId="LiveId" clId="{9F076688-C27E-4ADB-A555-BD203051690D}" dt="2026-02-04T22:15:58.638" v="59"/>
          <ac:picMkLst>
            <pc:docMk/>
            <pc:sldMk cId="3032827026" sldId="289"/>
            <ac:picMk id="3" creationId="{2BE6A073-C0E1-50F0-D7B4-8226ED53D4DB}"/>
          </ac:picMkLst>
        </pc:picChg>
        <pc:picChg chg="add mod">
          <ac:chgData name="Neemias Informatica Lima" userId="b77af7bd85500281" providerId="LiveId" clId="{9F076688-C27E-4ADB-A555-BD203051690D}" dt="2026-02-08T21:51:25.875" v="1291"/>
          <ac:picMkLst>
            <pc:docMk/>
            <pc:sldMk cId="3032827026" sldId="289"/>
            <ac:picMk id="5" creationId="{5E7D057F-EFA1-CA33-0677-E28833E8FCF9}"/>
          </ac:picMkLst>
        </pc:picChg>
        <pc:picChg chg="add del mod">
          <ac:chgData name="Neemias Informatica Lima" userId="b77af7bd85500281" providerId="LiveId" clId="{9F076688-C27E-4ADB-A555-BD203051690D}" dt="2026-02-08T21:51:25.503" v="1290" actId="478"/>
          <ac:picMkLst>
            <pc:docMk/>
            <pc:sldMk cId="3032827026" sldId="289"/>
            <ac:picMk id="8" creationId="{919B24D4-0448-87C3-F039-875711029623}"/>
          </ac:picMkLst>
        </pc:picChg>
      </pc:sldChg>
      <pc:sldChg chg="addSp delSp modSp mod">
        <pc:chgData name="Neemias Informatica Lima" userId="b77af7bd85500281" providerId="LiveId" clId="{9F076688-C27E-4ADB-A555-BD203051690D}" dt="2026-02-08T22:05:17.891" v="1401" actId="34807"/>
        <pc:sldMkLst>
          <pc:docMk/>
          <pc:sldMk cId="3772032319" sldId="290"/>
        </pc:sldMkLst>
        <pc:spChg chg="add mod">
          <ac:chgData name="Neemias Informatica Lima" userId="b77af7bd85500281" providerId="LiveId" clId="{9F076688-C27E-4ADB-A555-BD203051690D}" dt="2026-02-08T21:51:39.621" v="1295"/>
          <ac:spMkLst>
            <pc:docMk/>
            <pc:sldMk cId="3772032319" sldId="290"/>
            <ac:spMk id="2" creationId="{6BAD2C3C-C52D-73D5-1B01-C3F745B9699C}"/>
          </ac:spMkLst>
        </pc:spChg>
        <pc:spChg chg="add mod">
          <ac:chgData name="Neemias Informatica Lima" userId="b77af7bd85500281" providerId="LiveId" clId="{9F076688-C27E-4ADB-A555-BD203051690D}" dt="2026-02-08T21:51:39.621" v="1295"/>
          <ac:spMkLst>
            <pc:docMk/>
            <pc:sldMk cId="3772032319" sldId="290"/>
            <ac:spMk id="4" creationId="{D0065D8F-3C45-2F08-2E21-1FC28105D55F}"/>
          </ac:spMkLst>
        </pc:spChg>
        <pc:spChg chg="add del mod">
          <ac:chgData name="Neemias Informatica Lima" userId="b77af7bd85500281" providerId="LiveId" clId="{9F076688-C27E-4ADB-A555-BD203051690D}" dt="2026-02-08T21:51:39.239" v="1294" actId="478"/>
          <ac:spMkLst>
            <pc:docMk/>
            <pc:sldMk cId="3772032319" sldId="290"/>
            <ac:spMk id="5" creationId="{FFEC344D-F037-84DB-D609-29C823ABB56F}"/>
          </ac:spMkLst>
        </pc:spChg>
        <pc:spChg chg="add del mod">
          <ac:chgData name="Neemias Informatica Lima" userId="b77af7bd85500281" providerId="LiveId" clId="{9F076688-C27E-4ADB-A555-BD203051690D}" dt="2026-02-08T21:51:39.239" v="1294" actId="478"/>
          <ac:spMkLst>
            <pc:docMk/>
            <pc:sldMk cId="3772032319" sldId="290"/>
            <ac:spMk id="7" creationId="{97421450-F83E-010F-D753-66A601E2C34C}"/>
          </ac:spMkLst>
        </pc:spChg>
        <pc:spChg chg="mod">
          <ac:chgData name="Neemias Informatica Lima" userId="b77af7bd85500281" providerId="LiveId" clId="{9F076688-C27E-4ADB-A555-BD203051690D}" dt="2026-02-08T22:05:17.891" v="1401" actId="34807"/>
          <ac:spMkLst>
            <pc:docMk/>
            <pc:sldMk cId="3772032319" sldId="290"/>
            <ac:spMk id="12" creationId="{8D5A143D-15FB-4DFE-B0EC-FEEB77A92B2C}"/>
          </ac:spMkLst>
        </pc:spChg>
        <pc:spChg chg="mod">
          <ac:chgData name="Neemias Informatica Lima" userId="b77af7bd85500281" providerId="LiveId" clId="{9F076688-C27E-4ADB-A555-BD203051690D}" dt="2026-02-08T22:03:05.651" v="1374"/>
          <ac:spMkLst>
            <pc:docMk/>
            <pc:sldMk cId="3772032319" sldId="290"/>
            <ac:spMk id="14" creationId="{00000000-0000-0000-0000-000000000000}"/>
          </ac:spMkLst>
        </pc:spChg>
        <pc:picChg chg="add mod">
          <ac:chgData name="Neemias Informatica Lima" userId="b77af7bd85500281" providerId="LiveId" clId="{9F076688-C27E-4ADB-A555-BD203051690D}" dt="2026-02-04T22:16:13.149" v="63"/>
          <ac:picMkLst>
            <pc:docMk/>
            <pc:sldMk cId="3772032319" sldId="290"/>
            <ac:picMk id="3" creationId="{E9FE8042-C6B6-0B9D-3F23-CFBE96B7B13D}"/>
          </ac:picMkLst>
        </pc:picChg>
        <pc:picChg chg="add mod">
          <ac:chgData name="Neemias Informatica Lima" userId="b77af7bd85500281" providerId="LiveId" clId="{9F076688-C27E-4ADB-A555-BD203051690D}" dt="2026-02-08T21:51:39.621" v="1295"/>
          <ac:picMkLst>
            <pc:docMk/>
            <pc:sldMk cId="3772032319" sldId="290"/>
            <ac:picMk id="6" creationId="{B40EA91F-BFD6-06EA-D7F4-E4A00E0E89A0}"/>
          </ac:picMkLst>
        </pc:picChg>
        <pc:picChg chg="add del mod">
          <ac:chgData name="Neemias Informatica Lima" userId="b77af7bd85500281" providerId="LiveId" clId="{9F076688-C27E-4ADB-A555-BD203051690D}" dt="2026-02-08T21:51:39.239" v="1294" actId="478"/>
          <ac:picMkLst>
            <pc:docMk/>
            <pc:sldMk cId="3772032319" sldId="290"/>
            <ac:picMk id="8" creationId="{514BBE54-40B8-6764-77C5-9BE98399C231}"/>
          </ac:picMkLst>
        </pc:picChg>
      </pc:sldChg>
      <pc:sldChg chg="addSp delSp modSp mod">
        <pc:chgData name="Neemias Informatica Lima" userId="b77af7bd85500281" providerId="LiveId" clId="{9F076688-C27E-4ADB-A555-BD203051690D}" dt="2026-02-08T22:08:45.298" v="1447" actId="34807"/>
        <pc:sldMkLst>
          <pc:docMk/>
          <pc:sldMk cId="1768216317" sldId="291"/>
        </pc:sldMkLst>
        <pc:spChg chg="add mod">
          <ac:chgData name="Neemias Informatica Lima" userId="b77af7bd85500281" providerId="LiveId" clId="{9F076688-C27E-4ADB-A555-BD203051690D}" dt="2026-02-08T21:52:00.235" v="1299"/>
          <ac:spMkLst>
            <pc:docMk/>
            <pc:sldMk cId="1768216317" sldId="291"/>
            <ac:spMk id="2" creationId="{3632815A-35E5-4791-52D0-E987261632E0}"/>
          </ac:spMkLst>
        </pc:spChg>
        <pc:spChg chg="add mod">
          <ac:chgData name="Neemias Informatica Lima" userId="b77af7bd85500281" providerId="LiveId" clId="{9F076688-C27E-4ADB-A555-BD203051690D}" dt="2026-02-08T21:52:00.235" v="1299"/>
          <ac:spMkLst>
            <pc:docMk/>
            <pc:sldMk cId="1768216317" sldId="291"/>
            <ac:spMk id="4" creationId="{7C5E7A5F-5CE2-49A3-56EE-93FA0B1589A9}"/>
          </ac:spMkLst>
        </pc:spChg>
        <pc:spChg chg="add del mod">
          <ac:chgData name="Neemias Informatica Lima" userId="b77af7bd85500281" providerId="LiveId" clId="{9F076688-C27E-4ADB-A555-BD203051690D}" dt="2026-02-08T21:51:59.733" v="1298" actId="478"/>
          <ac:spMkLst>
            <pc:docMk/>
            <pc:sldMk cId="1768216317" sldId="291"/>
            <ac:spMk id="6" creationId="{4C3BE229-897D-5BC0-F6C3-6AB6C3D1CEA3}"/>
          </ac:spMkLst>
        </pc:spChg>
        <pc:spChg chg="add del mod">
          <ac:chgData name="Neemias Informatica Lima" userId="b77af7bd85500281" providerId="LiveId" clId="{9F076688-C27E-4ADB-A555-BD203051690D}" dt="2026-02-08T21:51:59.733" v="1298" actId="478"/>
          <ac:spMkLst>
            <pc:docMk/>
            <pc:sldMk cId="1768216317" sldId="291"/>
            <ac:spMk id="7" creationId="{008B106C-681A-8BD0-E8E3-E6F77E29EABC}"/>
          </ac:spMkLst>
        </pc:spChg>
        <pc:spChg chg="mod">
          <ac:chgData name="Neemias Informatica Lima" userId="b77af7bd85500281" providerId="LiveId" clId="{9F076688-C27E-4ADB-A555-BD203051690D}" dt="2026-02-08T22:08:45.298" v="1447" actId="34807"/>
          <ac:spMkLst>
            <pc:docMk/>
            <pc:sldMk cId="1768216317" sldId="291"/>
            <ac:spMk id="12" creationId="{FD5EC092-AC81-4728-9A45-4C4BB5B95C65}"/>
          </ac:spMkLst>
        </pc:spChg>
        <pc:spChg chg="mod">
          <ac:chgData name="Neemias Informatica Lima" userId="b77af7bd85500281" providerId="LiveId" clId="{9F076688-C27E-4ADB-A555-BD203051690D}" dt="2026-02-08T22:05:37.492" v="1405"/>
          <ac:spMkLst>
            <pc:docMk/>
            <pc:sldMk cId="1768216317" sldId="291"/>
            <ac:spMk id="14" creationId="{00000000-0000-0000-0000-000000000000}"/>
          </ac:spMkLst>
        </pc:spChg>
        <pc:picChg chg="add mod">
          <ac:chgData name="Neemias Informatica Lima" userId="b77af7bd85500281" providerId="LiveId" clId="{9F076688-C27E-4ADB-A555-BD203051690D}" dt="2026-02-04T22:16:29.007" v="67"/>
          <ac:picMkLst>
            <pc:docMk/>
            <pc:sldMk cId="1768216317" sldId="291"/>
            <ac:picMk id="3" creationId="{9A2B89B4-F682-0CD3-3C61-1078A02A6277}"/>
          </ac:picMkLst>
        </pc:picChg>
        <pc:picChg chg="add mod">
          <ac:chgData name="Neemias Informatica Lima" userId="b77af7bd85500281" providerId="LiveId" clId="{9F076688-C27E-4ADB-A555-BD203051690D}" dt="2026-02-08T21:52:00.235" v="1299"/>
          <ac:picMkLst>
            <pc:docMk/>
            <pc:sldMk cId="1768216317" sldId="291"/>
            <ac:picMk id="5" creationId="{541C6604-D220-B064-8DB7-7192474F655F}"/>
          </ac:picMkLst>
        </pc:picChg>
        <pc:picChg chg="add del mod">
          <ac:chgData name="Neemias Informatica Lima" userId="b77af7bd85500281" providerId="LiveId" clId="{9F076688-C27E-4ADB-A555-BD203051690D}" dt="2026-02-08T21:51:59.733" v="1298" actId="478"/>
          <ac:picMkLst>
            <pc:docMk/>
            <pc:sldMk cId="1768216317" sldId="291"/>
            <ac:picMk id="8" creationId="{5C29EF8A-CC66-1145-02AB-5489B3B78D2C}"/>
          </ac:picMkLst>
        </pc:picChg>
      </pc:sldChg>
      <pc:sldChg chg="addSp delSp modSp mod">
        <pc:chgData name="Neemias Informatica Lima" userId="b77af7bd85500281" providerId="LiveId" clId="{9F076688-C27E-4ADB-A555-BD203051690D}" dt="2026-02-08T22:14:39.321" v="1501" actId="20577"/>
        <pc:sldMkLst>
          <pc:docMk/>
          <pc:sldMk cId="3757265641" sldId="292"/>
        </pc:sldMkLst>
        <pc:spChg chg="add mod">
          <ac:chgData name="Neemias Informatica Lima" userId="b77af7bd85500281" providerId="LiveId" clId="{9F076688-C27E-4ADB-A555-BD203051690D}" dt="2026-02-08T21:52:25.265" v="1303"/>
          <ac:spMkLst>
            <pc:docMk/>
            <pc:sldMk cId="3757265641" sldId="292"/>
            <ac:spMk id="2" creationId="{B133EE3C-333B-C5D1-9212-543D3FAE6ADD}"/>
          </ac:spMkLst>
        </pc:spChg>
        <pc:spChg chg="add mod">
          <ac:chgData name="Neemias Informatica Lima" userId="b77af7bd85500281" providerId="LiveId" clId="{9F076688-C27E-4ADB-A555-BD203051690D}" dt="2026-02-08T21:52:25.265" v="1303"/>
          <ac:spMkLst>
            <pc:docMk/>
            <pc:sldMk cId="3757265641" sldId="292"/>
            <ac:spMk id="4" creationId="{677D1946-40C6-345E-77F3-B04954A1A6AB}"/>
          </ac:spMkLst>
        </pc:spChg>
        <pc:spChg chg="add del mod">
          <ac:chgData name="Neemias Informatica Lima" userId="b77af7bd85500281" providerId="LiveId" clId="{9F076688-C27E-4ADB-A555-BD203051690D}" dt="2026-02-08T21:52:23.965" v="1302" actId="478"/>
          <ac:spMkLst>
            <pc:docMk/>
            <pc:sldMk cId="3757265641" sldId="292"/>
            <ac:spMk id="6" creationId="{DB1A2DEE-1B6B-DD16-38E2-FB17A18455C5}"/>
          </ac:spMkLst>
        </pc:spChg>
        <pc:spChg chg="add del mod">
          <ac:chgData name="Neemias Informatica Lima" userId="b77af7bd85500281" providerId="LiveId" clId="{9F076688-C27E-4ADB-A555-BD203051690D}" dt="2026-02-08T21:52:23.965" v="1302" actId="478"/>
          <ac:spMkLst>
            <pc:docMk/>
            <pc:sldMk cId="3757265641" sldId="292"/>
            <ac:spMk id="7" creationId="{DC9583C9-90EE-7E28-0125-E73E7F9A3072}"/>
          </ac:spMkLst>
        </pc:spChg>
        <pc:spChg chg="mod">
          <ac:chgData name="Neemias Informatica Lima" userId="b77af7bd85500281" providerId="LiveId" clId="{9F076688-C27E-4ADB-A555-BD203051690D}" dt="2026-02-08T22:14:39.321" v="1501" actId="20577"/>
          <ac:spMkLst>
            <pc:docMk/>
            <pc:sldMk cId="3757265641" sldId="292"/>
            <ac:spMk id="12" creationId="{1EC42BAA-B890-43DD-B4F0-9AB5685AF2FE}"/>
          </ac:spMkLst>
        </pc:spChg>
        <pc:spChg chg="mod">
          <ac:chgData name="Neemias Informatica Lima" userId="b77af7bd85500281" providerId="LiveId" clId="{9F076688-C27E-4ADB-A555-BD203051690D}" dt="2026-02-08T22:09:10.417" v="1452"/>
          <ac:spMkLst>
            <pc:docMk/>
            <pc:sldMk cId="3757265641" sldId="292"/>
            <ac:spMk id="14" creationId="{00000000-0000-0000-0000-000000000000}"/>
          </ac:spMkLst>
        </pc:spChg>
        <pc:picChg chg="add mod">
          <ac:chgData name="Neemias Informatica Lima" userId="b77af7bd85500281" providerId="LiveId" clId="{9F076688-C27E-4ADB-A555-BD203051690D}" dt="2026-02-04T22:16:44.454" v="72"/>
          <ac:picMkLst>
            <pc:docMk/>
            <pc:sldMk cId="3757265641" sldId="292"/>
            <ac:picMk id="3" creationId="{7F02D265-A30E-9B9B-E7DA-AF20305EDA12}"/>
          </ac:picMkLst>
        </pc:picChg>
        <pc:picChg chg="add mod">
          <ac:chgData name="Neemias Informatica Lima" userId="b77af7bd85500281" providerId="LiveId" clId="{9F076688-C27E-4ADB-A555-BD203051690D}" dt="2026-02-08T21:52:25.265" v="1303"/>
          <ac:picMkLst>
            <pc:docMk/>
            <pc:sldMk cId="3757265641" sldId="292"/>
            <ac:picMk id="5" creationId="{AEAA652B-82BF-A505-534E-3713EC0C3FF5}"/>
          </ac:picMkLst>
        </pc:picChg>
        <pc:picChg chg="add del mod">
          <ac:chgData name="Neemias Informatica Lima" userId="b77af7bd85500281" providerId="LiveId" clId="{9F076688-C27E-4ADB-A555-BD203051690D}" dt="2026-02-08T21:52:23.965" v="1302" actId="478"/>
          <ac:picMkLst>
            <pc:docMk/>
            <pc:sldMk cId="3757265641" sldId="292"/>
            <ac:picMk id="8" creationId="{136DD419-5E9B-1AAC-AF36-8C259918F097}"/>
          </ac:picMkLst>
        </pc:picChg>
      </pc:sldChg>
      <pc:sldChg chg="addSp delSp modSp mod">
        <pc:chgData name="Neemias Informatica Lima" userId="b77af7bd85500281" providerId="LiveId" clId="{9F076688-C27E-4ADB-A555-BD203051690D}" dt="2026-02-08T22:15:35.009" v="1505" actId="34807"/>
        <pc:sldMkLst>
          <pc:docMk/>
          <pc:sldMk cId="3114938747" sldId="293"/>
        </pc:sldMkLst>
        <pc:spChg chg="add mod">
          <ac:chgData name="Neemias Informatica Lima" userId="b77af7bd85500281" providerId="LiveId" clId="{9F076688-C27E-4ADB-A555-BD203051690D}" dt="2026-02-08T21:52:33.868" v="1305"/>
          <ac:spMkLst>
            <pc:docMk/>
            <pc:sldMk cId="3114938747" sldId="293"/>
            <ac:spMk id="2" creationId="{F14C4A8F-5BAA-76B1-43A4-DC9E857EE788}"/>
          </ac:spMkLst>
        </pc:spChg>
        <pc:spChg chg="add mod">
          <ac:chgData name="Neemias Informatica Lima" userId="b77af7bd85500281" providerId="LiveId" clId="{9F076688-C27E-4ADB-A555-BD203051690D}" dt="2026-02-08T21:52:33.868" v="1305"/>
          <ac:spMkLst>
            <pc:docMk/>
            <pc:sldMk cId="3114938747" sldId="293"/>
            <ac:spMk id="4" creationId="{7EABB3FF-19B5-EE17-0D20-2720B0973F46}"/>
          </ac:spMkLst>
        </pc:spChg>
        <pc:spChg chg="add del mod">
          <ac:chgData name="Neemias Informatica Lima" userId="b77af7bd85500281" providerId="LiveId" clId="{9F076688-C27E-4ADB-A555-BD203051690D}" dt="2026-02-08T21:52:33.429" v="1304" actId="478"/>
          <ac:spMkLst>
            <pc:docMk/>
            <pc:sldMk cId="3114938747" sldId="293"/>
            <ac:spMk id="5" creationId="{F0D2A7E8-34C0-53F5-C857-1704C4F7CA62}"/>
          </ac:spMkLst>
        </pc:spChg>
        <pc:spChg chg="add del mod">
          <ac:chgData name="Neemias Informatica Lima" userId="b77af7bd85500281" providerId="LiveId" clId="{9F076688-C27E-4ADB-A555-BD203051690D}" dt="2026-02-08T21:52:33.429" v="1304" actId="478"/>
          <ac:spMkLst>
            <pc:docMk/>
            <pc:sldMk cId="3114938747" sldId="293"/>
            <ac:spMk id="7" creationId="{CA33BB0B-0ADA-0669-241B-A70AA7D51068}"/>
          </ac:spMkLst>
        </pc:spChg>
        <pc:spChg chg="mod">
          <ac:chgData name="Neemias Informatica Lima" userId="b77af7bd85500281" providerId="LiveId" clId="{9F076688-C27E-4ADB-A555-BD203051690D}" dt="2026-02-08T22:15:35.009" v="1505" actId="34807"/>
          <ac:spMkLst>
            <pc:docMk/>
            <pc:sldMk cId="3114938747" sldId="293"/>
            <ac:spMk id="16" creationId="{CFC8B9D9-C6ED-4706-A104-65D118A5B7F9}"/>
          </ac:spMkLst>
        </pc:spChg>
        <pc:picChg chg="add mod">
          <ac:chgData name="Neemias Informatica Lima" userId="b77af7bd85500281" providerId="LiveId" clId="{9F076688-C27E-4ADB-A555-BD203051690D}" dt="2026-02-04T22:16:51.094" v="74"/>
          <ac:picMkLst>
            <pc:docMk/>
            <pc:sldMk cId="3114938747" sldId="293"/>
            <ac:picMk id="3" creationId="{7611C4B2-FE84-F372-900B-BE0182FC355A}"/>
          </ac:picMkLst>
        </pc:picChg>
        <pc:picChg chg="add mod">
          <ac:chgData name="Neemias Informatica Lima" userId="b77af7bd85500281" providerId="LiveId" clId="{9F076688-C27E-4ADB-A555-BD203051690D}" dt="2026-02-08T21:52:33.868" v="1305"/>
          <ac:picMkLst>
            <pc:docMk/>
            <pc:sldMk cId="3114938747" sldId="293"/>
            <ac:picMk id="6" creationId="{4BCEB700-1BEE-7713-32C2-2AFCF182DDA6}"/>
          </ac:picMkLst>
        </pc:picChg>
        <pc:picChg chg="add del mod">
          <ac:chgData name="Neemias Informatica Lima" userId="b77af7bd85500281" providerId="LiveId" clId="{9F076688-C27E-4ADB-A555-BD203051690D}" dt="2026-02-08T21:52:33.429" v="1304" actId="478"/>
          <ac:picMkLst>
            <pc:docMk/>
            <pc:sldMk cId="3114938747" sldId="293"/>
            <ac:picMk id="8" creationId="{E3C79B51-C5B8-0E91-6DAE-5EF6450B15E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66959F-D557-4AD2-8488-6D988692D220}" type="datetimeFigureOut">
              <a:rPr lang="pt-BR" smtClean="0"/>
              <a:t>08/02/2026</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72852-4DE7-44D3-8A7F-56C27570EADE}" type="slidenum">
              <a:rPr lang="pt-BR" smtClean="0"/>
              <a:t>‹nº›</a:t>
            </a:fld>
            <a:endParaRPr lang="pt-BR"/>
          </a:p>
        </p:txBody>
      </p:sp>
    </p:spTree>
    <p:extLst>
      <p:ext uri="{BB962C8B-B14F-4D97-AF65-F5344CB8AC3E}">
        <p14:creationId xmlns:p14="http://schemas.microsoft.com/office/powerpoint/2010/main" val="9844537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C4D8A3-0553-4624-98E0-EE1E1EA2DF94}" type="datetimeFigureOut">
              <a:rPr lang="pt-BR" smtClean="0"/>
              <a:t>08/02/2026</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DDDF94-5BF5-43EC-9ABE-4C4ADD279200}" type="slidenum">
              <a:rPr lang="pt-BR" smtClean="0"/>
              <a:t>‹nº›</a:t>
            </a:fld>
            <a:endParaRPr lang="pt-BR"/>
          </a:p>
        </p:txBody>
      </p:sp>
    </p:spTree>
    <p:extLst>
      <p:ext uri="{BB962C8B-B14F-4D97-AF65-F5344CB8AC3E}">
        <p14:creationId xmlns:p14="http://schemas.microsoft.com/office/powerpoint/2010/main" val="3037722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1</a:t>
            </a:fld>
            <a:endParaRPr lang="pt-BR"/>
          </a:p>
        </p:txBody>
      </p:sp>
    </p:spTree>
    <p:extLst>
      <p:ext uri="{BB962C8B-B14F-4D97-AF65-F5344CB8AC3E}">
        <p14:creationId xmlns:p14="http://schemas.microsoft.com/office/powerpoint/2010/main" val="1987669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2</a:t>
            </a:fld>
            <a:endParaRPr lang="pt-BR"/>
          </a:p>
        </p:txBody>
      </p:sp>
    </p:spTree>
    <p:extLst>
      <p:ext uri="{BB962C8B-B14F-4D97-AF65-F5344CB8AC3E}">
        <p14:creationId xmlns:p14="http://schemas.microsoft.com/office/powerpoint/2010/main" val="2252631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3</a:t>
            </a:fld>
            <a:endParaRPr lang="pt-BR"/>
          </a:p>
        </p:txBody>
      </p:sp>
    </p:spTree>
    <p:extLst>
      <p:ext uri="{BB962C8B-B14F-4D97-AF65-F5344CB8AC3E}">
        <p14:creationId xmlns:p14="http://schemas.microsoft.com/office/powerpoint/2010/main" val="37965696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5</a:t>
            </a:fld>
            <a:endParaRPr lang="pt-BR"/>
          </a:p>
        </p:txBody>
      </p:sp>
    </p:spTree>
    <p:extLst>
      <p:ext uri="{BB962C8B-B14F-4D97-AF65-F5344CB8AC3E}">
        <p14:creationId xmlns:p14="http://schemas.microsoft.com/office/powerpoint/2010/main" val="1787445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34DDDF94-5BF5-43EC-9ABE-4C4ADD279200}" type="slidenum">
              <a:rPr lang="pt-BR" smtClean="0"/>
              <a:t>7</a:t>
            </a:fld>
            <a:endParaRPr lang="pt-BR"/>
          </a:p>
        </p:txBody>
      </p:sp>
    </p:spTree>
    <p:extLst>
      <p:ext uri="{BB962C8B-B14F-4D97-AF65-F5344CB8AC3E}">
        <p14:creationId xmlns:p14="http://schemas.microsoft.com/office/powerpoint/2010/main" val="15523721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9</a:t>
            </a:fld>
            <a:endParaRPr lang="pt-BR"/>
          </a:p>
        </p:txBody>
      </p:sp>
    </p:spTree>
    <p:extLst>
      <p:ext uri="{BB962C8B-B14F-4D97-AF65-F5344CB8AC3E}">
        <p14:creationId xmlns:p14="http://schemas.microsoft.com/office/powerpoint/2010/main" val="13066495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11</a:t>
            </a:fld>
            <a:endParaRPr lang="pt-BR"/>
          </a:p>
        </p:txBody>
      </p:sp>
    </p:spTree>
    <p:extLst>
      <p:ext uri="{BB962C8B-B14F-4D97-AF65-F5344CB8AC3E}">
        <p14:creationId xmlns:p14="http://schemas.microsoft.com/office/powerpoint/2010/main" val="39994307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4532" y="570268"/>
            <a:ext cx="7558207" cy="2679573"/>
          </a:xfrm>
        </p:spPr>
        <p:txBody>
          <a:bodyPr anchor="b">
            <a:normAutofit/>
          </a:bodyPr>
          <a:lstStyle>
            <a:lvl1pPr algn="l">
              <a:lnSpc>
                <a:spcPct val="85000"/>
              </a:lnSpc>
              <a:defRPr sz="6011" spc="-38" baseline="0">
                <a:solidFill>
                  <a:schemeClr val="tx1">
                    <a:lumMod val="85000"/>
                    <a:lumOff val="15000"/>
                  </a:schemeClr>
                </a:solidFill>
              </a:defRPr>
            </a:lvl1pPr>
          </a:lstStyle>
          <a:p>
            <a:r>
              <a:rPr lang="pt-BR"/>
              <a:t>Clique para editar o título mestre</a:t>
            </a:r>
            <a:endParaRPr lang="en-US" dirty="0"/>
          </a:p>
        </p:txBody>
      </p:sp>
      <p:sp>
        <p:nvSpPr>
          <p:cNvPr id="3" name="Subtitle 2"/>
          <p:cNvSpPr>
            <a:spLocks noGrp="1"/>
          </p:cNvSpPr>
          <p:nvPr>
            <p:ph type="subTitle" idx="1"/>
          </p:nvPr>
        </p:nvSpPr>
        <p:spPr>
          <a:xfrm>
            <a:off x="826614" y="3347903"/>
            <a:ext cx="7558207" cy="858838"/>
          </a:xfrm>
        </p:spPr>
        <p:txBody>
          <a:bodyPr lIns="91440" rIns="91440">
            <a:normAutofit/>
          </a:bodyPr>
          <a:lstStyle>
            <a:lvl1pPr marL="0" indent="0" algn="l">
              <a:buNone/>
              <a:defRPr sz="1803" cap="all" spc="150" baseline="0">
                <a:solidFill>
                  <a:schemeClr val="tx2"/>
                </a:solidFill>
                <a:latin typeface="+mj-lt"/>
              </a:defRPr>
            </a:lvl1pPr>
            <a:lvl2pPr marL="343540" indent="0" algn="ctr">
              <a:buNone/>
              <a:defRPr sz="1803"/>
            </a:lvl2pPr>
            <a:lvl3pPr marL="687080" indent="0" algn="ctr">
              <a:buNone/>
              <a:defRPr sz="1803"/>
            </a:lvl3pPr>
            <a:lvl4pPr marL="1030620" indent="0" algn="ctr">
              <a:buNone/>
              <a:defRPr sz="1503"/>
            </a:lvl4pPr>
            <a:lvl5pPr marL="1374160" indent="0" algn="ctr">
              <a:buNone/>
              <a:defRPr sz="1503"/>
            </a:lvl5pPr>
            <a:lvl6pPr marL="1717700" indent="0" algn="ctr">
              <a:buNone/>
              <a:defRPr sz="1503"/>
            </a:lvl6pPr>
            <a:lvl7pPr marL="2061240" indent="0" algn="ctr">
              <a:buNone/>
              <a:defRPr sz="1503"/>
            </a:lvl7pPr>
            <a:lvl8pPr marL="2404781" indent="0" algn="ctr">
              <a:buNone/>
              <a:defRPr sz="1503"/>
            </a:lvl8pPr>
            <a:lvl9pPr marL="2748321" indent="0" algn="ctr">
              <a:buNone/>
              <a:defRPr sz="1503"/>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907473" y="3263583"/>
            <a:ext cx="742078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969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3749439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exto e Título Vertical">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56172" y="311660"/>
            <a:ext cx="1975440" cy="4326062"/>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629851" y="311660"/>
            <a:ext cx="5811803" cy="4326063"/>
          </a:xfrm>
        </p:spPr>
        <p:txBody>
          <a:bodyPr vert="eaVert" lIns="45720" tIns="0" rIns="45720" bIns="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3386287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TS">
    <p:bg>
      <p:bgPr>
        <a:solidFill>
          <a:schemeClr val="bg1"/>
        </a:solidFill>
        <a:effectLst/>
      </p:bgPr>
    </p:bg>
    <p:spTree>
      <p:nvGrpSpPr>
        <p:cNvPr id="1" name=""/>
        <p:cNvGrpSpPr/>
        <p:nvPr/>
      </p:nvGrpSpPr>
      <p:grpSpPr>
        <a:xfrm>
          <a:off x="0" y="0"/>
          <a:ext cx="0" cy="0"/>
          <a:chOff x="0" y="0"/>
          <a:chExt cx="0" cy="0"/>
        </a:xfrm>
      </p:grpSpPr>
      <p:sp>
        <p:nvSpPr>
          <p:cNvPr id="4" name="Espaço Reservado para Título 1"/>
          <p:cNvSpPr>
            <a:spLocks noGrp="1"/>
          </p:cNvSpPr>
          <p:nvPr>
            <p:ph type="title" hasCustomPrompt="1"/>
          </p:nvPr>
        </p:nvSpPr>
        <p:spPr>
          <a:xfrm>
            <a:off x="2340525" y="0"/>
            <a:ext cx="6820938" cy="1496392"/>
          </a:xfrm>
          <a:prstGeom prst="rect">
            <a:avLst/>
          </a:prstGeom>
        </p:spPr>
        <p:txBody>
          <a:bodyPr vert="horz" lIns="91440" tIns="45720" rIns="91440" bIns="45720" rtlCol="0" anchor="ctr">
            <a:noAutofit/>
          </a:bodyPr>
          <a:lstStyle>
            <a:lvl1pPr>
              <a:defRPr sz="5333" b="1" cap="all" baseline="0">
                <a:solidFill>
                  <a:schemeClr val="bg1"/>
                </a:solidFill>
                <a:latin typeface="+mn-lt"/>
              </a:defRPr>
            </a:lvl1pPr>
          </a:lstStyle>
          <a:p>
            <a:r>
              <a:rPr lang="pt-BR" dirty="0"/>
              <a:t>título mestre</a:t>
            </a:r>
          </a:p>
        </p:txBody>
      </p:sp>
      <p:sp>
        <p:nvSpPr>
          <p:cNvPr id="3" name="Espaço Reservado para Imagem 5"/>
          <p:cNvSpPr>
            <a:spLocks noGrp="1"/>
          </p:cNvSpPr>
          <p:nvPr>
            <p:ph type="pic" sz="quarter" idx="11"/>
          </p:nvPr>
        </p:nvSpPr>
        <p:spPr>
          <a:xfrm>
            <a:off x="0" y="1496393"/>
            <a:ext cx="9161463" cy="3656633"/>
          </a:xfrm>
          <a:ln>
            <a:noFill/>
          </a:ln>
        </p:spPr>
        <p:txBody>
          <a:bodyPr/>
          <a:lstStyle/>
          <a:p>
            <a:endParaRPr lang="pt-BR" dirty="0"/>
          </a:p>
        </p:txBody>
      </p:sp>
      <p:sp>
        <p:nvSpPr>
          <p:cNvPr id="5" name="Espaço Reservado para Texto 4"/>
          <p:cNvSpPr>
            <a:spLocks noGrp="1"/>
          </p:cNvSpPr>
          <p:nvPr>
            <p:ph type="body" sz="quarter" idx="12" hasCustomPrompt="1"/>
          </p:nvPr>
        </p:nvSpPr>
        <p:spPr>
          <a:xfrm>
            <a:off x="0" y="0"/>
            <a:ext cx="2336800" cy="1465943"/>
          </a:xfrm>
        </p:spPr>
        <p:txBody>
          <a:bodyPr anchor="ctr">
            <a:normAutofit/>
          </a:bodyPr>
          <a:lstStyle>
            <a:lvl1pPr marL="0" indent="0" algn="ctr">
              <a:buNone/>
              <a:defRPr sz="6000" b="1">
                <a:solidFill>
                  <a:schemeClr val="bg1"/>
                </a:solidFill>
              </a:defRPr>
            </a:lvl1pPr>
          </a:lstStyle>
          <a:p>
            <a:pPr lvl="0"/>
            <a:r>
              <a:rPr lang="pt-BR" dirty="0"/>
              <a:t>00</a:t>
            </a:r>
          </a:p>
        </p:txBody>
      </p:sp>
    </p:spTree>
    <p:extLst>
      <p:ext uri="{BB962C8B-B14F-4D97-AF65-F5344CB8AC3E}">
        <p14:creationId xmlns:p14="http://schemas.microsoft.com/office/powerpoint/2010/main" val="385283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‹nº›</a:t>
            </a:fld>
            <a:endParaRPr lang="en-US" dirty="0"/>
          </a:p>
        </p:txBody>
      </p:sp>
    </p:spTree>
    <p:extLst>
      <p:ext uri="{BB962C8B-B14F-4D97-AF65-F5344CB8AC3E}">
        <p14:creationId xmlns:p14="http://schemas.microsoft.com/office/powerpoint/2010/main" val="3411489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4532" y="570268"/>
            <a:ext cx="7558207" cy="2679573"/>
          </a:xfrm>
        </p:spPr>
        <p:txBody>
          <a:bodyPr anchor="b" anchorCtr="0">
            <a:normAutofit/>
          </a:bodyPr>
          <a:lstStyle>
            <a:lvl1pPr>
              <a:lnSpc>
                <a:spcPct val="85000"/>
              </a:lnSpc>
              <a:defRPr sz="6011" b="0">
                <a:solidFill>
                  <a:schemeClr val="tx1">
                    <a:lumMod val="85000"/>
                    <a:lumOff val="15000"/>
                  </a:schemeClr>
                </a:solidFill>
              </a:defRPr>
            </a:lvl1pPr>
          </a:lstStyle>
          <a:p>
            <a:r>
              <a:rPr lang="pt-BR"/>
              <a:t>Clique para editar o título mestre</a:t>
            </a:r>
            <a:endParaRPr lang="en-US" dirty="0"/>
          </a:p>
        </p:txBody>
      </p:sp>
      <p:sp>
        <p:nvSpPr>
          <p:cNvPr id="3" name="Text Placeholder 2"/>
          <p:cNvSpPr>
            <a:spLocks noGrp="1"/>
          </p:cNvSpPr>
          <p:nvPr>
            <p:ph type="body" idx="1"/>
          </p:nvPr>
        </p:nvSpPr>
        <p:spPr>
          <a:xfrm>
            <a:off x="824532" y="3346031"/>
            <a:ext cx="7558207" cy="858838"/>
          </a:xfrm>
        </p:spPr>
        <p:txBody>
          <a:bodyPr lIns="91440" rIns="91440" anchor="t" anchorCtr="0">
            <a:normAutofit/>
          </a:bodyPr>
          <a:lstStyle>
            <a:lvl1pPr marL="0" indent="0">
              <a:buNone/>
              <a:defRPr sz="1803" cap="all" spc="150" baseline="0">
                <a:solidFill>
                  <a:schemeClr val="tx2"/>
                </a:solidFill>
                <a:latin typeface="+mj-lt"/>
              </a:defRPr>
            </a:lvl1pPr>
            <a:lvl2pPr marL="343540" indent="0">
              <a:buNone/>
              <a:defRPr sz="1353">
                <a:solidFill>
                  <a:schemeClr val="tx1">
                    <a:tint val="75000"/>
                  </a:schemeClr>
                </a:solidFill>
              </a:defRPr>
            </a:lvl2pPr>
            <a:lvl3pPr marL="687080" indent="0">
              <a:buNone/>
              <a:defRPr sz="1202">
                <a:solidFill>
                  <a:schemeClr val="tx1">
                    <a:tint val="75000"/>
                  </a:schemeClr>
                </a:solidFill>
              </a:defRPr>
            </a:lvl3pPr>
            <a:lvl4pPr marL="1030620" indent="0">
              <a:buNone/>
              <a:defRPr sz="1052">
                <a:solidFill>
                  <a:schemeClr val="tx1">
                    <a:tint val="75000"/>
                  </a:schemeClr>
                </a:solidFill>
              </a:defRPr>
            </a:lvl4pPr>
            <a:lvl5pPr marL="1374160" indent="0">
              <a:buNone/>
              <a:defRPr sz="1052">
                <a:solidFill>
                  <a:schemeClr val="tx1">
                    <a:tint val="75000"/>
                  </a:schemeClr>
                </a:solidFill>
              </a:defRPr>
            </a:lvl5pPr>
            <a:lvl6pPr marL="1717700" indent="0">
              <a:buNone/>
              <a:defRPr sz="1052">
                <a:solidFill>
                  <a:schemeClr val="tx1">
                    <a:tint val="75000"/>
                  </a:schemeClr>
                </a:solidFill>
              </a:defRPr>
            </a:lvl6pPr>
            <a:lvl7pPr marL="2061240" indent="0">
              <a:buNone/>
              <a:defRPr sz="1052">
                <a:solidFill>
                  <a:schemeClr val="tx1">
                    <a:tint val="75000"/>
                  </a:schemeClr>
                </a:solidFill>
              </a:defRPr>
            </a:lvl7pPr>
            <a:lvl8pPr marL="2404781" indent="0">
              <a:buNone/>
              <a:defRPr sz="1052">
                <a:solidFill>
                  <a:schemeClr val="tx1">
                    <a:tint val="75000"/>
                  </a:schemeClr>
                </a:solidFill>
              </a:defRPr>
            </a:lvl8pPr>
            <a:lvl9pPr marL="2748321" indent="0">
              <a:buNone/>
              <a:defRPr sz="1052">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20EBB0C4-6273-4C6E-B9BD-2EDC30F1CD52}" type="datetimeFigureOut">
              <a:rPr lang="en-US" dirty="0"/>
              <a:t>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907473" y="3263583"/>
            <a:ext cx="742078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2678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a:xfrm>
            <a:off x="824532" y="215351"/>
            <a:ext cx="7558207" cy="1090083"/>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824531" y="1386864"/>
            <a:ext cx="3710393" cy="302310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4672346" y="1386865"/>
            <a:ext cx="3710393" cy="302310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182252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a:xfrm>
            <a:off x="824532" y="215351"/>
            <a:ext cx="7558207" cy="1090083"/>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824531" y="1387103"/>
            <a:ext cx="3710393" cy="553234"/>
          </a:xfrm>
        </p:spPr>
        <p:txBody>
          <a:bodyPr lIns="91440" rIns="91440" anchor="ctr">
            <a:normAutofit/>
          </a:bodyPr>
          <a:lstStyle>
            <a:lvl1pPr marL="0" indent="0">
              <a:buNone/>
              <a:defRPr sz="1503" b="0" cap="all" baseline="0">
                <a:solidFill>
                  <a:schemeClr val="tx2"/>
                </a:solidFill>
              </a:defRPr>
            </a:lvl1pPr>
            <a:lvl2pPr marL="343540" indent="0">
              <a:buNone/>
              <a:defRPr sz="1503" b="1"/>
            </a:lvl2pPr>
            <a:lvl3pPr marL="687080" indent="0">
              <a:buNone/>
              <a:defRPr sz="1353" b="1"/>
            </a:lvl3pPr>
            <a:lvl4pPr marL="1030620" indent="0">
              <a:buNone/>
              <a:defRPr sz="1202" b="1"/>
            </a:lvl4pPr>
            <a:lvl5pPr marL="1374160" indent="0">
              <a:buNone/>
              <a:defRPr sz="1202" b="1"/>
            </a:lvl5pPr>
            <a:lvl6pPr marL="1717700" indent="0">
              <a:buNone/>
              <a:defRPr sz="1202" b="1"/>
            </a:lvl6pPr>
            <a:lvl7pPr marL="2061240" indent="0">
              <a:buNone/>
              <a:defRPr sz="1202" b="1"/>
            </a:lvl7pPr>
            <a:lvl8pPr marL="2404781" indent="0">
              <a:buNone/>
              <a:defRPr sz="1202" b="1"/>
            </a:lvl8pPr>
            <a:lvl9pPr marL="2748321" indent="0">
              <a:buNone/>
              <a:defRPr sz="1202" b="1"/>
            </a:lvl9pPr>
          </a:lstStyle>
          <a:p>
            <a:pPr lvl="0"/>
            <a:r>
              <a:rPr lang="pt-BR"/>
              <a:t>Editar estilos de texto Mestre</a:t>
            </a:r>
          </a:p>
        </p:txBody>
      </p:sp>
      <p:sp>
        <p:nvSpPr>
          <p:cNvPr id="4" name="Content Placeholder 3"/>
          <p:cNvSpPr>
            <a:spLocks noGrp="1"/>
          </p:cNvSpPr>
          <p:nvPr>
            <p:ph sz="half" idx="2"/>
          </p:nvPr>
        </p:nvSpPr>
        <p:spPr>
          <a:xfrm>
            <a:off x="824531" y="1940337"/>
            <a:ext cx="3710393" cy="2538342"/>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4672346" y="1387103"/>
            <a:ext cx="3710393" cy="553234"/>
          </a:xfrm>
        </p:spPr>
        <p:txBody>
          <a:bodyPr lIns="91440" rIns="91440" anchor="ctr">
            <a:normAutofit/>
          </a:bodyPr>
          <a:lstStyle>
            <a:lvl1pPr marL="0" indent="0">
              <a:buNone/>
              <a:defRPr sz="1503" b="0" cap="all" baseline="0">
                <a:solidFill>
                  <a:schemeClr val="tx2"/>
                </a:solidFill>
              </a:defRPr>
            </a:lvl1pPr>
            <a:lvl2pPr marL="343540" indent="0">
              <a:buNone/>
              <a:defRPr sz="1503" b="1"/>
            </a:lvl2pPr>
            <a:lvl3pPr marL="687080" indent="0">
              <a:buNone/>
              <a:defRPr sz="1353" b="1"/>
            </a:lvl3pPr>
            <a:lvl4pPr marL="1030620" indent="0">
              <a:buNone/>
              <a:defRPr sz="1202" b="1"/>
            </a:lvl4pPr>
            <a:lvl5pPr marL="1374160" indent="0">
              <a:buNone/>
              <a:defRPr sz="1202" b="1"/>
            </a:lvl5pPr>
            <a:lvl6pPr marL="1717700" indent="0">
              <a:buNone/>
              <a:defRPr sz="1202" b="1"/>
            </a:lvl6pPr>
            <a:lvl7pPr marL="2061240" indent="0">
              <a:buNone/>
              <a:defRPr sz="1202" b="1"/>
            </a:lvl7pPr>
            <a:lvl8pPr marL="2404781" indent="0">
              <a:buNone/>
              <a:defRPr sz="1202" b="1"/>
            </a:lvl8pPr>
            <a:lvl9pPr marL="2748321" indent="0">
              <a:buNone/>
              <a:defRPr sz="1202" b="1"/>
            </a:lvl9pPr>
          </a:lstStyle>
          <a:p>
            <a:pPr lvl="0"/>
            <a:r>
              <a:rPr lang="pt-BR"/>
              <a:t>Editar estilos de texto Mestre</a:t>
            </a:r>
          </a:p>
        </p:txBody>
      </p:sp>
      <p:sp>
        <p:nvSpPr>
          <p:cNvPr id="6" name="Content Placeholder 5"/>
          <p:cNvSpPr>
            <a:spLocks noGrp="1"/>
          </p:cNvSpPr>
          <p:nvPr>
            <p:ph sz="quarter" idx="4"/>
          </p:nvPr>
        </p:nvSpPr>
        <p:spPr>
          <a:xfrm>
            <a:off x="4672346" y="1940337"/>
            <a:ext cx="3710393" cy="2538342"/>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2/8/2026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4021399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2/8/2026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918963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5" name="Rectangle 4"/>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2/8/2026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654449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8" name="Rectangle 7"/>
          <p:cNvSpPr/>
          <p:nvPr/>
        </p:nvSpPr>
        <p:spPr>
          <a:xfrm>
            <a:off x="13" y="0"/>
            <a:ext cx="3043895" cy="51530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5840" y="0"/>
            <a:ext cx="48098" cy="51530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3555" y="446595"/>
            <a:ext cx="2404884" cy="1717675"/>
          </a:xfrm>
        </p:spPr>
        <p:txBody>
          <a:bodyPr anchor="b">
            <a:normAutofit/>
          </a:bodyPr>
          <a:lstStyle>
            <a:lvl1pPr>
              <a:defRPr sz="2705" b="0">
                <a:solidFill>
                  <a:srgbClr val="FFFFFF"/>
                </a:solidFill>
              </a:defRPr>
            </a:lvl1pPr>
          </a:lstStyle>
          <a:p>
            <a:r>
              <a:rPr lang="pt-BR"/>
              <a:t>Clique para editar o título mestre</a:t>
            </a:r>
            <a:endParaRPr lang="en-US" dirty="0"/>
          </a:p>
        </p:txBody>
      </p:sp>
      <p:sp>
        <p:nvSpPr>
          <p:cNvPr id="3" name="Content Placeholder 2"/>
          <p:cNvSpPr>
            <a:spLocks noGrp="1"/>
          </p:cNvSpPr>
          <p:nvPr>
            <p:ph idx="1"/>
          </p:nvPr>
        </p:nvSpPr>
        <p:spPr>
          <a:xfrm>
            <a:off x="3607326" y="549656"/>
            <a:ext cx="4878479" cy="3950653"/>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343555" y="2198624"/>
            <a:ext cx="2404884" cy="2539036"/>
          </a:xfrm>
        </p:spPr>
        <p:txBody>
          <a:bodyPr lIns="91440" rIns="91440">
            <a:normAutofit/>
          </a:bodyPr>
          <a:lstStyle>
            <a:lvl1pPr marL="0" indent="0">
              <a:buNone/>
              <a:defRPr sz="1127">
                <a:solidFill>
                  <a:srgbClr val="FFFFFF"/>
                </a:solidFill>
              </a:defRPr>
            </a:lvl1pPr>
            <a:lvl2pPr marL="343540" indent="0">
              <a:buNone/>
              <a:defRPr sz="902"/>
            </a:lvl2pPr>
            <a:lvl3pPr marL="687080" indent="0">
              <a:buNone/>
              <a:defRPr sz="751"/>
            </a:lvl3pPr>
            <a:lvl4pPr marL="1030620" indent="0">
              <a:buNone/>
              <a:defRPr sz="676"/>
            </a:lvl4pPr>
            <a:lvl5pPr marL="1374160" indent="0">
              <a:buNone/>
              <a:defRPr sz="676"/>
            </a:lvl5pPr>
            <a:lvl6pPr marL="1717700" indent="0">
              <a:buNone/>
              <a:defRPr sz="676"/>
            </a:lvl6pPr>
            <a:lvl7pPr marL="2061240" indent="0">
              <a:buNone/>
              <a:defRPr sz="676"/>
            </a:lvl7pPr>
            <a:lvl8pPr marL="2404781" indent="0">
              <a:buNone/>
              <a:defRPr sz="676"/>
            </a:lvl8pPr>
            <a:lvl9pPr marL="2748321" indent="0">
              <a:buNone/>
              <a:defRPr sz="676"/>
            </a:lvl9pPr>
          </a:lstStyle>
          <a:p>
            <a:pPr lvl="0"/>
            <a:r>
              <a:rPr lang="pt-BR"/>
              <a:t>Editar estilos de texto Mestre</a:t>
            </a:r>
          </a:p>
        </p:txBody>
      </p:sp>
      <p:sp>
        <p:nvSpPr>
          <p:cNvPr id="5" name="Date Placeholder 4"/>
          <p:cNvSpPr>
            <a:spLocks noGrp="1"/>
          </p:cNvSpPr>
          <p:nvPr>
            <p:ph type="dt" sz="half" idx="10"/>
          </p:nvPr>
        </p:nvSpPr>
        <p:spPr>
          <a:xfrm>
            <a:off x="349801" y="4853811"/>
            <a:ext cx="1967633" cy="274351"/>
          </a:xfrm>
        </p:spPr>
        <p:txBody>
          <a:bodyPr/>
          <a:lstStyle>
            <a:lvl1pPr algn="l">
              <a:defRPr/>
            </a:lvl1pPr>
          </a:lstStyle>
          <a:p>
            <a:fld id="{32ABBEA6-7C60-4B02-AE87-00D78D8422AF}" type="datetimeFigureOut">
              <a:rPr lang="en-US" dirty="0"/>
              <a:t>2/8/2026</a:t>
            </a:fld>
            <a:endParaRPr lang="en-US" dirty="0"/>
          </a:p>
        </p:txBody>
      </p:sp>
      <p:sp>
        <p:nvSpPr>
          <p:cNvPr id="6" name="Footer Placeholder 5"/>
          <p:cNvSpPr>
            <a:spLocks noGrp="1"/>
          </p:cNvSpPr>
          <p:nvPr>
            <p:ph type="ftr" sz="quarter" idx="11"/>
          </p:nvPr>
        </p:nvSpPr>
        <p:spPr>
          <a:xfrm>
            <a:off x="3607326" y="4853811"/>
            <a:ext cx="3492808" cy="274351"/>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621185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8" name="Rectangle 7"/>
          <p:cNvSpPr/>
          <p:nvPr/>
        </p:nvSpPr>
        <p:spPr>
          <a:xfrm>
            <a:off x="0" y="3721629"/>
            <a:ext cx="9159077" cy="143139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3693133"/>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4531" y="3813239"/>
            <a:ext cx="7599434" cy="618363"/>
          </a:xfrm>
        </p:spPr>
        <p:txBody>
          <a:bodyPr lIns="91440" tIns="0" rIns="91440" bIns="0" anchor="b">
            <a:noAutofit/>
          </a:bodyPr>
          <a:lstStyle>
            <a:lvl1pPr>
              <a:defRPr sz="2705" b="0">
                <a:solidFill>
                  <a:srgbClr val="FFFFFF"/>
                </a:solidFill>
              </a:defRPr>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2" y="0"/>
            <a:ext cx="9161452" cy="3693133"/>
          </a:xfrm>
          <a:blipFill>
            <a:blip r:embed="rId2"/>
            <a:stretch>
              <a:fillRect/>
            </a:stretch>
          </a:blipFill>
        </p:spPr>
        <p:txBody>
          <a:bodyPr lIns="457200" tIns="457200" anchor="t"/>
          <a:lstStyle>
            <a:lvl1pPr marL="0" indent="0">
              <a:buNone/>
              <a:defRPr sz="2404">
                <a:solidFill>
                  <a:schemeClr val="bg1"/>
                </a:solidFill>
              </a:defRPr>
            </a:lvl1pPr>
            <a:lvl2pPr marL="343540" indent="0">
              <a:buNone/>
              <a:defRPr sz="2104"/>
            </a:lvl2pPr>
            <a:lvl3pPr marL="687080" indent="0">
              <a:buNone/>
              <a:defRPr sz="1803"/>
            </a:lvl3pPr>
            <a:lvl4pPr marL="1030620" indent="0">
              <a:buNone/>
              <a:defRPr sz="1503"/>
            </a:lvl4pPr>
            <a:lvl5pPr marL="1374160" indent="0">
              <a:buNone/>
              <a:defRPr sz="1503"/>
            </a:lvl5pPr>
            <a:lvl6pPr marL="1717700" indent="0">
              <a:buNone/>
              <a:defRPr sz="1503"/>
            </a:lvl6pPr>
            <a:lvl7pPr marL="2061240" indent="0">
              <a:buNone/>
              <a:defRPr sz="1503"/>
            </a:lvl7pPr>
            <a:lvl8pPr marL="2404781" indent="0">
              <a:buNone/>
              <a:defRPr sz="1503"/>
            </a:lvl8pPr>
            <a:lvl9pPr marL="2748321" indent="0">
              <a:buNone/>
              <a:defRPr sz="1503"/>
            </a:lvl9pPr>
          </a:lstStyle>
          <a:p>
            <a:r>
              <a:rPr lang="pt-BR"/>
              <a:t>Clique no ícone para adicionar uma imagem</a:t>
            </a:r>
            <a:endParaRPr lang="en-US" dirty="0"/>
          </a:p>
        </p:txBody>
      </p:sp>
      <p:sp>
        <p:nvSpPr>
          <p:cNvPr id="4" name="Text Placeholder 3"/>
          <p:cNvSpPr>
            <a:spLocks noGrp="1"/>
          </p:cNvSpPr>
          <p:nvPr>
            <p:ph type="body" sz="half" idx="2"/>
          </p:nvPr>
        </p:nvSpPr>
        <p:spPr>
          <a:xfrm>
            <a:off x="824531" y="4438471"/>
            <a:ext cx="7599434" cy="446596"/>
          </a:xfrm>
        </p:spPr>
        <p:txBody>
          <a:bodyPr lIns="91440" tIns="0" rIns="91440" bIns="0">
            <a:normAutofit/>
          </a:bodyPr>
          <a:lstStyle>
            <a:lvl1pPr marL="0" indent="0">
              <a:spcBef>
                <a:spcPts val="0"/>
              </a:spcBef>
              <a:spcAft>
                <a:spcPts val="451"/>
              </a:spcAft>
              <a:buNone/>
              <a:defRPr sz="1127">
                <a:solidFill>
                  <a:srgbClr val="FFFFFF"/>
                </a:solidFill>
              </a:defRPr>
            </a:lvl1pPr>
            <a:lvl2pPr marL="343540" indent="0">
              <a:buNone/>
              <a:defRPr sz="902"/>
            </a:lvl2pPr>
            <a:lvl3pPr marL="687080" indent="0">
              <a:buNone/>
              <a:defRPr sz="751"/>
            </a:lvl3pPr>
            <a:lvl4pPr marL="1030620" indent="0">
              <a:buNone/>
              <a:defRPr sz="676"/>
            </a:lvl4pPr>
            <a:lvl5pPr marL="1374160" indent="0">
              <a:buNone/>
              <a:defRPr sz="676"/>
            </a:lvl5pPr>
            <a:lvl6pPr marL="1717700" indent="0">
              <a:buNone/>
              <a:defRPr sz="676"/>
            </a:lvl6pPr>
            <a:lvl7pPr marL="2061240" indent="0">
              <a:buNone/>
              <a:defRPr sz="676"/>
            </a:lvl7pPr>
            <a:lvl8pPr marL="2404781" indent="0">
              <a:buNone/>
              <a:defRPr sz="676"/>
            </a:lvl8pPr>
            <a:lvl9pPr marL="2748321" indent="0">
              <a:buNone/>
              <a:defRPr sz="676"/>
            </a:lvl9pPr>
          </a:lstStyle>
          <a:p>
            <a:pPr lvl="0"/>
            <a:r>
              <a:rPr lang="pt-BR"/>
              <a:t>Editar estilos de texto Mestre</a:t>
            </a:r>
          </a:p>
        </p:txBody>
      </p:sp>
      <p:sp>
        <p:nvSpPr>
          <p:cNvPr id="5" name="Date Placeholder 4"/>
          <p:cNvSpPr>
            <a:spLocks noGrp="1"/>
          </p:cNvSpPr>
          <p:nvPr>
            <p:ph type="dt" sz="half" idx="10"/>
          </p:nvPr>
        </p:nvSpPr>
        <p:spPr/>
        <p:txBody>
          <a:bodyPr/>
          <a:lstStyle/>
          <a:p>
            <a:fld id="{C9CAD897-D46E-4AD2-BD9B-49DD3E640873}" type="datetimeFigureOut">
              <a:rPr lang="en-US" dirty="0"/>
              <a:t>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842029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4809490"/>
            <a:ext cx="9161463"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BR"/>
          </a:p>
        </p:txBody>
      </p:sp>
      <p:sp>
        <p:nvSpPr>
          <p:cNvPr id="9" name="Rectangle 8"/>
          <p:cNvSpPr/>
          <p:nvPr/>
        </p:nvSpPr>
        <p:spPr>
          <a:xfrm>
            <a:off x="0" y="4759535"/>
            <a:ext cx="9161464" cy="4959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BR"/>
          </a:p>
        </p:txBody>
      </p:sp>
      <p:sp>
        <p:nvSpPr>
          <p:cNvPr id="2" name="Title Placeholder 1"/>
          <p:cNvSpPr>
            <a:spLocks noGrp="1"/>
          </p:cNvSpPr>
          <p:nvPr>
            <p:ph type="title"/>
          </p:nvPr>
        </p:nvSpPr>
        <p:spPr>
          <a:xfrm>
            <a:off x="824532" y="215351"/>
            <a:ext cx="7558207" cy="1090083"/>
          </a:xfrm>
          <a:prstGeom prst="rect">
            <a:avLst/>
          </a:prstGeom>
        </p:spPr>
        <p:txBody>
          <a:bodyPr vert="horz" lIns="91440" tIns="45720" rIns="91440" bIns="45720" rtlCol="0" anchor="b">
            <a:normAutofit/>
          </a:bodyPr>
          <a:lstStyle/>
          <a:p>
            <a:r>
              <a:rPr lang="pt-BR"/>
              <a:t>Clique para editar o título mestre</a:t>
            </a:r>
            <a:endParaRPr lang="en-US" dirty="0"/>
          </a:p>
        </p:txBody>
      </p:sp>
      <p:sp>
        <p:nvSpPr>
          <p:cNvPr id="3" name="Text Placeholder 2"/>
          <p:cNvSpPr>
            <a:spLocks noGrp="1"/>
          </p:cNvSpPr>
          <p:nvPr>
            <p:ph type="body" idx="1"/>
          </p:nvPr>
        </p:nvSpPr>
        <p:spPr>
          <a:xfrm>
            <a:off x="824532" y="1386864"/>
            <a:ext cx="7558207" cy="3023108"/>
          </a:xfrm>
          <a:prstGeom prst="rect">
            <a:avLst/>
          </a:prstGeom>
        </p:spPr>
        <p:txBody>
          <a:bodyPr vert="horz" lIns="0" tIns="45720" rIns="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824532" y="4853811"/>
            <a:ext cx="1857744" cy="274351"/>
          </a:xfrm>
          <a:prstGeom prst="rect">
            <a:avLst/>
          </a:prstGeom>
        </p:spPr>
        <p:txBody>
          <a:bodyPr vert="horz" lIns="91440" tIns="45720" rIns="91440" bIns="45720" rtlCol="0" anchor="ctr"/>
          <a:lstStyle>
            <a:lvl1pPr algn="l">
              <a:defRPr sz="676">
                <a:solidFill>
                  <a:srgbClr val="FFFFFF"/>
                </a:solidFill>
              </a:defRPr>
            </a:lvl1pPr>
          </a:lstStyle>
          <a:p>
            <a:fld id="{98624D31-43A5-475A-80CF-332C9F6DCF35}" type="datetimeFigureOut">
              <a:rPr lang="en-US" dirty="0"/>
              <a:t>2/8/2026</a:t>
            </a:fld>
            <a:endParaRPr lang="en-US" dirty="0"/>
          </a:p>
        </p:txBody>
      </p:sp>
      <p:sp>
        <p:nvSpPr>
          <p:cNvPr id="5" name="Footer Placeholder 4"/>
          <p:cNvSpPr>
            <a:spLocks noGrp="1"/>
          </p:cNvSpPr>
          <p:nvPr>
            <p:ph type="ftr" sz="quarter" idx="3"/>
          </p:nvPr>
        </p:nvSpPr>
        <p:spPr>
          <a:xfrm>
            <a:off x="2769919" y="4853811"/>
            <a:ext cx="3624011" cy="274351"/>
          </a:xfrm>
          <a:prstGeom prst="rect">
            <a:avLst/>
          </a:prstGeom>
        </p:spPr>
        <p:txBody>
          <a:bodyPr vert="horz" lIns="91440" tIns="45720" rIns="91440" bIns="45720" rtlCol="0" anchor="ctr"/>
          <a:lstStyle>
            <a:lvl1pPr algn="ctr">
              <a:defRPr sz="676"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39525" y="4853811"/>
            <a:ext cx="985898" cy="274351"/>
          </a:xfrm>
          <a:prstGeom prst="rect">
            <a:avLst/>
          </a:prstGeom>
        </p:spPr>
        <p:txBody>
          <a:bodyPr vert="horz" lIns="91440" tIns="45720" rIns="91440" bIns="45720" rtlCol="0" anchor="ctr"/>
          <a:lstStyle>
            <a:lvl1pPr algn="r">
              <a:defRPr sz="789">
                <a:solidFill>
                  <a:srgbClr val="FFFFFF"/>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1723586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687080" rtl="0" eaLnBrk="1" latinLnBrk="0" hangingPunct="1">
        <a:lnSpc>
          <a:spcPct val="85000"/>
        </a:lnSpc>
        <a:spcBef>
          <a:spcPct val="0"/>
        </a:spcBef>
        <a:buNone/>
        <a:defRPr sz="3607" kern="1200" spc="-38" baseline="0">
          <a:solidFill>
            <a:schemeClr val="tx1">
              <a:lumMod val="75000"/>
              <a:lumOff val="25000"/>
            </a:schemeClr>
          </a:solidFill>
          <a:latin typeface="+mj-lt"/>
          <a:ea typeface="+mj-ea"/>
          <a:cs typeface="+mj-cs"/>
        </a:defRPr>
      </a:lvl1pPr>
    </p:titleStyle>
    <p:bodyStyle>
      <a:lvl1pPr marL="68708" indent="-68708" algn="l" defTabSz="687080" rtl="0" eaLnBrk="1" latinLnBrk="0" hangingPunct="1">
        <a:lnSpc>
          <a:spcPct val="90000"/>
        </a:lnSpc>
        <a:spcBef>
          <a:spcPts val="902"/>
        </a:spcBef>
        <a:spcAft>
          <a:spcPts val="150"/>
        </a:spcAft>
        <a:buClr>
          <a:schemeClr val="accent1"/>
        </a:buClr>
        <a:buSzPct val="100000"/>
        <a:buFont typeface="Calibri" panose="020F0502020204030204" pitchFamily="34" charset="0"/>
        <a:buChar char=" "/>
        <a:defRPr sz="1503" kern="1200">
          <a:solidFill>
            <a:schemeClr val="tx1">
              <a:lumMod val="75000"/>
              <a:lumOff val="25000"/>
            </a:schemeClr>
          </a:solidFill>
          <a:latin typeface="+mn-lt"/>
          <a:ea typeface="+mn-ea"/>
          <a:cs typeface="+mn-cs"/>
        </a:defRPr>
      </a:lvl1pPr>
      <a:lvl2pPr marL="288574" indent="-137416" algn="l" defTabSz="687080" rtl="0" eaLnBrk="1" latinLnBrk="0" hangingPunct="1">
        <a:lnSpc>
          <a:spcPct val="90000"/>
        </a:lnSpc>
        <a:spcBef>
          <a:spcPts val="150"/>
        </a:spcBef>
        <a:spcAft>
          <a:spcPts val="301"/>
        </a:spcAft>
        <a:buClr>
          <a:schemeClr val="accent1"/>
        </a:buClr>
        <a:buFont typeface="Calibri" pitchFamily="34" charset="0"/>
        <a:buChar char="◦"/>
        <a:defRPr sz="1353" kern="1200">
          <a:solidFill>
            <a:schemeClr val="tx1">
              <a:lumMod val="75000"/>
              <a:lumOff val="25000"/>
            </a:schemeClr>
          </a:solidFill>
          <a:latin typeface="+mn-lt"/>
          <a:ea typeface="+mn-ea"/>
          <a:cs typeface="+mn-cs"/>
        </a:defRPr>
      </a:lvl2pPr>
      <a:lvl3pPr marL="425990"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3pPr>
      <a:lvl4pPr marL="563406"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4pPr>
      <a:lvl5pPr marL="700822"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5pPr>
      <a:lvl6pPr marL="82654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6pPr>
      <a:lvl7pPr marL="97682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7pPr>
      <a:lvl8pPr marL="112710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8pPr>
      <a:lvl9pPr marL="127738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9pPr>
    </p:bodyStyle>
    <p:otherStyle>
      <a:defPPr>
        <a:defRPr lang="en-US"/>
      </a:defPPr>
      <a:lvl1pPr marL="0" algn="l" defTabSz="687080" rtl="0" eaLnBrk="1" latinLnBrk="0" hangingPunct="1">
        <a:defRPr sz="1353" kern="1200">
          <a:solidFill>
            <a:schemeClr val="tx1"/>
          </a:solidFill>
          <a:latin typeface="+mn-lt"/>
          <a:ea typeface="+mn-ea"/>
          <a:cs typeface="+mn-cs"/>
        </a:defRPr>
      </a:lvl1pPr>
      <a:lvl2pPr marL="343540" algn="l" defTabSz="687080" rtl="0" eaLnBrk="1" latinLnBrk="0" hangingPunct="1">
        <a:defRPr sz="1353" kern="1200">
          <a:solidFill>
            <a:schemeClr val="tx1"/>
          </a:solidFill>
          <a:latin typeface="+mn-lt"/>
          <a:ea typeface="+mn-ea"/>
          <a:cs typeface="+mn-cs"/>
        </a:defRPr>
      </a:lvl2pPr>
      <a:lvl3pPr marL="687080" algn="l" defTabSz="687080" rtl="0" eaLnBrk="1" latinLnBrk="0" hangingPunct="1">
        <a:defRPr sz="1353" kern="1200">
          <a:solidFill>
            <a:schemeClr val="tx1"/>
          </a:solidFill>
          <a:latin typeface="+mn-lt"/>
          <a:ea typeface="+mn-ea"/>
          <a:cs typeface="+mn-cs"/>
        </a:defRPr>
      </a:lvl3pPr>
      <a:lvl4pPr marL="1030620" algn="l" defTabSz="687080" rtl="0" eaLnBrk="1" latinLnBrk="0" hangingPunct="1">
        <a:defRPr sz="1353" kern="1200">
          <a:solidFill>
            <a:schemeClr val="tx1"/>
          </a:solidFill>
          <a:latin typeface="+mn-lt"/>
          <a:ea typeface="+mn-ea"/>
          <a:cs typeface="+mn-cs"/>
        </a:defRPr>
      </a:lvl4pPr>
      <a:lvl5pPr marL="1374160" algn="l" defTabSz="687080" rtl="0" eaLnBrk="1" latinLnBrk="0" hangingPunct="1">
        <a:defRPr sz="1353" kern="1200">
          <a:solidFill>
            <a:schemeClr val="tx1"/>
          </a:solidFill>
          <a:latin typeface="+mn-lt"/>
          <a:ea typeface="+mn-ea"/>
          <a:cs typeface="+mn-cs"/>
        </a:defRPr>
      </a:lvl5pPr>
      <a:lvl6pPr marL="1717700" algn="l" defTabSz="687080" rtl="0" eaLnBrk="1" latinLnBrk="0" hangingPunct="1">
        <a:defRPr sz="1353" kern="1200">
          <a:solidFill>
            <a:schemeClr val="tx1"/>
          </a:solidFill>
          <a:latin typeface="+mn-lt"/>
          <a:ea typeface="+mn-ea"/>
          <a:cs typeface="+mn-cs"/>
        </a:defRPr>
      </a:lvl6pPr>
      <a:lvl7pPr marL="2061240" algn="l" defTabSz="687080" rtl="0" eaLnBrk="1" latinLnBrk="0" hangingPunct="1">
        <a:defRPr sz="1353" kern="1200">
          <a:solidFill>
            <a:schemeClr val="tx1"/>
          </a:solidFill>
          <a:latin typeface="+mn-lt"/>
          <a:ea typeface="+mn-ea"/>
          <a:cs typeface="+mn-cs"/>
        </a:defRPr>
      </a:lvl7pPr>
      <a:lvl8pPr marL="2404781" algn="l" defTabSz="687080" rtl="0" eaLnBrk="1" latinLnBrk="0" hangingPunct="1">
        <a:defRPr sz="1353" kern="1200">
          <a:solidFill>
            <a:schemeClr val="tx1"/>
          </a:solidFill>
          <a:latin typeface="+mn-lt"/>
          <a:ea typeface="+mn-ea"/>
          <a:cs typeface="+mn-cs"/>
        </a:defRPr>
      </a:lvl8pPr>
      <a:lvl9pPr marL="2748321" algn="l" defTabSz="687080" rtl="0" eaLnBrk="1" latinLnBrk="0" hangingPunct="1">
        <a:defRPr sz="135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50000">
              <a:srgbClr val="334E2F">
                <a:tint val="44500"/>
                <a:satMod val="160000"/>
              </a:srgbClr>
            </a:gs>
            <a:gs pos="100000">
              <a:schemeClr val="bg1"/>
            </a:gs>
          </a:gsLst>
          <a:lin ang="2700000" scaled="1"/>
        </a:gradFill>
        <a:effectLst/>
      </p:bgPr>
    </p:bg>
    <p:spTree>
      <p:nvGrpSpPr>
        <p:cNvPr id="1" name=""/>
        <p:cNvGrpSpPr/>
        <p:nvPr/>
      </p:nvGrpSpPr>
      <p:grpSpPr>
        <a:xfrm>
          <a:off x="0" y="0"/>
          <a:ext cx="0" cy="0"/>
          <a:chOff x="0" y="0"/>
          <a:chExt cx="0" cy="0"/>
        </a:xfrm>
      </p:grpSpPr>
      <p:pic>
        <p:nvPicPr>
          <p:cNvPr id="3" name="Imagem 2" descr="Diagrama&#10;&#10;O conteúdo gerado por IA pode estar incorreto.">
            <a:extLst>
              <a:ext uri="{FF2B5EF4-FFF2-40B4-BE49-F238E27FC236}">
                <a16:creationId xmlns:a16="http://schemas.microsoft.com/office/drawing/2014/main" id="{50E47ADE-3608-2A92-9575-A6ADB86720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4" y="8000"/>
            <a:ext cx="1495664" cy="240990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p:cNvSpPr/>
          <p:nvPr/>
        </p:nvSpPr>
        <p:spPr>
          <a:xfrm>
            <a:off x="-1" y="4896247"/>
            <a:ext cx="9161463" cy="303609"/>
          </a:xfrm>
          <a:prstGeom prst="rect">
            <a:avLst/>
          </a:prstGeom>
          <a:gradFill flip="none" rotWithShape="1">
            <a:gsLst>
              <a:gs pos="0">
                <a:srgbClr val="452643"/>
              </a:gs>
              <a:gs pos="50000">
                <a:srgbClr val="334E2F">
                  <a:tint val="44500"/>
                  <a:satMod val="160000"/>
                </a:srgbClr>
              </a:gs>
              <a:gs pos="100000">
                <a:srgbClr val="334E2F">
                  <a:tint val="23500"/>
                  <a:satMod val="160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sz="1020">
              <a:gradFill flip="none" rotWithShape="1">
                <a:gsLst>
                  <a:gs pos="0">
                    <a:srgbClr val="344F2E">
                      <a:tint val="66000"/>
                      <a:satMod val="160000"/>
                    </a:srgbClr>
                  </a:gs>
                  <a:gs pos="50000">
                    <a:srgbClr val="344F2E">
                      <a:tint val="44500"/>
                      <a:satMod val="160000"/>
                    </a:srgbClr>
                  </a:gs>
                  <a:gs pos="100000">
                    <a:srgbClr val="344F2E">
                      <a:tint val="23500"/>
                      <a:satMod val="160000"/>
                    </a:srgbClr>
                  </a:gs>
                </a:gsLst>
                <a:path path="circle">
                  <a:fillToRect l="100000" b="100000"/>
                </a:path>
                <a:tileRect t="-100000" r="-100000"/>
              </a:gradFill>
            </a:endParaRPr>
          </a:p>
        </p:txBody>
      </p:sp>
      <p:sp>
        <p:nvSpPr>
          <p:cNvPr id="6" name="CaixaDeTexto 5"/>
          <p:cNvSpPr txBox="1">
            <a:spLocks noChangeArrowheads="1"/>
          </p:cNvSpPr>
          <p:nvPr/>
        </p:nvSpPr>
        <p:spPr bwMode="auto">
          <a:xfrm>
            <a:off x="1505499" y="14389"/>
            <a:ext cx="765596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defRPr/>
            </a:pPr>
            <a:r>
              <a:rPr lang="pt-BR" altLang="pt-BR" dirty="0">
                <a:ln w="0"/>
                <a:solidFill>
                  <a:srgbClr val="01354D"/>
                </a:solidFill>
                <a:effectLst>
                  <a:outerShdw blurRad="38100" dist="19050" dir="2700000" algn="tl" rotWithShape="0">
                    <a:schemeClr val="dk1">
                      <a:alpha val="40000"/>
                    </a:schemeClr>
                  </a:outerShdw>
                </a:effectLst>
                <a:latin typeface="Arial Black" panose="020B0A04020102020204" pitchFamily="34" charset="0"/>
              </a:rPr>
              <a:t>Vida de oração</a:t>
            </a:r>
          </a:p>
        </p:txBody>
      </p:sp>
      <p:sp>
        <p:nvSpPr>
          <p:cNvPr id="7" name="Lágrima 6"/>
          <p:cNvSpPr/>
          <p:nvPr/>
        </p:nvSpPr>
        <p:spPr>
          <a:xfrm>
            <a:off x="116660" y="3820923"/>
            <a:ext cx="1200767" cy="1066698"/>
          </a:xfrm>
          <a:prstGeom prst="teardrop">
            <a:avLst/>
          </a:prstGeom>
          <a:gradFill>
            <a:gsLst>
              <a:gs pos="0">
                <a:schemeClr val="bg1"/>
              </a:gs>
              <a:gs pos="50000">
                <a:schemeClr val="bg1"/>
              </a:gs>
              <a:gs pos="100000">
                <a:srgbClr val="452643"/>
              </a:gs>
            </a:gsLst>
          </a:gradFill>
          <a:ln w="3175"/>
        </p:spPr>
        <p:style>
          <a:lnRef idx="0">
            <a:schemeClr val="accent1"/>
          </a:lnRef>
          <a:fillRef idx="3">
            <a:schemeClr val="accent1"/>
          </a:fillRef>
          <a:effectRef idx="3">
            <a:schemeClr val="accent1"/>
          </a:effectRef>
          <a:fontRef idx="minor">
            <a:schemeClr val="lt1"/>
          </a:fontRef>
        </p:style>
        <p:txBody>
          <a:bodyPr anchor="ctr"/>
          <a:lstStyle/>
          <a:p>
            <a:pPr algn="ctr">
              <a:defRPr/>
            </a:pPr>
            <a:r>
              <a:rPr lang="pt-BR" sz="3600" dirty="0">
                <a:solidFill>
                  <a:srgbClr val="452643"/>
                </a:solidFill>
                <a:latin typeface="Arial Black" panose="020B0A04020102020204" pitchFamily="34" charset="0"/>
              </a:rPr>
              <a:t>06</a:t>
            </a:r>
            <a:endParaRPr lang="pt-BR" sz="1020" dirty="0">
              <a:solidFill>
                <a:srgbClr val="452643"/>
              </a:solidFill>
              <a:latin typeface="Arial Black" panose="020B0A04020102020204" pitchFamily="34" charset="0"/>
            </a:endParaRPr>
          </a:p>
        </p:txBody>
      </p:sp>
      <p:sp>
        <p:nvSpPr>
          <p:cNvPr id="9" name="Retângulo 8"/>
          <p:cNvSpPr>
            <a:spLocks noChangeArrowheads="1"/>
          </p:cNvSpPr>
          <p:nvPr/>
        </p:nvSpPr>
        <p:spPr bwMode="auto">
          <a:xfrm>
            <a:off x="1461082" y="3382866"/>
            <a:ext cx="7644148" cy="830997"/>
          </a:xfrm>
          <a:prstGeom prst="rect">
            <a:avLst/>
          </a:prstGeom>
          <a:gradFill flip="none" rotWithShape="1">
            <a:gsLst>
              <a:gs pos="0">
                <a:schemeClr val="bg1"/>
              </a:gs>
              <a:gs pos="50000">
                <a:srgbClr val="334E2F">
                  <a:tint val="44500"/>
                  <a:satMod val="160000"/>
                </a:srgbClr>
              </a:gs>
              <a:gs pos="100000">
                <a:srgbClr val="808080"/>
              </a:gs>
            </a:gsLst>
            <a:lin ang="2700000" scaled="1"/>
            <a:tileRect/>
          </a:grad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rgbClr val="000099"/>
                </a:solidFill>
                <a:latin typeface="Arial Black" panose="020B0A04020102020204" pitchFamily="34" charset="0"/>
                <a:cs typeface="Arial" panose="020B0604020202020204" pitchFamily="34" charset="0"/>
              </a:rPr>
              <a:t>VERSO PARA MEMORIZAR: </a:t>
            </a:r>
            <a:br>
              <a:rPr lang="pt-BR" altLang="pt-BR" sz="1200" dirty="0">
                <a:latin typeface="Arial Black" panose="020B0A04020102020204" pitchFamily="34" charset="0"/>
                <a:cs typeface="Arial" panose="020B0604020202020204" pitchFamily="34" charset="0"/>
              </a:rPr>
            </a:br>
            <a:endParaRPr lang="pt-BR" altLang="pt-BR" sz="1200" i="1" dirty="0">
              <a:latin typeface="Arial Black" panose="020B0A04020102020204" pitchFamily="34" charset="0"/>
              <a:cs typeface="Arial" panose="020B0604020202020204" pitchFamily="34" charset="0"/>
            </a:endParaRPr>
          </a:p>
          <a:p>
            <a:pPr>
              <a:lnSpc>
                <a:spcPct val="100000"/>
              </a:lnSpc>
              <a:spcBef>
                <a:spcPct val="0"/>
              </a:spcBef>
              <a:buNone/>
            </a:pPr>
            <a:r>
              <a:rPr lang="pt-BR" altLang="pt-BR" sz="1200" i="1" dirty="0">
                <a:latin typeface="Arial Black" panose="020B0A04020102020204" pitchFamily="34" charset="0"/>
                <a:cs typeface="Arial" panose="020B0604020202020204" pitchFamily="34" charset="0"/>
              </a:rPr>
              <a:t>“Amo o Senhor, porque Ele ouve a minha voz e as minhas súplicas. Porque inclinou para mim os Seus ouvidos, eu o invocarei por toda a minha vida” (</a:t>
            </a:r>
            <a:r>
              <a:rPr lang="pt-BR" altLang="pt-BR" sz="1200" i="1" dirty="0" err="1">
                <a:latin typeface="Arial Black" panose="020B0A04020102020204" pitchFamily="34" charset="0"/>
                <a:cs typeface="Arial" panose="020B0604020202020204" pitchFamily="34" charset="0"/>
              </a:rPr>
              <a:t>Sl</a:t>
            </a:r>
            <a:r>
              <a:rPr lang="pt-BR" altLang="pt-BR" sz="1200" i="1" dirty="0">
                <a:latin typeface="Arial Black" panose="020B0A04020102020204" pitchFamily="34" charset="0"/>
                <a:cs typeface="Arial" panose="020B0604020202020204" pitchFamily="34" charset="0"/>
              </a:rPr>
              <a:t> 116:1, 2).</a:t>
            </a:r>
            <a:endParaRPr lang="pt-BR" altLang="pt-BR" sz="1200" dirty="0">
              <a:latin typeface="Arial Black" panose="020B0A04020102020204" pitchFamily="34" charset="0"/>
              <a:cs typeface="Arial" panose="020B0604020202020204" pitchFamily="34" charset="0"/>
            </a:endParaRPr>
          </a:p>
        </p:txBody>
      </p:sp>
      <p:sp>
        <p:nvSpPr>
          <p:cNvPr id="10" name="Retângulo 9"/>
          <p:cNvSpPr/>
          <p:nvPr/>
        </p:nvSpPr>
        <p:spPr>
          <a:xfrm>
            <a:off x="7643004" y="4998104"/>
            <a:ext cx="1397478" cy="1172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pt-BR" sz="900" b="1" dirty="0">
                <a:solidFill>
                  <a:srgbClr val="D4FF7D"/>
                </a:solidFill>
              </a:rPr>
              <a:t>design Neemias Lima</a:t>
            </a:r>
          </a:p>
        </p:txBody>
      </p:sp>
      <p:pic>
        <p:nvPicPr>
          <p:cNvPr id="12" name="Picture 13" descr="Imagem relacionad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49962" y="2556259"/>
            <a:ext cx="1089329" cy="1089329"/>
          </a:xfrm>
          <a:prstGeom prst="rect">
            <a:avLst/>
          </a:prstGeom>
          <a:noFill/>
          <a:effectLst>
            <a:glow rad="63500">
              <a:schemeClr val="accent5">
                <a:satMod val="175000"/>
                <a:alpha val="40000"/>
              </a:schemeClr>
            </a:glow>
          </a:effectLst>
          <a:extLst>
            <a:ext uri="{909E8E84-426E-40DD-AFC4-6F175D3DCCD1}">
              <a14:hiddenFill xmlns:a14="http://schemas.microsoft.com/office/drawing/2010/main">
                <a:solidFill>
                  <a:srgbClr val="FFFFFF"/>
                </a:solidFill>
              </a14:hiddenFill>
            </a:ext>
          </a:extLst>
        </p:spPr>
      </p:pic>
      <p:sp>
        <p:nvSpPr>
          <p:cNvPr id="11" name="CaixaDeTexto 6"/>
          <p:cNvSpPr txBox="1">
            <a:spLocks noChangeArrowheads="1"/>
          </p:cNvSpPr>
          <p:nvPr/>
        </p:nvSpPr>
        <p:spPr bwMode="auto">
          <a:xfrm>
            <a:off x="3388752" y="2851020"/>
            <a:ext cx="415885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defRPr/>
            </a:pPr>
            <a:r>
              <a:rPr lang="pt-BR" altLang="pt-BR" sz="2800"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LIÇÃO 06</a:t>
            </a:r>
          </a:p>
        </p:txBody>
      </p:sp>
      <p:sp>
        <p:nvSpPr>
          <p:cNvPr id="16" name="Retângulo 15"/>
          <p:cNvSpPr>
            <a:spLocks noChangeArrowheads="1"/>
          </p:cNvSpPr>
          <p:nvPr/>
        </p:nvSpPr>
        <p:spPr bwMode="auto">
          <a:xfrm>
            <a:off x="1404851" y="4400870"/>
            <a:ext cx="7756611" cy="276999"/>
          </a:xfrm>
          <a:prstGeom prst="rect">
            <a:avLst/>
          </a:prstGeom>
          <a:gradFill flip="none" rotWithShape="1">
            <a:gsLst>
              <a:gs pos="0">
                <a:schemeClr val="bg1"/>
              </a:gs>
              <a:gs pos="50000">
                <a:srgbClr val="334E2F">
                  <a:tint val="44500"/>
                  <a:satMod val="160000"/>
                </a:srgbClr>
              </a:gs>
              <a:gs pos="100000">
                <a:schemeClr val="bg1"/>
              </a:gs>
            </a:gsLst>
            <a:lin ang="2700000" scaled="1"/>
            <a:tileRect/>
          </a:grad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Dn 2:20-23; 6:10,11; At 20:36; Gn 5:22-24; Êx 33:15-23; 32:31, 32</a:t>
            </a:r>
            <a:endParaRPr lang="pt-BR" altLang="pt-BR" sz="1200" dirty="0">
              <a:latin typeface="Arial Black" panose="020B0A04020102020204" pitchFamily="34" charset="0"/>
              <a:cs typeface="Arial" panose="020B0604020202020204" pitchFamily="34" charset="0"/>
            </a:endParaRPr>
          </a:p>
        </p:txBody>
      </p:sp>
      <p:pic>
        <p:nvPicPr>
          <p:cNvPr id="4" name="Imagem 3" descr="Foto preta e branca de um campo&#10;&#10;O conteúdo gerado por IA pode estar incorreto.">
            <a:extLst>
              <a:ext uri="{FF2B5EF4-FFF2-40B4-BE49-F238E27FC236}">
                <a16:creationId xmlns:a16="http://schemas.microsoft.com/office/drawing/2014/main" id="{580C2BA5-6256-2372-E8B7-B6D845B434BB}"/>
              </a:ext>
            </a:extLst>
          </p:cNvPr>
          <p:cNvPicPr>
            <a:picLocks noChangeAspect="1"/>
          </p:cNvPicPr>
          <p:nvPr/>
        </p:nvPicPr>
        <p:blipFill>
          <a:blip r:embed="rId5">
            <a:duotone>
              <a:schemeClr val="accent2">
                <a:shade val="45000"/>
                <a:satMod val="135000"/>
              </a:schemeClr>
              <a:prstClr val="white"/>
            </a:duotone>
            <a:extLst>
              <a:ext uri="{BEBA8EAE-BF5A-486C-A8C5-ECC9F3942E4B}">
                <a14:imgProps xmlns:a14="http://schemas.microsoft.com/office/drawing/2010/main">
                  <a14:imgLayer r:embed="rId6">
                    <a14:imgEffect>
                      <a14:brightnessContrast bright="40000" contrast="40000"/>
                    </a14:imgEffect>
                  </a14:imgLayer>
                </a14:imgProps>
              </a:ext>
            </a:extLst>
          </a:blip>
          <a:stretch>
            <a:fillRect/>
          </a:stretch>
        </p:blipFill>
        <p:spPr>
          <a:xfrm>
            <a:off x="2603456" y="663890"/>
            <a:ext cx="5729444" cy="2102650"/>
          </a:xfrm>
          <a:prstGeom prst="rect">
            <a:avLst/>
          </a:prstGeom>
          <a:ln>
            <a:noFill/>
          </a:ln>
          <a:effectLst>
            <a:softEdge rad="112500"/>
          </a:effectLst>
        </p:spPr>
      </p:pic>
    </p:spTree>
    <p:extLst>
      <p:ext uri="{BB962C8B-B14F-4D97-AF65-F5344CB8AC3E}">
        <p14:creationId xmlns:p14="http://schemas.microsoft.com/office/powerpoint/2010/main" val="2232331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FFFF66"/>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Quarta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Moisés, líder consagrado</a:t>
            </a:r>
          </a:p>
        </p:txBody>
      </p:sp>
      <p:sp>
        <p:nvSpPr>
          <p:cNvPr id="12" name="CaixaDeTexto 10">
            <a:extLst>
              <a:ext uri="{FF2B5EF4-FFF2-40B4-BE49-F238E27FC236}">
                <a16:creationId xmlns:a16="http://schemas.microsoft.com/office/drawing/2014/main" id="{FD5EC092-AC81-4728-9A45-4C4BB5B95C65}"/>
              </a:ext>
            </a:extLst>
          </p:cNvPr>
          <p:cNvSpPr txBox="1">
            <a:spLocks noChangeArrowheads="1"/>
          </p:cNvSpPr>
          <p:nvPr/>
        </p:nvSpPr>
        <p:spPr bwMode="auto">
          <a:xfrm>
            <a:off x="24368" y="1204807"/>
            <a:ext cx="8262473" cy="4150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a:solidFill>
                  <a:srgbClr val="000000"/>
                </a:solidFill>
                <a:effectLst/>
                <a:latin typeface="Arial Black" panose="020B0A04020102020204" pitchFamily="34" charset="0"/>
              </a:rPr>
              <a:t>Imagine poder dialogar diretamente com Deus e ouvir Sua voz com total clareza. É notável que os israelitas não tenham buscado essa comunhão direta, preferindo que Moisés atuasse como intermediário (Êx 20:18-21). Contudo, Deus já havia preparado Moisés para esse papel desde o encontro na sarça ardente, naquele mesmo monte. Embora haja outras orações pessoais de Moisés registradas, fica claro que ele mantinha uma comunhão constante com Deus, buscando Sua orientação e intercedendo pelo povo que liderava. É significativo que Miriã tenha direcionado críticas e ciúmes a Moisés. Ele poderia ter se omitido e permitido que Deus aplicasse o juízo merecido a ela e a Arão, mas, ao contrário, apressou-se em perdoar e interceder pela cura da irmã. As atitudes de Moisés revelam um poderoso retrato da graça perdoadora de Deus.</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8F9DEEC4-F272-4BE4-ADE9-AC33A0C6738C}"/>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r>
              <a:rPr lang="pt-BR" altLang="pt-BR" dirty="0">
                <a:solidFill>
                  <a:srgbClr val="800080"/>
                </a:solidFill>
                <a:latin typeface="Arial Black" panose="020B0A04020102020204" pitchFamily="34" charset="0"/>
                <a:cs typeface="Arial" panose="020B0604020202020204" pitchFamily="34" charset="0"/>
              </a:rPr>
              <a:t>:</a:t>
            </a:r>
          </a:p>
        </p:txBody>
      </p:sp>
      <p:pic>
        <p:nvPicPr>
          <p:cNvPr id="3" name="Imagem 2" descr="Diagrama&#10;&#10;O conteúdo gerado por IA pode estar incorreto.">
            <a:extLst>
              <a:ext uri="{FF2B5EF4-FFF2-40B4-BE49-F238E27FC236}">
                <a16:creationId xmlns:a16="http://schemas.microsoft.com/office/drawing/2014/main" id="{9A2B89B4-F682-0CD3-3C61-1078A02A62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3632815A-35E5-4791-52D0-E987261632E0}"/>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06</a:t>
            </a:r>
            <a:endParaRPr lang="pt-BR" dirty="0">
              <a:solidFill>
                <a:srgbClr val="452643"/>
              </a:solidFill>
            </a:endParaRPr>
          </a:p>
        </p:txBody>
      </p:sp>
      <p:sp>
        <p:nvSpPr>
          <p:cNvPr id="4" name="Retângulo 3">
            <a:extLst>
              <a:ext uri="{FF2B5EF4-FFF2-40B4-BE49-F238E27FC236}">
                <a16:creationId xmlns:a16="http://schemas.microsoft.com/office/drawing/2014/main" id="{7C5E7A5F-5CE2-49A3-56EE-93FA0B1589A9}"/>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Dn 2:20-23; 6:10,11; At 20:36; Gn 5:22-24; Êx 33:15-23; 32:31, 32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5" name="Imagem 4" descr="Foto preta e branca de um campo&#10;&#10;O conteúdo gerado por IA pode estar incorreto.">
            <a:extLst>
              <a:ext uri="{FF2B5EF4-FFF2-40B4-BE49-F238E27FC236}">
                <a16:creationId xmlns:a16="http://schemas.microsoft.com/office/drawing/2014/main" id="{541C6604-D220-B064-8DB7-7192474F655F}"/>
              </a:ext>
            </a:extLst>
          </p:cNvPr>
          <p:cNvPicPr>
            <a:picLocks noChangeAspect="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brightnessContrast bright="40000" contrast="40000"/>
                    </a14:imgEffect>
                  </a14:imgLayer>
                </a14:imgProps>
              </a:ext>
            </a:extLst>
          </a:blip>
          <a:stretch>
            <a:fillRect/>
          </a:stretch>
        </p:blipFill>
        <p:spPr>
          <a:xfrm>
            <a:off x="7282701" y="-24970"/>
            <a:ext cx="1878761" cy="764430"/>
          </a:xfrm>
          <a:prstGeom prst="rect">
            <a:avLst/>
          </a:prstGeom>
          <a:ln>
            <a:noFill/>
          </a:ln>
          <a:effectLst>
            <a:softEdge rad="112500"/>
          </a:effectLst>
        </p:spPr>
      </p:pic>
    </p:spTree>
    <p:extLst>
      <p:ext uri="{BB962C8B-B14F-4D97-AF65-F5344CB8AC3E}">
        <p14:creationId xmlns:p14="http://schemas.microsoft.com/office/powerpoint/2010/main" val="1768216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57FF57"/>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Quinta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Moisés intercede pela nação</a:t>
            </a:r>
            <a:endParaRPr lang="pt-BR" sz="2000" dirty="0">
              <a:solidFill>
                <a:schemeClr val="tx1"/>
              </a:solidFill>
            </a:endParaRPr>
          </a:p>
        </p:txBody>
      </p:sp>
      <p:sp>
        <p:nvSpPr>
          <p:cNvPr id="15" name="CaixaDeTexto 15">
            <a:extLst>
              <a:ext uri="{FF2B5EF4-FFF2-40B4-BE49-F238E27FC236}">
                <a16:creationId xmlns:a16="http://schemas.microsoft.com/office/drawing/2014/main" id="{863BB09B-C8C1-4354-BC51-D930C951E507}"/>
              </a:ext>
            </a:extLst>
          </p:cNvPr>
          <p:cNvSpPr txBox="1">
            <a:spLocks noChangeArrowheads="1"/>
          </p:cNvSpPr>
          <p:nvPr/>
        </p:nvSpPr>
        <p:spPr bwMode="auto">
          <a:xfrm>
            <a:off x="33429" y="1208029"/>
            <a:ext cx="8148873"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 7. O que Êxodo 32:31 e 32 nos ensina sobre como Moisés intercedia em oração?</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Quem precisa das suas orações de intercessão neste momento? 0 que está impedindo você de orar agora mesmo?</a:t>
            </a:r>
          </a:p>
        </p:txBody>
      </p:sp>
      <p:sp>
        <p:nvSpPr>
          <p:cNvPr id="22" name="Texto Explicativo: Seta para Baixo 21">
            <a:extLst>
              <a:ext uri="{FF2B5EF4-FFF2-40B4-BE49-F238E27FC236}">
                <a16:creationId xmlns:a16="http://schemas.microsoft.com/office/drawing/2014/main" id="{64174D21-4722-4ED0-8E26-BF7FE60A20B4}"/>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E6A8BF72-FFFA-2C41-600A-5DB33C02C7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D960B5BE-B9B4-E903-273B-0CD37A1B9845}"/>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06</a:t>
            </a:r>
            <a:endParaRPr lang="pt-BR" dirty="0">
              <a:solidFill>
                <a:srgbClr val="452643"/>
              </a:solidFill>
            </a:endParaRPr>
          </a:p>
        </p:txBody>
      </p:sp>
      <p:sp>
        <p:nvSpPr>
          <p:cNvPr id="4" name="Retângulo 3">
            <a:extLst>
              <a:ext uri="{FF2B5EF4-FFF2-40B4-BE49-F238E27FC236}">
                <a16:creationId xmlns:a16="http://schemas.microsoft.com/office/drawing/2014/main" id="{9FE27F5B-2166-1987-E288-D3EA022F578A}"/>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Dn 2:20-23; 6:10,11; At 20:36; Gn 5:22-24; Êx 33:15-23; 32:31, 32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Foto preta e branca de um campo&#10;&#10;O conteúdo gerado por IA pode estar incorreto.">
            <a:extLst>
              <a:ext uri="{FF2B5EF4-FFF2-40B4-BE49-F238E27FC236}">
                <a16:creationId xmlns:a16="http://schemas.microsoft.com/office/drawing/2014/main" id="{60A102BD-CF87-789F-CB42-006A2F110497}"/>
              </a:ext>
            </a:extLst>
          </p:cNvPr>
          <p:cNvPicPr>
            <a:picLocks noChangeAspect="1"/>
          </p:cNvPicPr>
          <p:nvPr/>
        </p:nvPicPr>
        <p:blipFill>
          <a:blip r:embed="rId4">
            <a:duotone>
              <a:schemeClr val="accent2">
                <a:shade val="45000"/>
                <a:satMod val="135000"/>
              </a:schemeClr>
              <a:prstClr val="white"/>
            </a:duotone>
            <a:extLst>
              <a:ext uri="{BEBA8EAE-BF5A-486C-A8C5-ECC9F3942E4B}">
                <a14:imgProps xmlns:a14="http://schemas.microsoft.com/office/drawing/2010/main">
                  <a14:imgLayer r:embed="rId5">
                    <a14:imgEffect>
                      <a14:brightnessContrast bright="40000" contrast="40000"/>
                    </a14:imgEffect>
                  </a14:imgLayer>
                </a14:imgProps>
              </a:ext>
            </a:extLst>
          </a:blip>
          <a:stretch>
            <a:fillRect/>
          </a:stretch>
        </p:blipFill>
        <p:spPr>
          <a:xfrm>
            <a:off x="7282701" y="-24970"/>
            <a:ext cx="1878761" cy="764430"/>
          </a:xfrm>
          <a:prstGeom prst="rect">
            <a:avLst/>
          </a:prstGeom>
          <a:ln>
            <a:noFill/>
          </a:ln>
          <a:effectLst>
            <a:softEdge rad="112500"/>
          </a:effectLst>
        </p:spPr>
      </p:pic>
    </p:spTree>
    <p:extLst>
      <p:ext uri="{BB962C8B-B14F-4D97-AF65-F5344CB8AC3E}">
        <p14:creationId xmlns:p14="http://schemas.microsoft.com/office/powerpoint/2010/main" val="1959249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57FF57"/>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C00000"/>
                </a:solidFill>
                <a:latin typeface="Arial Black" panose="020B0A04020102020204" pitchFamily="34" charset="0"/>
              </a:rPr>
              <a:t>Quinta</a:t>
            </a:r>
            <a:endParaRPr lang="pt-BR" dirty="0">
              <a:solidFill>
                <a:srgbClr val="C00000"/>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Moisés intercede pela nação</a:t>
            </a:r>
          </a:p>
        </p:txBody>
      </p:sp>
      <p:sp>
        <p:nvSpPr>
          <p:cNvPr id="12" name="CaixaDeTexto 10">
            <a:extLst>
              <a:ext uri="{FF2B5EF4-FFF2-40B4-BE49-F238E27FC236}">
                <a16:creationId xmlns:a16="http://schemas.microsoft.com/office/drawing/2014/main" id="{1EC42BAA-B890-43DD-B4F0-9AB5685AF2FE}"/>
              </a:ext>
            </a:extLst>
          </p:cNvPr>
          <p:cNvSpPr txBox="1">
            <a:spLocks noChangeArrowheads="1"/>
          </p:cNvSpPr>
          <p:nvPr/>
        </p:nvSpPr>
        <p:spPr bwMode="auto">
          <a:xfrm>
            <a:off x="0" y="1220926"/>
            <a:ext cx="8197349" cy="319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Ele nutria um amor profundo por Deus e possuía uma compreensão clara do Seu caráter. Deus revelou-Se a ele dizendo: “O Senhor! O Senhor Deus compassivo e misericordioso, tardio para irar-Se e grande em amor e fidelidade” (</a:t>
            </a:r>
            <a:r>
              <a:rPr lang="pt-BR" sz="1600" dirty="0" err="1">
                <a:solidFill>
                  <a:srgbClr val="000000"/>
                </a:solidFill>
                <a:effectLst/>
                <a:latin typeface="Arial Black" panose="020B0A04020102020204" pitchFamily="34" charset="0"/>
              </a:rPr>
              <a:t>Êx</a:t>
            </a:r>
            <a:r>
              <a:rPr lang="pt-BR" sz="1600" dirty="0">
                <a:solidFill>
                  <a:srgbClr val="000000"/>
                </a:solidFill>
                <a:effectLst/>
                <a:latin typeface="Arial Black" panose="020B0A04020102020204" pitchFamily="34" charset="0"/>
              </a:rPr>
              <a:t> 34:6). Durante os desafios e triunfos da longa caminhada rumo à Terra Prometida, demonstrou coragem e fidelidade ao permanecer firme em Deus. Mesmo nas adversidades, confiou no poder, na presença e na orientação divina em sua vida pessoal (</a:t>
            </a:r>
            <a:r>
              <a:rPr lang="pt-BR" sz="1600" dirty="0" err="1">
                <a:solidFill>
                  <a:srgbClr val="000000"/>
                </a:solidFill>
                <a:effectLst/>
                <a:latin typeface="Arial Black" panose="020B0A04020102020204" pitchFamily="34" charset="0"/>
              </a:rPr>
              <a:t>Êx</a:t>
            </a:r>
            <a:r>
              <a:rPr lang="pt-BR" sz="1600" dirty="0">
                <a:solidFill>
                  <a:srgbClr val="000000"/>
                </a:solidFill>
                <a:effectLst/>
                <a:latin typeface="Arial Black" panose="020B0A04020102020204" pitchFamily="34" charset="0"/>
              </a:rPr>
              <a:t> 33:13). O profeta recordou a Deus Sua aliança (</a:t>
            </a:r>
            <a:r>
              <a:rPr lang="pt-BR" sz="1600" dirty="0" err="1">
                <a:solidFill>
                  <a:srgbClr val="000000"/>
                </a:solidFill>
                <a:effectLst/>
                <a:latin typeface="Arial Black" panose="020B0A04020102020204" pitchFamily="34" charset="0"/>
              </a:rPr>
              <a:t>Êx</a:t>
            </a:r>
            <a:r>
              <a:rPr lang="pt-BR" sz="1600" dirty="0">
                <a:solidFill>
                  <a:srgbClr val="000000"/>
                </a:solidFill>
                <a:effectLst/>
                <a:latin typeface="Arial Black" panose="020B0A04020102020204" pitchFamily="34" charset="0"/>
              </a:rPr>
              <a:t> 32:13), reivindicou Suas promessas em favor do povo (</a:t>
            </a:r>
            <a:r>
              <a:rPr lang="pt-BR" sz="1600" dirty="0" err="1">
                <a:solidFill>
                  <a:srgbClr val="000000"/>
                </a:solidFill>
                <a:effectLst/>
                <a:latin typeface="Arial Black" panose="020B0A04020102020204" pitchFamily="34" charset="0"/>
              </a:rPr>
              <a:t>Dt</a:t>
            </a:r>
            <a:r>
              <a:rPr lang="pt-BR" sz="1600" dirty="0">
                <a:solidFill>
                  <a:srgbClr val="000000"/>
                </a:solidFill>
                <a:effectLst/>
                <a:latin typeface="Arial Black" panose="020B0A04020102020204" pitchFamily="34" charset="0"/>
              </a:rPr>
              <a:t> 7:8) e rememorou a liderança divina no passado (</a:t>
            </a:r>
            <a:r>
              <a:rPr lang="pt-BR" sz="1600" dirty="0" err="1">
                <a:solidFill>
                  <a:srgbClr val="000000"/>
                </a:solidFill>
                <a:effectLst/>
                <a:latin typeface="Arial Black" panose="020B0A04020102020204" pitchFamily="34" charset="0"/>
              </a:rPr>
              <a:t>Dt</a:t>
            </a:r>
            <a:r>
              <a:rPr lang="pt-BR" sz="1600" dirty="0">
                <a:solidFill>
                  <a:srgbClr val="000000"/>
                </a:solidFill>
                <a:effectLst/>
                <a:latin typeface="Arial Black" panose="020B0A04020102020204" pitchFamily="34" charset="0"/>
              </a:rPr>
              <a:t> 8:2). Além disso, aceitou as respostas de Deus às suas orações fossem elas afirmativas ou negativas. Manter um relacionamento íntimo com Deus não significa receber sempre o que desejamos (</a:t>
            </a:r>
            <a:r>
              <a:rPr lang="pt-BR" sz="1600" dirty="0" err="1">
                <a:solidFill>
                  <a:srgbClr val="000000"/>
                </a:solidFill>
                <a:effectLst/>
                <a:latin typeface="Arial Black" panose="020B0A04020102020204" pitchFamily="34" charset="0"/>
              </a:rPr>
              <a:t>Dt</a:t>
            </a:r>
            <a:r>
              <a:rPr lang="pt-BR" sz="1600" dirty="0">
                <a:solidFill>
                  <a:srgbClr val="000000"/>
                </a:solidFill>
                <a:effectLst/>
                <a:latin typeface="Arial Black" panose="020B0A04020102020204" pitchFamily="34" charset="0"/>
              </a:rPr>
              <a:t> 3:23-29); contudo, devemos perseverar na oração (</a:t>
            </a:r>
            <a:r>
              <a:rPr lang="pt-BR" sz="1600" dirty="0" err="1">
                <a:solidFill>
                  <a:srgbClr val="000000"/>
                </a:solidFill>
                <a:effectLst/>
                <a:latin typeface="Arial Black" panose="020B0A04020102020204" pitchFamily="34" charset="0"/>
              </a:rPr>
              <a:t>Lc</a:t>
            </a:r>
            <a:r>
              <a:rPr lang="pt-BR" sz="1600" dirty="0">
                <a:solidFill>
                  <a:srgbClr val="000000"/>
                </a:solidFill>
                <a:effectLst/>
                <a:latin typeface="Arial Black" panose="020B0A04020102020204" pitchFamily="34" charset="0"/>
              </a:rPr>
              <a:t> 18:1-8).</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5A2D000F-51B5-40E7-85F2-B3B1E407E184}"/>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3" name="Imagem 2" descr="Diagrama&#10;&#10;O conteúdo gerado por IA pode estar incorreto.">
            <a:extLst>
              <a:ext uri="{FF2B5EF4-FFF2-40B4-BE49-F238E27FC236}">
                <a16:creationId xmlns:a16="http://schemas.microsoft.com/office/drawing/2014/main" id="{7F02D265-A30E-9B9B-E7DA-AF20305EDA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B133EE3C-333B-C5D1-9212-543D3FAE6ADD}"/>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06</a:t>
            </a:r>
            <a:endParaRPr lang="pt-BR" dirty="0">
              <a:solidFill>
                <a:srgbClr val="452643"/>
              </a:solidFill>
            </a:endParaRPr>
          </a:p>
        </p:txBody>
      </p:sp>
      <p:sp>
        <p:nvSpPr>
          <p:cNvPr id="4" name="Retângulo 3">
            <a:extLst>
              <a:ext uri="{FF2B5EF4-FFF2-40B4-BE49-F238E27FC236}">
                <a16:creationId xmlns:a16="http://schemas.microsoft.com/office/drawing/2014/main" id="{677D1946-40C6-345E-77F3-B04954A1A6AB}"/>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Dn 2:20-23; 6:10,11; At 20:36; Gn 5:22-24; Êx 33:15-23; 32:31, 32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5" name="Imagem 4" descr="Foto preta e branca de um campo&#10;&#10;O conteúdo gerado por IA pode estar incorreto.">
            <a:extLst>
              <a:ext uri="{FF2B5EF4-FFF2-40B4-BE49-F238E27FC236}">
                <a16:creationId xmlns:a16="http://schemas.microsoft.com/office/drawing/2014/main" id="{AEAA652B-82BF-A505-534E-3713EC0C3FF5}"/>
              </a:ext>
            </a:extLst>
          </p:cNvPr>
          <p:cNvPicPr>
            <a:picLocks noChangeAspect="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brightnessContrast bright="40000" contrast="40000"/>
                    </a14:imgEffect>
                  </a14:imgLayer>
                </a14:imgProps>
              </a:ext>
            </a:extLst>
          </a:blip>
          <a:stretch>
            <a:fillRect/>
          </a:stretch>
        </p:blipFill>
        <p:spPr>
          <a:xfrm>
            <a:off x="7282701" y="-24970"/>
            <a:ext cx="1878761" cy="764430"/>
          </a:xfrm>
          <a:prstGeom prst="rect">
            <a:avLst/>
          </a:prstGeom>
          <a:ln>
            <a:noFill/>
          </a:ln>
          <a:effectLst>
            <a:softEdge rad="112500"/>
          </a:effectLst>
        </p:spPr>
      </p:pic>
    </p:spTree>
    <p:extLst>
      <p:ext uri="{BB962C8B-B14F-4D97-AF65-F5344CB8AC3E}">
        <p14:creationId xmlns:p14="http://schemas.microsoft.com/office/powerpoint/2010/main" val="3757265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90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Sexta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Estudo adicional</a:t>
            </a:r>
          </a:p>
        </p:txBody>
      </p:sp>
      <p:sp>
        <p:nvSpPr>
          <p:cNvPr id="16" name="CaixaDeTexto 10">
            <a:extLst>
              <a:ext uri="{FF2B5EF4-FFF2-40B4-BE49-F238E27FC236}">
                <a16:creationId xmlns:a16="http://schemas.microsoft.com/office/drawing/2014/main" id="{CFC8B9D9-C6ED-4706-A104-65D118A5B7F9}"/>
              </a:ext>
            </a:extLst>
          </p:cNvPr>
          <p:cNvSpPr txBox="1">
            <a:spLocks noChangeArrowheads="1"/>
          </p:cNvSpPr>
          <p:nvPr/>
        </p:nvSpPr>
        <p:spPr bwMode="auto">
          <a:xfrm>
            <a:off x="24368" y="1272606"/>
            <a:ext cx="8253604" cy="7171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None/>
            </a:pPr>
            <a:r>
              <a:rPr lang="pt-BR" sz="1600">
                <a:solidFill>
                  <a:srgbClr val="000000"/>
                </a:solidFill>
                <a:effectLst/>
                <a:latin typeface="Arial Black" panose="020B0A04020102020204" pitchFamily="34" charset="0"/>
              </a:rPr>
              <a:t>“Seu coração, cheio de amor, se comove diante de nossas tristezas e expressões de pesar. Confie a Ele todas as inquietações que afligem sua mente. Não há nada grande demais para que Ele suporte, pois é Ele quem sustenta os mundos e governa o Universo. Nenhum aspecto relacionado à nossa paz é pequeno demais para que Ele não perceba. Não existe um único capítulo de nossa vida que seja obscuro demais para Ele compreender, nem dificuldade tão complexa que Ele não possa resolver. Nenhuma calamidade atingirá o mais humilde de Seus filhos, nenhuma ansiedade perturbadora da alma, nenhuma alegria ou oração sincera escapa de Seus olhos, sem que o Pai celestial as observe e as receba com imediato interesse. [...] A relação entre Deus e cada indivíduo é tão íntima e completa que parece não haver outra pessoa por quem Ele tenha dado Seu Filho amado” (Ellen G. White, </a:t>
            </a:r>
            <a:r>
              <a:rPr lang="pt-BR" sz="1600" i="1">
                <a:solidFill>
                  <a:srgbClr val="000000"/>
                </a:solidFill>
                <a:effectLst/>
                <a:latin typeface="Arial Black" panose="020B0A04020102020204" pitchFamily="34" charset="0"/>
              </a:rPr>
              <a:t>Caminho a Cristo</a:t>
            </a:r>
            <a:r>
              <a:rPr lang="pt-BR" sz="1600">
                <a:solidFill>
                  <a:srgbClr val="000000"/>
                </a:solidFill>
                <a:effectLst/>
                <a:latin typeface="Arial Black" panose="020B0A04020102020204" pitchFamily="34" charset="0"/>
              </a:rPr>
              <a:t> [CPB, 2024], pp. 63–64).</a:t>
            </a:r>
            <a:endParaRPr lang="pt-BR" altLang="pt-BR" sz="1600" dirty="0">
              <a:latin typeface="Arial Black" panose="020B0A04020102020204" pitchFamily="34" charset="0"/>
              <a:cs typeface="Arial" panose="020B0604020202020204" pitchFamily="34" charset="0"/>
            </a:endParaRPr>
          </a:p>
        </p:txBody>
      </p:sp>
      <p:sp>
        <p:nvSpPr>
          <p:cNvPr id="17" name="Texto Explicativo: Seta para Baixo 16">
            <a:extLst>
              <a:ext uri="{FF2B5EF4-FFF2-40B4-BE49-F238E27FC236}">
                <a16:creationId xmlns:a16="http://schemas.microsoft.com/office/drawing/2014/main" id="{D14EECB8-05F1-4A74-9BB3-16EDDC2598FA}"/>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r>
              <a:rPr lang="pt-BR" altLang="pt-BR" dirty="0">
                <a:solidFill>
                  <a:srgbClr val="800080"/>
                </a:solidFill>
                <a:latin typeface="Arial Black" panose="020B0A04020102020204" pitchFamily="34" charset="0"/>
                <a:cs typeface="Arial" panose="020B0604020202020204" pitchFamily="34" charset="0"/>
              </a:rPr>
              <a:t>:</a:t>
            </a:r>
          </a:p>
        </p:txBody>
      </p:sp>
      <p:pic>
        <p:nvPicPr>
          <p:cNvPr id="3" name="Imagem 2" descr="Diagrama&#10;&#10;O conteúdo gerado por IA pode estar incorreto.">
            <a:extLst>
              <a:ext uri="{FF2B5EF4-FFF2-40B4-BE49-F238E27FC236}">
                <a16:creationId xmlns:a16="http://schemas.microsoft.com/office/drawing/2014/main" id="{7611C4B2-FE84-F372-900B-BE0182FC35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F14C4A8F-5BAA-76B1-43A4-DC9E857EE788}"/>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06</a:t>
            </a:r>
            <a:endParaRPr lang="pt-BR" dirty="0">
              <a:solidFill>
                <a:srgbClr val="452643"/>
              </a:solidFill>
            </a:endParaRPr>
          </a:p>
        </p:txBody>
      </p:sp>
      <p:sp>
        <p:nvSpPr>
          <p:cNvPr id="4" name="Retângulo 3">
            <a:extLst>
              <a:ext uri="{FF2B5EF4-FFF2-40B4-BE49-F238E27FC236}">
                <a16:creationId xmlns:a16="http://schemas.microsoft.com/office/drawing/2014/main" id="{7EABB3FF-19B5-EE17-0D20-2720B0973F46}"/>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Dn 2:20-23; 6:10,11; At 20:36; Gn 5:22-24; Êx 33:15-23; 32:31, 32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Foto preta e branca de um campo&#10;&#10;O conteúdo gerado por IA pode estar incorreto.">
            <a:extLst>
              <a:ext uri="{FF2B5EF4-FFF2-40B4-BE49-F238E27FC236}">
                <a16:creationId xmlns:a16="http://schemas.microsoft.com/office/drawing/2014/main" id="{4BCEB700-1BEE-7713-32C2-2AFCF182DDA6}"/>
              </a:ext>
            </a:extLst>
          </p:cNvPr>
          <p:cNvPicPr>
            <a:picLocks noChangeAspect="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brightnessContrast bright="40000" contrast="40000"/>
                    </a14:imgEffect>
                  </a14:imgLayer>
                </a14:imgProps>
              </a:ext>
            </a:extLst>
          </a:blip>
          <a:stretch>
            <a:fillRect/>
          </a:stretch>
        </p:blipFill>
        <p:spPr>
          <a:xfrm>
            <a:off x="7282701" y="-24970"/>
            <a:ext cx="1878761" cy="764430"/>
          </a:xfrm>
          <a:prstGeom prst="rect">
            <a:avLst/>
          </a:prstGeom>
          <a:ln>
            <a:noFill/>
          </a:ln>
          <a:effectLst>
            <a:softEdge rad="112500"/>
          </a:effectLst>
        </p:spPr>
      </p:pic>
    </p:spTree>
    <p:extLst>
      <p:ext uri="{BB962C8B-B14F-4D97-AF65-F5344CB8AC3E}">
        <p14:creationId xmlns:p14="http://schemas.microsoft.com/office/powerpoint/2010/main" val="3114938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90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Sexta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Estudo adicional</a:t>
            </a:r>
          </a:p>
        </p:txBody>
      </p:sp>
      <p:sp>
        <p:nvSpPr>
          <p:cNvPr id="16" name="CaixaDeTexto 15">
            <a:extLst>
              <a:ext uri="{FF2B5EF4-FFF2-40B4-BE49-F238E27FC236}">
                <a16:creationId xmlns:a16="http://schemas.microsoft.com/office/drawing/2014/main" id="{28D68641-D640-4BD7-9D5B-B3803DCCF9B3}"/>
              </a:ext>
            </a:extLst>
          </p:cNvPr>
          <p:cNvSpPr txBox="1">
            <a:spLocks noChangeArrowheads="1"/>
          </p:cNvSpPr>
          <p:nvPr/>
        </p:nvSpPr>
        <p:spPr bwMode="auto">
          <a:xfrm>
            <a:off x="33430" y="1208029"/>
            <a:ext cx="8180404" cy="13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algn="just" rtl="0" eaLnBrk="1" latinLnBrk="0" hangingPunct="1">
              <a:lnSpc>
                <a:spcPct val="90000"/>
              </a:lnSpc>
              <a:spcBef>
                <a:spcPts val="1000"/>
              </a:spcBef>
              <a:buNone/>
            </a:pPr>
            <a:r>
              <a:rPr lang="pt-BR" altLang="pt-BR" sz="1500" dirty="0">
                <a:solidFill>
                  <a:srgbClr val="800080"/>
                </a:solidFill>
                <a:latin typeface="Arial Black" panose="020B0A04020102020204" pitchFamily="34" charset="0"/>
                <a:cs typeface="Arial" panose="020B0604020202020204" pitchFamily="34" charset="0"/>
              </a:rPr>
              <a:t>1. Para você, a oração é uma experiência maravilhosa ou um peso? Por quê? </a:t>
            </a:r>
          </a:p>
          <a:p>
            <a:pPr marL="0" algn="just" rtl="0" eaLnBrk="1" latinLnBrk="0" hangingPunct="1">
              <a:lnSpc>
                <a:spcPct val="90000"/>
              </a:lnSpc>
              <a:spcBef>
                <a:spcPts val="1000"/>
              </a:spcBef>
              <a:buNone/>
            </a:pPr>
            <a:r>
              <a:rPr lang="pt-BR" altLang="pt-BR" sz="1500" dirty="0">
                <a:solidFill>
                  <a:srgbClr val="800080"/>
                </a:solidFill>
                <a:latin typeface="Arial Black" panose="020B0A04020102020204" pitchFamily="34" charset="0"/>
                <a:cs typeface="Arial" panose="020B0604020202020204" pitchFamily="34" charset="0"/>
              </a:rPr>
              <a:t>2. Qual pensamento mais tocou seu coração na citação acima?</a:t>
            </a:r>
          </a:p>
          <a:p>
            <a:pPr marL="0" algn="just" rtl="0" eaLnBrk="1" latinLnBrk="0" hangingPunct="1">
              <a:lnSpc>
                <a:spcPct val="90000"/>
              </a:lnSpc>
              <a:spcBef>
                <a:spcPts val="1000"/>
              </a:spcBef>
              <a:buNone/>
            </a:pPr>
            <a:r>
              <a:rPr lang="pt-BR" altLang="pt-BR" sz="1500" dirty="0">
                <a:solidFill>
                  <a:srgbClr val="800080"/>
                </a:solidFill>
                <a:latin typeface="Arial Black" panose="020B0A04020102020204" pitchFamily="34" charset="0"/>
                <a:cs typeface="Arial" panose="020B0604020202020204" pitchFamily="34" charset="0"/>
              </a:rPr>
              <a:t>3. Com quem você mais se identifica em termos de vida de oração: Daniel, </a:t>
            </a:r>
          </a:p>
          <a:p>
            <a:pPr marL="0" algn="just" rtl="0" eaLnBrk="1" latinLnBrk="0" hangingPunct="1">
              <a:lnSpc>
                <a:spcPct val="90000"/>
              </a:lnSpc>
              <a:spcBef>
                <a:spcPts val="1000"/>
              </a:spcBef>
              <a:buNone/>
            </a:pPr>
            <a:r>
              <a:rPr lang="pt-BR" altLang="pt-BR" sz="1500" dirty="0">
                <a:solidFill>
                  <a:srgbClr val="800080"/>
                </a:solidFill>
                <a:latin typeface="Arial Black" panose="020B0A04020102020204" pitchFamily="34" charset="0"/>
                <a:cs typeface="Arial" panose="020B0604020202020204" pitchFamily="34" charset="0"/>
              </a:rPr>
              <a:t>Enoque ou Moisés? Por quê?</a:t>
            </a:r>
          </a:p>
        </p:txBody>
      </p:sp>
      <p:sp>
        <p:nvSpPr>
          <p:cNvPr id="22" name="Texto Explicativo: Seta para Baixo 21">
            <a:extLst>
              <a:ext uri="{FF2B5EF4-FFF2-40B4-BE49-F238E27FC236}">
                <a16:creationId xmlns:a16="http://schemas.microsoft.com/office/drawing/2014/main" id="{27F11C40-92CA-4A98-A472-02A20A1065D7}"/>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02C106E4-F852-61C2-D9DC-8565324910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AADF0004-C8C8-0B4F-D074-52B3C1873B03}"/>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06</a:t>
            </a:r>
            <a:endParaRPr lang="pt-BR" dirty="0">
              <a:solidFill>
                <a:srgbClr val="452643"/>
              </a:solidFill>
            </a:endParaRPr>
          </a:p>
        </p:txBody>
      </p:sp>
      <p:sp>
        <p:nvSpPr>
          <p:cNvPr id="4" name="Retângulo 3">
            <a:extLst>
              <a:ext uri="{FF2B5EF4-FFF2-40B4-BE49-F238E27FC236}">
                <a16:creationId xmlns:a16="http://schemas.microsoft.com/office/drawing/2014/main" id="{6968A8E1-0A42-ED0B-9F2D-B02105AE7962}"/>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Dn 2:20-23; 6:10,11; At 20:36; Gn 5:22-24; Êx 33:15-23; 32:31, 32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Foto preta e branca de um campo&#10;&#10;O conteúdo gerado por IA pode estar incorreto.">
            <a:extLst>
              <a:ext uri="{FF2B5EF4-FFF2-40B4-BE49-F238E27FC236}">
                <a16:creationId xmlns:a16="http://schemas.microsoft.com/office/drawing/2014/main" id="{51D777C3-A008-DECB-1CB5-D0CB9931DADF}"/>
              </a:ext>
            </a:extLst>
          </p:cNvPr>
          <p:cNvPicPr>
            <a:picLocks noChangeAspect="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brightnessContrast bright="40000" contrast="40000"/>
                    </a14:imgEffect>
                  </a14:imgLayer>
                </a14:imgProps>
              </a:ext>
            </a:extLst>
          </a:blip>
          <a:stretch>
            <a:fillRect/>
          </a:stretch>
        </p:blipFill>
        <p:spPr>
          <a:xfrm>
            <a:off x="7282701" y="-24970"/>
            <a:ext cx="1878761" cy="764430"/>
          </a:xfrm>
          <a:prstGeom prst="rect">
            <a:avLst/>
          </a:prstGeom>
          <a:ln>
            <a:noFill/>
          </a:ln>
          <a:effectLst>
            <a:softEdge rad="112500"/>
          </a:effectLst>
        </p:spPr>
      </p:pic>
    </p:spTree>
    <p:extLst>
      <p:ext uri="{BB962C8B-B14F-4D97-AF65-F5344CB8AC3E}">
        <p14:creationId xmlns:p14="http://schemas.microsoft.com/office/powerpoint/2010/main" val="2857006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85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8" name="CaixaDeTexto 10"/>
          <p:cNvSpPr txBox="1">
            <a:spLocks noChangeArrowheads="1"/>
          </p:cNvSpPr>
          <p:nvPr/>
        </p:nvSpPr>
        <p:spPr bwMode="auto">
          <a:xfrm>
            <a:off x="63380" y="1019579"/>
            <a:ext cx="8175940" cy="3676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50" dirty="0">
                <a:solidFill>
                  <a:srgbClr val="000000"/>
                </a:solidFill>
                <a:effectLst/>
                <a:latin typeface="Arial Black" panose="020B0A04020102020204" pitchFamily="34" charset="0"/>
              </a:rPr>
              <a:t>Através da sequência e da constância, inevitavelmente nos afastamos do Senhor.</a:t>
            </a:r>
          </a:p>
          <a:p>
            <a:pPr marL="0" indent="0" algn="just" rtl="0" eaLnBrk="1" latinLnBrk="0" hangingPunct="1">
              <a:lnSpc>
                <a:spcPct val="90000"/>
              </a:lnSpc>
              <a:spcBef>
                <a:spcPts val="1000"/>
              </a:spcBef>
              <a:buNone/>
            </a:pPr>
            <a:r>
              <a:rPr lang="pt-BR" sz="1650" dirty="0">
                <a:solidFill>
                  <a:srgbClr val="000000"/>
                </a:solidFill>
                <a:effectLst/>
                <a:latin typeface="Arial Black" panose="020B0A04020102020204" pitchFamily="34" charset="0"/>
              </a:rPr>
              <a:t>Na Bíblia, observamos diferentes formas de oração. Ao acompanhar a vida dessas pessoas, identificamos como a comunhão com Deus influenciou o relacionamento que mantinham com Ele, os motivos de suas orações e o impacto dessas orações na transformação de outras vidas. É inegável: nossa vida de oração não afeta apenas a nós mesmos, mas também aqueles que nos cercam.</a:t>
            </a:r>
          </a:p>
          <a:p>
            <a:pPr marL="0" indent="0" algn="just" rtl="0" eaLnBrk="1" latinLnBrk="0" hangingPunct="1">
              <a:lnSpc>
                <a:spcPct val="90000"/>
              </a:lnSpc>
              <a:spcBef>
                <a:spcPts val="1000"/>
              </a:spcBef>
              <a:buNone/>
            </a:pPr>
            <a:r>
              <a:rPr lang="pt-BR" sz="1650" dirty="0">
                <a:solidFill>
                  <a:srgbClr val="000000"/>
                </a:solidFill>
                <a:effectLst/>
                <a:latin typeface="Arial Black" panose="020B0A04020102020204" pitchFamily="34" charset="0"/>
              </a:rPr>
              <a:t>Assim como o estudo da Bíblia, o tema da oração é vasto e fundamental  algo muito maior do que um estudo de duas semanas pode abarcar. Nesta semana, aprenderemos com homens e mulheres de oração das Escrituras que demonstram como a oração é essencial para um relacionamento firme com Deus.</a:t>
            </a:r>
          </a:p>
          <a:p>
            <a:pPr marL="0" indent="0" algn="just" rtl="0" eaLnBrk="1" latinLnBrk="0" hangingPunct="1">
              <a:lnSpc>
                <a:spcPct val="90000"/>
              </a:lnSpc>
              <a:spcBef>
                <a:spcPts val="1000"/>
              </a:spcBef>
              <a:buNone/>
            </a:pPr>
            <a:r>
              <a:rPr lang="pt-BR" sz="1650" dirty="0">
                <a:solidFill>
                  <a:srgbClr val="000000"/>
                </a:solidFill>
                <a:effectLst/>
                <a:latin typeface="Arial Black" panose="020B0A04020102020204" pitchFamily="34" charset="0"/>
              </a:rPr>
              <a:t>Devemos nos inspirar em seus exemplos.</a:t>
            </a:r>
            <a:endParaRPr lang="pt-BR" altLang="pt-BR" sz="1650" dirty="0">
              <a:latin typeface="Arial Black" panose="020B0A04020102020204" pitchFamily="34" charset="0"/>
              <a:cs typeface="Arial" panose="020B0604020202020204" pitchFamily="34" charset="0"/>
            </a:endParaRPr>
          </a:p>
        </p:txBody>
      </p:sp>
      <p:sp>
        <p:nvSpPr>
          <p:cNvPr id="10" name="Arredondar Retângulo em um Canto Diagonal 9"/>
          <p:cNvSpPr/>
          <p:nvPr/>
        </p:nvSpPr>
        <p:spPr>
          <a:xfrm>
            <a:off x="64294" y="220380"/>
            <a:ext cx="1489166" cy="444137"/>
          </a:xfrm>
          <a:prstGeom prst="round2DiagRect">
            <a:avLst>
              <a:gd name="adj1" fmla="val 16667"/>
              <a:gd name="adj2" fmla="val 33333"/>
            </a:avLst>
          </a:prstGeom>
          <a:gradFill>
            <a:gsLst>
              <a:gs pos="0">
                <a:srgbClr val="D0E2D3"/>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Sábado</a:t>
            </a:r>
            <a:endParaRPr lang="pt-BR" dirty="0">
              <a:solidFill>
                <a:schemeClr val="bg2">
                  <a:lumMod val="25000"/>
                </a:schemeClr>
              </a:solidFill>
            </a:endParaRPr>
          </a:p>
        </p:txBody>
      </p:sp>
      <p:sp>
        <p:nvSpPr>
          <p:cNvPr id="11" name="Retângulo 10"/>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06</a:t>
            </a:r>
            <a:endParaRPr lang="pt-BR" dirty="0">
              <a:solidFill>
                <a:srgbClr val="452643"/>
              </a:solidFill>
            </a:endParaRPr>
          </a:p>
        </p:txBody>
      </p:sp>
      <p:sp>
        <p:nvSpPr>
          <p:cNvPr id="14" name="Pentágono 13"/>
          <p:cNvSpPr/>
          <p:nvPr/>
        </p:nvSpPr>
        <p:spPr>
          <a:xfrm>
            <a:off x="1688022" y="172635"/>
            <a:ext cx="5597118" cy="566825"/>
          </a:xfrm>
          <a:prstGeom prst="homePlate">
            <a:avLst>
              <a:gd name="adj" fmla="val 22345"/>
            </a:avLst>
          </a:prstGeom>
          <a:gradFill>
            <a:gsLst>
              <a:gs pos="0">
                <a:srgbClr val="D0E2D3"/>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tx1"/>
                </a:solidFill>
                <a:latin typeface="Arial Black" panose="020B0A04020102020204" pitchFamily="34" charset="0"/>
              </a:rPr>
              <a:t>INTRODUÇÃO</a:t>
            </a:r>
            <a:endParaRPr lang="pt-BR" dirty="0">
              <a:solidFill>
                <a:schemeClr val="tx1"/>
              </a:solidFill>
            </a:endParaRPr>
          </a:p>
        </p:txBody>
      </p:sp>
      <p:sp>
        <p:nvSpPr>
          <p:cNvPr id="18" name="Retângulo 17"/>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Dn 2:20-23; 6:10,11; At 20:36; Gn 5:22-24; Êx 33:15-23; 32:31, 32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2" name="Imagem 1" descr="Diagrama&#10;&#10;O conteúdo gerado por IA pode estar incorreto.">
            <a:extLst>
              <a:ext uri="{FF2B5EF4-FFF2-40B4-BE49-F238E27FC236}">
                <a16:creationId xmlns:a16="http://schemas.microsoft.com/office/drawing/2014/main" id="{39DDE7F5-C38E-BD8B-D138-3676574455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4" name="Imagem 3" descr="Foto preta e branca de um campo&#10;&#10;O conteúdo gerado por IA pode estar incorreto.">
            <a:extLst>
              <a:ext uri="{FF2B5EF4-FFF2-40B4-BE49-F238E27FC236}">
                <a16:creationId xmlns:a16="http://schemas.microsoft.com/office/drawing/2014/main" id="{27878F72-8B54-6078-D23A-70A11D7F7EA8}"/>
              </a:ext>
            </a:extLst>
          </p:cNvPr>
          <p:cNvPicPr>
            <a:picLocks noChangeAspect="1"/>
          </p:cNvPicPr>
          <p:nvPr/>
        </p:nvPicPr>
        <p:blipFill>
          <a:blip r:embed="rId4">
            <a:duotone>
              <a:schemeClr val="accent2">
                <a:shade val="45000"/>
                <a:satMod val="135000"/>
              </a:schemeClr>
              <a:prstClr val="white"/>
            </a:duotone>
            <a:extLst>
              <a:ext uri="{BEBA8EAE-BF5A-486C-A8C5-ECC9F3942E4B}">
                <a14:imgProps xmlns:a14="http://schemas.microsoft.com/office/drawing/2010/main">
                  <a14:imgLayer r:embed="rId5">
                    <a14:imgEffect>
                      <a14:brightnessContrast bright="40000" contrast="40000"/>
                    </a14:imgEffect>
                  </a14:imgLayer>
                </a14:imgProps>
              </a:ext>
            </a:extLst>
          </a:blip>
          <a:stretch>
            <a:fillRect/>
          </a:stretch>
        </p:blipFill>
        <p:spPr>
          <a:xfrm>
            <a:off x="7282701" y="-24970"/>
            <a:ext cx="1878761" cy="764430"/>
          </a:xfrm>
          <a:prstGeom prst="rect">
            <a:avLst/>
          </a:prstGeom>
          <a:ln>
            <a:noFill/>
          </a:ln>
          <a:effectLst>
            <a:softEdge rad="112500"/>
          </a:effectLst>
        </p:spPr>
      </p:pic>
    </p:spTree>
    <p:extLst>
      <p:ext uri="{BB962C8B-B14F-4D97-AF65-F5344CB8AC3E}">
        <p14:creationId xmlns:p14="http://schemas.microsoft.com/office/powerpoint/2010/main" val="2103443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00FF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59995"/>
            <a:ext cx="1489166" cy="444137"/>
          </a:xfrm>
          <a:prstGeom prst="round2DiagRect">
            <a:avLst>
              <a:gd name="adj1" fmla="val 16667"/>
              <a:gd name="adj2" fmla="val 33333"/>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002060"/>
                </a:solidFill>
                <a:latin typeface="Arial Black" panose="020B0A04020102020204" pitchFamily="34" charset="0"/>
              </a:rPr>
              <a:t>Domingo</a:t>
            </a:r>
            <a:endParaRPr lang="pt-BR" dirty="0">
              <a:solidFill>
                <a:srgbClr val="002060"/>
              </a:solidFill>
            </a:endParaRPr>
          </a:p>
        </p:txBody>
      </p:sp>
      <p:sp>
        <p:nvSpPr>
          <p:cNvPr id="14" name="Pentágono 13"/>
          <p:cNvSpPr/>
          <p:nvPr/>
        </p:nvSpPr>
        <p:spPr>
          <a:xfrm>
            <a:off x="1688022" y="103625"/>
            <a:ext cx="5597118" cy="566825"/>
          </a:xfrm>
          <a:prstGeom prst="homePlate">
            <a:avLst>
              <a:gd name="adj" fmla="val 22345"/>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A fidelidade de Daniel</a:t>
            </a:r>
            <a:endParaRPr lang="pt-BR" sz="2000" dirty="0">
              <a:solidFill>
                <a:schemeClr val="tx1"/>
              </a:solidFill>
            </a:endParaRPr>
          </a:p>
        </p:txBody>
      </p:sp>
      <p:sp>
        <p:nvSpPr>
          <p:cNvPr id="13" name="CaixaDeTexto 15"/>
          <p:cNvSpPr txBox="1">
            <a:spLocks noChangeArrowheads="1"/>
          </p:cNvSpPr>
          <p:nvPr/>
        </p:nvSpPr>
        <p:spPr bwMode="auto">
          <a:xfrm>
            <a:off x="33430" y="1268189"/>
            <a:ext cx="8244542"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1. Leia Daniel 2:20-23. Por que Daniel orou, e o que podemos aprender com </a:t>
            </a:r>
          </a:p>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essa oração?</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2. Leia Daniel 6:10 e 11. O que esses versículos nos revelam sobre Daniel?</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Diante de uma história como essa, quão fracas são suas desculpas para não orar?</a:t>
            </a:r>
          </a:p>
        </p:txBody>
      </p:sp>
      <p:sp>
        <p:nvSpPr>
          <p:cNvPr id="15" name="Texto Explicativo: Seta para Baixo 14">
            <a:extLst>
              <a:ext uri="{FF2B5EF4-FFF2-40B4-BE49-F238E27FC236}">
                <a16:creationId xmlns:a16="http://schemas.microsoft.com/office/drawing/2014/main" id="{9EF323A3-E3B5-474A-8077-D78C396E1C05}"/>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675D3337-7DF3-BE4F-821E-0C4FAA4EF9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6E7B6D61-AC36-1B14-38B6-C2AD5FD43FB5}"/>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06</a:t>
            </a:r>
            <a:endParaRPr lang="pt-BR" dirty="0">
              <a:solidFill>
                <a:srgbClr val="452643"/>
              </a:solidFill>
            </a:endParaRPr>
          </a:p>
        </p:txBody>
      </p:sp>
      <p:sp>
        <p:nvSpPr>
          <p:cNvPr id="4" name="Retângulo 3">
            <a:extLst>
              <a:ext uri="{FF2B5EF4-FFF2-40B4-BE49-F238E27FC236}">
                <a16:creationId xmlns:a16="http://schemas.microsoft.com/office/drawing/2014/main" id="{097EB87A-A064-5B95-D479-378CD56BDFCD}"/>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Dn 2:20-23; 6:10,11; At 20:36; Gn 5:22-24; Êx 33:15-23; 32:31, 32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Foto preta e branca de um campo&#10;&#10;O conteúdo gerado por IA pode estar incorreto.">
            <a:extLst>
              <a:ext uri="{FF2B5EF4-FFF2-40B4-BE49-F238E27FC236}">
                <a16:creationId xmlns:a16="http://schemas.microsoft.com/office/drawing/2014/main" id="{D45320DE-895D-A98E-C63F-428A21E587D8}"/>
              </a:ext>
            </a:extLst>
          </p:cNvPr>
          <p:cNvPicPr>
            <a:picLocks noChangeAspect="1"/>
          </p:cNvPicPr>
          <p:nvPr/>
        </p:nvPicPr>
        <p:blipFill>
          <a:blip r:embed="rId4">
            <a:duotone>
              <a:schemeClr val="accent2">
                <a:shade val="45000"/>
                <a:satMod val="135000"/>
              </a:schemeClr>
              <a:prstClr val="white"/>
            </a:duotone>
            <a:extLst>
              <a:ext uri="{BEBA8EAE-BF5A-486C-A8C5-ECC9F3942E4B}">
                <a14:imgProps xmlns:a14="http://schemas.microsoft.com/office/drawing/2010/main">
                  <a14:imgLayer r:embed="rId5">
                    <a14:imgEffect>
                      <a14:brightnessContrast bright="40000" contrast="40000"/>
                    </a14:imgEffect>
                  </a14:imgLayer>
                </a14:imgProps>
              </a:ext>
            </a:extLst>
          </a:blip>
          <a:stretch>
            <a:fillRect/>
          </a:stretch>
        </p:blipFill>
        <p:spPr>
          <a:xfrm>
            <a:off x="7282701" y="-24970"/>
            <a:ext cx="1878761" cy="764430"/>
          </a:xfrm>
          <a:prstGeom prst="rect">
            <a:avLst/>
          </a:prstGeom>
          <a:ln>
            <a:noFill/>
          </a:ln>
          <a:effectLst>
            <a:softEdge rad="112500"/>
          </a:effectLst>
        </p:spPr>
      </p:pic>
    </p:spTree>
    <p:extLst>
      <p:ext uri="{BB962C8B-B14F-4D97-AF65-F5344CB8AC3E}">
        <p14:creationId xmlns:p14="http://schemas.microsoft.com/office/powerpoint/2010/main" val="2630436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00FF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59995"/>
            <a:ext cx="1489166" cy="444137"/>
          </a:xfrm>
          <a:prstGeom prst="round2DiagRect">
            <a:avLst>
              <a:gd name="adj1" fmla="val 16667"/>
              <a:gd name="adj2" fmla="val 33333"/>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002060"/>
                </a:solidFill>
                <a:latin typeface="Arial Black" panose="020B0A04020102020204" pitchFamily="34" charset="0"/>
              </a:rPr>
              <a:t>Domingo</a:t>
            </a:r>
            <a:endParaRPr lang="pt-BR" dirty="0">
              <a:solidFill>
                <a:srgbClr val="002060"/>
              </a:solidFill>
            </a:endParaRPr>
          </a:p>
        </p:txBody>
      </p:sp>
      <p:sp>
        <p:nvSpPr>
          <p:cNvPr id="14" name="Pentágono 13"/>
          <p:cNvSpPr/>
          <p:nvPr/>
        </p:nvSpPr>
        <p:spPr>
          <a:xfrm>
            <a:off x="1688022" y="103625"/>
            <a:ext cx="5597118" cy="566825"/>
          </a:xfrm>
          <a:prstGeom prst="homePlate">
            <a:avLst>
              <a:gd name="adj" fmla="val 22345"/>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A fidelidade de Daniel</a:t>
            </a:r>
            <a:endParaRPr lang="pt-BR" sz="2000" dirty="0">
              <a:solidFill>
                <a:schemeClr val="tx1"/>
              </a:solidFill>
            </a:endParaRPr>
          </a:p>
        </p:txBody>
      </p:sp>
      <p:sp>
        <p:nvSpPr>
          <p:cNvPr id="12" name="CaixaDeTexto 10"/>
          <p:cNvSpPr txBox="1">
            <a:spLocks noChangeArrowheads="1"/>
          </p:cNvSpPr>
          <p:nvPr/>
        </p:nvSpPr>
        <p:spPr bwMode="auto">
          <a:xfrm>
            <a:off x="24368" y="1131002"/>
            <a:ext cx="8253604" cy="287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Ao longo dos anos e sob diferentes reinados, Daniel permaneceu firme em seu papel de conselheiro real. “Daniel destacou-se entre os supervisores e sátrapas por suas notáveis qualidades, a ponto de o rei planejar colocá-lo sobre todo o reino” (</a:t>
            </a:r>
            <a:r>
              <a:rPr lang="pt-BR" sz="1600" dirty="0" err="1">
                <a:solidFill>
                  <a:srgbClr val="000000"/>
                </a:solidFill>
                <a:effectLst/>
                <a:latin typeface="Arial Black" panose="020B0A04020102020204" pitchFamily="34" charset="0"/>
              </a:rPr>
              <a:t>Dn</a:t>
            </a:r>
            <a:r>
              <a:rPr lang="pt-BR" sz="1600" dirty="0">
                <a:solidFill>
                  <a:srgbClr val="000000"/>
                </a:solidFill>
                <a:effectLst/>
                <a:latin typeface="Arial Black" panose="020B0A04020102020204" pitchFamily="34" charset="0"/>
              </a:rPr>
              <a:t> 6:3, NVI). “Ele era íntegro, e não se encontrava nele falha ou culpa” (</a:t>
            </a:r>
            <a:r>
              <a:rPr lang="pt-BR" sz="1600" dirty="0" err="1">
                <a:solidFill>
                  <a:srgbClr val="000000"/>
                </a:solidFill>
                <a:effectLst/>
                <a:latin typeface="Arial Black" panose="020B0A04020102020204" pitchFamily="34" charset="0"/>
              </a:rPr>
              <a:t>Dn</a:t>
            </a:r>
            <a:r>
              <a:rPr lang="pt-BR" sz="1600" dirty="0">
                <a:solidFill>
                  <a:srgbClr val="000000"/>
                </a:solidFill>
                <a:effectLst/>
                <a:latin typeface="Arial Black" panose="020B0A04020102020204" pitchFamily="34" charset="0"/>
              </a:rPr>
              <a:t> 6:4). Apesar da inveja profunda e das intrigas maliciosas dos seus colegas (</a:t>
            </a:r>
            <a:r>
              <a:rPr lang="pt-BR" sz="1600" dirty="0" err="1">
                <a:solidFill>
                  <a:srgbClr val="000000"/>
                </a:solidFill>
                <a:effectLst/>
                <a:latin typeface="Arial Black" panose="020B0A04020102020204" pitchFamily="34" charset="0"/>
              </a:rPr>
              <a:t>Dn</a:t>
            </a:r>
            <a:r>
              <a:rPr lang="pt-BR" sz="1600" dirty="0">
                <a:solidFill>
                  <a:srgbClr val="000000"/>
                </a:solidFill>
                <a:effectLst/>
                <a:latin typeface="Arial Black" panose="020B0A04020102020204" pitchFamily="34" charset="0"/>
              </a:rPr>
              <a:t> 6:5-9), Daniel manteve-se firme e corajoso em sua prática de oração. </a:t>
            </a:r>
          </a:p>
          <a:p>
            <a:pPr marL="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Diante das adversidades, Daniel recorria à oração. Mesmo com risco de vida, permaneceu coerente e perseverante: orava três vezes ao dia, como de costume, com as janelas abertas e voltado para Jerusalém. Sua oração envolvia um gesto físico  ele se ajoelhava  e era focada em ações de graças e súplicas.</a:t>
            </a:r>
            <a:endParaRPr lang="pt-BR" altLang="pt-BR" sz="1600" dirty="0">
              <a:latin typeface="Arial Black" panose="020B0A04020102020204" pitchFamily="34" charset="0"/>
              <a:cs typeface="Arial" panose="020B0604020202020204" pitchFamily="34" charset="0"/>
            </a:endParaRPr>
          </a:p>
        </p:txBody>
      </p:sp>
      <p:sp>
        <p:nvSpPr>
          <p:cNvPr id="3" name="Texto Explicativo: Seta para Baixo 2">
            <a:extLst>
              <a:ext uri="{FF2B5EF4-FFF2-40B4-BE49-F238E27FC236}">
                <a16:creationId xmlns:a16="http://schemas.microsoft.com/office/drawing/2014/main" id="{F514AFE6-CB97-49B3-AF4A-9109ED6B83CE}"/>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4" name="Imagem 3" descr="Diagrama&#10;&#10;O conteúdo gerado por IA pode estar incorreto.">
            <a:extLst>
              <a:ext uri="{FF2B5EF4-FFF2-40B4-BE49-F238E27FC236}">
                <a16:creationId xmlns:a16="http://schemas.microsoft.com/office/drawing/2014/main" id="{07344731-0EC0-1A7E-76D6-8E19F4DCAB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626EB36B-B5F4-E85C-49C2-9710FE128924}"/>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06</a:t>
            </a:r>
            <a:endParaRPr lang="pt-BR" dirty="0">
              <a:solidFill>
                <a:srgbClr val="452643"/>
              </a:solidFill>
            </a:endParaRPr>
          </a:p>
        </p:txBody>
      </p:sp>
      <p:sp>
        <p:nvSpPr>
          <p:cNvPr id="5" name="Retângulo 4">
            <a:extLst>
              <a:ext uri="{FF2B5EF4-FFF2-40B4-BE49-F238E27FC236}">
                <a16:creationId xmlns:a16="http://schemas.microsoft.com/office/drawing/2014/main" id="{272FFA27-05A0-7D46-5DAD-62DC67BF4A16}"/>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Dn 2:20-23; 6:10,11; At 20:36; Gn 5:22-24; Êx 33:15-23; 32:31, 32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7" name="Imagem 6" descr="Foto preta e branca de um campo&#10;&#10;O conteúdo gerado por IA pode estar incorreto.">
            <a:extLst>
              <a:ext uri="{FF2B5EF4-FFF2-40B4-BE49-F238E27FC236}">
                <a16:creationId xmlns:a16="http://schemas.microsoft.com/office/drawing/2014/main" id="{88FBDF06-FB95-E832-0695-397CEFD6C13D}"/>
              </a:ext>
            </a:extLst>
          </p:cNvPr>
          <p:cNvPicPr>
            <a:picLocks noChangeAspect="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brightnessContrast bright="40000" contrast="40000"/>
                    </a14:imgEffect>
                  </a14:imgLayer>
                </a14:imgProps>
              </a:ext>
            </a:extLst>
          </a:blip>
          <a:stretch>
            <a:fillRect/>
          </a:stretch>
        </p:blipFill>
        <p:spPr>
          <a:xfrm>
            <a:off x="7282701" y="-24970"/>
            <a:ext cx="1878761" cy="764430"/>
          </a:xfrm>
          <a:prstGeom prst="rect">
            <a:avLst/>
          </a:prstGeom>
          <a:ln>
            <a:noFill/>
          </a:ln>
          <a:effectLst>
            <a:softEdge rad="112500"/>
          </a:effectLst>
        </p:spPr>
      </p:pic>
    </p:spTree>
    <p:extLst>
      <p:ext uri="{BB962C8B-B14F-4D97-AF65-F5344CB8AC3E}">
        <p14:creationId xmlns:p14="http://schemas.microsoft.com/office/powerpoint/2010/main" val="3683219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FFCC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Segunda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A postura na oração</a:t>
            </a:r>
          </a:p>
        </p:txBody>
      </p:sp>
      <p:sp>
        <p:nvSpPr>
          <p:cNvPr id="15" name="CaixaDeTexto 15">
            <a:extLst>
              <a:ext uri="{FF2B5EF4-FFF2-40B4-BE49-F238E27FC236}">
                <a16:creationId xmlns:a16="http://schemas.microsoft.com/office/drawing/2014/main" id="{D5C09FDA-172B-4732-BD2E-A9BBEF8B191B}"/>
              </a:ext>
            </a:extLst>
          </p:cNvPr>
          <p:cNvSpPr txBox="1">
            <a:spLocks noChangeArrowheads="1"/>
          </p:cNvSpPr>
          <p:nvPr/>
        </p:nvSpPr>
        <p:spPr bwMode="auto">
          <a:xfrm>
            <a:off x="33430" y="1208029"/>
            <a:ext cx="8140991" cy="24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3. leia os textos a seguir e observe a experiência de pessoas que se ajoelharam ao orar. </a:t>
            </a:r>
            <a:r>
              <a:rPr lang="pt-BR" altLang="pt-BR" sz="1500" dirty="0" err="1">
                <a:solidFill>
                  <a:srgbClr val="C00000"/>
                </a:solidFill>
                <a:latin typeface="Arial Black" panose="020B0A04020102020204" pitchFamily="34" charset="0"/>
                <a:cs typeface="Arial" panose="020B0604020202020204" pitchFamily="34" charset="0"/>
              </a:rPr>
              <a:t>Dn</a:t>
            </a:r>
            <a:r>
              <a:rPr lang="pt-BR" altLang="pt-BR" sz="1500" dirty="0">
                <a:solidFill>
                  <a:srgbClr val="C00000"/>
                </a:solidFill>
                <a:latin typeface="Arial Black" panose="020B0A04020102020204" pitchFamily="34" charset="0"/>
                <a:cs typeface="Arial" panose="020B0604020202020204" pitchFamily="34" charset="0"/>
              </a:rPr>
              <a:t> 6:10; </a:t>
            </a:r>
            <a:r>
              <a:rPr lang="pt-BR" altLang="pt-BR" sz="1500" dirty="0" err="1">
                <a:solidFill>
                  <a:srgbClr val="C00000"/>
                </a:solidFill>
                <a:latin typeface="Arial Black" panose="020B0A04020102020204" pitchFamily="34" charset="0"/>
                <a:cs typeface="Arial" panose="020B0604020202020204" pitchFamily="34" charset="0"/>
              </a:rPr>
              <a:t>Lc</a:t>
            </a:r>
            <a:r>
              <a:rPr lang="pt-BR" altLang="pt-BR" sz="1500" dirty="0">
                <a:solidFill>
                  <a:srgbClr val="C00000"/>
                </a:solidFill>
                <a:latin typeface="Arial Black" panose="020B0A04020102020204" pitchFamily="34" charset="0"/>
                <a:cs typeface="Arial" panose="020B0604020202020204" pitchFamily="34" charset="0"/>
              </a:rPr>
              <a:t> 22:41; At 7:60; 9:40; 20:36</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p:txBody>
      </p:sp>
      <p:sp>
        <p:nvSpPr>
          <p:cNvPr id="22" name="Texto Explicativo: Seta para Baixo 21">
            <a:extLst>
              <a:ext uri="{FF2B5EF4-FFF2-40B4-BE49-F238E27FC236}">
                <a16:creationId xmlns:a16="http://schemas.microsoft.com/office/drawing/2014/main" id="{BDD13C62-4DCC-4E38-8F64-0DE6F4ED90DE}"/>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A1E0D5B6-F654-BC7D-5B4D-9CEEEF8576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0A40F382-81D3-8F6F-A6FB-71C176B3C11C}"/>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06</a:t>
            </a:r>
            <a:endParaRPr lang="pt-BR" dirty="0">
              <a:solidFill>
                <a:srgbClr val="452643"/>
              </a:solidFill>
            </a:endParaRPr>
          </a:p>
        </p:txBody>
      </p:sp>
      <p:sp>
        <p:nvSpPr>
          <p:cNvPr id="4" name="Retângulo 3">
            <a:extLst>
              <a:ext uri="{FF2B5EF4-FFF2-40B4-BE49-F238E27FC236}">
                <a16:creationId xmlns:a16="http://schemas.microsoft.com/office/drawing/2014/main" id="{305626B3-E2BF-EB28-90C1-15727F16877C}"/>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Dn 2:20-23; 6:10,11; At 20:36; Gn 5:22-24; Êx 33:15-23; 32:31, 32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5" name="Imagem 4" descr="Foto preta e branca de um campo&#10;&#10;O conteúdo gerado por IA pode estar incorreto.">
            <a:extLst>
              <a:ext uri="{FF2B5EF4-FFF2-40B4-BE49-F238E27FC236}">
                <a16:creationId xmlns:a16="http://schemas.microsoft.com/office/drawing/2014/main" id="{4F9169EE-B929-DC19-9111-694BA1321DE1}"/>
              </a:ext>
            </a:extLst>
          </p:cNvPr>
          <p:cNvPicPr>
            <a:picLocks noChangeAspect="1"/>
          </p:cNvPicPr>
          <p:nvPr/>
        </p:nvPicPr>
        <p:blipFill>
          <a:blip r:embed="rId4">
            <a:duotone>
              <a:schemeClr val="accent2">
                <a:shade val="45000"/>
                <a:satMod val="135000"/>
              </a:schemeClr>
              <a:prstClr val="white"/>
            </a:duotone>
            <a:extLst>
              <a:ext uri="{BEBA8EAE-BF5A-486C-A8C5-ECC9F3942E4B}">
                <a14:imgProps xmlns:a14="http://schemas.microsoft.com/office/drawing/2010/main">
                  <a14:imgLayer r:embed="rId5">
                    <a14:imgEffect>
                      <a14:brightnessContrast bright="40000" contrast="40000"/>
                    </a14:imgEffect>
                  </a14:imgLayer>
                </a14:imgProps>
              </a:ext>
            </a:extLst>
          </a:blip>
          <a:stretch>
            <a:fillRect/>
          </a:stretch>
        </p:blipFill>
        <p:spPr>
          <a:xfrm>
            <a:off x="7282701" y="-24970"/>
            <a:ext cx="1878761" cy="764430"/>
          </a:xfrm>
          <a:prstGeom prst="rect">
            <a:avLst/>
          </a:prstGeom>
          <a:ln>
            <a:noFill/>
          </a:ln>
          <a:effectLst>
            <a:softEdge rad="112500"/>
          </a:effectLst>
        </p:spPr>
      </p:pic>
    </p:spTree>
    <p:extLst>
      <p:ext uri="{BB962C8B-B14F-4D97-AF65-F5344CB8AC3E}">
        <p14:creationId xmlns:p14="http://schemas.microsoft.com/office/powerpoint/2010/main" val="3902406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FFCC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Segunda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A postura na oração</a:t>
            </a:r>
          </a:p>
        </p:txBody>
      </p:sp>
      <p:sp>
        <p:nvSpPr>
          <p:cNvPr id="12" name="CaixaDeTexto 10">
            <a:extLst>
              <a:ext uri="{FF2B5EF4-FFF2-40B4-BE49-F238E27FC236}">
                <a16:creationId xmlns:a16="http://schemas.microsoft.com/office/drawing/2014/main" id="{A64B78EF-EDA8-421A-88C9-45544BBCA9D1}"/>
              </a:ext>
            </a:extLst>
          </p:cNvPr>
          <p:cNvSpPr txBox="1">
            <a:spLocks noChangeArrowheads="1"/>
          </p:cNvSpPr>
          <p:nvPr/>
        </p:nvSpPr>
        <p:spPr bwMode="auto">
          <a:xfrm>
            <a:off x="24368" y="1132745"/>
            <a:ext cx="8197349" cy="5013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A oração não só nos conecta a Deus, mas também demonstra ao diabo a quem pertencemos. Ao nos ajoelharmos para orar pela manhã, proclamamos abertamente às forças do mal que escolhemos seguir a Deus naquele dia. Além disso, ao orar, o Senhor envia Seus anjos para nos acompanhar, fortalecendo-nos e protegendo-nos do inimigo (Salmo 91).</a:t>
            </a:r>
          </a:p>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O ato de ajoelhar-se simboliza submissão e humildade, diferindo de orar sentado ou deitado — posições em que também é possível orar. No entanto, ao nos ajoelharmos diante de Deus, o coração se rende com maior facilidade, pois tanto o corpo quanto as palavras afirmam Sua soberania e reconhecem que somos Seus filhos, criados por Suas mãos.</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0D166226-26B4-450D-9EDE-E579CA78EEF8}"/>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3" name="Imagem 2" descr="Diagrama&#10;&#10;O conteúdo gerado por IA pode estar incorreto.">
            <a:extLst>
              <a:ext uri="{FF2B5EF4-FFF2-40B4-BE49-F238E27FC236}">
                <a16:creationId xmlns:a16="http://schemas.microsoft.com/office/drawing/2014/main" id="{2BE6A073-C0E1-50F0-D7B4-8226ED53D4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4BF6C705-2184-55FC-AACD-C85AC7EC24D5}"/>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06</a:t>
            </a:r>
            <a:endParaRPr lang="pt-BR" dirty="0">
              <a:solidFill>
                <a:srgbClr val="452643"/>
              </a:solidFill>
            </a:endParaRPr>
          </a:p>
        </p:txBody>
      </p:sp>
      <p:sp>
        <p:nvSpPr>
          <p:cNvPr id="4" name="Retângulo 3">
            <a:extLst>
              <a:ext uri="{FF2B5EF4-FFF2-40B4-BE49-F238E27FC236}">
                <a16:creationId xmlns:a16="http://schemas.microsoft.com/office/drawing/2014/main" id="{6C8DBAAA-9EAC-C33A-4020-75E407F2B864}"/>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Dn 2:20-23; 6:10,11; At 20:36; Gn 5:22-24; Êx 33:15-23; 32:31, 32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5" name="Imagem 4" descr="Foto preta e branca de um campo&#10;&#10;O conteúdo gerado por IA pode estar incorreto.">
            <a:extLst>
              <a:ext uri="{FF2B5EF4-FFF2-40B4-BE49-F238E27FC236}">
                <a16:creationId xmlns:a16="http://schemas.microsoft.com/office/drawing/2014/main" id="{5E7D057F-EFA1-CA33-0677-E28833E8FCF9}"/>
              </a:ext>
            </a:extLst>
          </p:cNvPr>
          <p:cNvPicPr>
            <a:picLocks noChangeAspect="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brightnessContrast bright="40000" contrast="40000"/>
                    </a14:imgEffect>
                  </a14:imgLayer>
                </a14:imgProps>
              </a:ext>
            </a:extLst>
          </a:blip>
          <a:stretch>
            <a:fillRect/>
          </a:stretch>
        </p:blipFill>
        <p:spPr>
          <a:xfrm>
            <a:off x="7282701" y="-24970"/>
            <a:ext cx="1878761" cy="764430"/>
          </a:xfrm>
          <a:prstGeom prst="rect">
            <a:avLst/>
          </a:prstGeom>
          <a:ln>
            <a:noFill/>
          </a:ln>
          <a:effectLst>
            <a:softEdge rad="112500"/>
          </a:effectLst>
        </p:spPr>
      </p:pic>
    </p:spTree>
    <p:extLst>
      <p:ext uri="{BB962C8B-B14F-4D97-AF65-F5344CB8AC3E}">
        <p14:creationId xmlns:p14="http://schemas.microsoft.com/office/powerpoint/2010/main" val="3032827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FFE9A3"/>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Terça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Enoque andou com Deus</a:t>
            </a:r>
          </a:p>
        </p:txBody>
      </p:sp>
      <p:sp>
        <p:nvSpPr>
          <p:cNvPr id="15" name="CaixaDeTexto 15">
            <a:extLst>
              <a:ext uri="{FF2B5EF4-FFF2-40B4-BE49-F238E27FC236}">
                <a16:creationId xmlns:a16="http://schemas.microsoft.com/office/drawing/2014/main" id="{C3A1BEFC-B9B8-4142-B09F-1F5B330F4265}"/>
              </a:ext>
            </a:extLst>
          </p:cNvPr>
          <p:cNvSpPr txBox="1">
            <a:spLocks noChangeArrowheads="1"/>
          </p:cNvSpPr>
          <p:nvPr/>
        </p:nvSpPr>
        <p:spPr bwMode="auto">
          <a:xfrm>
            <a:off x="33430" y="1208029"/>
            <a:ext cx="8244542"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4. Leia Gênesis 5:22-24. O que sabemos sobre Enoque?</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E você? Ao longo deste dia, onde e como vai sussurrar uma oração em comunhão com Jesus?</a:t>
            </a:r>
          </a:p>
        </p:txBody>
      </p:sp>
      <p:sp>
        <p:nvSpPr>
          <p:cNvPr id="22" name="Texto Explicativo: Seta para Baixo 21">
            <a:extLst>
              <a:ext uri="{FF2B5EF4-FFF2-40B4-BE49-F238E27FC236}">
                <a16:creationId xmlns:a16="http://schemas.microsoft.com/office/drawing/2014/main" id="{8BEA5E99-E373-4CFD-85F3-CA3E79AA58FA}"/>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DBAB4A97-3178-8C75-CE03-60417C49E1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A3DD0C08-92C0-5378-EB0D-5750E8DAAA65}"/>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06</a:t>
            </a:r>
            <a:endParaRPr lang="pt-BR" dirty="0">
              <a:solidFill>
                <a:srgbClr val="452643"/>
              </a:solidFill>
            </a:endParaRPr>
          </a:p>
        </p:txBody>
      </p:sp>
      <p:sp>
        <p:nvSpPr>
          <p:cNvPr id="4" name="Retângulo 3">
            <a:extLst>
              <a:ext uri="{FF2B5EF4-FFF2-40B4-BE49-F238E27FC236}">
                <a16:creationId xmlns:a16="http://schemas.microsoft.com/office/drawing/2014/main" id="{6D37E4F3-B62A-23F9-8974-93DFCD78B9B5}"/>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Dn 2:20-23; 6:10,11; At 20:36; Gn 5:22-24; Êx 33:15-23; 32:31, 32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5" name="Imagem 4" descr="Foto preta e branca de um campo&#10;&#10;O conteúdo gerado por IA pode estar incorreto.">
            <a:extLst>
              <a:ext uri="{FF2B5EF4-FFF2-40B4-BE49-F238E27FC236}">
                <a16:creationId xmlns:a16="http://schemas.microsoft.com/office/drawing/2014/main" id="{7C71196B-93F9-1C8C-FE1E-20047D993D83}"/>
              </a:ext>
            </a:extLst>
          </p:cNvPr>
          <p:cNvPicPr>
            <a:picLocks noChangeAspect="1"/>
          </p:cNvPicPr>
          <p:nvPr/>
        </p:nvPicPr>
        <p:blipFill>
          <a:blip r:embed="rId4">
            <a:duotone>
              <a:schemeClr val="accent2">
                <a:shade val="45000"/>
                <a:satMod val="135000"/>
              </a:schemeClr>
              <a:prstClr val="white"/>
            </a:duotone>
            <a:extLst>
              <a:ext uri="{BEBA8EAE-BF5A-486C-A8C5-ECC9F3942E4B}">
                <a14:imgProps xmlns:a14="http://schemas.microsoft.com/office/drawing/2010/main">
                  <a14:imgLayer r:embed="rId5">
                    <a14:imgEffect>
                      <a14:brightnessContrast bright="40000" contrast="40000"/>
                    </a14:imgEffect>
                  </a14:imgLayer>
                </a14:imgProps>
              </a:ext>
            </a:extLst>
          </a:blip>
          <a:stretch>
            <a:fillRect/>
          </a:stretch>
        </p:blipFill>
        <p:spPr>
          <a:xfrm>
            <a:off x="7282701" y="-24970"/>
            <a:ext cx="1878761" cy="764430"/>
          </a:xfrm>
          <a:prstGeom prst="rect">
            <a:avLst/>
          </a:prstGeom>
          <a:ln>
            <a:noFill/>
          </a:ln>
          <a:effectLst>
            <a:softEdge rad="112500"/>
          </a:effectLst>
        </p:spPr>
      </p:pic>
    </p:spTree>
    <p:extLst>
      <p:ext uri="{BB962C8B-B14F-4D97-AF65-F5344CB8AC3E}">
        <p14:creationId xmlns:p14="http://schemas.microsoft.com/office/powerpoint/2010/main" val="2424059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FFE9A3"/>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Terça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Enoque andou com Deus</a:t>
            </a:r>
          </a:p>
        </p:txBody>
      </p:sp>
      <p:sp>
        <p:nvSpPr>
          <p:cNvPr id="12" name="CaixaDeTexto 10">
            <a:extLst>
              <a:ext uri="{FF2B5EF4-FFF2-40B4-BE49-F238E27FC236}">
                <a16:creationId xmlns:a16="http://schemas.microsoft.com/office/drawing/2014/main" id="{8D5A143D-15FB-4DFE-B0EC-FEEB77A92B2C}"/>
              </a:ext>
            </a:extLst>
          </p:cNvPr>
          <p:cNvSpPr txBox="1">
            <a:spLocks noChangeArrowheads="1"/>
          </p:cNvSpPr>
          <p:nvPr/>
        </p:nvSpPr>
        <p:spPr bwMode="auto">
          <a:xfrm>
            <a:off x="24368" y="1146378"/>
            <a:ext cx="8233263" cy="4150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a:solidFill>
                  <a:srgbClr val="000000"/>
                </a:solidFill>
                <a:effectLst/>
                <a:latin typeface="Arial Black" panose="020B0A04020102020204" pitchFamily="34" charset="0"/>
              </a:rPr>
              <a:t>A Bíblia não apresenta muitos detalhes sobre Enoque, mas destaca que ele andou com Deus por 300 anos, até ser levado ao Céu pelo Senhor. Esse é um exemplo inspirador de uma vida marcada pela dedicação constante a Deus. Certamente, Enoque cultivava uma prática contínua de oração (Rm 12:12), fortalecendo sua fé e aproximando-se de Deus por meio das experiências cotidianas. Mesmo diante do avanço do pecado na Terra em seu tempo, ele manteve-se fiel ao serviço divino — algo que só é possível através de uma comunhão constante com Deus. Deus não nos chama a viver isolados, como eremitas ou monges, a ponto de deixarmos de ser úteis neste mundo. Assim como Enoque, podemos ser produtivos e atentos às necessidades ao nosso redor; contudo, somente ao “andar e conversar” com Deus, mantendo uma comunhão diária e firme, refletiremos Seu caráter maravilhoso em nossas vidas.</a:t>
            </a:r>
            <a:endParaRPr lang="pt-BR" sz="1600" dirty="0">
              <a:solidFill>
                <a:srgbClr val="000000"/>
              </a:solidFill>
              <a:effectLst/>
              <a:latin typeface="Arial Black" panose="020B0A04020102020204" pitchFamily="34" charset="0"/>
            </a:endParaRPr>
          </a:p>
        </p:txBody>
      </p:sp>
      <p:sp>
        <p:nvSpPr>
          <p:cNvPr id="13" name="Texto Explicativo: Seta para Baixo 12">
            <a:extLst>
              <a:ext uri="{FF2B5EF4-FFF2-40B4-BE49-F238E27FC236}">
                <a16:creationId xmlns:a16="http://schemas.microsoft.com/office/drawing/2014/main" id="{A584AFCD-A7C5-4294-814D-F53BEF238F5B}"/>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3" name="Imagem 2" descr="Diagrama&#10;&#10;O conteúdo gerado por IA pode estar incorreto.">
            <a:extLst>
              <a:ext uri="{FF2B5EF4-FFF2-40B4-BE49-F238E27FC236}">
                <a16:creationId xmlns:a16="http://schemas.microsoft.com/office/drawing/2014/main" id="{E9FE8042-C6B6-0B9D-3F23-CFBE96B7B1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6BAD2C3C-C52D-73D5-1B01-C3F745B9699C}"/>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06</a:t>
            </a:r>
            <a:endParaRPr lang="pt-BR" dirty="0">
              <a:solidFill>
                <a:srgbClr val="452643"/>
              </a:solidFill>
            </a:endParaRPr>
          </a:p>
        </p:txBody>
      </p:sp>
      <p:sp>
        <p:nvSpPr>
          <p:cNvPr id="4" name="Retângulo 3">
            <a:extLst>
              <a:ext uri="{FF2B5EF4-FFF2-40B4-BE49-F238E27FC236}">
                <a16:creationId xmlns:a16="http://schemas.microsoft.com/office/drawing/2014/main" id="{D0065D8F-3C45-2F08-2E21-1FC28105D55F}"/>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Dn 2:20-23; 6:10,11; At 20:36; Gn 5:22-24; Êx 33:15-23; 32:31, 32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Foto preta e branca de um campo&#10;&#10;O conteúdo gerado por IA pode estar incorreto.">
            <a:extLst>
              <a:ext uri="{FF2B5EF4-FFF2-40B4-BE49-F238E27FC236}">
                <a16:creationId xmlns:a16="http://schemas.microsoft.com/office/drawing/2014/main" id="{B40EA91F-BFD6-06EA-D7F4-E4A00E0E89A0}"/>
              </a:ext>
            </a:extLst>
          </p:cNvPr>
          <p:cNvPicPr>
            <a:picLocks noChangeAspect="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brightnessContrast bright="40000" contrast="40000"/>
                    </a14:imgEffect>
                  </a14:imgLayer>
                </a14:imgProps>
              </a:ext>
            </a:extLst>
          </a:blip>
          <a:stretch>
            <a:fillRect/>
          </a:stretch>
        </p:blipFill>
        <p:spPr>
          <a:xfrm>
            <a:off x="7282701" y="-24970"/>
            <a:ext cx="1878761" cy="764430"/>
          </a:xfrm>
          <a:prstGeom prst="rect">
            <a:avLst/>
          </a:prstGeom>
          <a:ln>
            <a:noFill/>
          </a:ln>
          <a:effectLst>
            <a:softEdge rad="112500"/>
          </a:effectLst>
        </p:spPr>
      </p:pic>
    </p:spTree>
    <p:extLst>
      <p:ext uri="{BB962C8B-B14F-4D97-AF65-F5344CB8AC3E}">
        <p14:creationId xmlns:p14="http://schemas.microsoft.com/office/powerpoint/2010/main" val="3772032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FFFF66"/>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Quarta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Moisés, líder consagrado</a:t>
            </a:r>
          </a:p>
        </p:txBody>
      </p:sp>
      <p:sp>
        <p:nvSpPr>
          <p:cNvPr id="15" name="CaixaDeTexto 15">
            <a:extLst>
              <a:ext uri="{FF2B5EF4-FFF2-40B4-BE49-F238E27FC236}">
                <a16:creationId xmlns:a16="http://schemas.microsoft.com/office/drawing/2014/main" id="{0F091E13-8EAD-4FFB-9473-BC74E5ABDC64}"/>
              </a:ext>
            </a:extLst>
          </p:cNvPr>
          <p:cNvSpPr txBox="1">
            <a:spLocks noChangeArrowheads="1"/>
          </p:cNvSpPr>
          <p:nvPr/>
        </p:nvSpPr>
        <p:spPr bwMode="auto">
          <a:xfrm>
            <a:off x="33429" y="1208029"/>
            <a:ext cx="8224593"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5. Leia Êxodo 33:15-23. Qual é o conteúdo e o tom dessa conversa entre Moisés e o Senhor?</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6. Em duas ocasiões, Moisés intercedeu por familiares. Quais eram as situações e o que poderia ter acontecido se ele não tivesse intervindo para mediar a situação? Arão: </a:t>
            </a:r>
            <a:r>
              <a:rPr lang="pt-BR" altLang="pt-BR" sz="1500" dirty="0" err="1">
                <a:solidFill>
                  <a:srgbClr val="C00000"/>
                </a:solidFill>
                <a:latin typeface="Arial Black" panose="020B0A04020102020204" pitchFamily="34" charset="0"/>
                <a:cs typeface="Arial" panose="020B0604020202020204" pitchFamily="34" charset="0"/>
              </a:rPr>
              <a:t>Êx</a:t>
            </a:r>
            <a:r>
              <a:rPr lang="pt-BR" altLang="pt-BR" sz="1500" dirty="0">
                <a:solidFill>
                  <a:srgbClr val="C00000"/>
                </a:solidFill>
                <a:latin typeface="Arial Black" panose="020B0A04020102020204" pitchFamily="34" charset="0"/>
                <a:cs typeface="Arial" panose="020B0604020202020204" pitchFamily="34" charset="0"/>
              </a:rPr>
              <a:t> 32:1-14, 31-34; </a:t>
            </a:r>
            <a:r>
              <a:rPr lang="pt-BR" altLang="pt-BR" sz="1500" dirty="0" err="1">
                <a:solidFill>
                  <a:srgbClr val="C00000"/>
                </a:solidFill>
                <a:latin typeface="Arial Black" panose="020B0A04020102020204" pitchFamily="34" charset="0"/>
                <a:cs typeface="Arial" panose="020B0604020202020204" pitchFamily="34" charset="0"/>
              </a:rPr>
              <a:t>Dt</a:t>
            </a:r>
            <a:r>
              <a:rPr lang="pt-BR" altLang="pt-BR" sz="1500" dirty="0">
                <a:solidFill>
                  <a:srgbClr val="C00000"/>
                </a:solidFill>
                <a:latin typeface="Arial Black" panose="020B0A04020102020204" pitchFamily="34" charset="0"/>
                <a:cs typeface="Arial" panose="020B0604020202020204" pitchFamily="34" charset="0"/>
              </a:rPr>
              <a:t> 9:20 __________________________</a:t>
            </a:r>
          </a:p>
          <a:p>
            <a:pPr algn="just">
              <a:lnSpc>
                <a:spcPct val="100000"/>
              </a:lnSpc>
              <a:spcBef>
                <a:spcPct val="0"/>
              </a:spcBef>
              <a:buNone/>
            </a:pPr>
            <a:r>
              <a:rPr lang="pt-BR" altLang="pt-BR" sz="1500" dirty="0" err="1">
                <a:solidFill>
                  <a:srgbClr val="C00000"/>
                </a:solidFill>
                <a:latin typeface="Arial Black" panose="020B0A04020102020204" pitchFamily="34" charset="0"/>
                <a:cs typeface="Arial" panose="020B0604020202020204" pitchFamily="34" charset="0"/>
              </a:rPr>
              <a:t>Miriã</a:t>
            </a:r>
            <a:r>
              <a:rPr lang="pt-BR" altLang="pt-BR" sz="1500" dirty="0">
                <a:solidFill>
                  <a:srgbClr val="C00000"/>
                </a:solidFill>
                <a:latin typeface="Arial Black" panose="020B0A04020102020204" pitchFamily="34" charset="0"/>
                <a:cs typeface="Arial" panose="020B0604020202020204" pitchFamily="34" charset="0"/>
              </a:rPr>
              <a:t>: </a:t>
            </a:r>
            <a:r>
              <a:rPr lang="pt-BR" altLang="pt-BR" sz="1500" dirty="0" err="1">
                <a:solidFill>
                  <a:srgbClr val="C00000"/>
                </a:solidFill>
                <a:latin typeface="Arial Black" panose="020B0A04020102020204" pitchFamily="34" charset="0"/>
                <a:cs typeface="Arial" panose="020B0604020202020204" pitchFamily="34" charset="0"/>
              </a:rPr>
              <a:t>Nm</a:t>
            </a:r>
            <a:r>
              <a:rPr lang="pt-BR" altLang="pt-BR" sz="1500" dirty="0">
                <a:solidFill>
                  <a:srgbClr val="C00000"/>
                </a:solidFill>
                <a:latin typeface="Arial Black" panose="020B0A04020102020204" pitchFamily="34" charset="0"/>
                <a:cs typeface="Arial" panose="020B0604020202020204" pitchFamily="34" charset="0"/>
              </a:rPr>
              <a:t> 12:13 ___________________________________________</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Leia Mateus 5:44 e Colossenses 3:13. Como aprender a praticar o que esses textos orientam? Por que isso é tão importante?.</a:t>
            </a:r>
          </a:p>
        </p:txBody>
      </p:sp>
      <p:sp>
        <p:nvSpPr>
          <p:cNvPr id="22" name="Texto Explicativo: Seta para Baixo 21">
            <a:extLst>
              <a:ext uri="{FF2B5EF4-FFF2-40B4-BE49-F238E27FC236}">
                <a16:creationId xmlns:a16="http://schemas.microsoft.com/office/drawing/2014/main" id="{5F0C11AF-133D-4271-81DD-D9F8BAF7AF95}"/>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66309FEB-57F2-7744-C9CD-026FEFE200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tângulo 1">
            <a:extLst>
              <a:ext uri="{FF2B5EF4-FFF2-40B4-BE49-F238E27FC236}">
                <a16:creationId xmlns:a16="http://schemas.microsoft.com/office/drawing/2014/main" id="{F2E68FDF-AFA2-B3E3-7D49-48E5306622D9}"/>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06</a:t>
            </a:r>
            <a:endParaRPr lang="pt-BR" dirty="0">
              <a:solidFill>
                <a:srgbClr val="452643"/>
              </a:solidFill>
            </a:endParaRPr>
          </a:p>
        </p:txBody>
      </p:sp>
      <p:sp>
        <p:nvSpPr>
          <p:cNvPr id="4" name="Retângulo 3">
            <a:extLst>
              <a:ext uri="{FF2B5EF4-FFF2-40B4-BE49-F238E27FC236}">
                <a16:creationId xmlns:a16="http://schemas.microsoft.com/office/drawing/2014/main" id="{2AE12C90-2EE5-C8A9-8E1B-5A55B5400A9C}"/>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da-DK" altLang="pt-BR" sz="1200" dirty="0">
                <a:latin typeface="Arial Black" panose="020B0A04020102020204" pitchFamily="34" charset="0"/>
                <a:cs typeface="Arial" panose="020B0604020202020204" pitchFamily="34" charset="0"/>
              </a:rPr>
              <a:t>Dn 2:20-23; 6:10,11; At 20:36; Gn 5:22-24; Êx 33:15-23; 32:31, 32</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6" name="Imagem 5" descr="Foto preta e branca de um campo&#10;&#10;O conteúdo gerado por IA pode estar incorreto.">
            <a:extLst>
              <a:ext uri="{FF2B5EF4-FFF2-40B4-BE49-F238E27FC236}">
                <a16:creationId xmlns:a16="http://schemas.microsoft.com/office/drawing/2014/main" id="{EEAA1D50-EC72-A51F-2EE5-91C8F46CC26D}"/>
              </a:ext>
            </a:extLst>
          </p:cNvPr>
          <p:cNvPicPr>
            <a:picLocks noChangeAspect="1"/>
          </p:cNvPicPr>
          <p:nvPr/>
        </p:nvPicPr>
        <p:blipFill>
          <a:blip r:embed="rId4">
            <a:duotone>
              <a:schemeClr val="accent2">
                <a:shade val="45000"/>
                <a:satMod val="135000"/>
              </a:schemeClr>
              <a:prstClr val="white"/>
            </a:duotone>
            <a:extLst>
              <a:ext uri="{BEBA8EAE-BF5A-486C-A8C5-ECC9F3942E4B}">
                <a14:imgProps xmlns:a14="http://schemas.microsoft.com/office/drawing/2010/main">
                  <a14:imgLayer r:embed="rId5">
                    <a14:imgEffect>
                      <a14:brightnessContrast bright="40000" contrast="40000"/>
                    </a14:imgEffect>
                  </a14:imgLayer>
                </a14:imgProps>
              </a:ext>
            </a:extLst>
          </a:blip>
          <a:stretch>
            <a:fillRect/>
          </a:stretch>
        </p:blipFill>
        <p:spPr>
          <a:xfrm>
            <a:off x="7282701" y="-24970"/>
            <a:ext cx="1878761" cy="764430"/>
          </a:xfrm>
          <a:prstGeom prst="rect">
            <a:avLst/>
          </a:prstGeom>
          <a:ln>
            <a:noFill/>
          </a:ln>
          <a:effectLst>
            <a:softEdge rad="112500"/>
          </a:effectLst>
        </p:spPr>
      </p:pic>
    </p:spTree>
    <p:extLst>
      <p:ext uri="{BB962C8B-B14F-4D97-AF65-F5344CB8AC3E}">
        <p14:creationId xmlns:p14="http://schemas.microsoft.com/office/powerpoint/2010/main" val="2241968852"/>
      </p:ext>
    </p:extLst>
  </p:cSld>
  <p:clrMapOvr>
    <a:masterClrMapping/>
  </p:clrMapOvr>
</p:sld>
</file>

<file path=ppt/theme/theme1.xml><?xml version="1.0" encoding="utf-8"?>
<a:theme xmlns:a="http://schemas.openxmlformats.org/drawingml/2006/main" name="Retrospectiva">
  <a:themeElements>
    <a:clrScheme name="Violeta">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Retrospectiva">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4052</TotalTime>
  <Words>1843</Words>
  <Application>Microsoft Office PowerPoint</Application>
  <PresentationFormat>Personalizar</PresentationFormat>
  <Paragraphs>153</Paragraphs>
  <Slides>14</Slides>
  <Notes>7</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14</vt:i4>
      </vt:variant>
    </vt:vector>
  </HeadingPairs>
  <TitlesOfParts>
    <vt:vector size="18" baseType="lpstr">
      <vt:lpstr>Calibri Light</vt:lpstr>
      <vt:lpstr>Calibri</vt:lpstr>
      <vt:lpstr>Arial Black</vt:lpstr>
      <vt:lpstr>Retrospectiva</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marcos</dc:creator>
  <cp:lastModifiedBy>Neemias Informatica Lima</cp:lastModifiedBy>
  <cp:revision>241</cp:revision>
  <dcterms:created xsi:type="dcterms:W3CDTF">2014-05-23T17:49:12Z</dcterms:created>
  <dcterms:modified xsi:type="dcterms:W3CDTF">2026-02-08T22:16:21Z</dcterms:modified>
</cp:coreProperties>
</file>