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8A2F42-36C3-4A68-8E57-67DA8BBD7EF2}" v="92" dt="2026-02-06T00:29:19.993"/>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92" d="100"/>
          <a:sy n="92" d="100"/>
        </p:scale>
        <p:origin x="1387" y="-173"/>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6T00:31:44.689" v="1232" actId="6549"/>
      <pc:docMkLst>
        <pc:docMk/>
      </pc:docMkLst>
      <pc:sldChg chg="addSp delSp modSp mod">
        <pc:chgData name="Neemias Informatica Lima" userId="b77af7bd85500281" providerId="LiveId" clId="{9F076688-C27E-4ADB-A555-BD203051690D}" dt="2026-02-06T00:00:34.927" v="1018"/>
        <pc:sldMkLst>
          <pc:docMk/>
          <pc:sldMk cId="2232331225" sldId="280"/>
        </pc:sldMkLst>
        <pc:spChg chg="mod">
          <ac:chgData name="Neemias Informatica Lima" userId="b77af7bd85500281" providerId="LiveId" clId="{9F076688-C27E-4ADB-A555-BD203051690D}" dt="2026-02-05T23:57:16.340" v="996" actId="20577"/>
          <ac:spMkLst>
            <pc:docMk/>
            <pc:sldMk cId="2232331225" sldId="280"/>
            <ac:spMk id="6" creationId="{00000000-0000-0000-0000-000000000000}"/>
          </ac:spMkLst>
        </pc:spChg>
        <pc:spChg chg="mod">
          <ac:chgData name="Neemias Informatica Lima" userId="b77af7bd85500281" providerId="LiveId" clId="{9F076688-C27E-4ADB-A555-BD203051690D}" dt="2026-02-05T23:56:54.629" v="974" actId="20577"/>
          <ac:spMkLst>
            <pc:docMk/>
            <pc:sldMk cId="2232331225" sldId="280"/>
            <ac:spMk id="7" creationId="{00000000-0000-0000-0000-000000000000}"/>
          </ac:spMkLst>
        </pc:spChg>
        <pc:spChg chg="mod">
          <ac:chgData name="Neemias Informatica Lima" userId="b77af7bd85500281" providerId="LiveId" clId="{9F076688-C27E-4ADB-A555-BD203051690D}" dt="2026-02-05T23:57:48.387" v="1005" actId="6549"/>
          <ac:spMkLst>
            <pc:docMk/>
            <pc:sldMk cId="2232331225" sldId="280"/>
            <ac:spMk id="9" creationId="{00000000-0000-0000-0000-000000000000}"/>
          </ac:spMkLst>
        </pc:spChg>
        <pc:spChg chg="mod">
          <ac:chgData name="Neemias Informatica Lima" userId="b77af7bd85500281" providerId="LiveId" clId="{9F076688-C27E-4ADB-A555-BD203051690D}" dt="2026-02-05T23:56:50.675" v="973" actId="20577"/>
          <ac:spMkLst>
            <pc:docMk/>
            <pc:sldMk cId="2232331225" sldId="280"/>
            <ac:spMk id="11" creationId="{00000000-0000-0000-0000-000000000000}"/>
          </ac:spMkLst>
        </pc:spChg>
        <pc:spChg chg="mod">
          <ac:chgData name="Neemias Informatica Lima" userId="b77af7bd85500281" providerId="LiveId" clId="{9F076688-C27E-4ADB-A555-BD203051690D}" dt="2026-02-05T23:58:24.788" v="1009" actId="20577"/>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add del mod">
          <ac:chgData name="Neemias Informatica Lima" userId="b77af7bd85500281" providerId="LiveId" clId="{9F076688-C27E-4ADB-A555-BD203051690D}" dt="2026-02-05T23:57:01.356" v="975" actId="478"/>
          <ac:picMkLst>
            <pc:docMk/>
            <pc:sldMk cId="2232331225" sldId="280"/>
            <ac:picMk id="4" creationId="{97C6BDDB-2368-EEB9-F96E-E2354E7FBFEB}"/>
          </ac:picMkLst>
        </pc:picChg>
        <pc:picChg chg="add mod">
          <ac:chgData name="Neemias Informatica Lima" userId="b77af7bd85500281" providerId="LiveId" clId="{9F076688-C27E-4ADB-A555-BD203051690D}" dt="2026-02-06T00:00:34.927" v="1018"/>
          <ac:picMkLst>
            <pc:docMk/>
            <pc:sldMk cId="2232331225" sldId="280"/>
            <ac:picMk id="8" creationId="{76FAB294-F2B3-8618-BD2E-A050381934C3}"/>
          </ac:picMkLst>
        </pc:picChg>
      </pc:sldChg>
      <pc:sldChg chg="addSp delSp modSp mod">
        <pc:chgData name="Neemias Informatica Lima" userId="b77af7bd85500281" providerId="LiveId" clId="{9F076688-C27E-4ADB-A555-BD203051690D}" dt="2026-02-06T00:06:32.250" v="1054" actId="34807"/>
        <pc:sldMkLst>
          <pc:docMk/>
          <pc:sldMk cId="2103443556" sldId="281"/>
        </pc:sldMkLst>
        <pc:spChg chg="mod">
          <ac:chgData name="Neemias Informatica Lima" userId="b77af7bd85500281" providerId="LiveId" clId="{9F076688-C27E-4ADB-A555-BD203051690D}" dt="2026-02-06T00:06:32.250" v="1054" actId="34807"/>
          <ac:spMkLst>
            <pc:docMk/>
            <pc:sldMk cId="2103443556" sldId="281"/>
            <ac:spMk id="8" creationId="{00000000-0000-0000-0000-000000000000}"/>
          </ac:spMkLst>
        </pc:spChg>
        <pc:spChg chg="mod">
          <ac:chgData name="Neemias Informatica Lima" userId="b77af7bd85500281" providerId="LiveId" clId="{9F076688-C27E-4ADB-A555-BD203051690D}" dt="2026-02-06T00:01:05.026" v="1022" actId="20577"/>
          <ac:spMkLst>
            <pc:docMk/>
            <pc:sldMk cId="2103443556" sldId="281"/>
            <ac:spMk id="11" creationId="{00000000-0000-0000-0000-000000000000}"/>
          </ac:spMkLst>
        </pc:spChg>
        <pc:spChg chg="mod">
          <ac:chgData name="Neemias Informatica Lima" userId="b77af7bd85500281" providerId="LiveId" clId="{9F076688-C27E-4ADB-A555-BD203051690D}" dt="2026-02-06T00:00:55.991" v="1019"/>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mod">
          <ac:chgData name="Neemias Informatica Lima" userId="b77af7bd85500281" providerId="LiveId" clId="{9F076688-C27E-4ADB-A555-BD203051690D}" dt="2026-02-06T00:01:22.678" v="1026" actId="14100"/>
          <ac:picMkLst>
            <pc:docMk/>
            <pc:sldMk cId="2103443556" sldId="281"/>
            <ac:picMk id="3" creationId="{0828F361-DB10-FC18-E520-43EDC5412995}"/>
          </ac:picMkLst>
        </pc:picChg>
        <pc:picChg chg="add del mod">
          <ac:chgData name="Neemias Informatica Lima" userId="b77af7bd85500281" providerId="LiveId" clId="{9F076688-C27E-4ADB-A555-BD203051690D}" dt="2026-02-06T00:01:03.265" v="1020" actId="478"/>
          <ac:picMkLst>
            <pc:docMk/>
            <pc:sldMk cId="2103443556" sldId="281"/>
            <ac:picMk id="4" creationId="{6A522968-0713-B151-B7AE-55CDB518C696}"/>
          </ac:picMkLst>
        </pc:picChg>
      </pc:sldChg>
      <pc:sldChg chg="addSp delSp modSp mod">
        <pc:chgData name="Neemias Informatica Lima" userId="b77af7bd85500281" providerId="LiveId" clId="{9F076688-C27E-4ADB-A555-BD203051690D}" dt="2026-02-06T00:11:15.679" v="1077" actId="20577"/>
        <pc:sldMkLst>
          <pc:docMk/>
          <pc:sldMk cId="3683219421" sldId="282"/>
        </pc:sldMkLst>
        <pc:spChg chg="add del mod">
          <ac:chgData name="Neemias Informatica Lima" userId="b77af7bd85500281" providerId="LiveId" clId="{9F076688-C27E-4ADB-A555-BD203051690D}" dt="2026-02-06T00:02:27.465" v="1029" actId="478"/>
          <ac:spMkLst>
            <pc:docMk/>
            <pc:sldMk cId="3683219421" sldId="282"/>
            <ac:spMk id="2" creationId="{7031D7E4-500C-9CC5-D2B3-EBF191341E0E}"/>
          </ac:spMkLst>
        </pc:spChg>
        <pc:spChg chg="add del mod">
          <ac:chgData name="Neemias Informatica Lima" userId="b77af7bd85500281" providerId="LiveId" clId="{9F076688-C27E-4ADB-A555-BD203051690D}" dt="2026-02-06T00:02:27.465" v="1029" actId="478"/>
          <ac:spMkLst>
            <pc:docMk/>
            <pc:sldMk cId="3683219421" sldId="282"/>
            <ac:spMk id="5" creationId="{5BABD90D-8684-96D9-52FC-07FE0207699C}"/>
          </ac:spMkLst>
        </pc:spChg>
        <pc:spChg chg="add mod">
          <ac:chgData name="Neemias Informatica Lima" userId="b77af7bd85500281" providerId="LiveId" clId="{9F076688-C27E-4ADB-A555-BD203051690D}" dt="2026-02-06T00:02:27.970" v="1030"/>
          <ac:spMkLst>
            <pc:docMk/>
            <pc:sldMk cId="3683219421" sldId="282"/>
            <ac:spMk id="6" creationId="{875F4214-A0B2-F4E4-EB4A-99E54F1C2A06}"/>
          </ac:spMkLst>
        </pc:spChg>
        <pc:spChg chg="add mod">
          <ac:chgData name="Neemias Informatica Lima" userId="b77af7bd85500281" providerId="LiveId" clId="{9F076688-C27E-4ADB-A555-BD203051690D}" dt="2026-02-06T00:02:27.970" v="1030"/>
          <ac:spMkLst>
            <pc:docMk/>
            <pc:sldMk cId="3683219421" sldId="282"/>
            <ac:spMk id="8" creationId="{7FAC7965-3EC1-B13C-E2EA-C472827BA354}"/>
          </ac:spMkLst>
        </pc:spChg>
        <pc:spChg chg="mod">
          <ac:chgData name="Neemias Informatica Lima" userId="b77af7bd85500281" providerId="LiveId" clId="{9F076688-C27E-4ADB-A555-BD203051690D}" dt="2026-02-06T00:11:15.679" v="1077" actId="20577"/>
          <ac:spMkLst>
            <pc:docMk/>
            <pc:sldMk cId="3683219421" sldId="282"/>
            <ac:spMk id="12" creationId="{00000000-0000-0000-0000-000000000000}"/>
          </ac:spMkLst>
        </pc:spChg>
        <pc:spChg chg="mod">
          <ac:chgData name="Neemias Informatica Lima" userId="b77af7bd85500281" providerId="LiveId" clId="{9F076688-C27E-4ADB-A555-BD203051690D}" dt="2026-02-06T00:07:02.255" v="1058"/>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del mod">
          <ac:chgData name="Neemias Informatica Lima" userId="b77af7bd85500281" providerId="LiveId" clId="{9F076688-C27E-4ADB-A555-BD203051690D}" dt="2026-02-06T00:02:27.465" v="1029" actId="478"/>
          <ac:picMkLst>
            <pc:docMk/>
            <pc:sldMk cId="3683219421" sldId="282"/>
            <ac:picMk id="7" creationId="{6A522968-0713-B151-B7AE-55CDB518C696}"/>
          </ac:picMkLst>
        </pc:picChg>
        <pc:picChg chg="add mod">
          <ac:chgData name="Neemias Informatica Lima" userId="b77af7bd85500281" providerId="LiveId" clId="{9F076688-C27E-4ADB-A555-BD203051690D}" dt="2026-02-06T00:02:27.970" v="1030"/>
          <ac:picMkLst>
            <pc:docMk/>
            <pc:sldMk cId="3683219421" sldId="282"/>
            <ac:picMk id="9" creationId="{D9549E04-8F12-F222-ACE4-142B5F6957CF}"/>
          </ac:picMkLst>
        </pc:picChg>
      </pc:sldChg>
      <pc:sldChg chg="addSp delSp modSp mod">
        <pc:chgData name="Neemias Informatica Lima" userId="b77af7bd85500281" providerId="LiveId" clId="{9F076688-C27E-4ADB-A555-BD203051690D}" dt="2026-02-06T00:13:57.058" v="1102" actId="207"/>
        <pc:sldMkLst>
          <pc:docMk/>
          <pc:sldMk cId="3902406419" sldId="283"/>
        </pc:sldMkLst>
        <pc:spChg chg="add del mod">
          <ac:chgData name="Neemias Informatica Lima" userId="b77af7bd85500281" providerId="LiveId" clId="{9F076688-C27E-4ADB-A555-BD203051690D}" dt="2026-02-06T00:02:37.185" v="1031" actId="478"/>
          <ac:spMkLst>
            <pc:docMk/>
            <pc:sldMk cId="3902406419" sldId="283"/>
            <ac:spMk id="2" creationId="{A2DD93DF-D896-CD16-DE1D-C130226C7954}"/>
          </ac:spMkLst>
        </pc:spChg>
        <pc:spChg chg="add del mod">
          <ac:chgData name="Neemias Informatica Lima" userId="b77af7bd85500281" providerId="LiveId" clId="{9F076688-C27E-4ADB-A555-BD203051690D}" dt="2026-02-06T00:02:37.185" v="1031" actId="478"/>
          <ac:spMkLst>
            <pc:docMk/>
            <pc:sldMk cId="3902406419" sldId="283"/>
            <ac:spMk id="4" creationId="{2AB0B330-82BB-0158-0A61-2F675F4093DC}"/>
          </ac:spMkLst>
        </pc:spChg>
        <pc:spChg chg="add mod">
          <ac:chgData name="Neemias Informatica Lima" userId="b77af7bd85500281" providerId="LiveId" clId="{9F076688-C27E-4ADB-A555-BD203051690D}" dt="2026-02-06T00:02:37.688" v="1032"/>
          <ac:spMkLst>
            <pc:docMk/>
            <pc:sldMk cId="3902406419" sldId="283"/>
            <ac:spMk id="6" creationId="{F47D4A02-FBDD-048F-24EE-1BA38CE32549}"/>
          </ac:spMkLst>
        </pc:spChg>
        <pc:spChg chg="add mod">
          <ac:chgData name="Neemias Informatica Lima" userId="b77af7bd85500281" providerId="LiveId" clId="{9F076688-C27E-4ADB-A555-BD203051690D}" dt="2026-02-06T00:02:37.688" v="1032"/>
          <ac:spMkLst>
            <pc:docMk/>
            <pc:sldMk cId="3902406419" sldId="283"/>
            <ac:spMk id="7" creationId="{1C5BF897-FBF9-6715-2A18-D094C0F7428A}"/>
          </ac:spMkLst>
        </pc:spChg>
        <pc:spChg chg="mod">
          <ac:chgData name="Neemias Informatica Lima" userId="b77af7bd85500281" providerId="LiveId" clId="{9F076688-C27E-4ADB-A555-BD203051690D}" dt="2026-02-06T00:12:19.281" v="1080" actId="20577"/>
          <ac:spMkLst>
            <pc:docMk/>
            <pc:sldMk cId="3902406419" sldId="283"/>
            <ac:spMk id="14" creationId="{00000000-0000-0000-0000-000000000000}"/>
          </ac:spMkLst>
        </pc:spChg>
        <pc:spChg chg="mod">
          <ac:chgData name="Neemias Informatica Lima" userId="b77af7bd85500281" providerId="LiveId" clId="{9F076688-C27E-4ADB-A555-BD203051690D}" dt="2026-02-06T00:13:57.058" v="1102" actId="207"/>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del mod">
          <ac:chgData name="Neemias Informatica Lima" userId="b77af7bd85500281" providerId="LiveId" clId="{9F076688-C27E-4ADB-A555-BD203051690D}" dt="2026-02-06T00:02:37.185" v="1031" actId="478"/>
          <ac:picMkLst>
            <pc:docMk/>
            <pc:sldMk cId="3902406419" sldId="283"/>
            <ac:picMk id="5" creationId="{6A522968-0713-B151-B7AE-55CDB518C696}"/>
          </ac:picMkLst>
        </pc:picChg>
        <pc:picChg chg="add mod">
          <ac:chgData name="Neemias Informatica Lima" userId="b77af7bd85500281" providerId="LiveId" clId="{9F076688-C27E-4ADB-A555-BD203051690D}" dt="2026-02-06T00:02:37.688" v="1032"/>
          <ac:picMkLst>
            <pc:docMk/>
            <pc:sldMk cId="3902406419" sldId="283"/>
            <ac:picMk id="8" creationId="{7CBA43DC-9004-F5B6-E9AE-6A31DFCE4AD5}"/>
          </ac:picMkLst>
        </pc:picChg>
      </pc:sldChg>
      <pc:sldChg chg="addSp delSp modSp mod">
        <pc:chgData name="Neemias Informatica Lima" userId="b77af7bd85500281" providerId="LiveId" clId="{9F076688-C27E-4ADB-A555-BD203051690D}" dt="2026-02-06T00:17:34.594" v="1123"/>
        <pc:sldMkLst>
          <pc:docMk/>
          <pc:sldMk cId="2424059023" sldId="284"/>
        </pc:sldMkLst>
        <pc:spChg chg="add del mod">
          <ac:chgData name="Neemias Informatica Lima" userId="b77af7bd85500281" providerId="LiveId" clId="{9F076688-C27E-4ADB-A555-BD203051690D}" dt="2026-02-06T00:03:19.656" v="1035" actId="478"/>
          <ac:spMkLst>
            <pc:docMk/>
            <pc:sldMk cId="2424059023" sldId="284"/>
            <ac:spMk id="2" creationId="{C76AA5DF-6D74-3F28-7F7F-051D8D3261B6}"/>
          </ac:spMkLst>
        </pc:spChg>
        <pc:spChg chg="add del mod">
          <ac:chgData name="Neemias Informatica Lima" userId="b77af7bd85500281" providerId="LiveId" clId="{9F076688-C27E-4ADB-A555-BD203051690D}" dt="2026-02-06T00:03:19.656" v="1035" actId="478"/>
          <ac:spMkLst>
            <pc:docMk/>
            <pc:sldMk cId="2424059023" sldId="284"/>
            <ac:spMk id="4" creationId="{6AA98731-AD7D-3599-C82E-E59F2A5CB5FA}"/>
          </ac:spMkLst>
        </pc:spChg>
        <pc:spChg chg="add mod">
          <ac:chgData name="Neemias Informatica Lima" userId="b77af7bd85500281" providerId="LiveId" clId="{9F076688-C27E-4ADB-A555-BD203051690D}" dt="2026-02-06T00:03:20.096" v="1036"/>
          <ac:spMkLst>
            <pc:docMk/>
            <pc:sldMk cId="2424059023" sldId="284"/>
            <ac:spMk id="6" creationId="{347AEDAF-2BD8-50A9-50C2-9FED1DFF3DF9}"/>
          </ac:spMkLst>
        </pc:spChg>
        <pc:spChg chg="add mod">
          <ac:chgData name="Neemias Informatica Lima" userId="b77af7bd85500281" providerId="LiveId" clId="{9F076688-C27E-4ADB-A555-BD203051690D}" dt="2026-02-06T00:03:20.096" v="1036"/>
          <ac:spMkLst>
            <pc:docMk/>
            <pc:sldMk cId="2424059023" sldId="284"/>
            <ac:spMk id="7" creationId="{962DD176-8B0A-7AD2-92A5-8F49DB2652ED}"/>
          </ac:spMkLst>
        </pc:spChg>
        <pc:spChg chg="mod">
          <ac:chgData name="Neemias Informatica Lima" userId="b77af7bd85500281" providerId="LiveId" clId="{9F076688-C27E-4ADB-A555-BD203051690D}" dt="2026-02-06T00:15:29.684" v="1108"/>
          <ac:spMkLst>
            <pc:docMk/>
            <pc:sldMk cId="2424059023" sldId="284"/>
            <ac:spMk id="14" creationId="{00000000-0000-0000-0000-000000000000}"/>
          </ac:spMkLst>
        </pc:spChg>
        <pc:spChg chg="mod">
          <ac:chgData name="Neemias Informatica Lima" userId="b77af7bd85500281" providerId="LiveId" clId="{9F076688-C27E-4ADB-A555-BD203051690D}" dt="2026-02-06T00:17:34.594" v="1123"/>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del mod">
          <ac:chgData name="Neemias Informatica Lima" userId="b77af7bd85500281" providerId="LiveId" clId="{9F076688-C27E-4ADB-A555-BD203051690D}" dt="2026-02-06T00:03:19.656" v="1035" actId="478"/>
          <ac:picMkLst>
            <pc:docMk/>
            <pc:sldMk cId="2424059023" sldId="284"/>
            <ac:picMk id="5" creationId="{6A522968-0713-B151-B7AE-55CDB518C696}"/>
          </ac:picMkLst>
        </pc:picChg>
        <pc:picChg chg="add mod">
          <ac:chgData name="Neemias Informatica Lima" userId="b77af7bd85500281" providerId="LiveId" clId="{9F076688-C27E-4ADB-A555-BD203051690D}" dt="2026-02-06T00:03:20.096" v="1036"/>
          <ac:picMkLst>
            <pc:docMk/>
            <pc:sldMk cId="2424059023" sldId="284"/>
            <ac:picMk id="8" creationId="{9D717F31-2534-EF6E-F9E3-B5BB905DD689}"/>
          </ac:picMkLst>
        </pc:picChg>
      </pc:sldChg>
      <pc:sldChg chg="addSp delSp modSp mod">
        <pc:chgData name="Neemias Informatica Lima" userId="b77af7bd85500281" providerId="LiveId" clId="{9F076688-C27E-4ADB-A555-BD203051690D}" dt="2026-02-06T00:21:25.512" v="1152" actId="20577"/>
        <pc:sldMkLst>
          <pc:docMk/>
          <pc:sldMk cId="2241968852" sldId="285"/>
        </pc:sldMkLst>
        <pc:spChg chg="add del mod">
          <ac:chgData name="Neemias Informatica Lima" userId="b77af7bd85500281" providerId="LiveId" clId="{9F076688-C27E-4ADB-A555-BD203051690D}" dt="2026-02-06T00:03:37.353" v="1039" actId="478"/>
          <ac:spMkLst>
            <pc:docMk/>
            <pc:sldMk cId="2241968852" sldId="285"/>
            <ac:spMk id="2" creationId="{84E78049-2C36-6215-A2E2-1777FB1FA1D0}"/>
          </ac:spMkLst>
        </pc:spChg>
        <pc:spChg chg="add del mod">
          <ac:chgData name="Neemias Informatica Lima" userId="b77af7bd85500281" providerId="LiveId" clId="{9F076688-C27E-4ADB-A555-BD203051690D}" dt="2026-02-06T00:03:37.353" v="1039" actId="478"/>
          <ac:spMkLst>
            <pc:docMk/>
            <pc:sldMk cId="2241968852" sldId="285"/>
            <ac:spMk id="4" creationId="{5728506C-D116-364A-BF90-F17397D5CDA3}"/>
          </ac:spMkLst>
        </pc:spChg>
        <pc:spChg chg="add mod">
          <ac:chgData name="Neemias Informatica Lima" userId="b77af7bd85500281" providerId="LiveId" clId="{9F076688-C27E-4ADB-A555-BD203051690D}" dt="2026-02-06T00:03:37.774" v="1040"/>
          <ac:spMkLst>
            <pc:docMk/>
            <pc:sldMk cId="2241968852" sldId="285"/>
            <ac:spMk id="5" creationId="{48F8A98B-0C23-D2E6-69B3-253331A29AB2}"/>
          </ac:spMkLst>
        </pc:spChg>
        <pc:spChg chg="add mod">
          <ac:chgData name="Neemias Informatica Lima" userId="b77af7bd85500281" providerId="LiveId" clId="{9F076688-C27E-4ADB-A555-BD203051690D}" dt="2026-02-06T00:03:37.774" v="1040"/>
          <ac:spMkLst>
            <pc:docMk/>
            <pc:sldMk cId="2241968852" sldId="285"/>
            <ac:spMk id="7" creationId="{E0697EAA-4B25-7B72-3CC8-B44C1A4C1FE4}"/>
          </ac:spMkLst>
        </pc:spChg>
        <pc:spChg chg="mod">
          <ac:chgData name="Neemias Informatica Lima" userId="b77af7bd85500281" providerId="LiveId" clId="{9F076688-C27E-4ADB-A555-BD203051690D}" dt="2026-02-06T00:20:19.548" v="1139"/>
          <ac:spMkLst>
            <pc:docMk/>
            <pc:sldMk cId="2241968852" sldId="285"/>
            <ac:spMk id="14" creationId="{00000000-0000-0000-0000-000000000000}"/>
          </ac:spMkLst>
        </pc:spChg>
        <pc:spChg chg="mod">
          <ac:chgData name="Neemias Informatica Lima" userId="b77af7bd85500281" providerId="LiveId" clId="{9F076688-C27E-4ADB-A555-BD203051690D}" dt="2026-02-06T00:21:25.512" v="1152" actId="2057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del mod">
          <ac:chgData name="Neemias Informatica Lima" userId="b77af7bd85500281" providerId="LiveId" clId="{9F076688-C27E-4ADB-A555-BD203051690D}" dt="2026-02-06T00:03:37.353" v="1039" actId="478"/>
          <ac:picMkLst>
            <pc:docMk/>
            <pc:sldMk cId="2241968852" sldId="285"/>
            <ac:picMk id="6" creationId="{6A522968-0713-B151-B7AE-55CDB518C696}"/>
          </ac:picMkLst>
        </pc:picChg>
        <pc:picChg chg="add mod">
          <ac:chgData name="Neemias Informatica Lima" userId="b77af7bd85500281" providerId="LiveId" clId="{9F076688-C27E-4ADB-A555-BD203051690D}" dt="2026-02-06T00:03:37.774" v="1040"/>
          <ac:picMkLst>
            <pc:docMk/>
            <pc:sldMk cId="2241968852" sldId="285"/>
            <ac:picMk id="8" creationId="{50123E6C-78AA-A75E-4DCF-CCAA80168C7B}"/>
          </ac:picMkLst>
        </pc:picChg>
      </pc:sldChg>
      <pc:sldChg chg="addSp delSp modSp mod">
        <pc:chgData name="Neemias Informatica Lima" userId="b77af7bd85500281" providerId="LiveId" clId="{9F076688-C27E-4ADB-A555-BD203051690D}" dt="2026-02-06T00:25:45.939" v="1199" actId="6549"/>
        <pc:sldMkLst>
          <pc:docMk/>
          <pc:sldMk cId="1959249856" sldId="286"/>
        </pc:sldMkLst>
        <pc:spChg chg="add del mod">
          <ac:chgData name="Neemias Informatica Lima" userId="b77af7bd85500281" providerId="LiveId" clId="{9F076688-C27E-4ADB-A555-BD203051690D}" dt="2026-02-06T00:03:56.208" v="1043" actId="478"/>
          <ac:spMkLst>
            <pc:docMk/>
            <pc:sldMk cId="1959249856" sldId="286"/>
            <ac:spMk id="2" creationId="{ED98DAF1-B586-43C8-AC8A-9FEA0B47AB04}"/>
          </ac:spMkLst>
        </pc:spChg>
        <pc:spChg chg="add del mod">
          <ac:chgData name="Neemias Informatica Lima" userId="b77af7bd85500281" providerId="LiveId" clId="{9F076688-C27E-4ADB-A555-BD203051690D}" dt="2026-02-06T00:03:56.208" v="1043" actId="478"/>
          <ac:spMkLst>
            <pc:docMk/>
            <pc:sldMk cId="1959249856" sldId="286"/>
            <ac:spMk id="4" creationId="{6A32AF99-DE45-6967-CDD5-B1AE85018C2A}"/>
          </ac:spMkLst>
        </pc:spChg>
        <pc:spChg chg="add mod">
          <ac:chgData name="Neemias Informatica Lima" userId="b77af7bd85500281" providerId="LiveId" clId="{9F076688-C27E-4ADB-A555-BD203051690D}" dt="2026-02-06T00:03:56.624" v="1044"/>
          <ac:spMkLst>
            <pc:docMk/>
            <pc:sldMk cId="1959249856" sldId="286"/>
            <ac:spMk id="5" creationId="{9FD84F41-CED1-21B8-42DC-676818740056}"/>
          </ac:spMkLst>
        </pc:spChg>
        <pc:spChg chg="add mod">
          <ac:chgData name="Neemias Informatica Lima" userId="b77af7bd85500281" providerId="LiveId" clId="{9F076688-C27E-4ADB-A555-BD203051690D}" dt="2026-02-06T00:03:56.624" v="1044"/>
          <ac:spMkLst>
            <pc:docMk/>
            <pc:sldMk cId="1959249856" sldId="286"/>
            <ac:spMk id="7" creationId="{C77B2312-631A-618A-88E1-8AB477759047}"/>
          </ac:spMkLst>
        </pc:spChg>
        <pc:spChg chg="mod">
          <ac:chgData name="Neemias Informatica Lima" userId="b77af7bd85500281" providerId="LiveId" clId="{9F076688-C27E-4ADB-A555-BD203051690D}" dt="2026-02-06T00:24:05.409" v="1162"/>
          <ac:spMkLst>
            <pc:docMk/>
            <pc:sldMk cId="1959249856" sldId="286"/>
            <ac:spMk id="14" creationId="{00000000-0000-0000-0000-000000000000}"/>
          </ac:spMkLst>
        </pc:spChg>
        <pc:spChg chg="mod">
          <ac:chgData name="Neemias Informatica Lima" userId="b77af7bd85500281" providerId="LiveId" clId="{9F076688-C27E-4ADB-A555-BD203051690D}" dt="2026-02-06T00:25:45.939" v="1199" actId="6549"/>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del mod">
          <ac:chgData name="Neemias Informatica Lima" userId="b77af7bd85500281" providerId="LiveId" clId="{9F076688-C27E-4ADB-A555-BD203051690D}" dt="2026-02-06T00:03:56.208" v="1043" actId="478"/>
          <ac:picMkLst>
            <pc:docMk/>
            <pc:sldMk cId="1959249856" sldId="286"/>
            <ac:picMk id="6" creationId="{6A522968-0713-B151-B7AE-55CDB518C696}"/>
          </ac:picMkLst>
        </pc:picChg>
        <pc:picChg chg="add mod">
          <ac:chgData name="Neemias Informatica Lima" userId="b77af7bd85500281" providerId="LiveId" clId="{9F076688-C27E-4ADB-A555-BD203051690D}" dt="2026-02-06T00:03:56.624" v="1044"/>
          <ac:picMkLst>
            <pc:docMk/>
            <pc:sldMk cId="1959249856" sldId="286"/>
            <ac:picMk id="8" creationId="{8AF356B2-D812-9E4A-E714-FBA0AED92D51}"/>
          </ac:picMkLst>
        </pc:picChg>
      </pc:sldChg>
      <pc:sldChg chg="addSp delSp modSp mod">
        <pc:chgData name="Neemias Informatica Lima" userId="b77af7bd85500281" providerId="LiveId" clId="{9F076688-C27E-4ADB-A555-BD203051690D}" dt="2026-02-06T00:31:44.689" v="1232" actId="6549"/>
        <pc:sldMkLst>
          <pc:docMk/>
          <pc:sldMk cId="2857006406" sldId="287"/>
        </pc:sldMkLst>
        <pc:spChg chg="add del mod">
          <ac:chgData name="Neemias Informatica Lima" userId="b77af7bd85500281" providerId="LiveId" clId="{9F076688-C27E-4ADB-A555-BD203051690D}" dt="2026-02-06T00:05:10.776" v="1049" actId="478"/>
          <ac:spMkLst>
            <pc:docMk/>
            <pc:sldMk cId="2857006406" sldId="287"/>
            <ac:spMk id="2" creationId="{5B6481C1-30C2-04AF-E9A6-2E6A9B20CAD5}"/>
          </ac:spMkLst>
        </pc:spChg>
        <pc:spChg chg="add del mod">
          <ac:chgData name="Neemias Informatica Lima" userId="b77af7bd85500281" providerId="LiveId" clId="{9F076688-C27E-4ADB-A555-BD203051690D}" dt="2026-02-06T00:05:10.776" v="1049" actId="478"/>
          <ac:spMkLst>
            <pc:docMk/>
            <pc:sldMk cId="2857006406" sldId="287"/>
            <ac:spMk id="4" creationId="{2F03118D-FFEB-7866-5937-B89EB0F6B72F}"/>
          </ac:spMkLst>
        </pc:spChg>
        <pc:spChg chg="add mod">
          <ac:chgData name="Neemias Informatica Lima" userId="b77af7bd85500281" providerId="LiveId" clId="{9F076688-C27E-4ADB-A555-BD203051690D}" dt="2026-02-06T00:05:11.336" v="1050"/>
          <ac:spMkLst>
            <pc:docMk/>
            <pc:sldMk cId="2857006406" sldId="287"/>
            <ac:spMk id="5" creationId="{1B44FBDB-C00D-8268-FD49-4A664E211BDD}"/>
          </ac:spMkLst>
        </pc:spChg>
        <pc:spChg chg="add mod">
          <ac:chgData name="Neemias Informatica Lima" userId="b77af7bd85500281" providerId="LiveId" clId="{9F076688-C27E-4ADB-A555-BD203051690D}" dt="2026-02-06T00:05:11.336" v="1050"/>
          <ac:spMkLst>
            <pc:docMk/>
            <pc:sldMk cId="2857006406" sldId="287"/>
            <ac:spMk id="7" creationId="{5E7DB106-31D0-52C1-7543-2D6132AC20D1}"/>
          </ac:spMkLst>
        </pc:spChg>
        <pc:spChg chg="mod">
          <ac:chgData name="Neemias Informatica Lima" userId="b77af7bd85500281" providerId="LiveId" clId="{9F076688-C27E-4ADB-A555-BD203051690D}" dt="2026-02-06T00:31:44.689" v="1232" actId="6549"/>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del mod">
          <ac:chgData name="Neemias Informatica Lima" userId="b77af7bd85500281" providerId="LiveId" clId="{9F076688-C27E-4ADB-A555-BD203051690D}" dt="2026-02-06T00:05:10.776" v="1049" actId="478"/>
          <ac:picMkLst>
            <pc:docMk/>
            <pc:sldMk cId="2857006406" sldId="287"/>
            <ac:picMk id="6" creationId="{6A522968-0713-B151-B7AE-55CDB518C696}"/>
          </ac:picMkLst>
        </pc:picChg>
        <pc:picChg chg="add mod">
          <ac:chgData name="Neemias Informatica Lima" userId="b77af7bd85500281" providerId="LiveId" clId="{9F076688-C27E-4ADB-A555-BD203051690D}" dt="2026-02-06T00:05:11.336" v="1050"/>
          <ac:picMkLst>
            <pc:docMk/>
            <pc:sldMk cId="2857006406" sldId="287"/>
            <ac:picMk id="8" creationId="{56EB59DD-2F5C-6E3B-2625-315E80EACFE8}"/>
          </ac:picMkLst>
        </pc:picChg>
      </pc:sldChg>
      <pc:sldChg chg="addSp delSp modSp mod">
        <pc:chgData name="Neemias Informatica Lima" userId="b77af7bd85500281" providerId="LiveId" clId="{9F076688-C27E-4ADB-A555-BD203051690D}" dt="2026-02-06T00:08:15.864" v="1064" actId="20577"/>
        <pc:sldMkLst>
          <pc:docMk/>
          <pc:sldMk cId="2630436816" sldId="288"/>
        </pc:sldMkLst>
        <pc:spChg chg="add del mod">
          <ac:chgData name="Neemias Informatica Lima" userId="b77af7bd85500281" providerId="LiveId" clId="{9F076688-C27E-4ADB-A555-BD203051690D}" dt="2026-02-06T00:02:15.209" v="1027" actId="478"/>
          <ac:spMkLst>
            <pc:docMk/>
            <pc:sldMk cId="2630436816" sldId="288"/>
            <ac:spMk id="2" creationId="{3BD774DE-42DF-4E9B-F619-85436E54225A}"/>
          </ac:spMkLst>
        </pc:spChg>
        <pc:spChg chg="add del mod">
          <ac:chgData name="Neemias Informatica Lima" userId="b77af7bd85500281" providerId="LiveId" clId="{9F076688-C27E-4ADB-A555-BD203051690D}" dt="2026-02-06T00:02:15.209" v="1027" actId="478"/>
          <ac:spMkLst>
            <pc:docMk/>
            <pc:sldMk cId="2630436816" sldId="288"/>
            <ac:spMk id="4" creationId="{28F2D99E-F81C-C8E1-DE59-D6E35C16E20F}"/>
          </ac:spMkLst>
        </pc:spChg>
        <pc:spChg chg="add mod">
          <ac:chgData name="Neemias Informatica Lima" userId="b77af7bd85500281" providerId="LiveId" clId="{9F076688-C27E-4ADB-A555-BD203051690D}" dt="2026-02-06T00:02:15.711" v="1028"/>
          <ac:spMkLst>
            <pc:docMk/>
            <pc:sldMk cId="2630436816" sldId="288"/>
            <ac:spMk id="5" creationId="{52C67D9B-1868-083E-5008-12CCCA0A5CC7}"/>
          </ac:spMkLst>
        </pc:spChg>
        <pc:spChg chg="add mod">
          <ac:chgData name="Neemias Informatica Lima" userId="b77af7bd85500281" providerId="LiveId" clId="{9F076688-C27E-4ADB-A555-BD203051690D}" dt="2026-02-06T00:02:15.711" v="1028"/>
          <ac:spMkLst>
            <pc:docMk/>
            <pc:sldMk cId="2630436816" sldId="288"/>
            <ac:spMk id="7" creationId="{56A56147-7006-FB22-EEF0-C7CD40EE7A9F}"/>
          </ac:spMkLst>
        </pc:spChg>
        <pc:spChg chg="mod">
          <ac:chgData name="Neemias Informatica Lima" userId="b77af7bd85500281" providerId="LiveId" clId="{9F076688-C27E-4ADB-A555-BD203051690D}" dt="2026-02-06T00:08:15.864" v="1064" actId="20577"/>
          <ac:spMkLst>
            <pc:docMk/>
            <pc:sldMk cId="2630436816" sldId="288"/>
            <ac:spMk id="13" creationId="{00000000-0000-0000-0000-000000000000}"/>
          </ac:spMkLst>
        </pc:spChg>
        <pc:spChg chg="mod">
          <ac:chgData name="Neemias Informatica Lima" userId="b77af7bd85500281" providerId="LiveId" clId="{9F076688-C27E-4ADB-A555-BD203051690D}" dt="2026-02-06T00:06:55.877" v="1056"/>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del mod">
          <ac:chgData name="Neemias Informatica Lima" userId="b77af7bd85500281" providerId="LiveId" clId="{9F076688-C27E-4ADB-A555-BD203051690D}" dt="2026-02-06T00:02:15.209" v="1027" actId="478"/>
          <ac:picMkLst>
            <pc:docMk/>
            <pc:sldMk cId="2630436816" sldId="288"/>
            <ac:picMk id="6" creationId="{6A522968-0713-B151-B7AE-55CDB518C696}"/>
          </ac:picMkLst>
        </pc:picChg>
        <pc:picChg chg="add mod">
          <ac:chgData name="Neemias Informatica Lima" userId="b77af7bd85500281" providerId="LiveId" clId="{9F076688-C27E-4ADB-A555-BD203051690D}" dt="2026-02-06T00:02:15.711" v="1028"/>
          <ac:picMkLst>
            <pc:docMk/>
            <pc:sldMk cId="2630436816" sldId="288"/>
            <ac:picMk id="8" creationId="{BE53738A-13A8-BED4-4F81-BA421B7F3838}"/>
          </ac:picMkLst>
        </pc:picChg>
      </pc:sldChg>
      <pc:sldChg chg="addSp delSp modSp mod">
        <pc:chgData name="Neemias Informatica Lima" userId="b77af7bd85500281" providerId="LiveId" clId="{9F076688-C27E-4ADB-A555-BD203051690D}" dt="2026-02-06T00:15:00.229" v="1106" actId="34807"/>
        <pc:sldMkLst>
          <pc:docMk/>
          <pc:sldMk cId="3032827026" sldId="289"/>
        </pc:sldMkLst>
        <pc:spChg chg="add del mod">
          <ac:chgData name="Neemias Informatica Lima" userId="b77af7bd85500281" providerId="LiveId" clId="{9F076688-C27E-4ADB-A555-BD203051690D}" dt="2026-02-06T00:02:49.218" v="1033" actId="478"/>
          <ac:spMkLst>
            <pc:docMk/>
            <pc:sldMk cId="3032827026" sldId="289"/>
            <ac:spMk id="2" creationId="{427DBD16-197A-ED68-4365-C0425A671533}"/>
          </ac:spMkLst>
        </pc:spChg>
        <pc:spChg chg="add del mod">
          <ac:chgData name="Neemias Informatica Lima" userId="b77af7bd85500281" providerId="LiveId" clId="{9F076688-C27E-4ADB-A555-BD203051690D}" dt="2026-02-06T00:02:49.218" v="1033" actId="478"/>
          <ac:spMkLst>
            <pc:docMk/>
            <pc:sldMk cId="3032827026" sldId="289"/>
            <ac:spMk id="4" creationId="{37EF687F-D24E-6E9E-18FA-6FBD01C6A65A}"/>
          </ac:spMkLst>
        </pc:spChg>
        <pc:spChg chg="add mod">
          <ac:chgData name="Neemias Informatica Lima" userId="b77af7bd85500281" providerId="LiveId" clId="{9F076688-C27E-4ADB-A555-BD203051690D}" dt="2026-02-06T00:02:49.712" v="1034"/>
          <ac:spMkLst>
            <pc:docMk/>
            <pc:sldMk cId="3032827026" sldId="289"/>
            <ac:spMk id="6" creationId="{BDC9CEC7-4003-7678-A5D2-02A56F293DC2}"/>
          </ac:spMkLst>
        </pc:spChg>
        <pc:spChg chg="add mod">
          <ac:chgData name="Neemias Informatica Lima" userId="b77af7bd85500281" providerId="LiveId" clId="{9F076688-C27E-4ADB-A555-BD203051690D}" dt="2026-02-06T00:02:49.712" v="1034"/>
          <ac:spMkLst>
            <pc:docMk/>
            <pc:sldMk cId="3032827026" sldId="289"/>
            <ac:spMk id="7" creationId="{C0D2EB1B-0738-4072-4AFC-7267BD9F4130}"/>
          </ac:spMkLst>
        </pc:spChg>
        <pc:spChg chg="mod">
          <ac:chgData name="Neemias Informatica Lima" userId="b77af7bd85500281" providerId="LiveId" clId="{9F076688-C27E-4ADB-A555-BD203051690D}" dt="2026-02-06T00:15:00.229" v="1106" actId="34807"/>
          <ac:spMkLst>
            <pc:docMk/>
            <pc:sldMk cId="3032827026" sldId="289"/>
            <ac:spMk id="12" creationId="{A64B78EF-EDA8-421A-88C9-45544BBCA9D1}"/>
          </ac:spMkLst>
        </pc:spChg>
        <pc:spChg chg="mod">
          <ac:chgData name="Neemias Informatica Lima" userId="b77af7bd85500281" providerId="LiveId" clId="{9F076688-C27E-4ADB-A555-BD203051690D}" dt="2026-02-06T00:12:27.796" v="1081"/>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del mod">
          <ac:chgData name="Neemias Informatica Lima" userId="b77af7bd85500281" providerId="LiveId" clId="{9F076688-C27E-4ADB-A555-BD203051690D}" dt="2026-02-06T00:02:49.218" v="1033" actId="478"/>
          <ac:picMkLst>
            <pc:docMk/>
            <pc:sldMk cId="3032827026" sldId="289"/>
            <ac:picMk id="5" creationId="{6A522968-0713-B151-B7AE-55CDB518C696}"/>
          </ac:picMkLst>
        </pc:picChg>
        <pc:picChg chg="add mod">
          <ac:chgData name="Neemias Informatica Lima" userId="b77af7bd85500281" providerId="LiveId" clId="{9F076688-C27E-4ADB-A555-BD203051690D}" dt="2026-02-06T00:02:49.712" v="1034"/>
          <ac:picMkLst>
            <pc:docMk/>
            <pc:sldMk cId="3032827026" sldId="289"/>
            <ac:picMk id="8" creationId="{919B24D4-0448-87C3-F039-875711029623}"/>
          </ac:picMkLst>
        </pc:picChg>
      </pc:sldChg>
      <pc:sldChg chg="addSp delSp modSp mod">
        <pc:chgData name="Neemias Informatica Lima" userId="b77af7bd85500281" providerId="LiveId" clId="{9F076688-C27E-4ADB-A555-BD203051690D}" dt="2026-02-06T00:20:04.100" v="1137" actId="20577"/>
        <pc:sldMkLst>
          <pc:docMk/>
          <pc:sldMk cId="3772032319" sldId="290"/>
        </pc:sldMkLst>
        <pc:spChg chg="add del mod">
          <ac:chgData name="Neemias Informatica Lima" userId="b77af7bd85500281" providerId="LiveId" clId="{9F076688-C27E-4ADB-A555-BD203051690D}" dt="2026-02-06T00:03:29.953" v="1037" actId="478"/>
          <ac:spMkLst>
            <pc:docMk/>
            <pc:sldMk cId="3772032319" sldId="290"/>
            <ac:spMk id="2" creationId="{07BB7748-7778-72D3-11EA-812916F32E82}"/>
          </ac:spMkLst>
        </pc:spChg>
        <pc:spChg chg="add del mod">
          <ac:chgData name="Neemias Informatica Lima" userId="b77af7bd85500281" providerId="LiveId" clId="{9F076688-C27E-4ADB-A555-BD203051690D}" dt="2026-02-06T00:03:29.953" v="1037" actId="478"/>
          <ac:spMkLst>
            <pc:docMk/>
            <pc:sldMk cId="3772032319" sldId="290"/>
            <ac:spMk id="4" creationId="{1BF1295C-99A8-3E0A-CB4C-6CD93512F8C1}"/>
          </ac:spMkLst>
        </pc:spChg>
        <pc:spChg chg="add mod">
          <ac:chgData name="Neemias Informatica Lima" userId="b77af7bd85500281" providerId="LiveId" clId="{9F076688-C27E-4ADB-A555-BD203051690D}" dt="2026-02-06T00:03:30.504" v="1038"/>
          <ac:spMkLst>
            <pc:docMk/>
            <pc:sldMk cId="3772032319" sldId="290"/>
            <ac:spMk id="5" creationId="{FFEC344D-F037-84DB-D609-29C823ABB56F}"/>
          </ac:spMkLst>
        </pc:spChg>
        <pc:spChg chg="add mod">
          <ac:chgData name="Neemias Informatica Lima" userId="b77af7bd85500281" providerId="LiveId" clId="{9F076688-C27E-4ADB-A555-BD203051690D}" dt="2026-02-06T00:03:30.504" v="1038"/>
          <ac:spMkLst>
            <pc:docMk/>
            <pc:sldMk cId="3772032319" sldId="290"/>
            <ac:spMk id="7" creationId="{97421450-F83E-010F-D753-66A601E2C34C}"/>
          </ac:spMkLst>
        </pc:spChg>
        <pc:spChg chg="mod">
          <ac:chgData name="Neemias Informatica Lima" userId="b77af7bd85500281" providerId="LiveId" clId="{9F076688-C27E-4ADB-A555-BD203051690D}" dt="2026-02-06T00:20:04.100" v="1137" actId="20577"/>
          <ac:spMkLst>
            <pc:docMk/>
            <pc:sldMk cId="3772032319" sldId="290"/>
            <ac:spMk id="12" creationId="{8D5A143D-15FB-4DFE-B0EC-FEEB77A92B2C}"/>
          </ac:spMkLst>
        </pc:spChg>
        <pc:spChg chg="mod">
          <ac:chgData name="Neemias Informatica Lima" userId="b77af7bd85500281" providerId="LiveId" clId="{9F076688-C27E-4ADB-A555-BD203051690D}" dt="2026-02-06T00:15:48.161" v="1110"/>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del mod">
          <ac:chgData name="Neemias Informatica Lima" userId="b77af7bd85500281" providerId="LiveId" clId="{9F076688-C27E-4ADB-A555-BD203051690D}" dt="2026-02-06T00:03:29.953" v="1037" actId="478"/>
          <ac:picMkLst>
            <pc:docMk/>
            <pc:sldMk cId="3772032319" sldId="290"/>
            <ac:picMk id="6" creationId="{6A522968-0713-B151-B7AE-55CDB518C696}"/>
          </ac:picMkLst>
        </pc:picChg>
        <pc:picChg chg="add mod">
          <ac:chgData name="Neemias Informatica Lima" userId="b77af7bd85500281" providerId="LiveId" clId="{9F076688-C27E-4ADB-A555-BD203051690D}" dt="2026-02-06T00:03:30.504" v="1038"/>
          <ac:picMkLst>
            <pc:docMk/>
            <pc:sldMk cId="3772032319" sldId="290"/>
            <ac:picMk id="8" creationId="{514BBE54-40B8-6764-77C5-9BE98399C231}"/>
          </ac:picMkLst>
        </pc:picChg>
      </pc:sldChg>
      <pc:sldChg chg="addSp delSp modSp mod">
        <pc:chgData name="Neemias Informatica Lima" userId="b77af7bd85500281" providerId="LiveId" clId="{9F076688-C27E-4ADB-A555-BD203051690D}" dt="2026-02-06T00:23:35.515" v="1160" actId="6549"/>
        <pc:sldMkLst>
          <pc:docMk/>
          <pc:sldMk cId="1768216317" sldId="291"/>
        </pc:sldMkLst>
        <pc:spChg chg="add del mod">
          <ac:chgData name="Neemias Informatica Lima" userId="b77af7bd85500281" providerId="LiveId" clId="{9F076688-C27E-4ADB-A555-BD203051690D}" dt="2026-02-06T00:03:45.368" v="1041" actId="478"/>
          <ac:spMkLst>
            <pc:docMk/>
            <pc:sldMk cId="1768216317" sldId="291"/>
            <ac:spMk id="2" creationId="{D769CE85-7922-62E4-6D20-A4A04259CBED}"/>
          </ac:spMkLst>
        </pc:spChg>
        <pc:spChg chg="add del mod">
          <ac:chgData name="Neemias Informatica Lima" userId="b77af7bd85500281" providerId="LiveId" clId="{9F076688-C27E-4ADB-A555-BD203051690D}" dt="2026-02-06T00:03:45.368" v="1041" actId="478"/>
          <ac:spMkLst>
            <pc:docMk/>
            <pc:sldMk cId="1768216317" sldId="291"/>
            <ac:spMk id="4" creationId="{D7BF171E-0BD5-C4AD-EA21-AC2750FEBC67}"/>
          </ac:spMkLst>
        </pc:spChg>
        <pc:spChg chg="add mod">
          <ac:chgData name="Neemias Informatica Lima" userId="b77af7bd85500281" providerId="LiveId" clId="{9F076688-C27E-4ADB-A555-BD203051690D}" dt="2026-02-06T00:03:45.855" v="1042"/>
          <ac:spMkLst>
            <pc:docMk/>
            <pc:sldMk cId="1768216317" sldId="291"/>
            <ac:spMk id="6" creationId="{4C3BE229-897D-5BC0-F6C3-6AB6C3D1CEA3}"/>
          </ac:spMkLst>
        </pc:spChg>
        <pc:spChg chg="add mod">
          <ac:chgData name="Neemias Informatica Lima" userId="b77af7bd85500281" providerId="LiveId" clId="{9F076688-C27E-4ADB-A555-BD203051690D}" dt="2026-02-06T00:03:45.855" v="1042"/>
          <ac:spMkLst>
            <pc:docMk/>
            <pc:sldMk cId="1768216317" sldId="291"/>
            <ac:spMk id="7" creationId="{008B106C-681A-8BD0-E8E3-E6F77E29EABC}"/>
          </ac:spMkLst>
        </pc:spChg>
        <pc:spChg chg="mod">
          <ac:chgData name="Neemias Informatica Lima" userId="b77af7bd85500281" providerId="LiveId" clId="{9F076688-C27E-4ADB-A555-BD203051690D}" dt="2026-02-06T00:23:35.515" v="1160" actId="6549"/>
          <ac:spMkLst>
            <pc:docMk/>
            <pc:sldMk cId="1768216317" sldId="291"/>
            <ac:spMk id="12" creationId="{FD5EC092-AC81-4728-9A45-4C4BB5B95C65}"/>
          </ac:spMkLst>
        </pc:spChg>
        <pc:spChg chg="mod">
          <ac:chgData name="Neemias Informatica Lima" userId="b77af7bd85500281" providerId="LiveId" clId="{9F076688-C27E-4ADB-A555-BD203051690D}" dt="2026-02-06T00:20:30.693" v="1141"/>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del mod">
          <ac:chgData name="Neemias Informatica Lima" userId="b77af7bd85500281" providerId="LiveId" clId="{9F076688-C27E-4ADB-A555-BD203051690D}" dt="2026-02-06T00:03:45.368" v="1041" actId="478"/>
          <ac:picMkLst>
            <pc:docMk/>
            <pc:sldMk cId="1768216317" sldId="291"/>
            <ac:picMk id="5" creationId="{6A522968-0713-B151-B7AE-55CDB518C696}"/>
          </ac:picMkLst>
        </pc:picChg>
        <pc:picChg chg="add mod">
          <ac:chgData name="Neemias Informatica Lima" userId="b77af7bd85500281" providerId="LiveId" clId="{9F076688-C27E-4ADB-A555-BD203051690D}" dt="2026-02-06T00:03:45.855" v="1042"/>
          <ac:picMkLst>
            <pc:docMk/>
            <pc:sldMk cId="1768216317" sldId="291"/>
            <ac:picMk id="8" creationId="{5C29EF8A-CC66-1145-02AB-5489B3B78D2C}"/>
          </ac:picMkLst>
        </pc:picChg>
      </pc:sldChg>
      <pc:sldChg chg="addSp delSp modSp mod">
        <pc:chgData name="Neemias Informatica Lima" userId="b77af7bd85500281" providerId="LiveId" clId="{9F076688-C27E-4ADB-A555-BD203051690D}" dt="2026-02-06T00:27:31.448" v="1213" actId="20577"/>
        <pc:sldMkLst>
          <pc:docMk/>
          <pc:sldMk cId="3757265641" sldId="292"/>
        </pc:sldMkLst>
        <pc:spChg chg="add del mod">
          <ac:chgData name="Neemias Informatica Lima" userId="b77af7bd85500281" providerId="LiveId" clId="{9F076688-C27E-4ADB-A555-BD203051690D}" dt="2026-02-06T00:04:17.744" v="1045" actId="478"/>
          <ac:spMkLst>
            <pc:docMk/>
            <pc:sldMk cId="3757265641" sldId="292"/>
            <ac:spMk id="2" creationId="{B36E16C7-88E0-72D9-8CB6-D2F32B14E3BE}"/>
          </ac:spMkLst>
        </pc:spChg>
        <pc:spChg chg="add del mod">
          <ac:chgData name="Neemias Informatica Lima" userId="b77af7bd85500281" providerId="LiveId" clId="{9F076688-C27E-4ADB-A555-BD203051690D}" dt="2026-02-06T00:04:17.744" v="1045" actId="478"/>
          <ac:spMkLst>
            <pc:docMk/>
            <pc:sldMk cId="3757265641" sldId="292"/>
            <ac:spMk id="4" creationId="{E0FFA0D9-581D-41E5-A317-886CC3438932}"/>
          </ac:spMkLst>
        </pc:spChg>
        <pc:spChg chg="add mod">
          <ac:chgData name="Neemias Informatica Lima" userId="b77af7bd85500281" providerId="LiveId" clId="{9F076688-C27E-4ADB-A555-BD203051690D}" dt="2026-02-06T00:04:18.383" v="1046"/>
          <ac:spMkLst>
            <pc:docMk/>
            <pc:sldMk cId="3757265641" sldId="292"/>
            <ac:spMk id="6" creationId="{DB1A2DEE-1B6B-DD16-38E2-FB17A18455C5}"/>
          </ac:spMkLst>
        </pc:spChg>
        <pc:spChg chg="add mod">
          <ac:chgData name="Neemias Informatica Lima" userId="b77af7bd85500281" providerId="LiveId" clId="{9F076688-C27E-4ADB-A555-BD203051690D}" dt="2026-02-06T00:04:18.383" v="1046"/>
          <ac:spMkLst>
            <pc:docMk/>
            <pc:sldMk cId="3757265641" sldId="292"/>
            <ac:spMk id="7" creationId="{DC9583C9-90EE-7E28-0125-E73E7F9A3072}"/>
          </ac:spMkLst>
        </pc:spChg>
        <pc:spChg chg="mod">
          <ac:chgData name="Neemias Informatica Lima" userId="b77af7bd85500281" providerId="LiveId" clId="{9F076688-C27E-4ADB-A555-BD203051690D}" dt="2026-02-06T00:27:31.448" v="1213" actId="20577"/>
          <ac:spMkLst>
            <pc:docMk/>
            <pc:sldMk cId="3757265641" sldId="292"/>
            <ac:spMk id="12" creationId="{1EC42BAA-B890-43DD-B4F0-9AB5685AF2FE}"/>
          </ac:spMkLst>
        </pc:spChg>
        <pc:spChg chg="mod">
          <ac:chgData name="Neemias Informatica Lima" userId="b77af7bd85500281" providerId="LiveId" clId="{9F076688-C27E-4ADB-A555-BD203051690D}" dt="2026-02-06T00:24:11.463" v="1164"/>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del mod">
          <ac:chgData name="Neemias Informatica Lima" userId="b77af7bd85500281" providerId="LiveId" clId="{9F076688-C27E-4ADB-A555-BD203051690D}" dt="2026-02-06T00:04:17.744" v="1045" actId="478"/>
          <ac:picMkLst>
            <pc:docMk/>
            <pc:sldMk cId="3757265641" sldId="292"/>
            <ac:picMk id="5" creationId="{6A522968-0713-B151-B7AE-55CDB518C696}"/>
          </ac:picMkLst>
        </pc:picChg>
        <pc:picChg chg="add mod">
          <ac:chgData name="Neemias Informatica Lima" userId="b77af7bd85500281" providerId="LiveId" clId="{9F076688-C27E-4ADB-A555-BD203051690D}" dt="2026-02-06T00:04:18.383" v="1046"/>
          <ac:picMkLst>
            <pc:docMk/>
            <pc:sldMk cId="3757265641" sldId="292"/>
            <ac:picMk id="8" creationId="{136DD419-5E9B-1AAC-AF36-8C259918F097}"/>
          </ac:picMkLst>
        </pc:picChg>
      </pc:sldChg>
      <pc:sldChg chg="addSp delSp modSp mod">
        <pc:chgData name="Neemias Informatica Lima" userId="b77af7bd85500281" providerId="LiveId" clId="{9F076688-C27E-4ADB-A555-BD203051690D}" dt="2026-02-06T00:28:52.320" v="1217" actId="34807"/>
        <pc:sldMkLst>
          <pc:docMk/>
          <pc:sldMk cId="3114938747" sldId="293"/>
        </pc:sldMkLst>
        <pc:spChg chg="add del mod">
          <ac:chgData name="Neemias Informatica Lima" userId="b77af7bd85500281" providerId="LiveId" clId="{9F076688-C27E-4ADB-A555-BD203051690D}" dt="2026-02-06T00:04:35.319" v="1047" actId="478"/>
          <ac:spMkLst>
            <pc:docMk/>
            <pc:sldMk cId="3114938747" sldId="293"/>
            <ac:spMk id="2" creationId="{CAF0C10E-DE12-9CF3-1AD5-EC680783A550}"/>
          </ac:spMkLst>
        </pc:spChg>
        <pc:spChg chg="add del mod">
          <ac:chgData name="Neemias Informatica Lima" userId="b77af7bd85500281" providerId="LiveId" clId="{9F076688-C27E-4ADB-A555-BD203051690D}" dt="2026-02-06T00:04:35.319" v="1047" actId="478"/>
          <ac:spMkLst>
            <pc:docMk/>
            <pc:sldMk cId="3114938747" sldId="293"/>
            <ac:spMk id="4" creationId="{C182B29F-6419-3781-89F4-E09AEB2159A5}"/>
          </ac:spMkLst>
        </pc:spChg>
        <pc:spChg chg="add mod">
          <ac:chgData name="Neemias Informatica Lima" userId="b77af7bd85500281" providerId="LiveId" clId="{9F076688-C27E-4ADB-A555-BD203051690D}" dt="2026-02-06T00:04:35.887" v="1048"/>
          <ac:spMkLst>
            <pc:docMk/>
            <pc:sldMk cId="3114938747" sldId="293"/>
            <ac:spMk id="5" creationId="{F0D2A7E8-34C0-53F5-C857-1704C4F7CA62}"/>
          </ac:spMkLst>
        </pc:spChg>
        <pc:spChg chg="add mod">
          <ac:chgData name="Neemias Informatica Lima" userId="b77af7bd85500281" providerId="LiveId" clId="{9F076688-C27E-4ADB-A555-BD203051690D}" dt="2026-02-06T00:04:35.887" v="1048"/>
          <ac:spMkLst>
            <pc:docMk/>
            <pc:sldMk cId="3114938747" sldId="293"/>
            <ac:spMk id="7" creationId="{CA33BB0B-0ADA-0669-241B-A70AA7D51068}"/>
          </ac:spMkLst>
        </pc:spChg>
        <pc:spChg chg="mod">
          <ac:chgData name="Neemias Informatica Lima" userId="b77af7bd85500281" providerId="LiveId" clId="{9F076688-C27E-4ADB-A555-BD203051690D}" dt="2026-02-06T00:28:52.320" v="1217" actId="34807"/>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del mod">
          <ac:chgData name="Neemias Informatica Lima" userId="b77af7bd85500281" providerId="LiveId" clId="{9F076688-C27E-4ADB-A555-BD203051690D}" dt="2026-02-06T00:04:35.319" v="1047" actId="478"/>
          <ac:picMkLst>
            <pc:docMk/>
            <pc:sldMk cId="3114938747" sldId="293"/>
            <ac:picMk id="6" creationId="{6A522968-0713-B151-B7AE-55CDB518C696}"/>
          </ac:picMkLst>
        </pc:picChg>
        <pc:picChg chg="add mod">
          <ac:chgData name="Neemias Informatica Lima" userId="b77af7bd85500281" providerId="LiveId" clId="{9F076688-C27E-4ADB-A555-BD203051690D}" dt="2026-02-06T00:04:35.887" v="1048"/>
          <ac:picMkLst>
            <pc:docMk/>
            <pc:sldMk cId="3114938747" sldId="293"/>
            <ac:picMk id="8" creationId="{E3C79B51-C5B8-0E91-6DAE-5EF6450B15E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05/02/2026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05/02/2026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2/5/2026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2/5/2026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2/5/2026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Como estudar a Bíblia</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05</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830997"/>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endParaRPr lang="pt-BR" altLang="pt-BR" sz="1200" i="1" dirty="0">
              <a:latin typeface="Arial Black" panose="020B0A04020102020204" pitchFamily="34" charset="0"/>
              <a:cs typeface="Arial" panose="020B0604020202020204" pitchFamily="34" charset="0"/>
            </a:endParaRPr>
          </a:p>
          <a:p>
            <a:pPr>
              <a:lnSpc>
                <a:spcPct val="100000"/>
              </a:lnSpc>
              <a:spcBef>
                <a:spcPct val="0"/>
              </a:spcBef>
              <a:buNone/>
            </a:pPr>
            <a:r>
              <a:rPr lang="pt-BR" altLang="pt-BR" sz="1200" i="1" dirty="0">
                <a:latin typeface="Arial Black" panose="020B0A04020102020204" pitchFamily="34" charset="0"/>
                <a:cs typeface="Arial" panose="020B0604020202020204" pitchFamily="34" charset="0"/>
              </a:rPr>
              <a:t>“Assim ocorre com a palavra que sai da Minha boca: ela não voltará para Mim vazia, mas fará o que desejo e atingirá o propósito para o qual a enviei” (</a:t>
            </a:r>
            <a:r>
              <a:rPr lang="pt-BR" altLang="pt-BR" sz="1200" i="1" dirty="0" err="1">
                <a:latin typeface="Arial Black" panose="020B0A04020102020204" pitchFamily="34" charset="0"/>
                <a:cs typeface="Arial" panose="020B0604020202020204" pitchFamily="34" charset="0"/>
              </a:rPr>
              <a:t>Is</a:t>
            </a:r>
            <a:r>
              <a:rPr lang="pt-BR" altLang="pt-BR" sz="1200" i="1" dirty="0">
                <a:latin typeface="Arial Black" panose="020B0A04020102020204" pitchFamily="34" charset="0"/>
                <a:cs typeface="Arial" panose="020B0604020202020204" pitchFamily="34" charset="0"/>
              </a:rPr>
              <a:t> 55:11, NVI).</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05</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76FAB294-F2B3-8618-BD2E-A050381934C3}"/>
              </a:ext>
            </a:extLst>
          </p:cNvPr>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brightnessContrast bright="20000" contrast="40000"/>
                    </a14:imgEffect>
                  </a14:imgLayer>
                </a14:imgProps>
              </a:ext>
            </a:extLst>
          </a:blip>
          <a:stretch>
            <a:fillRect/>
          </a:stretch>
        </p:blipFill>
        <p:spPr>
          <a:xfrm>
            <a:off x="2575380" y="678649"/>
            <a:ext cx="5516201" cy="2078867"/>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Bênção em dobro</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3229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O tempo dedicado a Deus, estudando Sua Palavra, não só fortalece nossa fé, como também nos capacita a encorajar outras pessoas ao longo do dia. Esse momento de comunhão se torna uma bênção multiplicada.</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 vida espiritual pode ser comparada a uma maratona. Peça ao Senhor que lhe dê força para perseverar nessa jornada, mantendo o foco no objetivo (</a:t>
            </a:r>
            <a:r>
              <a:rPr lang="pt-BR" sz="1600" dirty="0" err="1">
                <a:solidFill>
                  <a:srgbClr val="000000"/>
                </a:solidFill>
                <a:effectLst/>
                <a:latin typeface="Arial Black" panose="020B0A04020102020204" pitchFamily="34" charset="0"/>
              </a:rPr>
              <a:t>Fp</a:t>
            </a:r>
            <a:r>
              <a:rPr lang="pt-BR" sz="1600" dirty="0">
                <a:solidFill>
                  <a:srgbClr val="000000"/>
                </a:solidFill>
                <a:effectLst/>
                <a:latin typeface="Arial Black" panose="020B0A04020102020204" pitchFamily="34" charset="0"/>
              </a:rPr>
              <a:t> 3:14). Caso, em algum momento, você tenha se afastado, não desanime. Faça os ajustes necessários para que seu tempo com Deus especialmente no estudo da Bíblia e na oração volte a ser vibrante e transformador.</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Isso é, afinal, o verdadeiro significado da vida eterna: conhecer a Deus no presente (</a:t>
            </a:r>
            <a:r>
              <a:rPr lang="pt-BR" sz="1600" dirty="0" err="1">
                <a:solidFill>
                  <a:srgbClr val="000000"/>
                </a:solidFill>
                <a:effectLst/>
                <a:latin typeface="Arial Black" panose="020B0A04020102020204" pitchFamily="34" charset="0"/>
              </a:rPr>
              <a:t>Jo</a:t>
            </a:r>
            <a:r>
              <a:rPr lang="pt-BR" sz="1600" dirty="0">
                <a:solidFill>
                  <a:srgbClr val="000000"/>
                </a:solidFill>
                <a:effectLst/>
                <a:latin typeface="Arial Black" panose="020B0A04020102020204" pitchFamily="34" charset="0"/>
              </a:rPr>
              <a:t> 17:3). Ao escolhermos, dia após dia, permanecer Nele e em Sua Palavra, tudo à nossa volta pode ser renovado.</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4C3BE229-897D-5BC0-F6C3-6AB6C3D1CEA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008B106C-681A-8BD0-E8E3-E6F77E29EAB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5C29EF8A-CC66-1145-02AB-5489B3B78D2C}"/>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Tão doce!</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O que significa este versículo: “Por meio dos Teus preceitos, consigo entendimento”? Por que essa verdade é tão importante para entendermos 0 valor dó estudo  da Bíblia?</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6. Em Isaías 55, o profeta expande 0 conceito acima. Leia 0 capítulo e reflita: O que o Senhor oferece a quem vai a Ele para se alimentar da Sua Palavra? Quais são o de safio e a promessa de Deus para você?</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7. De que formas práticas você pode buscar “0 Senhor enquanto Ele pode ser encontrado” (</a:t>
            </a:r>
            <a:r>
              <a:rPr lang="pt-BR" altLang="pt-BR" sz="1500" dirty="0" err="1">
                <a:solidFill>
                  <a:srgbClr val="C00000"/>
                </a:solidFill>
                <a:latin typeface="Arial Black" panose="020B0A04020102020204" pitchFamily="34" charset="0"/>
                <a:cs typeface="Arial" panose="020B0604020202020204" pitchFamily="34" charset="0"/>
              </a:rPr>
              <a:t>Is</a:t>
            </a:r>
            <a:r>
              <a:rPr lang="pt-BR" altLang="pt-BR" sz="1500" dirty="0">
                <a:solidFill>
                  <a:srgbClr val="C00000"/>
                </a:solidFill>
                <a:latin typeface="Arial Black" panose="020B0A04020102020204" pitchFamily="34" charset="0"/>
                <a:cs typeface="Arial" panose="020B0604020202020204" pitchFamily="34" charset="0"/>
              </a:rPr>
              <a:t> 55:6)?</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9FD84F41-CED1-21B8-42DC-67681874005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C77B2312-631A-618A-88E1-8AB47775904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8AF356B2-D812-9E4A-E714-FBA0AED92D51}"/>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Tão doce!</a:t>
            </a: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0" y="1220926"/>
            <a:ext cx="8197349" cy="2529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As palavras de Deus oferecem um conforto profundo à alma, incomparável a qualquer coisa que o mundo possa proporcionar. Diferente de promessas efêmeras, a doçura da Palavra de Deus traz cura ao coração e promove a transformação do caráter. Mesmo que você esteja afastado de Deus, ainda é possível se ajoelhar, abrir a Bíblia e beber da água viva, única capaz de saciar verdadeiramente a sede do coração. A Palavra de Deus é viva e poderosa, falando diretamente ao nosso coração e mente, convidando-nos a crescer em Cristo. No entanto, isso só ocorre quando dedicamos tempo e esforço  sim, é necessário empenho!  para nos aprofundar nas Escrituras com humildade, entrega e disposição para praticar o que aprendemos.</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DB1A2DEE-1B6B-DD16-38E2-FB17A18455C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DC9583C9-90EE-7E28-0125-E73E7F9A3072}"/>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136DD419-5E9B-1AAC-AF36-8C259918F097}"/>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5235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None/>
            </a:pPr>
            <a:r>
              <a:rPr lang="pt-BR" sz="1600">
                <a:solidFill>
                  <a:srgbClr val="000000"/>
                </a:solidFill>
                <a:effectLst/>
                <a:latin typeface="Arial Black" panose="020B0A04020102020204" pitchFamily="34" charset="0"/>
              </a:rPr>
              <a:t>O objetivo do estudo bíblico é aprofundar o conhecimento de Deus e fortalecer nosso relacionamento com Ele (Jo 5:39; 17:3). Jesus anseia por esse tipo de conexão conosco (Ap 3:20). Como criaturas, estamos sempre descobrindo algo novo sobre nosso Criador. Assim como um garimpeiro que busca pedras preciosas, devemos nos dedicar à leitura da Bíblia com atenção e cuidado. “Independentemente do avanço intelectual do ser humano, nunca deve acreditar que não há necessidade de uma pesquisa constante e completa das Escrituras em busca de maior entendimento. Como comunidade, somos individualmente convidados ao estudo da profecia” (Ellen G. White, Testemunhos Para a Igreja [CPB, 2021], v. 5, p. 601-602).</a:t>
            </a:r>
            <a:endParaRPr lang="pt-BR" altLang="pt-BR" sz="1600" dirty="0">
              <a:latin typeface="Arial Black" panose="020B0A04020102020204" pitchFamily="34" charset="0"/>
              <a:cs typeface="Arial" panose="020B0604020202020204" pitchFamily="34" charset="0"/>
            </a:endParaRP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F0D2A7E8-34C0-53F5-C857-1704C4F7CA62}"/>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CA33BB0B-0ADA-0669-241B-A70AA7D51068}"/>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E3C79B51-C5B8-0E91-6DAE-5EF6450B15EA}"/>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2426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Qual é a atitude com a qual você normalmente se aproxima da Bíblia? Existe algo nessa abordagem que talvez precise ser ajustado? Por que a humildade e a disposição para se submeter à Palavra são fundamentais?</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Há alguma opinião ou convicção pessoal que deveria ser deixada de lado para que você permita que a Bíblia fale por si mesma? Caso afirmativo, como você pode começar a apresentar essa questão a Deus em oração desde já?</a:t>
            </a:r>
          </a:p>
          <a:p>
            <a:pPr marL="0" algn="just" rtl="0" eaLnBrk="1" latinLnBrk="0" hangingPunct="1">
              <a:lnSpc>
                <a:spcPct val="90000"/>
              </a:lnSpc>
              <a:spcBef>
                <a:spcPts val="1000"/>
              </a:spcBef>
              <a:buFont typeface="+mj-lt"/>
              <a:buAutoNum type="arabicPeriod"/>
            </a:pPr>
            <a:r>
              <a:rPr lang="pt-BR" sz="1500" dirty="0">
                <a:solidFill>
                  <a:srgbClr val="800080"/>
                </a:solidFill>
                <a:effectLst/>
                <a:latin typeface="Arial Black" panose="020B0A04020102020204" pitchFamily="34" charset="0"/>
              </a:rPr>
              <a:t> De que maneira a busca por algo original ou diferente pode prejudicar nosso relacionamento com Deus? Como o desejo de encontrar algo “novo” especialmente por motivos egoístas pode nos desviar do caminho correto?</a:t>
            </a:r>
            <a:endParaRPr lang="pt-BR" altLang="pt-BR" sz="1500" dirty="0">
              <a:solidFill>
                <a:srgbClr val="80008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1B44FBDB-C00D-8268-FD49-4A664E211BDD}"/>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5E7DB106-31D0-52C1-7543-2D6132AC20D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56EB59DD-2F5C-6E3B-2625-315E80EACFE8}"/>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653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a:solidFill>
                  <a:srgbClr val="000000"/>
                </a:solidFill>
                <a:effectLst/>
                <a:latin typeface="Arial Black" panose="020B0A04020102020204" pitchFamily="34" charset="0"/>
              </a:rPr>
              <a:t>Você se recorda da sua primeira Bíblia? Talvez tenha sido na infância, um presente especial de um familiar. Ou talvez tenha sido uma decisão pessoal na fase adulta, ao adquirir seu próprio exemplar. Independentemente da sua história, reflita sobre o valor que atribui a este Livro. Será que, por tê-lo sempre por perto, você não percebe mais o privilégio de ter a Palavra viva de Deus ao seu alcance? Você encontra dificuldade em estabelecer uma rotina de estudo bíblico? Já se sentiu perdido, sem saber por onde começar ou como ler para se aproximar verdadeiramente de Deus?</a:t>
            </a:r>
          </a:p>
          <a:p>
            <a:pPr marL="0" indent="0" algn="just" rtl="0" eaLnBrk="1" latinLnBrk="0" hangingPunct="1">
              <a:lnSpc>
                <a:spcPct val="90000"/>
              </a:lnSpc>
              <a:spcBef>
                <a:spcPts val="1000"/>
              </a:spcBef>
              <a:buNone/>
            </a:pPr>
            <a:r>
              <a:rPr lang="pt-BR" sz="1650">
                <a:solidFill>
                  <a:srgbClr val="000000"/>
                </a:solidFill>
                <a:effectLst/>
                <a:latin typeface="Arial Black" panose="020B0A04020102020204" pitchFamily="34" charset="0"/>
              </a:rPr>
              <a:t>Lutero afirmou: “Por vários anos, tenho o hábito de ler a Bíblia inteira duas vezes por ano. Se a Bíblia fosse uma grande árvore, e cada palavra um pequeno galho, eu teria tocado todos esses galhos, ansioso para descobrir o que havia neles e o que poderiam oferecer.”</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agem 2" descr="Imagem em preto e branco&#10;&#10;O conteúdo gerado por IA pode estar incorreto.">
            <a:extLst>
              <a:ext uri="{FF2B5EF4-FFF2-40B4-BE49-F238E27FC236}">
                <a16:creationId xmlns:a16="http://schemas.microsoft.com/office/drawing/2014/main" id="{0828F361-DB10-FC18-E520-43EDC5412995}"/>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Prioridade</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O que Jesus nos ensina em João 15:1-8? Por que permanecer Nele é essencial para a fé?</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52C67D9B-1868-083E-5008-12CCCA0A5CC7}"/>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56A56147-7006-FB22-EEF0-C7CD40EE7A9F}"/>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BE53738A-13A8-BED4-4F81-BA421B7F3838}"/>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Prioridade</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367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Font typeface="+mj-lt"/>
              <a:buAutoNum type="arabicPeriod"/>
            </a:pPr>
            <a:r>
              <a:rPr lang="pt-BR" sz="1600" dirty="0">
                <a:solidFill>
                  <a:srgbClr val="000000"/>
                </a:solidFill>
                <a:effectLst/>
                <a:latin typeface="Arial Black" panose="020B0A04020102020204" pitchFamily="34" charset="0"/>
              </a:rPr>
              <a:t> Peça a Deus que desperte em você o desejo de buscá-Lo – Apoie-se nas promessas encontradas em Jeremias 29:13 e no Salmo 37:4. Solicite a Deus que o ajude a acordar mais cedo ou a reorganizar sua rotina para reservar um momento especial de comunhão com Ele.</a:t>
            </a:r>
          </a:p>
          <a:p>
            <a:pPr marL="0" algn="just" rtl="0" eaLnBrk="1" latinLnBrk="0" hangingPunct="1">
              <a:lnSpc>
                <a:spcPct val="90000"/>
              </a:lnSpc>
              <a:spcBef>
                <a:spcPts val="1000"/>
              </a:spcBef>
              <a:buFont typeface="+mj-lt"/>
              <a:buAutoNum type="arabicPeriod"/>
            </a:pPr>
            <a:r>
              <a:rPr lang="pt-BR" sz="1600" dirty="0">
                <a:solidFill>
                  <a:srgbClr val="000000"/>
                </a:solidFill>
                <a:effectLst/>
                <a:latin typeface="Arial Black" panose="020B0A04020102020204" pitchFamily="34" charset="0"/>
              </a:rPr>
              <a:t> Dedique seu tempo a Deus – Embora a rotina seja intensa e as demandas constantes, nada se compara ao valor de um tempo dedicado ao Senhor. Encontre um local tranquilo para esse encontro íntimo entre você e Deus. Medite no Salmo 46:10 e, em seguida, cante ou recite o hino “Tudo Entregarei” (Hinário Adventista do Sétimo Dia, nº 302). Reflita sobre as áreas de sua vida que ainda não foram completamente entregues e ofereça-as ao Senhor.</a:t>
            </a:r>
          </a:p>
          <a:p>
            <a:pPr marL="0" algn="just" rtl="0" eaLnBrk="1" latinLnBrk="0" hangingPunct="1">
              <a:lnSpc>
                <a:spcPct val="90000"/>
              </a:lnSpc>
              <a:spcBef>
                <a:spcPts val="1000"/>
              </a:spcBef>
              <a:buFont typeface="+mj-lt"/>
              <a:buAutoNum type="arabicPeriod"/>
            </a:pPr>
            <a:r>
              <a:rPr lang="pt-BR" sz="1600" dirty="0">
                <a:solidFill>
                  <a:srgbClr val="000000"/>
                </a:solidFill>
                <a:effectLst/>
                <a:latin typeface="Arial Black" panose="020B0A04020102020204" pitchFamily="34" charset="0"/>
              </a:rPr>
              <a:t> Busque a Deus mesmo quando não sentir vontade Assim como cuidar da saúde exige disciplina e esforço, manter um relacionamento com Deus demanda decisão e intenção firme. É necessário perseverar, mesmo nos momentos em que o desejo não estiver presente.</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875F4214-A0B2-F4E4-EB4A-99E54F1C2A06}"/>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8" name="Retângulo 7">
            <a:extLst>
              <a:ext uri="{FF2B5EF4-FFF2-40B4-BE49-F238E27FC236}">
                <a16:creationId xmlns:a16="http://schemas.microsoft.com/office/drawing/2014/main" id="{7FAC7965-3EC1-B13C-E2EA-C472827BA35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9" name="Imagem 8" descr="Imagem em preto e branco&#10;&#10;O conteúdo gerado por IA pode estar incorreto.">
            <a:extLst>
              <a:ext uri="{FF2B5EF4-FFF2-40B4-BE49-F238E27FC236}">
                <a16:creationId xmlns:a16="http://schemas.microsoft.com/office/drawing/2014/main" id="{D9549E04-8F12-F222-ACE4-142B5F6957CF}"/>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 melhor lugar</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Jesus é o nosso exemplo perfeito em tudo, inclusive na vida devocional. 0 que aprendemos sobre os momentos de Jesus com o Pai em Marcos 1:35?</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O que 1 Crônicas 16:11 diz sobre a forma como devemos buscar a Deus?</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Na última semana, quanto tempo você dedicou à oração e ao estudo da Bíblia? O que sua resposta revela sobre suas prioridades?</a:t>
            </a: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F47D4A02-FBDD-048F-24EE-1BA38CE32549}"/>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1C5BF897-FBF9-6715-2A18-D094C0F7428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7CBA43DC-9004-F5B6-E9AE-6A31DFCE4AD5}"/>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 melhor lugar</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32745"/>
            <a:ext cx="8197349" cy="4570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Você possui um local especial onde costuma encontrar Deus todas as manhãs? Pode ser uma poltrona próxima à janela, um cantinho tranquilo ao ar livre ou até mesmo a mesa da cozinha, onde você se senta aos pés de Jesus para aprender com a Palavra. Esse é o melhor lugar do mundo (Lc 10:39-42). Estabelecer o hábito de sempre ir ao mesmo lugar para esse encontro com Deus facilita a manutenção da rotina.</a:t>
            </a:r>
          </a:p>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E se, por alguma razão, você não conseguir comparecer em algum dia, não se preocupe, imprevistos acontecem. Apenas evite que um dia ausente se transforme em uma semana, ou que semanas se tornem meses. O relacionamento com Deus é construído por meio de decisões diárias. A boa notícia é que, se necessário, você pode recomeçar a qualquer momento, inclusive hoje.</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BDC9CEC7-4003-7678-A5D2-02A56F293DC2}"/>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C0D2EB1B-0738-4072-4AFC-7267BD9F4130}"/>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919B24D4-0448-87C3-F039-875711029623}"/>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profundo da Bíblia</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Como essa citação reflete sua própria experiência com Deus? Veja Salmo 119:105.</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347AEDAF-2BD8-50A9-50C2-9FED1DFF3DF9}"/>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962DD176-8B0A-7AD2-92A5-8F49DB2652E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9D717F31-2534-EF6E-F9E3-B5BB905DD689}"/>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profundo da Bíblia</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3299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Inicie com uma oração, solicitando ao Espírito Santo que abra sua mente e prepare seu coração.</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Selecione um versículo ou capítulo para estudo.</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Transcreva o texto manualmente ou destaque as passagens que mais chamarem sua atenção.</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Leia novamente com oração, sublinhando as ideias principais.</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Registre o que essas ideias revelam para você pessoalmente.</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Ore e reflita sobre o impacto dessas verdades no seu relacionamento com Deus.</a:t>
            </a:r>
          </a:p>
          <a:p>
            <a:pPr marL="0" algn="just" rtl="0" eaLnBrk="1" latinLnBrk="0" hangingPunct="1">
              <a:buFont typeface="+mj-lt"/>
              <a:buAutoNum type="arabicPeriod"/>
            </a:pPr>
            <a:r>
              <a:rPr lang="pt-BR" sz="1600" dirty="0">
                <a:solidFill>
                  <a:srgbClr val="000000"/>
                </a:solidFill>
                <a:effectLst/>
                <a:latin typeface="Arial Black" panose="020B0A04020102020204" pitchFamily="34" charset="0"/>
              </a:rPr>
              <a:t> Considere alguém com quem possa compartilhar os aprendizados obtidos.</a:t>
            </a: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FFEC344D-F037-84DB-D609-29C823ABB56F}"/>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97421450-F83E-010F-D753-66A601E2C34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514BBE54-40B8-6764-77C5-9BE98399C231}"/>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Bênção em dobro</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Isaías 50:4. 0 que esse texto nos ensina sobre o relacionamento com Deus e de que forma isso pode nos ajudar a abençoar quem está ao nosso redor?</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Leia o verso para memorizar desta semana e reflita no seu significado. 0 que você tem estudado ultimamente na Bíblia? Com quem poderia compartilhara que aprendeu?</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48F8A98B-0C23-D2E6-69B3-253331A29AB2}"/>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05</a:t>
            </a:r>
            <a:endParaRPr lang="pt-BR" dirty="0">
              <a:solidFill>
                <a:srgbClr val="452643"/>
              </a:solidFill>
            </a:endParaRPr>
          </a:p>
        </p:txBody>
      </p:sp>
      <p:sp>
        <p:nvSpPr>
          <p:cNvPr id="7" name="Retângulo 6">
            <a:extLst>
              <a:ext uri="{FF2B5EF4-FFF2-40B4-BE49-F238E27FC236}">
                <a16:creationId xmlns:a16="http://schemas.microsoft.com/office/drawing/2014/main" id="{E0697EAA-4B25-7B72-3CC8-B44C1A4C1FE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nb-NO" altLang="pt-BR" sz="1200" dirty="0">
                <a:latin typeface="Arial Black" panose="020B0A04020102020204" pitchFamily="34" charset="0"/>
                <a:cs typeface="Arial" panose="020B0604020202020204" pitchFamily="34" charset="0"/>
              </a:rPr>
              <a:t>Jo 15:1-8; Mc 1:35; lCr 16:11; Sl 119:105; Is 50:4; 55:1-13</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Imagem em preto e branco&#10;&#10;O conteúdo gerado por IA pode estar incorreto.">
            <a:extLst>
              <a:ext uri="{FF2B5EF4-FFF2-40B4-BE49-F238E27FC236}">
                <a16:creationId xmlns:a16="http://schemas.microsoft.com/office/drawing/2014/main" id="{50123E6C-78AA-A75E-4DCF-CCAA80168C7B}"/>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20000" contrast="40000"/>
                    </a14:imgEffect>
                  </a14:imgLayer>
                </a14:imgProps>
              </a:ext>
            </a:extLst>
          </a:blip>
          <a:stretch>
            <a:fillRect/>
          </a:stretch>
        </p:blipFill>
        <p:spPr>
          <a:xfrm>
            <a:off x="7345506" y="-19855"/>
            <a:ext cx="1815957" cy="826189"/>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4019</TotalTime>
  <Words>1844</Words>
  <Application>Microsoft Office PowerPoint</Application>
  <PresentationFormat>Personalizar</PresentationFormat>
  <Paragraphs>150</Paragraphs>
  <Slides>14</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vt:lpstr>
      <vt:lpstr>Arial Black</vt:lpstr>
      <vt:lpstr>Calibri Light</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2026-02-06T00:31:52Z</dcterms:modified>
</cp:coreProperties>
</file>