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26/04/2026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02%20MA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5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76334C3E-5869-2291-D7B4-B080BDD808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6723"/>
            <a:ext cx="5580112" cy="3399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DB37E980-F459-D1E1-8095-23E6CF2E42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3022" y="3387102"/>
            <a:ext cx="548214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9339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1374</cp:revision>
  <cp:lastPrinted>2011-06-03T17:39:40Z</cp:lastPrinted>
  <dcterms:created xsi:type="dcterms:W3CDTF">2009-12-22T10:11:50Z</dcterms:created>
  <dcterms:modified xsi:type="dcterms:W3CDTF">2026-04-26T22:54:16Z</dcterms:modified>
</cp:coreProperties>
</file>