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72" r:id="rId1"/>
  </p:sldMasterIdLst>
  <p:notesMasterIdLst>
    <p:notesMasterId r:id="rId16"/>
  </p:notesMasterIdLst>
  <p:handoutMasterIdLst>
    <p:handoutMasterId r:id="rId17"/>
  </p:handoutMasterIdLst>
  <p:sldIdLst>
    <p:sldId id="280" r:id="rId2"/>
    <p:sldId id="281" r:id="rId3"/>
    <p:sldId id="288" r:id="rId4"/>
    <p:sldId id="282" r:id="rId5"/>
    <p:sldId id="283" r:id="rId6"/>
    <p:sldId id="289" r:id="rId7"/>
    <p:sldId id="284" r:id="rId8"/>
    <p:sldId id="290" r:id="rId9"/>
    <p:sldId id="285" r:id="rId10"/>
    <p:sldId id="291" r:id="rId11"/>
    <p:sldId id="286" r:id="rId12"/>
    <p:sldId id="292" r:id="rId13"/>
    <p:sldId id="293" r:id="rId14"/>
    <p:sldId id="287" r:id="rId15"/>
  </p:sldIdLst>
  <p:sldSz cx="9161463" cy="5153025"/>
  <p:notesSz cx="6858000" cy="9144000"/>
  <p:embeddedFontLst>
    <p:embeddedFont>
      <p:font typeface="Arial Black" panose="020B0A04020102020204" pitchFamily="34" charset="0"/>
      <p:regular r:id="rId18"/>
      <p:bold r:id="rId19"/>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3" userDrawn="1">
          <p15:clr>
            <a:srgbClr val="A4A3A4"/>
          </p15:clr>
        </p15:guide>
        <p15:guide id="2" pos="288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1354D"/>
    <a:srgbClr val="F36139"/>
    <a:srgbClr val="CC0066"/>
    <a:srgbClr val="99CCFF"/>
    <a:srgbClr val="FFFF66"/>
    <a:srgbClr val="FF9797"/>
    <a:srgbClr val="57FF57"/>
    <a:srgbClr val="FFE9A3"/>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4E04C7-BCF7-4350-A344-43A25DD01DF7}" v="65" dt="2026-02-05T00:10:14.914"/>
    <p1510:client id="{86BE8B9B-1D3A-41A1-B0A6-51FF2D48179B}" v="81" dt="2026-02-04T23:17:42.097"/>
    <p1510:client id="{E556B8E0-0510-4312-99E4-6D09EE28FB22}" v="49" dt="2026-02-04T23:44:23.450"/>
    <p1510:client id="{FD7231C9-07B3-4A07-BB8C-B1B82B7B2873}" v="92" dt="2026-02-04T22:33:55.119"/>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76" autoAdjust="0"/>
    <p:restoredTop sz="94660"/>
  </p:normalViewPr>
  <p:slideViewPr>
    <p:cSldViewPr snapToGrid="0">
      <p:cViewPr varScale="1">
        <p:scale>
          <a:sx n="92" d="100"/>
          <a:sy n="92" d="100"/>
        </p:scale>
        <p:origin x="1387" y="-173"/>
      </p:cViewPr>
      <p:guideLst>
        <p:guide orient="horz" pos="1623"/>
        <p:guide pos="2886"/>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0" d="100"/>
          <a:sy n="70" d="100"/>
        </p:scale>
        <p:origin x="276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emias Informatica Lima" userId="b77af7bd85500281" providerId="LiveId" clId="{9F076688-C27E-4ADB-A555-BD203051690D}"/>
    <pc:docChg chg="undo custSel modSld">
      <pc:chgData name="Neemias Informatica Lima" userId="b77af7bd85500281" providerId="LiveId" clId="{9F076688-C27E-4ADB-A555-BD203051690D}" dt="2026-02-05T00:10:29.045" v="972" actId="20577"/>
      <pc:docMkLst>
        <pc:docMk/>
      </pc:docMkLst>
      <pc:sldChg chg="addSp delSp modSp mod">
        <pc:chgData name="Neemias Informatica Lima" userId="b77af7bd85500281" providerId="LiveId" clId="{9F076688-C27E-4ADB-A555-BD203051690D}" dt="2026-02-04T23:49:14.834" v="812" actId="1440"/>
        <pc:sldMkLst>
          <pc:docMk/>
          <pc:sldMk cId="2232331225" sldId="280"/>
        </pc:sldMkLst>
        <pc:spChg chg="mod">
          <ac:chgData name="Neemias Informatica Lima" userId="b77af7bd85500281" providerId="LiveId" clId="{9F076688-C27E-4ADB-A555-BD203051690D}" dt="2026-02-04T23:45:59.758" v="783" actId="313"/>
          <ac:spMkLst>
            <pc:docMk/>
            <pc:sldMk cId="2232331225" sldId="280"/>
            <ac:spMk id="6" creationId="{00000000-0000-0000-0000-000000000000}"/>
          </ac:spMkLst>
        </pc:spChg>
        <pc:spChg chg="mod">
          <ac:chgData name="Neemias Informatica Lima" userId="b77af7bd85500281" providerId="LiveId" clId="{9F076688-C27E-4ADB-A555-BD203051690D}" dt="2026-02-04T23:46:14.680" v="787" actId="20577"/>
          <ac:spMkLst>
            <pc:docMk/>
            <pc:sldMk cId="2232331225" sldId="280"/>
            <ac:spMk id="7" creationId="{00000000-0000-0000-0000-000000000000}"/>
          </ac:spMkLst>
        </pc:spChg>
        <pc:spChg chg="mod">
          <ac:chgData name="Neemias Informatica Lima" userId="b77af7bd85500281" providerId="LiveId" clId="{9F076688-C27E-4ADB-A555-BD203051690D}" dt="2026-02-04T23:47:05.800" v="796" actId="6549"/>
          <ac:spMkLst>
            <pc:docMk/>
            <pc:sldMk cId="2232331225" sldId="280"/>
            <ac:spMk id="9" creationId="{00000000-0000-0000-0000-000000000000}"/>
          </ac:spMkLst>
        </pc:spChg>
        <pc:spChg chg="mod">
          <ac:chgData name="Neemias Informatica Lima" userId="b77af7bd85500281" providerId="LiveId" clId="{9F076688-C27E-4ADB-A555-BD203051690D}" dt="2026-02-04T23:46:06.389" v="785" actId="20577"/>
          <ac:spMkLst>
            <pc:docMk/>
            <pc:sldMk cId="2232331225" sldId="280"/>
            <ac:spMk id="11" creationId="{00000000-0000-0000-0000-000000000000}"/>
          </ac:spMkLst>
        </pc:spChg>
        <pc:spChg chg="mod">
          <ac:chgData name="Neemias Informatica Lima" userId="b77af7bd85500281" providerId="LiveId" clId="{9F076688-C27E-4ADB-A555-BD203051690D}" dt="2026-02-04T23:47:37.710" v="799"/>
          <ac:spMkLst>
            <pc:docMk/>
            <pc:sldMk cId="2232331225" sldId="280"/>
            <ac:spMk id="16" creationId="{00000000-0000-0000-0000-000000000000}"/>
          </ac:spMkLst>
        </pc:spChg>
        <pc:picChg chg="add mod ord">
          <ac:chgData name="Neemias Informatica Lima" userId="b77af7bd85500281" providerId="LiveId" clId="{9F076688-C27E-4ADB-A555-BD203051690D}" dt="2026-02-04T22:09:14.868" v="16" actId="14100"/>
          <ac:picMkLst>
            <pc:docMk/>
            <pc:sldMk cId="2232331225" sldId="280"/>
            <ac:picMk id="3" creationId="{50E47ADE-3608-2A92-9575-A6ADB86720C9}"/>
          </ac:picMkLst>
        </pc:picChg>
        <pc:picChg chg="del">
          <ac:chgData name="Neemias Informatica Lima" userId="b77af7bd85500281" providerId="LiveId" clId="{9F076688-C27E-4ADB-A555-BD203051690D}" dt="2026-02-04T22:08:33.706" v="4" actId="478"/>
          <ac:picMkLst>
            <pc:docMk/>
            <pc:sldMk cId="2232331225" sldId="280"/>
            <ac:picMk id="4" creationId="{1D3C955A-08A4-230B-A51F-9DFABC2DE4CB}"/>
          </ac:picMkLst>
        </pc:picChg>
        <pc:picChg chg="add mod">
          <ac:chgData name="Neemias Informatica Lima" userId="b77af7bd85500281" providerId="LiveId" clId="{9F076688-C27E-4ADB-A555-BD203051690D}" dt="2026-02-04T23:49:14.834" v="812" actId="1440"/>
          <ac:picMkLst>
            <pc:docMk/>
            <pc:sldMk cId="2232331225" sldId="280"/>
            <ac:picMk id="4" creationId="{97C6BDDB-2368-EEB9-F96E-E2354E7FBFEB}"/>
          </ac:picMkLst>
        </pc:picChg>
        <pc:picChg chg="add del mod">
          <ac:chgData name="Neemias Informatica Lima" userId="b77af7bd85500281" providerId="LiveId" clId="{9F076688-C27E-4ADB-A555-BD203051690D}" dt="2026-02-04T23:23:36.492" v="629" actId="478"/>
          <ac:picMkLst>
            <pc:docMk/>
            <pc:sldMk cId="2232331225" sldId="280"/>
            <ac:picMk id="4" creationId="{F8BE6032-D319-55BB-18AD-9D847A07807C}"/>
          </ac:picMkLst>
        </pc:picChg>
        <pc:picChg chg="add del mod">
          <ac:chgData name="Neemias Informatica Lima" userId="b77af7bd85500281" providerId="LiveId" clId="{9F076688-C27E-4ADB-A555-BD203051690D}" dt="2026-02-04T23:47:44.382" v="800" actId="478"/>
          <ac:picMkLst>
            <pc:docMk/>
            <pc:sldMk cId="2232331225" sldId="280"/>
            <ac:picMk id="8" creationId="{C1313093-7C8E-1841-DB86-5CBE1B399A02}"/>
          </ac:picMkLst>
        </pc:picChg>
        <pc:picChg chg="del">
          <ac:chgData name="Neemias Informatica Lima" userId="b77af7bd85500281" providerId="LiveId" clId="{9F076688-C27E-4ADB-A555-BD203051690D}" dt="2026-02-04T22:09:18.569" v="17" actId="478"/>
          <ac:picMkLst>
            <pc:docMk/>
            <pc:sldMk cId="2232331225" sldId="280"/>
            <ac:picMk id="13" creationId="{F12D5A75-913E-EDA7-CB4B-FB74B52960B2}"/>
          </ac:picMkLst>
        </pc:picChg>
        <pc:picChg chg="add del mod">
          <ac:chgData name="Neemias Informatica Lima" userId="b77af7bd85500281" providerId="LiveId" clId="{9F076688-C27E-4ADB-A555-BD203051690D}" dt="2026-02-04T22:35:39.419" v="355" actId="478"/>
          <ac:picMkLst>
            <pc:docMk/>
            <pc:sldMk cId="2232331225" sldId="280"/>
            <ac:picMk id="14" creationId="{FE18CBC9-94A4-DB3F-9051-6A2B483337C7}"/>
          </ac:picMkLst>
        </pc:picChg>
      </pc:sldChg>
      <pc:sldChg chg="addSp delSp modSp mod">
        <pc:chgData name="Neemias Informatica Lima" userId="b77af7bd85500281" providerId="LiveId" clId="{9F076688-C27E-4ADB-A555-BD203051690D}" dt="2026-02-04T23:55:19.945" v="853" actId="20577"/>
        <pc:sldMkLst>
          <pc:docMk/>
          <pc:sldMk cId="2103443556" sldId="281"/>
        </pc:sldMkLst>
        <pc:spChg chg="mod">
          <ac:chgData name="Neemias Informatica Lima" userId="b77af7bd85500281" providerId="LiveId" clId="{9F076688-C27E-4ADB-A555-BD203051690D}" dt="2026-02-04T23:55:19.945" v="853" actId="20577"/>
          <ac:spMkLst>
            <pc:docMk/>
            <pc:sldMk cId="2103443556" sldId="281"/>
            <ac:spMk id="8" creationId="{00000000-0000-0000-0000-000000000000}"/>
          </ac:spMkLst>
        </pc:spChg>
        <pc:spChg chg="mod">
          <ac:chgData name="Neemias Informatica Lima" userId="b77af7bd85500281" providerId="LiveId" clId="{9F076688-C27E-4ADB-A555-BD203051690D}" dt="2026-02-04T23:49:41.295" v="815" actId="20577"/>
          <ac:spMkLst>
            <pc:docMk/>
            <pc:sldMk cId="2103443556" sldId="281"/>
            <ac:spMk id="11" creationId="{00000000-0000-0000-0000-000000000000}"/>
          </ac:spMkLst>
        </pc:spChg>
        <pc:spChg chg="mod">
          <ac:chgData name="Neemias Informatica Lima" userId="b77af7bd85500281" providerId="LiveId" clId="{9F076688-C27E-4ADB-A555-BD203051690D}" dt="2026-02-04T23:49:33.066" v="813"/>
          <ac:spMkLst>
            <pc:docMk/>
            <pc:sldMk cId="2103443556" sldId="281"/>
            <ac:spMk id="18" creationId="{00000000-0000-0000-0000-000000000000}"/>
          </ac:spMkLst>
        </pc:spChg>
        <pc:picChg chg="add mod">
          <ac:chgData name="Neemias Informatica Lima" userId="b77af7bd85500281" providerId="LiveId" clId="{9F076688-C27E-4ADB-A555-BD203051690D}" dt="2026-02-04T22:13:52.075" v="45" actId="1076"/>
          <ac:picMkLst>
            <pc:docMk/>
            <pc:sldMk cId="2103443556" sldId="281"/>
            <ac:picMk id="2" creationId="{39DDE7F5-C38E-BD8B-D138-367657445537}"/>
          </ac:picMkLst>
        </pc:picChg>
        <pc:picChg chg="add del mod">
          <ac:chgData name="Neemias Informatica Lima" userId="b77af7bd85500281" providerId="LiveId" clId="{9F076688-C27E-4ADB-A555-BD203051690D}" dt="2026-02-04T22:50:55.125" v="381" actId="478"/>
          <ac:picMkLst>
            <pc:docMk/>
            <pc:sldMk cId="2103443556" sldId="281"/>
            <ac:picMk id="3" creationId="{59EF6E6F-FF08-DAC0-B9E7-441C23A384AD}"/>
          </ac:picMkLst>
        </pc:picChg>
        <pc:picChg chg="add del mod">
          <ac:chgData name="Neemias Informatica Lima" userId="b77af7bd85500281" providerId="LiveId" clId="{9F076688-C27E-4ADB-A555-BD203051690D}" dt="2026-02-04T23:49:44.643" v="816" actId="478"/>
          <ac:picMkLst>
            <pc:docMk/>
            <pc:sldMk cId="2103443556" sldId="281"/>
            <ac:picMk id="3" creationId="{9B0EECC8-20D5-224D-FB14-0071050BAC53}"/>
          </ac:picMkLst>
        </pc:picChg>
        <pc:picChg chg="add del mod">
          <ac:chgData name="Neemias Informatica Lima" userId="b77af7bd85500281" providerId="LiveId" clId="{9F076688-C27E-4ADB-A555-BD203051690D}" dt="2026-02-04T23:28:04.708" v="651" actId="478"/>
          <ac:picMkLst>
            <pc:docMk/>
            <pc:sldMk cId="2103443556" sldId="281"/>
            <ac:picMk id="4" creationId="{3716E2AE-0308-00AE-3E08-748D2D3953D2}"/>
          </ac:picMkLst>
        </pc:picChg>
        <pc:picChg chg="add mod">
          <ac:chgData name="Neemias Informatica Lima" userId="b77af7bd85500281" providerId="LiveId" clId="{9F076688-C27E-4ADB-A555-BD203051690D}" dt="2026-02-04T23:50:20.244" v="824" actId="1076"/>
          <ac:picMkLst>
            <pc:docMk/>
            <pc:sldMk cId="2103443556" sldId="281"/>
            <ac:picMk id="4" creationId="{6A522968-0713-B151-B7AE-55CDB518C696}"/>
          </ac:picMkLst>
        </pc:picChg>
        <pc:picChg chg="del">
          <ac:chgData name="Neemias Informatica Lima" userId="b77af7bd85500281" providerId="LiveId" clId="{9F076688-C27E-4ADB-A555-BD203051690D}" dt="2026-02-04T22:13:34.553" v="39" actId="478"/>
          <ac:picMkLst>
            <pc:docMk/>
            <pc:sldMk cId="2103443556" sldId="281"/>
            <ac:picMk id="4" creationId="{9D8B7CC2-06CC-7B3E-F035-DEA085DAFFB8}"/>
          </ac:picMkLst>
        </pc:picChg>
        <pc:picChg chg="del">
          <ac:chgData name="Neemias Informatica Lima" userId="b77af7bd85500281" providerId="LiveId" clId="{9F076688-C27E-4ADB-A555-BD203051690D}" dt="2026-02-04T22:14:05.129" v="46" actId="478"/>
          <ac:picMkLst>
            <pc:docMk/>
            <pc:sldMk cId="2103443556" sldId="281"/>
            <ac:picMk id="5" creationId="{2DDBE0B9-69CF-BD9C-4F0E-C3FB99FE2E1B}"/>
          </ac:picMkLst>
        </pc:picChg>
      </pc:sldChg>
      <pc:sldChg chg="addSp delSp modSp mod">
        <pc:chgData name="Neemias Informatica Lima" userId="b77af7bd85500281" providerId="LiveId" clId="{9F076688-C27E-4ADB-A555-BD203051690D}" dt="2026-02-04T23:58:43.960" v="884" actId="6549"/>
        <pc:sldMkLst>
          <pc:docMk/>
          <pc:sldMk cId="3683219421" sldId="282"/>
        </pc:sldMkLst>
        <pc:spChg chg="add del mod">
          <ac:chgData name="Neemias Informatica Lima" userId="b77af7bd85500281" providerId="LiveId" clId="{9F076688-C27E-4ADB-A555-BD203051690D}" dt="2026-02-04T22:52:35.480" v="387" actId="478"/>
          <ac:spMkLst>
            <pc:docMk/>
            <pc:sldMk cId="3683219421" sldId="282"/>
            <ac:spMk id="2" creationId="{5D6C0768-F14D-451B-9BBE-F9EE8ADF1278}"/>
          </ac:spMkLst>
        </pc:spChg>
        <pc:spChg chg="add mod">
          <ac:chgData name="Neemias Informatica Lima" userId="b77af7bd85500281" providerId="LiveId" clId="{9F076688-C27E-4ADB-A555-BD203051690D}" dt="2026-02-04T23:51:05.183" v="828"/>
          <ac:spMkLst>
            <pc:docMk/>
            <pc:sldMk cId="3683219421" sldId="282"/>
            <ac:spMk id="2" creationId="{7031D7E4-500C-9CC5-D2B3-EBF191341E0E}"/>
          </ac:spMkLst>
        </pc:spChg>
        <pc:spChg chg="add mod">
          <ac:chgData name="Neemias Informatica Lima" userId="b77af7bd85500281" providerId="LiveId" clId="{9F076688-C27E-4ADB-A555-BD203051690D}" dt="2026-02-04T23:51:05.183" v="828"/>
          <ac:spMkLst>
            <pc:docMk/>
            <pc:sldMk cId="3683219421" sldId="282"/>
            <ac:spMk id="5" creationId="{5BABD90D-8684-96D9-52FC-07FE0207699C}"/>
          </ac:spMkLst>
        </pc:spChg>
        <pc:spChg chg="add del mod">
          <ac:chgData name="Neemias Informatica Lima" userId="b77af7bd85500281" providerId="LiveId" clId="{9F076688-C27E-4ADB-A555-BD203051690D}" dt="2026-02-04T23:51:04.067" v="827" actId="478"/>
          <ac:spMkLst>
            <pc:docMk/>
            <pc:sldMk cId="3683219421" sldId="282"/>
            <ac:spMk id="6" creationId="{DCCA1105-DF38-8BFB-05CA-A297EACC0721}"/>
          </ac:spMkLst>
        </pc:spChg>
        <pc:spChg chg="del">
          <ac:chgData name="Neemias Informatica Lima" userId="b77af7bd85500281" providerId="LiveId" clId="{9F076688-C27E-4ADB-A555-BD203051690D}" dt="2026-02-04T22:52:35.480" v="387" actId="478"/>
          <ac:spMkLst>
            <pc:docMk/>
            <pc:sldMk cId="3683219421" sldId="282"/>
            <ac:spMk id="7" creationId="{0909D271-ED62-A7DC-F4E9-8D02A348B2BE}"/>
          </ac:spMkLst>
        </pc:spChg>
        <pc:spChg chg="del">
          <ac:chgData name="Neemias Informatica Lima" userId="b77af7bd85500281" providerId="LiveId" clId="{9F076688-C27E-4ADB-A555-BD203051690D}" dt="2026-02-04T22:15:41.081" v="54" actId="478"/>
          <ac:spMkLst>
            <pc:docMk/>
            <pc:sldMk cId="3683219421" sldId="282"/>
            <ac:spMk id="8" creationId="{E6502CAF-C56D-8BF8-66C8-476565AA8065}"/>
          </ac:spMkLst>
        </pc:spChg>
        <pc:spChg chg="add del mod">
          <ac:chgData name="Neemias Informatica Lima" userId="b77af7bd85500281" providerId="LiveId" clId="{9F076688-C27E-4ADB-A555-BD203051690D}" dt="2026-02-04T23:51:04.067" v="827" actId="478"/>
          <ac:spMkLst>
            <pc:docMk/>
            <pc:sldMk cId="3683219421" sldId="282"/>
            <ac:spMk id="9" creationId="{9D0A705E-CAA5-812C-01CD-F7C18B138B62}"/>
          </ac:spMkLst>
        </pc:spChg>
        <pc:spChg chg="mod">
          <ac:chgData name="Neemias Informatica Lima" userId="b77af7bd85500281" providerId="LiveId" clId="{9F076688-C27E-4ADB-A555-BD203051690D}" dt="2026-02-04T23:58:43.960" v="884" actId="6549"/>
          <ac:spMkLst>
            <pc:docMk/>
            <pc:sldMk cId="3683219421" sldId="282"/>
            <ac:spMk id="12" creationId="{00000000-0000-0000-0000-000000000000}"/>
          </ac:spMkLst>
        </pc:spChg>
        <pc:spChg chg="mod">
          <ac:chgData name="Neemias Informatica Lima" userId="b77af7bd85500281" providerId="LiveId" clId="{9F076688-C27E-4ADB-A555-BD203051690D}" dt="2026-02-04T23:55:58.731" v="857"/>
          <ac:spMkLst>
            <pc:docMk/>
            <pc:sldMk cId="3683219421" sldId="282"/>
            <ac:spMk id="14" creationId="{00000000-0000-0000-0000-000000000000}"/>
          </ac:spMkLst>
        </pc:spChg>
        <pc:picChg chg="add mod">
          <ac:chgData name="Neemias Informatica Lima" userId="b77af7bd85500281" providerId="LiveId" clId="{9F076688-C27E-4ADB-A555-BD203051690D}" dt="2026-02-04T22:15:41.469" v="55"/>
          <ac:picMkLst>
            <pc:docMk/>
            <pc:sldMk cId="3683219421" sldId="282"/>
            <ac:picMk id="4" creationId="{07344731-0EC0-1A7E-76D6-8E19F4DCAB0C}"/>
          </ac:picMkLst>
        </pc:picChg>
        <pc:picChg chg="add del mod">
          <ac:chgData name="Neemias Informatica Lima" userId="b77af7bd85500281" providerId="LiveId" clId="{9F076688-C27E-4ADB-A555-BD203051690D}" dt="2026-02-04T22:52:35.480" v="387" actId="478"/>
          <ac:picMkLst>
            <pc:docMk/>
            <pc:sldMk cId="3683219421" sldId="282"/>
            <ac:picMk id="5" creationId="{9C2F90F1-E8BB-6A06-8F54-CE2E3FCAFFEB}"/>
          </ac:picMkLst>
        </pc:picChg>
        <pc:picChg chg="add mod">
          <ac:chgData name="Neemias Informatica Lima" userId="b77af7bd85500281" providerId="LiveId" clId="{9F076688-C27E-4ADB-A555-BD203051690D}" dt="2026-02-04T23:51:05.183" v="828"/>
          <ac:picMkLst>
            <pc:docMk/>
            <pc:sldMk cId="3683219421" sldId="282"/>
            <ac:picMk id="7" creationId="{6A522968-0713-B151-B7AE-55CDB518C696}"/>
          </ac:picMkLst>
        </pc:picChg>
        <pc:picChg chg="add del mod">
          <ac:chgData name="Neemias Informatica Lima" userId="b77af7bd85500281" providerId="LiveId" clId="{9F076688-C27E-4ADB-A555-BD203051690D}" dt="2026-02-04T23:51:04.067" v="827" actId="478"/>
          <ac:picMkLst>
            <pc:docMk/>
            <pc:sldMk cId="3683219421" sldId="282"/>
            <ac:picMk id="8" creationId="{A7A44E7F-FD33-1FFE-2930-BC01FD8E426E}"/>
          </ac:picMkLst>
        </pc:picChg>
        <pc:picChg chg="del">
          <ac:chgData name="Neemias Informatica Lima" userId="b77af7bd85500281" providerId="LiveId" clId="{9F076688-C27E-4ADB-A555-BD203051690D}" dt="2026-02-04T22:15:41.081" v="54" actId="478"/>
          <ac:picMkLst>
            <pc:docMk/>
            <pc:sldMk cId="3683219421" sldId="282"/>
            <ac:picMk id="9" creationId="{3C0C349D-5294-B9F2-CD50-BB7D09EED133}"/>
          </ac:picMkLst>
        </pc:picChg>
        <pc:picChg chg="del">
          <ac:chgData name="Neemias Informatica Lima" userId="b77af7bd85500281" providerId="LiveId" clId="{9F076688-C27E-4ADB-A555-BD203051690D}" dt="2026-02-04T22:15:41.081" v="54" actId="478"/>
          <ac:picMkLst>
            <pc:docMk/>
            <pc:sldMk cId="3683219421" sldId="282"/>
            <ac:picMk id="11" creationId="{5090AB19-2309-E26F-15CD-6E8C1299102C}"/>
          </ac:picMkLst>
        </pc:picChg>
      </pc:sldChg>
      <pc:sldChg chg="addSp delSp modSp mod">
        <pc:chgData name="Neemias Informatica Lima" userId="b77af7bd85500281" providerId="LiveId" clId="{9F076688-C27E-4ADB-A555-BD203051690D}" dt="2026-02-04T23:59:51.339" v="891" actId="6549"/>
        <pc:sldMkLst>
          <pc:docMk/>
          <pc:sldMk cId="3902406419" sldId="283"/>
        </pc:sldMkLst>
        <pc:spChg chg="add del mod">
          <ac:chgData name="Neemias Informatica Lima" userId="b77af7bd85500281" providerId="LiveId" clId="{9F076688-C27E-4ADB-A555-BD203051690D}" dt="2026-02-04T22:52:43.424" v="389" actId="478"/>
          <ac:spMkLst>
            <pc:docMk/>
            <pc:sldMk cId="3902406419" sldId="283"/>
            <ac:spMk id="2" creationId="{16B678E7-859F-A208-5C85-B1029DDC272A}"/>
          </ac:spMkLst>
        </pc:spChg>
        <pc:spChg chg="add mod">
          <ac:chgData name="Neemias Informatica Lima" userId="b77af7bd85500281" providerId="LiveId" clId="{9F076688-C27E-4ADB-A555-BD203051690D}" dt="2026-02-04T23:51:12.105" v="830"/>
          <ac:spMkLst>
            <pc:docMk/>
            <pc:sldMk cId="3902406419" sldId="283"/>
            <ac:spMk id="2" creationId="{A2DD93DF-D896-CD16-DE1D-C130226C7954}"/>
          </ac:spMkLst>
        </pc:spChg>
        <pc:spChg chg="add mod">
          <ac:chgData name="Neemias Informatica Lima" userId="b77af7bd85500281" providerId="LiveId" clId="{9F076688-C27E-4ADB-A555-BD203051690D}" dt="2026-02-04T23:51:12.105" v="830"/>
          <ac:spMkLst>
            <pc:docMk/>
            <pc:sldMk cId="3902406419" sldId="283"/>
            <ac:spMk id="4" creationId="{2AB0B330-82BB-0158-0A61-2F675F4093DC}"/>
          </ac:spMkLst>
        </pc:spChg>
        <pc:spChg chg="add del mod">
          <ac:chgData name="Neemias Informatica Lima" userId="b77af7bd85500281" providerId="LiveId" clId="{9F076688-C27E-4ADB-A555-BD203051690D}" dt="2026-02-04T22:53:35.480" v="404" actId="478"/>
          <ac:spMkLst>
            <pc:docMk/>
            <pc:sldMk cId="3902406419" sldId="283"/>
            <ac:spMk id="5" creationId="{4A73E6C4-D770-DE96-C55D-4374ABCCB25F}"/>
          </ac:spMkLst>
        </pc:spChg>
        <pc:spChg chg="del">
          <ac:chgData name="Neemias Informatica Lima" userId="b77af7bd85500281" providerId="LiveId" clId="{9F076688-C27E-4ADB-A555-BD203051690D}" dt="2026-02-04T22:52:43.424" v="389" actId="478"/>
          <ac:spMkLst>
            <pc:docMk/>
            <pc:sldMk cId="3902406419" sldId="283"/>
            <ac:spMk id="6" creationId="{B14127CF-B145-D064-BAE9-9BC1C810843C}"/>
          </ac:spMkLst>
        </pc:spChg>
        <pc:spChg chg="del">
          <ac:chgData name="Neemias Informatica Lima" userId="b77af7bd85500281" providerId="LiveId" clId="{9F076688-C27E-4ADB-A555-BD203051690D}" dt="2026-02-04T22:15:46.914" v="56" actId="478"/>
          <ac:spMkLst>
            <pc:docMk/>
            <pc:sldMk cId="3902406419" sldId="283"/>
            <ac:spMk id="7" creationId="{CC9FDF64-73EA-FE9F-0406-A9FC1B1DD49D}"/>
          </ac:spMkLst>
        </pc:spChg>
        <pc:spChg chg="add del mod">
          <ac:chgData name="Neemias Informatica Lima" userId="b77af7bd85500281" providerId="LiveId" clId="{9F076688-C27E-4ADB-A555-BD203051690D}" dt="2026-02-04T23:51:11.286" v="829" actId="478"/>
          <ac:spMkLst>
            <pc:docMk/>
            <pc:sldMk cId="3902406419" sldId="283"/>
            <ac:spMk id="8" creationId="{3662A2CD-4EBD-8124-8FCA-EB66FCF1C29C}"/>
          </ac:spMkLst>
        </pc:spChg>
        <pc:spChg chg="add del mod">
          <ac:chgData name="Neemias Informatica Lima" userId="b77af7bd85500281" providerId="LiveId" clId="{9F076688-C27E-4ADB-A555-BD203051690D}" dt="2026-02-04T23:51:11.286" v="829" actId="478"/>
          <ac:spMkLst>
            <pc:docMk/>
            <pc:sldMk cId="3902406419" sldId="283"/>
            <ac:spMk id="11" creationId="{D9C890AB-AB93-E44A-3F2A-91A935EF947F}"/>
          </ac:spMkLst>
        </pc:spChg>
        <pc:spChg chg="mod">
          <ac:chgData name="Neemias Informatica Lima" userId="b77af7bd85500281" providerId="LiveId" clId="{9F076688-C27E-4ADB-A555-BD203051690D}" dt="2026-02-04T23:59:21.260" v="886"/>
          <ac:spMkLst>
            <pc:docMk/>
            <pc:sldMk cId="3902406419" sldId="283"/>
            <ac:spMk id="14" creationId="{00000000-0000-0000-0000-000000000000}"/>
          </ac:spMkLst>
        </pc:spChg>
        <pc:spChg chg="mod">
          <ac:chgData name="Neemias Informatica Lima" userId="b77af7bd85500281" providerId="LiveId" clId="{9F076688-C27E-4ADB-A555-BD203051690D}" dt="2026-02-04T23:59:51.339" v="891" actId="6549"/>
          <ac:spMkLst>
            <pc:docMk/>
            <pc:sldMk cId="3902406419" sldId="283"/>
            <ac:spMk id="15" creationId="{D5C09FDA-172B-4732-BD2E-A9BBEF8B191B}"/>
          </ac:spMkLst>
        </pc:spChg>
        <pc:picChg chg="add mod">
          <ac:chgData name="Neemias Informatica Lima" userId="b77af7bd85500281" providerId="LiveId" clId="{9F076688-C27E-4ADB-A555-BD203051690D}" dt="2026-02-04T22:15:47.286" v="57"/>
          <ac:picMkLst>
            <pc:docMk/>
            <pc:sldMk cId="3902406419" sldId="283"/>
            <ac:picMk id="3" creationId="{A1E0D5B6-F654-BC7D-5B4D-9CEEEF857628}"/>
          </ac:picMkLst>
        </pc:picChg>
        <pc:picChg chg="add del mod">
          <ac:chgData name="Neemias Informatica Lima" userId="b77af7bd85500281" providerId="LiveId" clId="{9F076688-C27E-4ADB-A555-BD203051690D}" dt="2026-02-04T22:52:43.424" v="389" actId="478"/>
          <ac:picMkLst>
            <pc:docMk/>
            <pc:sldMk cId="3902406419" sldId="283"/>
            <ac:picMk id="4" creationId="{E420BA31-0F0E-BA77-5366-82F6F307D0CA}"/>
          </ac:picMkLst>
        </pc:picChg>
        <pc:picChg chg="add mod">
          <ac:chgData name="Neemias Informatica Lima" userId="b77af7bd85500281" providerId="LiveId" clId="{9F076688-C27E-4ADB-A555-BD203051690D}" dt="2026-02-04T23:51:12.105" v="830"/>
          <ac:picMkLst>
            <pc:docMk/>
            <pc:sldMk cId="3902406419" sldId="283"/>
            <ac:picMk id="5" creationId="{6A522968-0713-B151-B7AE-55CDB518C696}"/>
          </ac:picMkLst>
        </pc:picChg>
        <pc:picChg chg="add del mod">
          <ac:chgData name="Neemias Informatica Lima" userId="b77af7bd85500281" providerId="LiveId" clId="{9F076688-C27E-4ADB-A555-BD203051690D}" dt="2026-02-04T22:53:35.480" v="404" actId="478"/>
          <ac:picMkLst>
            <pc:docMk/>
            <pc:sldMk cId="3902406419" sldId="283"/>
            <ac:picMk id="7" creationId="{4ADCE7A6-49B7-DD0C-EAB1-4876D40574E5}"/>
          </ac:picMkLst>
        </pc:picChg>
        <pc:picChg chg="del">
          <ac:chgData name="Neemias Informatica Lima" userId="b77af7bd85500281" providerId="LiveId" clId="{9F076688-C27E-4ADB-A555-BD203051690D}" dt="2026-02-04T22:15:46.914" v="56" actId="478"/>
          <ac:picMkLst>
            <pc:docMk/>
            <pc:sldMk cId="3902406419" sldId="283"/>
            <ac:picMk id="8" creationId="{916F47E9-0573-8EAF-7B29-3EFCDE0DE04B}"/>
          </ac:picMkLst>
        </pc:picChg>
        <pc:picChg chg="del">
          <ac:chgData name="Neemias Informatica Lima" userId="b77af7bd85500281" providerId="LiveId" clId="{9F076688-C27E-4ADB-A555-BD203051690D}" dt="2026-02-04T22:15:46.914" v="56" actId="478"/>
          <ac:picMkLst>
            <pc:docMk/>
            <pc:sldMk cId="3902406419" sldId="283"/>
            <ac:picMk id="9" creationId="{938E2793-1289-ECDD-BF52-54DA395FF561}"/>
          </ac:picMkLst>
        </pc:picChg>
        <pc:picChg chg="add del mod">
          <ac:chgData name="Neemias Informatica Lima" userId="b77af7bd85500281" providerId="LiveId" clId="{9F076688-C27E-4ADB-A555-BD203051690D}" dt="2026-02-04T23:51:11.286" v="829" actId="478"/>
          <ac:picMkLst>
            <pc:docMk/>
            <pc:sldMk cId="3902406419" sldId="283"/>
            <ac:picMk id="9" creationId="{EB7B984D-76F1-31A5-EC76-5071AF19FBCB}"/>
          </ac:picMkLst>
        </pc:picChg>
      </pc:sldChg>
      <pc:sldChg chg="addSp delSp modSp mod">
        <pc:chgData name="Neemias Informatica Lima" userId="b77af7bd85500281" providerId="LiveId" clId="{9F076688-C27E-4ADB-A555-BD203051690D}" dt="2026-02-05T00:02:49.365" v="905" actId="6549"/>
        <pc:sldMkLst>
          <pc:docMk/>
          <pc:sldMk cId="2424059023" sldId="284"/>
        </pc:sldMkLst>
        <pc:spChg chg="add del mod">
          <ac:chgData name="Neemias Informatica Lima" userId="b77af7bd85500281" providerId="LiveId" clId="{9F076688-C27E-4ADB-A555-BD203051690D}" dt="2026-02-04T22:52:59.706" v="393" actId="478"/>
          <ac:spMkLst>
            <pc:docMk/>
            <pc:sldMk cId="2424059023" sldId="284"/>
            <ac:spMk id="2" creationId="{3B30C9D8-CD45-24C0-D3B9-81DA647F280B}"/>
          </ac:spMkLst>
        </pc:spChg>
        <pc:spChg chg="add mod">
          <ac:chgData name="Neemias Informatica Lima" userId="b77af7bd85500281" providerId="LiveId" clId="{9F076688-C27E-4ADB-A555-BD203051690D}" dt="2026-02-04T23:51:28.227" v="834"/>
          <ac:spMkLst>
            <pc:docMk/>
            <pc:sldMk cId="2424059023" sldId="284"/>
            <ac:spMk id="2" creationId="{C76AA5DF-6D74-3F28-7F7F-051D8D3261B6}"/>
          </ac:spMkLst>
        </pc:spChg>
        <pc:spChg chg="add mod">
          <ac:chgData name="Neemias Informatica Lima" userId="b77af7bd85500281" providerId="LiveId" clId="{9F076688-C27E-4ADB-A555-BD203051690D}" dt="2026-02-04T23:51:28.227" v="834"/>
          <ac:spMkLst>
            <pc:docMk/>
            <pc:sldMk cId="2424059023" sldId="284"/>
            <ac:spMk id="4" creationId="{6AA98731-AD7D-3599-C82E-E59F2A5CB5FA}"/>
          </ac:spMkLst>
        </pc:spChg>
        <pc:spChg chg="add del mod">
          <ac:chgData name="Neemias Informatica Lima" userId="b77af7bd85500281" providerId="LiveId" clId="{9F076688-C27E-4ADB-A555-BD203051690D}" dt="2026-02-04T22:53:49.624" v="409" actId="478"/>
          <ac:spMkLst>
            <pc:docMk/>
            <pc:sldMk cId="2424059023" sldId="284"/>
            <ac:spMk id="5" creationId="{E908381C-1769-B1EF-3CAA-9642A93BA1F7}"/>
          </ac:spMkLst>
        </pc:spChg>
        <pc:spChg chg="del">
          <ac:chgData name="Neemias Informatica Lima" userId="b77af7bd85500281" providerId="LiveId" clId="{9F076688-C27E-4ADB-A555-BD203051690D}" dt="2026-02-04T22:52:59.706" v="393" actId="478"/>
          <ac:spMkLst>
            <pc:docMk/>
            <pc:sldMk cId="2424059023" sldId="284"/>
            <ac:spMk id="6" creationId="{0D3AC72C-69C5-8531-BFE2-752879BD0C78}"/>
          </ac:spMkLst>
        </pc:spChg>
        <pc:spChg chg="del">
          <ac:chgData name="Neemias Informatica Lima" userId="b77af7bd85500281" providerId="LiveId" clId="{9F076688-C27E-4ADB-A555-BD203051690D}" dt="2026-02-04T22:16:04.106" v="60" actId="478"/>
          <ac:spMkLst>
            <pc:docMk/>
            <pc:sldMk cId="2424059023" sldId="284"/>
            <ac:spMk id="7" creationId="{7FD1D3F8-575C-5C5D-6BD8-CF4B3B9E7245}"/>
          </ac:spMkLst>
        </pc:spChg>
        <pc:spChg chg="add del mod">
          <ac:chgData name="Neemias Informatica Lima" userId="b77af7bd85500281" providerId="LiveId" clId="{9F076688-C27E-4ADB-A555-BD203051690D}" dt="2026-02-04T23:51:27.356" v="833" actId="478"/>
          <ac:spMkLst>
            <pc:docMk/>
            <pc:sldMk cId="2424059023" sldId="284"/>
            <ac:spMk id="8" creationId="{3F87C071-D4D1-73EA-BBA3-AB9CDC9DE1EE}"/>
          </ac:spMkLst>
        </pc:spChg>
        <pc:spChg chg="add del mod">
          <ac:chgData name="Neemias Informatica Lima" userId="b77af7bd85500281" providerId="LiveId" clId="{9F076688-C27E-4ADB-A555-BD203051690D}" dt="2026-02-04T23:51:27.356" v="833" actId="478"/>
          <ac:spMkLst>
            <pc:docMk/>
            <pc:sldMk cId="2424059023" sldId="284"/>
            <ac:spMk id="11" creationId="{EF62A6BD-A27A-DEFE-5303-D56EB391BC08}"/>
          </ac:spMkLst>
        </pc:spChg>
        <pc:spChg chg="mod">
          <ac:chgData name="Neemias Informatica Lima" userId="b77af7bd85500281" providerId="LiveId" clId="{9F076688-C27E-4ADB-A555-BD203051690D}" dt="2026-02-05T00:01:49.997" v="895" actId="20577"/>
          <ac:spMkLst>
            <pc:docMk/>
            <pc:sldMk cId="2424059023" sldId="284"/>
            <ac:spMk id="14" creationId="{00000000-0000-0000-0000-000000000000}"/>
          </ac:spMkLst>
        </pc:spChg>
        <pc:spChg chg="mod">
          <ac:chgData name="Neemias Informatica Lima" userId="b77af7bd85500281" providerId="LiveId" clId="{9F076688-C27E-4ADB-A555-BD203051690D}" dt="2026-02-05T00:02:49.365" v="905" actId="6549"/>
          <ac:spMkLst>
            <pc:docMk/>
            <pc:sldMk cId="2424059023" sldId="284"/>
            <ac:spMk id="15" creationId="{C3A1BEFC-B9B8-4142-B09F-1F5B330F4265}"/>
          </ac:spMkLst>
        </pc:spChg>
        <pc:picChg chg="add mod">
          <ac:chgData name="Neemias Informatica Lima" userId="b77af7bd85500281" providerId="LiveId" clId="{9F076688-C27E-4ADB-A555-BD203051690D}" dt="2026-02-04T22:16:04.495" v="61"/>
          <ac:picMkLst>
            <pc:docMk/>
            <pc:sldMk cId="2424059023" sldId="284"/>
            <ac:picMk id="3" creationId="{DBAB4A97-3178-8C75-CE03-60417C49E13B}"/>
          </ac:picMkLst>
        </pc:picChg>
        <pc:picChg chg="add del mod">
          <ac:chgData name="Neemias Informatica Lima" userId="b77af7bd85500281" providerId="LiveId" clId="{9F076688-C27E-4ADB-A555-BD203051690D}" dt="2026-02-04T22:52:59.706" v="393" actId="478"/>
          <ac:picMkLst>
            <pc:docMk/>
            <pc:sldMk cId="2424059023" sldId="284"/>
            <ac:picMk id="4" creationId="{C6E34317-B6F4-30A3-AE5C-EC16C3BA81C2}"/>
          </ac:picMkLst>
        </pc:picChg>
        <pc:picChg chg="add mod">
          <ac:chgData name="Neemias Informatica Lima" userId="b77af7bd85500281" providerId="LiveId" clId="{9F076688-C27E-4ADB-A555-BD203051690D}" dt="2026-02-04T23:51:28.227" v="834"/>
          <ac:picMkLst>
            <pc:docMk/>
            <pc:sldMk cId="2424059023" sldId="284"/>
            <ac:picMk id="5" creationId="{6A522968-0713-B151-B7AE-55CDB518C696}"/>
          </ac:picMkLst>
        </pc:picChg>
        <pc:picChg chg="add del mod">
          <ac:chgData name="Neemias Informatica Lima" userId="b77af7bd85500281" providerId="LiveId" clId="{9F076688-C27E-4ADB-A555-BD203051690D}" dt="2026-02-04T22:53:49.624" v="409" actId="478"/>
          <ac:picMkLst>
            <pc:docMk/>
            <pc:sldMk cId="2424059023" sldId="284"/>
            <ac:picMk id="7" creationId="{6204EE16-7304-D0D3-0543-88A4FFC35FE1}"/>
          </ac:picMkLst>
        </pc:picChg>
        <pc:picChg chg="del">
          <ac:chgData name="Neemias Informatica Lima" userId="b77af7bd85500281" providerId="LiveId" clId="{9F076688-C27E-4ADB-A555-BD203051690D}" dt="2026-02-04T22:16:04.106" v="60" actId="478"/>
          <ac:picMkLst>
            <pc:docMk/>
            <pc:sldMk cId="2424059023" sldId="284"/>
            <ac:picMk id="8" creationId="{9E1862E1-186B-285F-7FBE-360465B85441}"/>
          </ac:picMkLst>
        </pc:picChg>
        <pc:picChg chg="del">
          <ac:chgData name="Neemias Informatica Lima" userId="b77af7bd85500281" providerId="LiveId" clId="{9F076688-C27E-4ADB-A555-BD203051690D}" dt="2026-02-04T22:16:04.106" v="60" actId="478"/>
          <ac:picMkLst>
            <pc:docMk/>
            <pc:sldMk cId="2424059023" sldId="284"/>
            <ac:picMk id="9" creationId="{8520A081-0EDD-4CD3-813D-07360012B118}"/>
          </ac:picMkLst>
        </pc:picChg>
        <pc:picChg chg="add del mod">
          <ac:chgData name="Neemias Informatica Lima" userId="b77af7bd85500281" providerId="LiveId" clId="{9F076688-C27E-4ADB-A555-BD203051690D}" dt="2026-02-04T23:51:27.356" v="833" actId="478"/>
          <ac:picMkLst>
            <pc:docMk/>
            <pc:sldMk cId="2424059023" sldId="284"/>
            <ac:picMk id="9" creationId="{F37FCA70-5DA7-F446-C75F-F942A41B00ED}"/>
          </ac:picMkLst>
        </pc:picChg>
      </pc:sldChg>
      <pc:sldChg chg="addSp delSp modSp mod">
        <pc:chgData name="Neemias Informatica Lima" userId="b77af7bd85500281" providerId="LiveId" clId="{9F076688-C27E-4ADB-A555-BD203051690D}" dt="2026-02-05T00:05:45.165" v="929" actId="207"/>
        <pc:sldMkLst>
          <pc:docMk/>
          <pc:sldMk cId="2241968852" sldId="285"/>
        </pc:sldMkLst>
        <pc:spChg chg="add mod">
          <ac:chgData name="Neemias Informatica Lima" userId="b77af7bd85500281" providerId="LiveId" clId="{9F076688-C27E-4ADB-A555-BD203051690D}" dt="2026-02-04T23:51:42.240" v="838"/>
          <ac:spMkLst>
            <pc:docMk/>
            <pc:sldMk cId="2241968852" sldId="285"/>
            <ac:spMk id="2" creationId="{84E78049-2C36-6215-A2E2-1777FB1FA1D0}"/>
          </ac:spMkLst>
        </pc:spChg>
        <pc:spChg chg="add del mod">
          <ac:chgData name="Neemias Informatica Lima" userId="b77af7bd85500281" providerId="LiveId" clId="{9F076688-C27E-4ADB-A555-BD203051690D}" dt="2026-02-04T22:54:27.644" v="413" actId="478"/>
          <ac:spMkLst>
            <pc:docMk/>
            <pc:sldMk cId="2241968852" sldId="285"/>
            <ac:spMk id="2" creationId="{FE5053D5-7E58-00A6-C102-3B7F5D97D319}"/>
          </ac:spMkLst>
        </pc:spChg>
        <pc:spChg chg="add mod">
          <ac:chgData name="Neemias Informatica Lima" userId="b77af7bd85500281" providerId="LiveId" clId="{9F076688-C27E-4ADB-A555-BD203051690D}" dt="2026-02-04T23:51:42.240" v="838"/>
          <ac:spMkLst>
            <pc:docMk/>
            <pc:sldMk cId="2241968852" sldId="285"/>
            <ac:spMk id="4" creationId="{5728506C-D116-364A-BF90-F17397D5CDA3}"/>
          </ac:spMkLst>
        </pc:spChg>
        <pc:spChg chg="add del mod">
          <ac:chgData name="Neemias Informatica Lima" userId="b77af7bd85500281" providerId="LiveId" clId="{9F076688-C27E-4ADB-A555-BD203051690D}" dt="2026-02-04T23:51:41.350" v="837" actId="478"/>
          <ac:spMkLst>
            <pc:docMk/>
            <pc:sldMk cId="2241968852" sldId="285"/>
            <ac:spMk id="5" creationId="{6FCAE2D1-960E-BB39-C2D7-CAA78AED3085}"/>
          </ac:spMkLst>
        </pc:spChg>
        <pc:spChg chg="del">
          <ac:chgData name="Neemias Informatica Lima" userId="b77af7bd85500281" providerId="LiveId" clId="{9F076688-C27E-4ADB-A555-BD203051690D}" dt="2026-02-04T22:54:27.644" v="413" actId="478"/>
          <ac:spMkLst>
            <pc:docMk/>
            <pc:sldMk cId="2241968852" sldId="285"/>
            <ac:spMk id="6" creationId="{2CAC0E3E-2221-098B-0BEB-24636BB26C97}"/>
          </ac:spMkLst>
        </pc:spChg>
        <pc:spChg chg="del">
          <ac:chgData name="Neemias Informatica Lima" userId="b77af7bd85500281" providerId="LiveId" clId="{9F076688-C27E-4ADB-A555-BD203051690D}" dt="2026-02-04T22:16:19.434" v="64" actId="478"/>
          <ac:spMkLst>
            <pc:docMk/>
            <pc:sldMk cId="2241968852" sldId="285"/>
            <ac:spMk id="7" creationId="{7F60151B-F001-4662-1D39-5570F78FBAFA}"/>
          </ac:spMkLst>
        </pc:spChg>
        <pc:spChg chg="add del mod">
          <ac:chgData name="Neemias Informatica Lima" userId="b77af7bd85500281" providerId="LiveId" clId="{9F076688-C27E-4ADB-A555-BD203051690D}" dt="2026-02-04T23:51:41.350" v="837" actId="478"/>
          <ac:spMkLst>
            <pc:docMk/>
            <pc:sldMk cId="2241968852" sldId="285"/>
            <ac:spMk id="8" creationId="{67B0F5F1-D50F-D540-51DC-14005F90E063}"/>
          </ac:spMkLst>
        </pc:spChg>
        <pc:spChg chg="mod">
          <ac:chgData name="Neemias Informatica Lima" userId="b77af7bd85500281" providerId="LiveId" clId="{9F076688-C27E-4ADB-A555-BD203051690D}" dt="2026-02-05T00:04:44.014" v="914"/>
          <ac:spMkLst>
            <pc:docMk/>
            <pc:sldMk cId="2241968852" sldId="285"/>
            <ac:spMk id="14" creationId="{00000000-0000-0000-0000-000000000000}"/>
          </ac:spMkLst>
        </pc:spChg>
        <pc:spChg chg="mod">
          <ac:chgData name="Neemias Informatica Lima" userId="b77af7bd85500281" providerId="LiveId" clId="{9F076688-C27E-4ADB-A555-BD203051690D}" dt="2026-02-05T00:05:45.165" v="929" actId="207"/>
          <ac:spMkLst>
            <pc:docMk/>
            <pc:sldMk cId="2241968852" sldId="285"/>
            <ac:spMk id="15" creationId="{0F091E13-8EAD-4FFB-9473-BC74E5ABDC64}"/>
          </ac:spMkLst>
        </pc:spChg>
        <pc:picChg chg="add mod">
          <ac:chgData name="Neemias Informatica Lima" userId="b77af7bd85500281" providerId="LiveId" clId="{9F076688-C27E-4ADB-A555-BD203051690D}" dt="2026-02-04T22:16:19.840" v="65"/>
          <ac:picMkLst>
            <pc:docMk/>
            <pc:sldMk cId="2241968852" sldId="285"/>
            <ac:picMk id="3" creationId="{66309FEB-57F2-7744-C9CD-026FEFE200AE}"/>
          </ac:picMkLst>
        </pc:picChg>
        <pc:picChg chg="add del mod">
          <ac:chgData name="Neemias Informatica Lima" userId="b77af7bd85500281" providerId="LiveId" clId="{9F076688-C27E-4ADB-A555-BD203051690D}" dt="2026-02-04T22:54:27.644" v="413" actId="478"/>
          <ac:picMkLst>
            <pc:docMk/>
            <pc:sldMk cId="2241968852" sldId="285"/>
            <ac:picMk id="4" creationId="{981E4216-9CB5-9DFF-8EC0-F7B0343A7046}"/>
          </ac:picMkLst>
        </pc:picChg>
        <pc:picChg chg="add mod">
          <ac:chgData name="Neemias Informatica Lima" userId="b77af7bd85500281" providerId="LiveId" clId="{9F076688-C27E-4ADB-A555-BD203051690D}" dt="2026-02-04T23:51:42.240" v="838"/>
          <ac:picMkLst>
            <pc:docMk/>
            <pc:sldMk cId="2241968852" sldId="285"/>
            <ac:picMk id="6" creationId="{6A522968-0713-B151-B7AE-55CDB518C696}"/>
          </ac:picMkLst>
        </pc:picChg>
        <pc:picChg chg="add del mod">
          <ac:chgData name="Neemias Informatica Lima" userId="b77af7bd85500281" providerId="LiveId" clId="{9F076688-C27E-4ADB-A555-BD203051690D}" dt="2026-02-04T23:51:41.350" v="837" actId="478"/>
          <ac:picMkLst>
            <pc:docMk/>
            <pc:sldMk cId="2241968852" sldId="285"/>
            <ac:picMk id="7" creationId="{96D70652-8065-3E8E-9105-2BA3D3562C87}"/>
          </ac:picMkLst>
        </pc:picChg>
        <pc:picChg chg="del">
          <ac:chgData name="Neemias Informatica Lima" userId="b77af7bd85500281" providerId="LiveId" clId="{9F076688-C27E-4ADB-A555-BD203051690D}" dt="2026-02-04T22:16:19.434" v="64" actId="478"/>
          <ac:picMkLst>
            <pc:docMk/>
            <pc:sldMk cId="2241968852" sldId="285"/>
            <ac:picMk id="8" creationId="{54E6CBF6-7207-C27E-C0B9-B0FDF2E5786C}"/>
          </ac:picMkLst>
        </pc:picChg>
        <pc:picChg chg="del">
          <ac:chgData name="Neemias Informatica Lima" userId="b77af7bd85500281" providerId="LiveId" clId="{9F076688-C27E-4ADB-A555-BD203051690D}" dt="2026-02-04T22:16:19.434" v="64" actId="478"/>
          <ac:picMkLst>
            <pc:docMk/>
            <pc:sldMk cId="2241968852" sldId="285"/>
            <ac:picMk id="9" creationId="{D78B83D7-935E-18C1-9F14-FAB3A1BD2446}"/>
          </ac:picMkLst>
        </pc:picChg>
      </pc:sldChg>
      <pc:sldChg chg="addSp delSp modSp mod">
        <pc:chgData name="Neemias Informatica Lima" userId="b77af7bd85500281" providerId="LiveId" clId="{9F076688-C27E-4ADB-A555-BD203051690D}" dt="2026-02-05T00:08:42.873" v="957" actId="207"/>
        <pc:sldMkLst>
          <pc:docMk/>
          <pc:sldMk cId="1959249856" sldId="286"/>
        </pc:sldMkLst>
        <pc:spChg chg="add del mod">
          <ac:chgData name="Neemias Informatica Lima" userId="b77af7bd85500281" providerId="LiveId" clId="{9F076688-C27E-4ADB-A555-BD203051690D}" dt="2026-02-04T22:55:04.093" v="418" actId="478"/>
          <ac:spMkLst>
            <pc:docMk/>
            <pc:sldMk cId="1959249856" sldId="286"/>
            <ac:spMk id="2" creationId="{5ED9310B-E94C-2A1E-7173-525CF3C00608}"/>
          </ac:spMkLst>
        </pc:spChg>
        <pc:spChg chg="add mod">
          <ac:chgData name="Neemias Informatica Lima" userId="b77af7bd85500281" providerId="LiveId" clId="{9F076688-C27E-4ADB-A555-BD203051690D}" dt="2026-02-04T23:51:56.162" v="842"/>
          <ac:spMkLst>
            <pc:docMk/>
            <pc:sldMk cId="1959249856" sldId="286"/>
            <ac:spMk id="2" creationId="{ED98DAF1-B586-43C8-AC8A-9FEA0B47AB04}"/>
          </ac:spMkLst>
        </pc:spChg>
        <pc:spChg chg="add mod">
          <ac:chgData name="Neemias Informatica Lima" userId="b77af7bd85500281" providerId="LiveId" clId="{9F076688-C27E-4ADB-A555-BD203051690D}" dt="2026-02-04T23:51:56.162" v="842"/>
          <ac:spMkLst>
            <pc:docMk/>
            <pc:sldMk cId="1959249856" sldId="286"/>
            <ac:spMk id="4" creationId="{6A32AF99-DE45-6967-CDD5-B1AE85018C2A}"/>
          </ac:spMkLst>
        </pc:spChg>
        <pc:spChg chg="add del mod">
          <ac:chgData name="Neemias Informatica Lima" userId="b77af7bd85500281" providerId="LiveId" clId="{9F076688-C27E-4ADB-A555-BD203051690D}" dt="2026-02-04T23:51:55.600" v="841" actId="478"/>
          <ac:spMkLst>
            <pc:docMk/>
            <pc:sldMk cId="1959249856" sldId="286"/>
            <ac:spMk id="5" creationId="{E68DE850-B133-6C03-56F5-69A8AEEB71CE}"/>
          </ac:spMkLst>
        </pc:spChg>
        <pc:spChg chg="del">
          <ac:chgData name="Neemias Informatica Lima" userId="b77af7bd85500281" providerId="LiveId" clId="{9F076688-C27E-4ADB-A555-BD203051690D}" dt="2026-02-04T22:55:04.093" v="418" actId="478"/>
          <ac:spMkLst>
            <pc:docMk/>
            <pc:sldMk cId="1959249856" sldId="286"/>
            <ac:spMk id="6" creationId="{740BBA58-6FCB-8165-586D-F23004D7A12E}"/>
          </ac:spMkLst>
        </pc:spChg>
        <pc:spChg chg="del">
          <ac:chgData name="Neemias Informatica Lima" userId="b77af7bd85500281" providerId="LiveId" clId="{9F076688-C27E-4ADB-A555-BD203051690D}" dt="2026-02-04T22:16:37.058" v="69" actId="478"/>
          <ac:spMkLst>
            <pc:docMk/>
            <pc:sldMk cId="1959249856" sldId="286"/>
            <ac:spMk id="7" creationId="{82C4DEC2-AB57-126D-0F5D-78815B4ADEF3}"/>
          </ac:spMkLst>
        </pc:spChg>
        <pc:spChg chg="add del mod">
          <ac:chgData name="Neemias Informatica Lima" userId="b77af7bd85500281" providerId="LiveId" clId="{9F076688-C27E-4ADB-A555-BD203051690D}" dt="2026-02-04T23:51:55.600" v="841" actId="478"/>
          <ac:spMkLst>
            <pc:docMk/>
            <pc:sldMk cId="1959249856" sldId="286"/>
            <ac:spMk id="8" creationId="{CBFBB15F-CB01-42B7-7F29-1E4E1B03004E}"/>
          </ac:spMkLst>
        </pc:spChg>
        <pc:spChg chg="mod">
          <ac:chgData name="Neemias Informatica Lima" userId="b77af7bd85500281" providerId="LiveId" clId="{9F076688-C27E-4ADB-A555-BD203051690D}" dt="2026-02-05T00:06:48.167" v="937" actId="1076"/>
          <ac:spMkLst>
            <pc:docMk/>
            <pc:sldMk cId="1959249856" sldId="286"/>
            <ac:spMk id="14" creationId="{00000000-0000-0000-0000-000000000000}"/>
          </ac:spMkLst>
        </pc:spChg>
        <pc:spChg chg="mod">
          <ac:chgData name="Neemias Informatica Lima" userId="b77af7bd85500281" providerId="LiveId" clId="{9F076688-C27E-4ADB-A555-BD203051690D}" dt="2026-02-05T00:08:42.873" v="957" actId="207"/>
          <ac:spMkLst>
            <pc:docMk/>
            <pc:sldMk cId="1959249856" sldId="286"/>
            <ac:spMk id="15" creationId="{863BB09B-C8C1-4354-BC51-D930C951E507}"/>
          </ac:spMkLst>
        </pc:spChg>
        <pc:picChg chg="add mod">
          <ac:chgData name="Neemias Informatica Lima" userId="b77af7bd85500281" providerId="LiveId" clId="{9F076688-C27E-4ADB-A555-BD203051690D}" dt="2026-02-04T22:16:37.414" v="70"/>
          <ac:picMkLst>
            <pc:docMk/>
            <pc:sldMk cId="1959249856" sldId="286"/>
            <ac:picMk id="3" creationId="{E6A8BF72-FFFA-2C41-600A-5DB33C02C781}"/>
          </ac:picMkLst>
        </pc:picChg>
        <pc:picChg chg="add del mod">
          <ac:chgData name="Neemias Informatica Lima" userId="b77af7bd85500281" providerId="LiveId" clId="{9F076688-C27E-4ADB-A555-BD203051690D}" dt="2026-02-04T22:55:04.093" v="418" actId="478"/>
          <ac:picMkLst>
            <pc:docMk/>
            <pc:sldMk cId="1959249856" sldId="286"/>
            <ac:picMk id="4" creationId="{D35B142E-437D-FFD6-0A4D-0ADC973C54D5}"/>
          </ac:picMkLst>
        </pc:picChg>
        <pc:picChg chg="add mod">
          <ac:chgData name="Neemias Informatica Lima" userId="b77af7bd85500281" providerId="LiveId" clId="{9F076688-C27E-4ADB-A555-BD203051690D}" dt="2026-02-04T23:51:56.162" v="842"/>
          <ac:picMkLst>
            <pc:docMk/>
            <pc:sldMk cId="1959249856" sldId="286"/>
            <ac:picMk id="6" creationId="{6A522968-0713-B151-B7AE-55CDB518C696}"/>
          </ac:picMkLst>
        </pc:picChg>
        <pc:picChg chg="add del mod">
          <ac:chgData name="Neemias Informatica Lima" userId="b77af7bd85500281" providerId="LiveId" clId="{9F076688-C27E-4ADB-A555-BD203051690D}" dt="2026-02-04T23:51:55.600" v="841" actId="478"/>
          <ac:picMkLst>
            <pc:docMk/>
            <pc:sldMk cId="1959249856" sldId="286"/>
            <ac:picMk id="7" creationId="{B0FC5399-F912-D35E-A3C7-FE174D405C4B}"/>
          </ac:picMkLst>
        </pc:picChg>
        <pc:picChg chg="del">
          <ac:chgData name="Neemias Informatica Lima" userId="b77af7bd85500281" providerId="LiveId" clId="{9F076688-C27E-4ADB-A555-BD203051690D}" dt="2026-02-04T22:16:37.058" v="69" actId="478"/>
          <ac:picMkLst>
            <pc:docMk/>
            <pc:sldMk cId="1959249856" sldId="286"/>
            <ac:picMk id="8" creationId="{E1B69B61-BB2E-C23F-4947-6C893A42289C}"/>
          </ac:picMkLst>
        </pc:picChg>
        <pc:picChg chg="del mod">
          <ac:chgData name="Neemias Informatica Lima" userId="b77af7bd85500281" providerId="LiveId" clId="{9F076688-C27E-4ADB-A555-BD203051690D}" dt="2026-02-04T22:16:37.058" v="69" actId="478"/>
          <ac:picMkLst>
            <pc:docMk/>
            <pc:sldMk cId="1959249856" sldId="286"/>
            <ac:picMk id="9" creationId="{8FDDC0CA-230A-7593-D2B2-C781D18B6FB3}"/>
          </ac:picMkLst>
        </pc:picChg>
      </pc:sldChg>
      <pc:sldChg chg="addSp delSp modSp mod">
        <pc:chgData name="Neemias Informatica Lima" userId="b77af7bd85500281" providerId="LiveId" clId="{9F076688-C27E-4ADB-A555-BD203051690D}" dt="2026-02-05T00:10:29.045" v="972" actId="20577"/>
        <pc:sldMkLst>
          <pc:docMk/>
          <pc:sldMk cId="2857006406" sldId="287"/>
        </pc:sldMkLst>
        <pc:spChg chg="add del mod">
          <ac:chgData name="Neemias Informatica Lima" userId="b77af7bd85500281" providerId="LiveId" clId="{9F076688-C27E-4ADB-A555-BD203051690D}" dt="2026-02-04T22:55:24.395" v="424" actId="478"/>
          <ac:spMkLst>
            <pc:docMk/>
            <pc:sldMk cId="2857006406" sldId="287"/>
            <ac:spMk id="2" creationId="{525A3A99-45D5-AF8B-65C2-5DED72DED8C7}"/>
          </ac:spMkLst>
        </pc:spChg>
        <pc:spChg chg="add mod">
          <ac:chgData name="Neemias Informatica Lima" userId="b77af7bd85500281" providerId="LiveId" clId="{9F076688-C27E-4ADB-A555-BD203051690D}" dt="2026-02-04T23:52:17.233" v="848"/>
          <ac:spMkLst>
            <pc:docMk/>
            <pc:sldMk cId="2857006406" sldId="287"/>
            <ac:spMk id="2" creationId="{5B6481C1-30C2-04AF-E9A6-2E6A9B20CAD5}"/>
          </ac:spMkLst>
        </pc:spChg>
        <pc:spChg chg="add mod">
          <ac:chgData name="Neemias Informatica Lima" userId="b77af7bd85500281" providerId="LiveId" clId="{9F076688-C27E-4ADB-A555-BD203051690D}" dt="2026-02-04T23:52:17.233" v="848"/>
          <ac:spMkLst>
            <pc:docMk/>
            <pc:sldMk cId="2857006406" sldId="287"/>
            <ac:spMk id="4" creationId="{2F03118D-FFEB-7866-5937-B89EB0F6B72F}"/>
          </ac:spMkLst>
        </pc:spChg>
        <pc:spChg chg="add del mod">
          <ac:chgData name="Neemias Informatica Lima" userId="b77af7bd85500281" providerId="LiveId" clId="{9F076688-C27E-4ADB-A555-BD203051690D}" dt="2026-02-04T23:52:16.736" v="847" actId="478"/>
          <ac:spMkLst>
            <pc:docMk/>
            <pc:sldMk cId="2857006406" sldId="287"/>
            <ac:spMk id="5" creationId="{037565D8-9A02-3B81-0617-94AC7A19A25A}"/>
          </ac:spMkLst>
        </pc:spChg>
        <pc:spChg chg="del">
          <ac:chgData name="Neemias Informatica Lima" userId="b77af7bd85500281" providerId="LiveId" clId="{9F076688-C27E-4ADB-A555-BD203051690D}" dt="2026-02-04T22:55:24.395" v="424" actId="478"/>
          <ac:spMkLst>
            <pc:docMk/>
            <pc:sldMk cId="2857006406" sldId="287"/>
            <ac:spMk id="6" creationId="{35230E7D-27EF-BECD-A4A9-F03F81CDD5E4}"/>
          </ac:spMkLst>
        </pc:spChg>
        <pc:spChg chg="del">
          <ac:chgData name="Neemias Informatica Lima" userId="b77af7bd85500281" providerId="LiveId" clId="{9F076688-C27E-4ADB-A555-BD203051690D}" dt="2026-02-04T22:16:57.274" v="75" actId="478"/>
          <ac:spMkLst>
            <pc:docMk/>
            <pc:sldMk cId="2857006406" sldId="287"/>
            <ac:spMk id="7" creationId="{591528AB-C311-930B-28C7-E551FB74A1F4}"/>
          </ac:spMkLst>
        </pc:spChg>
        <pc:spChg chg="add del mod">
          <ac:chgData name="Neemias Informatica Lima" userId="b77af7bd85500281" providerId="LiveId" clId="{9F076688-C27E-4ADB-A555-BD203051690D}" dt="2026-02-04T23:52:16.736" v="847" actId="478"/>
          <ac:spMkLst>
            <pc:docMk/>
            <pc:sldMk cId="2857006406" sldId="287"/>
            <ac:spMk id="8" creationId="{879A99E3-0DB3-F06D-25BE-AB5AA113FD5F}"/>
          </ac:spMkLst>
        </pc:spChg>
        <pc:spChg chg="mod">
          <ac:chgData name="Neemias Informatica Lima" userId="b77af7bd85500281" providerId="LiveId" clId="{9F076688-C27E-4ADB-A555-BD203051690D}" dt="2026-02-05T00:10:29.045" v="972" actId="20577"/>
          <ac:spMkLst>
            <pc:docMk/>
            <pc:sldMk cId="2857006406" sldId="287"/>
            <ac:spMk id="16" creationId="{28D68641-D640-4BD7-9D5B-B3803DCCF9B3}"/>
          </ac:spMkLst>
        </pc:spChg>
        <pc:picChg chg="add mod">
          <ac:chgData name="Neemias Informatica Lima" userId="b77af7bd85500281" providerId="LiveId" clId="{9F076688-C27E-4ADB-A555-BD203051690D}" dt="2026-02-04T22:16:57.745" v="76"/>
          <ac:picMkLst>
            <pc:docMk/>
            <pc:sldMk cId="2857006406" sldId="287"/>
            <ac:picMk id="3" creationId="{02C106E4-F852-61C2-D9DC-856532491029}"/>
          </ac:picMkLst>
        </pc:picChg>
        <pc:picChg chg="add del mod">
          <ac:chgData name="Neemias Informatica Lima" userId="b77af7bd85500281" providerId="LiveId" clId="{9F076688-C27E-4ADB-A555-BD203051690D}" dt="2026-02-04T22:55:24.395" v="424" actId="478"/>
          <ac:picMkLst>
            <pc:docMk/>
            <pc:sldMk cId="2857006406" sldId="287"/>
            <ac:picMk id="4" creationId="{366F08F4-CC9C-609B-AE63-27DAEC5595F4}"/>
          </ac:picMkLst>
        </pc:picChg>
        <pc:picChg chg="add mod">
          <ac:chgData name="Neemias Informatica Lima" userId="b77af7bd85500281" providerId="LiveId" clId="{9F076688-C27E-4ADB-A555-BD203051690D}" dt="2026-02-04T23:52:17.233" v="848"/>
          <ac:picMkLst>
            <pc:docMk/>
            <pc:sldMk cId="2857006406" sldId="287"/>
            <ac:picMk id="6" creationId="{6A522968-0713-B151-B7AE-55CDB518C696}"/>
          </ac:picMkLst>
        </pc:picChg>
        <pc:picChg chg="add del mod">
          <ac:chgData name="Neemias Informatica Lima" userId="b77af7bd85500281" providerId="LiveId" clId="{9F076688-C27E-4ADB-A555-BD203051690D}" dt="2026-02-04T23:52:16.736" v="847" actId="478"/>
          <ac:picMkLst>
            <pc:docMk/>
            <pc:sldMk cId="2857006406" sldId="287"/>
            <ac:picMk id="7" creationId="{0D09998B-6D27-F3D1-DD98-2086A3BEB061}"/>
          </ac:picMkLst>
        </pc:picChg>
        <pc:picChg chg="del">
          <ac:chgData name="Neemias Informatica Lima" userId="b77af7bd85500281" providerId="LiveId" clId="{9F076688-C27E-4ADB-A555-BD203051690D}" dt="2026-02-04T22:16:57.274" v="75" actId="478"/>
          <ac:picMkLst>
            <pc:docMk/>
            <pc:sldMk cId="2857006406" sldId="287"/>
            <ac:picMk id="8" creationId="{D14C339F-EA3F-E890-5E9C-19619112C8C6}"/>
          </ac:picMkLst>
        </pc:picChg>
        <pc:picChg chg="del">
          <ac:chgData name="Neemias Informatica Lima" userId="b77af7bd85500281" providerId="LiveId" clId="{9F076688-C27E-4ADB-A555-BD203051690D}" dt="2026-02-04T22:16:57.274" v="75" actId="478"/>
          <ac:picMkLst>
            <pc:docMk/>
            <pc:sldMk cId="2857006406" sldId="287"/>
            <ac:picMk id="9" creationId="{37395D71-6D09-CC63-9A17-3A9E50AA0FCC}"/>
          </ac:picMkLst>
        </pc:picChg>
      </pc:sldChg>
      <pc:sldChg chg="addSp delSp modSp mod">
        <pc:chgData name="Neemias Informatica Lima" userId="b77af7bd85500281" providerId="LiveId" clId="{9F076688-C27E-4ADB-A555-BD203051690D}" dt="2026-02-04T23:56:55.066" v="864" actId="20577"/>
        <pc:sldMkLst>
          <pc:docMk/>
          <pc:sldMk cId="2630436816" sldId="288"/>
        </pc:sldMkLst>
        <pc:spChg chg="add mod">
          <ac:chgData name="Neemias Informatica Lima" userId="b77af7bd85500281" providerId="LiveId" clId="{9F076688-C27E-4ADB-A555-BD203051690D}" dt="2026-02-04T23:50:38.885" v="826"/>
          <ac:spMkLst>
            <pc:docMk/>
            <pc:sldMk cId="2630436816" sldId="288"/>
            <ac:spMk id="2" creationId="{3BD774DE-42DF-4E9B-F619-85436E54225A}"/>
          </ac:spMkLst>
        </pc:spChg>
        <pc:spChg chg="add del mod">
          <ac:chgData name="Neemias Informatica Lima" userId="b77af7bd85500281" providerId="LiveId" clId="{9F076688-C27E-4ADB-A555-BD203051690D}" dt="2026-02-04T22:52:28.723" v="385" actId="478"/>
          <ac:spMkLst>
            <pc:docMk/>
            <pc:sldMk cId="2630436816" sldId="288"/>
            <ac:spMk id="2" creationId="{A48B8D2B-54E0-640B-AFDB-30EDAF873DC2}"/>
          </ac:spMkLst>
        </pc:spChg>
        <pc:spChg chg="add mod">
          <ac:chgData name="Neemias Informatica Lima" userId="b77af7bd85500281" providerId="LiveId" clId="{9F076688-C27E-4ADB-A555-BD203051690D}" dt="2026-02-04T23:50:38.885" v="826"/>
          <ac:spMkLst>
            <pc:docMk/>
            <pc:sldMk cId="2630436816" sldId="288"/>
            <ac:spMk id="4" creationId="{28F2D99E-F81C-C8E1-DE59-D6E35C16E20F}"/>
          </ac:spMkLst>
        </pc:spChg>
        <pc:spChg chg="add del mod">
          <ac:chgData name="Neemias Informatica Lima" userId="b77af7bd85500281" providerId="LiveId" clId="{9F076688-C27E-4ADB-A555-BD203051690D}" dt="2026-02-04T23:50:37.813" v="825" actId="478"/>
          <ac:spMkLst>
            <pc:docMk/>
            <pc:sldMk cId="2630436816" sldId="288"/>
            <ac:spMk id="5" creationId="{05035E28-30F4-4A81-443B-DDB39F70EB6E}"/>
          </ac:spMkLst>
        </pc:spChg>
        <pc:spChg chg="del">
          <ac:chgData name="Neemias Informatica Lima" userId="b77af7bd85500281" providerId="LiveId" clId="{9F076688-C27E-4ADB-A555-BD203051690D}" dt="2026-02-04T22:52:28.723" v="385" actId="478"/>
          <ac:spMkLst>
            <pc:docMk/>
            <pc:sldMk cId="2630436816" sldId="288"/>
            <ac:spMk id="6" creationId="{116B20F6-B9B2-7132-AA09-ED7FE523966D}"/>
          </ac:spMkLst>
        </pc:spChg>
        <pc:spChg chg="del">
          <ac:chgData name="Neemias Informatica Lima" userId="b77af7bd85500281" providerId="LiveId" clId="{9F076688-C27E-4ADB-A555-BD203051690D}" dt="2026-02-04T22:15:33.665" v="52" actId="478"/>
          <ac:spMkLst>
            <pc:docMk/>
            <pc:sldMk cId="2630436816" sldId="288"/>
            <ac:spMk id="7" creationId="{86668AC7-2A60-1356-3142-1D286EE3C570}"/>
          </ac:spMkLst>
        </pc:spChg>
        <pc:spChg chg="mod">
          <ac:chgData name="Neemias Informatica Lima" userId="b77af7bd85500281" providerId="LiveId" clId="{9F076688-C27E-4ADB-A555-BD203051690D}" dt="2026-02-04T23:56:55.066" v="864" actId="20577"/>
          <ac:spMkLst>
            <pc:docMk/>
            <pc:sldMk cId="2630436816" sldId="288"/>
            <ac:spMk id="13" creationId="{00000000-0000-0000-0000-000000000000}"/>
          </ac:spMkLst>
        </pc:spChg>
        <pc:spChg chg="mod">
          <ac:chgData name="Neemias Informatica Lima" userId="b77af7bd85500281" providerId="LiveId" clId="{9F076688-C27E-4ADB-A555-BD203051690D}" dt="2026-02-04T23:55:51.873" v="855"/>
          <ac:spMkLst>
            <pc:docMk/>
            <pc:sldMk cId="2630436816" sldId="288"/>
            <ac:spMk id="14" creationId="{00000000-0000-0000-0000-000000000000}"/>
          </ac:spMkLst>
        </pc:spChg>
        <pc:picChg chg="add mod">
          <ac:chgData name="Neemias Informatica Lima" userId="b77af7bd85500281" providerId="LiveId" clId="{9F076688-C27E-4ADB-A555-BD203051690D}" dt="2026-02-04T22:15:34.102" v="53"/>
          <ac:picMkLst>
            <pc:docMk/>
            <pc:sldMk cId="2630436816" sldId="288"/>
            <ac:picMk id="3" creationId="{675D3337-7DF3-BE4F-821E-0C4FAA4EF97C}"/>
          </ac:picMkLst>
        </pc:picChg>
        <pc:picChg chg="add del mod">
          <ac:chgData name="Neemias Informatica Lima" userId="b77af7bd85500281" providerId="LiveId" clId="{9F076688-C27E-4ADB-A555-BD203051690D}" dt="2026-02-04T22:52:28.723" v="385" actId="478"/>
          <ac:picMkLst>
            <pc:docMk/>
            <pc:sldMk cId="2630436816" sldId="288"/>
            <ac:picMk id="4" creationId="{E87F0D56-6989-C38A-E823-85A4B8CF83A8}"/>
          </ac:picMkLst>
        </pc:picChg>
        <pc:picChg chg="add mod">
          <ac:chgData name="Neemias Informatica Lima" userId="b77af7bd85500281" providerId="LiveId" clId="{9F076688-C27E-4ADB-A555-BD203051690D}" dt="2026-02-04T23:50:38.885" v="826"/>
          <ac:picMkLst>
            <pc:docMk/>
            <pc:sldMk cId="2630436816" sldId="288"/>
            <ac:picMk id="6" creationId="{6A522968-0713-B151-B7AE-55CDB518C696}"/>
          </ac:picMkLst>
        </pc:picChg>
        <pc:picChg chg="add del mod">
          <ac:chgData name="Neemias Informatica Lima" userId="b77af7bd85500281" providerId="LiveId" clId="{9F076688-C27E-4ADB-A555-BD203051690D}" dt="2026-02-04T23:50:37.813" v="825" actId="478"/>
          <ac:picMkLst>
            <pc:docMk/>
            <pc:sldMk cId="2630436816" sldId="288"/>
            <ac:picMk id="7" creationId="{C7BAFF2F-9B4A-899B-B099-226EECA5EFCC}"/>
          </ac:picMkLst>
        </pc:picChg>
        <pc:picChg chg="del">
          <ac:chgData name="Neemias Informatica Lima" userId="b77af7bd85500281" providerId="LiveId" clId="{9F076688-C27E-4ADB-A555-BD203051690D}" dt="2026-02-04T22:15:33.665" v="52" actId="478"/>
          <ac:picMkLst>
            <pc:docMk/>
            <pc:sldMk cId="2630436816" sldId="288"/>
            <ac:picMk id="8" creationId="{92D554BC-D6DE-B9FF-18E3-2D2C6B8AF89A}"/>
          </ac:picMkLst>
        </pc:picChg>
        <pc:picChg chg="del">
          <ac:chgData name="Neemias Informatica Lima" userId="b77af7bd85500281" providerId="LiveId" clId="{9F076688-C27E-4ADB-A555-BD203051690D}" dt="2026-02-04T22:15:33.665" v="52" actId="478"/>
          <ac:picMkLst>
            <pc:docMk/>
            <pc:sldMk cId="2630436816" sldId="288"/>
            <ac:picMk id="9" creationId="{B36123EB-41FC-0B4B-4592-A03FC7746689}"/>
          </ac:picMkLst>
        </pc:picChg>
      </pc:sldChg>
      <pc:sldChg chg="addSp delSp modSp mod">
        <pc:chgData name="Neemias Informatica Lima" userId="b77af7bd85500281" providerId="LiveId" clId="{9F076688-C27E-4ADB-A555-BD203051690D}" dt="2026-02-05T00:01:14.080" v="893" actId="34807"/>
        <pc:sldMkLst>
          <pc:docMk/>
          <pc:sldMk cId="3032827026" sldId="289"/>
        </pc:sldMkLst>
        <pc:spChg chg="add mod">
          <ac:chgData name="Neemias Informatica Lima" userId="b77af7bd85500281" providerId="LiveId" clId="{9F076688-C27E-4ADB-A555-BD203051690D}" dt="2026-02-04T23:51:19.043" v="832"/>
          <ac:spMkLst>
            <pc:docMk/>
            <pc:sldMk cId="3032827026" sldId="289"/>
            <ac:spMk id="2" creationId="{427DBD16-197A-ED68-4365-C0425A671533}"/>
          </ac:spMkLst>
        </pc:spChg>
        <pc:spChg chg="add del mod">
          <ac:chgData name="Neemias Informatica Lima" userId="b77af7bd85500281" providerId="LiveId" clId="{9F076688-C27E-4ADB-A555-BD203051690D}" dt="2026-02-04T22:52:52.344" v="391" actId="478"/>
          <ac:spMkLst>
            <pc:docMk/>
            <pc:sldMk cId="3032827026" sldId="289"/>
            <ac:spMk id="2" creationId="{F3D34CF6-8CA1-9A01-5EBC-DC02D8D7B299}"/>
          </ac:spMkLst>
        </pc:spChg>
        <pc:spChg chg="add mod">
          <ac:chgData name="Neemias Informatica Lima" userId="b77af7bd85500281" providerId="LiveId" clId="{9F076688-C27E-4ADB-A555-BD203051690D}" dt="2026-02-04T23:51:19.043" v="832"/>
          <ac:spMkLst>
            <pc:docMk/>
            <pc:sldMk cId="3032827026" sldId="289"/>
            <ac:spMk id="4" creationId="{37EF687F-D24E-6E9E-18FA-6FBD01C6A65A}"/>
          </ac:spMkLst>
        </pc:spChg>
        <pc:spChg chg="add del mod">
          <ac:chgData name="Neemias Informatica Lima" userId="b77af7bd85500281" providerId="LiveId" clId="{9F076688-C27E-4ADB-A555-BD203051690D}" dt="2026-02-04T22:53:43.197" v="407" actId="478"/>
          <ac:spMkLst>
            <pc:docMk/>
            <pc:sldMk cId="3032827026" sldId="289"/>
            <ac:spMk id="5" creationId="{259CE8AA-CF52-32AF-0168-E18ED9001895}"/>
          </ac:spMkLst>
        </pc:spChg>
        <pc:spChg chg="del">
          <ac:chgData name="Neemias Informatica Lima" userId="b77af7bd85500281" providerId="LiveId" clId="{9F076688-C27E-4ADB-A555-BD203051690D}" dt="2026-02-04T22:52:52.344" v="391" actId="478"/>
          <ac:spMkLst>
            <pc:docMk/>
            <pc:sldMk cId="3032827026" sldId="289"/>
            <ac:spMk id="6" creationId="{64AB5A3A-0213-6C73-81B6-E9667CB39894}"/>
          </ac:spMkLst>
        </pc:spChg>
        <pc:spChg chg="del">
          <ac:chgData name="Neemias Informatica Lima" userId="b77af7bd85500281" providerId="LiveId" clId="{9F076688-C27E-4ADB-A555-BD203051690D}" dt="2026-02-04T22:15:58.249" v="58" actId="478"/>
          <ac:spMkLst>
            <pc:docMk/>
            <pc:sldMk cId="3032827026" sldId="289"/>
            <ac:spMk id="7" creationId="{A068DAE6-B065-38CC-DABF-C4D57C3CED60}"/>
          </ac:spMkLst>
        </pc:spChg>
        <pc:spChg chg="add del mod">
          <ac:chgData name="Neemias Informatica Lima" userId="b77af7bd85500281" providerId="LiveId" clId="{9F076688-C27E-4ADB-A555-BD203051690D}" dt="2026-02-04T23:51:18.342" v="831" actId="478"/>
          <ac:spMkLst>
            <pc:docMk/>
            <pc:sldMk cId="3032827026" sldId="289"/>
            <ac:spMk id="8" creationId="{491CEEEB-A6AA-3E0E-9193-1C798C4366F4}"/>
          </ac:spMkLst>
        </pc:spChg>
        <pc:spChg chg="add del mod">
          <ac:chgData name="Neemias Informatica Lima" userId="b77af7bd85500281" providerId="LiveId" clId="{9F076688-C27E-4ADB-A555-BD203051690D}" dt="2026-02-04T23:51:18.342" v="831" actId="478"/>
          <ac:spMkLst>
            <pc:docMk/>
            <pc:sldMk cId="3032827026" sldId="289"/>
            <ac:spMk id="11" creationId="{333FE789-374A-9DC2-750C-1F170D441FB4}"/>
          </ac:spMkLst>
        </pc:spChg>
        <pc:spChg chg="mod">
          <ac:chgData name="Neemias Informatica Lima" userId="b77af7bd85500281" providerId="LiveId" clId="{9F076688-C27E-4ADB-A555-BD203051690D}" dt="2026-02-05T00:01:14.080" v="893" actId="34807"/>
          <ac:spMkLst>
            <pc:docMk/>
            <pc:sldMk cId="3032827026" sldId="289"/>
            <ac:spMk id="12" creationId="{A64B78EF-EDA8-421A-88C9-45544BBCA9D1}"/>
          </ac:spMkLst>
        </pc:spChg>
        <pc:spChg chg="mod">
          <ac:chgData name="Neemias Informatica Lima" userId="b77af7bd85500281" providerId="LiveId" clId="{9F076688-C27E-4ADB-A555-BD203051690D}" dt="2026-02-04T23:59:27.921" v="888"/>
          <ac:spMkLst>
            <pc:docMk/>
            <pc:sldMk cId="3032827026" sldId="289"/>
            <ac:spMk id="14" creationId="{00000000-0000-0000-0000-000000000000}"/>
          </ac:spMkLst>
        </pc:spChg>
        <pc:picChg chg="add mod">
          <ac:chgData name="Neemias Informatica Lima" userId="b77af7bd85500281" providerId="LiveId" clId="{9F076688-C27E-4ADB-A555-BD203051690D}" dt="2026-02-04T22:15:58.638" v="59"/>
          <ac:picMkLst>
            <pc:docMk/>
            <pc:sldMk cId="3032827026" sldId="289"/>
            <ac:picMk id="3" creationId="{2BE6A073-C0E1-50F0-D7B4-8226ED53D4DB}"/>
          </ac:picMkLst>
        </pc:picChg>
        <pc:picChg chg="add del mod">
          <ac:chgData name="Neemias Informatica Lima" userId="b77af7bd85500281" providerId="LiveId" clId="{9F076688-C27E-4ADB-A555-BD203051690D}" dt="2026-02-04T22:52:52.344" v="391" actId="478"/>
          <ac:picMkLst>
            <pc:docMk/>
            <pc:sldMk cId="3032827026" sldId="289"/>
            <ac:picMk id="4" creationId="{96EF2DC5-AC1B-F920-A441-CB5A344EDF4A}"/>
          </ac:picMkLst>
        </pc:picChg>
        <pc:picChg chg="add mod">
          <ac:chgData name="Neemias Informatica Lima" userId="b77af7bd85500281" providerId="LiveId" clId="{9F076688-C27E-4ADB-A555-BD203051690D}" dt="2026-02-04T23:51:19.043" v="832"/>
          <ac:picMkLst>
            <pc:docMk/>
            <pc:sldMk cId="3032827026" sldId="289"/>
            <ac:picMk id="5" creationId="{6A522968-0713-B151-B7AE-55CDB518C696}"/>
          </ac:picMkLst>
        </pc:picChg>
        <pc:picChg chg="add del mod">
          <ac:chgData name="Neemias Informatica Lima" userId="b77af7bd85500281" providerId="LiveId" clId="{9F076688-C27E-4ADB-A555-BD203051690D}" dt="2026-02-04T22:53:40.371" v="406" actId="478"/>
          <ac:picMkLst>
            <pc:docMk/>
            <pc:sldMk cId="3032827026" sldId="289"/>
            <ac:picMk id="7" creationId="{344AFD4B-FAA9-5931-8A0F-A2226635E48C}"/>
          </ac:picMkLst>
        </pc:picChg>
        <pc:picChg chg="del">
          <ac:chgData name="Neemias Informatica Lima" userId="b77af7bd85500281" providerId="LiveId" clId="{9F076688-C27E-4ADB-A555-BD203051690D}" dt="2026-02-04T22:15:58.249" v="58" actId="478"/>
          <ac:picMkLst>
            <pc:docMk/>
            <pc:sldMk cId="3032827026" sldId="289"/>
            <ac:picMk id="8" creationId="{54954760-F384-3BFB-C5FF-5867DA2AC6B6}"/>
          </ac:picMkLst>
        </pc:picChg>
        <pc:picChg chg="del">
          <ac:chgData name="Neemias Informatica Lima" userId="b77af7bd85500281" providerId="LiveId" clId="{9F076688-C27E-4ADB-A555-BD203051690D}" dt="2026-02-04T22:15:58.249" v="58" actId="478"/>
          <ac:picMkLst>
            <pc:docMk/>
            <pc:sldMk cId="3032827026" sldId="289"/>
            <ac:picMk id="9" creationId="{0C777D1C-C4F1-7F60-AD57-358271AF14FC}"/>
          </ac:picMkLst>
        </pc:picChg>
        <pc:picChg chg="add del mod">
          <ac:chgData name="Neemias Informatica Lima" userId="b77af7bd85500281" providerId="LiveId" clId="{9F076688-C27E-4ADB-A555-BD203051690D}" dt="2026-02-04T23:51:18.342" v="831" actId="478"/>
          <ac:picMkLst>
            <pc:docMk/>
            <pc:sldMk cId="3032827026" sldId="289"/>
            <ac:picMk id="9" creationId="{D3491D92-8037-9F8E-25CC-C2FC3109C56D}"/>
          </ac:picMkLst>
        </pc:picChg>
      </pc:sldChg>
      <pc:sldChg chg="addSp delSp modSp mod">
        <pc:chgData name="Neemias Informatica Lima" userId="b77af7bd85500281" providerId="LiveId" clId="{9F076688-C27E-4ADB-A555-BD203051690D}" dt="2026-02-05T00:04:32.630" v="913"/>
        <pc:sldMkLst>
          <pc:docMk/>
          <pc:sldMk cId="3772032319" sldId="290"/>
        </pc:sldMkLst>
        <pc:spChg chg="add mod">
          <ac:chgData name="Neemias Informatica Lima" userId="b77af7bd85500281" providerId="LiveId" clId="{9F076688-C27E-4ADB-A555-BD203051690D}" dt="2026-02-04T23:51:35.553" v="836"/>
          <ac:spMkLst>
            <pc:docMk/>
            <pc:sldMk cId="3772032319" sldId="290"/>
            <ac:spMk id="2" creationId="{07BB7748-7778-72D3-11EA-812916F32E82}"/>
          </ac:spMkLst>
        </pc:spChg>
        <pc:spChg chg="add del mod">
          <ac:chgData name="Neemias Informatica Lima" userId="b77af7bd85500281" providerId="LiveId" clId="{9F076688-C27E-4ADB-A555-BD203051690D}" dt="2026-02-04T22:54:20.237" v="411" actId="478"/>
          <ac:spMkLst>
            <pc:docMk/>
            <pc:sldMk cId="3772032319" sldId="290"/>
            <ac:spMk id="2" creationId="{4158E828-E69B-D3E0-4065-C155C6AC9BB9}"/>
          </ac:spMkLst>
        </pc:spChg>
        <pc:spChg chg="add mod">
          <ac:chgData name="Neemias Informatica Lima" userId="b77af7bd85500281" providerId="LiveId" clId="{9F076688-C27E-4ADB-A555-BD203051690D}" dt="2026-02-04T23:51:35.553" v="836"/>
          <ac:spMkLst>
            <pc:docMk/>
            <pc:sldMk cId="3772032319" sldId="290"/>
            <ac:spMk id="4" creationId="{1BF1295C-99A8-3E0A-CB4C-6CD93512F8C1}"/>
          </ac:spMkLst>
        </pc:spChg>
        <pc:spChg chg="add del mod">
          <ac:chgData name="Neemias Informatica Lima" userId="b77af7bd85500281" providerId="LiveId" clId="{9F076688-C27E-4ADB-A555-BD203051690D}" dt="2026-02-04T23:51:34.835" v="835" actId="478"/>
          <ac:spMkLst>
            <pc:docMk/>
            <pc:sldMk cId="3772032319" sldId="290"/>
            <ac:spMk id="5" creationId="{630B3F58-2290-9648-9901-864247E43700}"/>
          </ac:spMkLst>
        </pc:spChg>
        <pc:spChg chg="del">
          <ac:chgData name="Neemias Informatica Lima" userId="b77af7bd85500281" providerId="LiveId" clId="{9F076688-C27E-4ADB-A555-BD203051690D}" dt="2026-02-04T22:54:20.237" v="411" actId="478"/>
          <ac:spMkLst>
            <pc:docMk/>
            <pc:sldMk cId="3772032319" sldId="290"/>
            <ac:spMk id="6" creationId="{AE221B1A-F1A6-A233-5EBE-8A4579F492FA}"/>
          </ac:spMkLst>
        </pc:spChg>
        <pc:spChg chg="del">
          <ac:chgData name="Neemias Informatica Lima" userId="b77af7bd85500281" providerId="LiveId" clId="{9F076688-C27E-4ADB-A555-BD203051690D}" dt="2026-02-04T22:16:12.737" v="62" actId="478"/>
          <ac:spMkLst>
            <pc:docMk/>
            <pc:sldMk cId="3772032319" sldId="290"/>
            <ac:spMk id="7" creationId="{90B898BC-03FC-F383-08C5-0381047B89B0}"/>
          </ac:spMkLst>
        </pc:spChg>
        <pc:spChg chg="add del mod">
          <ac:chgData name="Neemias Informatica Lima" userId="b77af7bd85500281" providerId="LiveId" clId="{9F076688-C27E-4ADB-A555-BD203051690D}" dt="2026-02-04T23:51:34.835" v="835" actId="478"/>
          <ac:spMkLst>
            <pc:docMk/>
            <pc:sldMk cId="3772032319" sldId="290"/>
            <ac:spMk id="8" creationId="{E8DBFB1E-0744-6772-1E3F-4A2304D73944}"/>
          </ac:spMkLst>
        </pc:spChg>
        <pc:spChg chg="mod">
          <ac:chgData name="Neemias Informatica Lima" userId="b77af7bd85500281" providerId="LiveId" clId="{9F076688-C27E-4ADB-A555-BD203051690D}" dt="2026-02-05T00:03:50.230" v="912" actId="20577"/>
          <ac:spMkLst>
            <pc:docMk/>
            <pc:sldMk cId="3772032319" sldId="290"/>
            <ac:spMk id="12" creationId="{8D5A143D-15FB-4DFE-B0EC-FEEB77A92B2C}"/>
          </ac:spMkLst>
        </pc:spChg>
        <pc:spChg chg="mod">
          <ac:chgData name="Neemias Informatica Lima" userId="b77af7bd85500281" providerId="LiveId" clId="{9F076688-C27E-4ADB-A555-BD203051690D}" dt="2026-02-05T00:04:32.630" v="913"/>
          <ac:spMkLst>
            <pc:docMk/>
            <pc:sldMk cId="3772032319" sldId="290"/>
            <ac:spMk id="14" creationId="{00000000-0000-0000-0000-000000000000}"/>
          </ac:spMkLst>
        </pc:spChg>
        <pc:picChg chg="add mod">
          <ac:chgData name="Neemias Informatica Lima" userId="b77af7bd85500281" providerId="LiveId" clId="{9F076688-C27E-4ADB-A555-BD203051690D}" dt="2026-02-04T22:16:13.149" v="63"/>
          <ac:picMkLst>
            <pc:docMk/>
            <pc:sldMk cId="3772032319" sldId="290"/>
            <ac:picMk id="3" creationId="{E9FE8042-C6B6-0B9D-3F23-CFBE96B7B13D}"/>
          </ac:picMkLst>
        </pc:picChg>
        <pc:picChg chg="add del mod">
          <ac:chgData name="Neemias Informatica Lima" userId="b77af7bd85500281" providerId="LiveId" clId="{9F076688-C27E-4ADB-A555-BD203051690D}" dt="2026-02-04T22:54:20.237" v="411" actId="478"/>
          <ac:picMkLst>
            <pc:docMk/>
            <pc:sldMk cId="3772032319" sldId="290"/>
            <ac:picMk id="4" creationId="{009AE078-6A08-1C6E-81D7-E487A01E2E73}"/>
          </ac:picMkLst>
        </pc:picChg>
        <pc:picChg chg="add mod">
          <ac:chgData name="Neemias Informatica Lima" userId="b77af7bd85500281" providerId="LiveId" clId="{9F076688-C27E-4ADB-A555-BD203051690D}" dt="2026-02-04T23:51:35.553" v="836"/>
          <ac:picMkLst>
            <pc:docMk/>
            <pc:sldMk cId="3772032319" sldId="290"/>
            <ac:picMk id="6" creationId="{6A522968-0713-B151-B7AE-55CDB518C696}"/>
          </ac:picMkLst>
        </pc:picChg>
        <pc:picChg chg="add del mod">
          <ac:chgData name="Neemias Informatica Lima" userId="b77af7bd85500281" providerId="LiveId" clId="{9F076688-C27E-4ADB-A555-BD203051690D}" dt="2026-02-04T23:51:34.835" v="835" actId="478"/>
          <ac:picMkLst>
            <pc:docMk/>
            <pc:sldMk cId="3772032319" sldId="290"/>
            <ac:picMk id="7" creationId="{26FAF437-43B9-7BE5-FA67-0E7CF878C5FC}"/>
          </ac:picMkLst>
        </pc:picChg>
        <pc:picChg chg="del">
          <ac:chgData name="Neemias Informatica Lima" userId="b77af7bd85500281" providerId="LiveId" clId="{9F076688-C27E-4ADB-A555-BD203051690D}" dt="2026-02-04T22:16:12.737" v="62" actId="478"/>
          <ac:picMkLst>
            <pc:docMk/>
            <pc:sldMk cId="3772032319" sldId="290"/>
            <ac:picMk id="8" creationId="{B60C9049-DB89-8EC4-DC76-BCFA03024BC4}"/>
          </ac:picMkLst>
        </pc:picChg>
        <pc:picChg chg="del">
          <ac:chgData name="Neemias Informatica Lima" userId="b77af7bd85500281" providerId="LiveId" clId="{9F076688-C27E-4ADB-A555-BD203051690D}" dt="2026-02-04T22:16:12.737" v="62" actId="478"/>
          <ac:picMkLst>
            <pc:docMk/>
            <pc:sldMk cId="3772032319" sldId="290"/>
            <ac:picMk id="9" creationId="{A75273E0-8929-4506-FB6C-1976ED01D526}"/>
          </ac:picMkLst>
        </pc:picChg>
      </pc:sldChg>
      <pc:sldChg chg="addSp delSp modSp mod">
        <pc:chgData name="Neemias Informatica Lima" userId="b77af7bd85500281" providerId="LiveId" clId="{9F076688-C27E-4ADB-A555-BD203051690D}" dt="2026-02-05T00:06:28.624" v="933" actId="6549"/>
        <pc:sldMkLst>
          <pc:docMk/>
          <pc:sldMk cId="1768216317" sldId="291"/>
        </pc:sldMkLst>
        <pc:spChg chg="add del mod">
          <ac:chgData name="Neemias Informatica Lima" userId="b77af7bd85500281" providerId="LiveId" clId="{9F076688-C27E-4ADB-A555-BD203051690D}" dt="2026-02-04T22:54:42.765" v="416" actId="478"/>
          <ac:spMkLst>
            <pc:docMk/>
            <pc:sldMk cId="1768216317" sldId="291"/>
            <ac:spMk id="2" creationId="{172D2B1B-6451-4FD4-1017-2C93932AF79A}"/>
          </ac:spMkLst>
        </pc:spChg>
        <pc:spChg chg="add mod">
          <ac:chgData name="Neemias Informatica Lima" userId="b77af7bd85500281" providerId="LiveId" clId="{9F076688-C27E-4ADB-A555-BD203051690D}" dt="2026-02-04T23:51:49.456" v="840"/>
          <ac:spMkLst>
            <pc:docMk/>
            <pc:sldMk cId="1768216317" sldId="291"/>
            <ac:spMk id="2" creationId="{D769CE85-7922-62E4-6D20-A4A04259CBED}"/>
          </ac:spMkLst>
        </pc:spChg>
        <pc:spChg chg="add mod">
          <ac:chgData name="Neemias Informatica Lima" userId="b77af7bd85500281" providerId="LiveId" clId="{9F076688-C27E-4ADB-A555-BD203051690D}" dt="2026-02-04T23:51:49.456" v="840"/>
          <ac:spMkLst>
            <pc:docMk/>
            <pc:sldMk cId="1768216317" sldId="291"/>
            <ac:spMk id="4" creationId="{D7BF171E-0BD5-C4AD-EA21-AC2750FEBC67}"/>
          </ac:spMkLst>
        </pc:spChg>
        <pc:spChg chg="del">
          <ac:chgData name="Neemias Informatica Lima" userId="b77af7bd85500281" providerId="LiveId" clId="{9F076688-C27E-4ADB-A555-BD203051690D}" dt="2026-02-04T22:54:42.765" v="416" actId="478"/>
          <ac:spMkLst>
            <pc:docMk/>
            <pc:sldMk cId="1768216317" sldId="291"/>
            <ac:spMk id="5" creationId="{4F6ADF33-F842-4305-DBDE-F4D61CDD334B}"/>
          </ac:spMkLst>
        </pc:spChg>
        <pc:spChg chg="add del mod">
          <ac:chgData name="Neemias Informatica Lima" userId="b77af7bd85500281" providerId="LiveId" clId="{9F076688-C27E-4ADB-A555-BD203051690D}" dt="2026-02-04T23:51:48.450" v="839" actId="478"/>
          <ac:spMkLst>
            <pc:docMk/>
            <pc:sldMk cId="1768216317" sldId="291"/>
            <ac:spMk id="6" creationId="{D9D208C8-F163-D97F-4738-5C9A066B2222}"/>
          </ac:spMkLst>
        </pc:spChg>
        <pc:spChg chg="del">
          <ac:chgData name="Neemias Informatica Lima" userId="b77af7bd85500281" providerId="LiveId" clId="{9F076688-C27E-4ADB-A555-BD203051690D}" dt="2026-02-04T22:16:28.506" v="66" actId="478"/>
          <ac:spMkLst>
            <pc:docMk/>
            <pc:sldMk cId="1768216317" sldId="291"/>
            <ac:spMk id="6" creationId="{FB2A3D7D-5AC5-586C-CF5B-24592C7FCE9D}"/>
          </ac:spMkLst>
        </pc:spChg>
        <pc:spChg chg="add del mod">
          <ac:chgData name="Neemias Informatica Lima" userId="b77af7bd85500281" providerId="LiveId" clId="{9F076688-C27E-4ADB-A555-BD203051690D}" dt="2026-02-04T23:51:48.450" v="839" actId="478"/>
          <ac:spMkLst>
            <pc:docMk/>
            <pc:sldMk cId="1768216317" sldId="291"/>
            <ac:spMk id="8" creationId="{DC1D96C7-2C6D-686F-A83E-165643CA735D}"/>
          </ac:spMkLst>
        </pc:spChg>
        <pc:spChg chg="mod">
          <ac:chgData name="Neemias Informatica Lima" userId="b77af7bd85500281" providerId="LiveId" clId="{9F076688-C27E-4ADB-A555-BD203051690D}" dt="2026-02-05T00:06:28.624" v="933" actId="6549"/>
          <ac:spMkLst>
            <pc:docMk/>
            <pc:sldMk cId="1768216317" sldId="291"/>
            <ac:spMk id="12" creationId="{FD5EC092-AC81-4728-9A45-4C4BB5B95C65}"/>
          </ac:spMkLst>
        </pc:spChg>
        <pc:spChg chg="mod">
          <ac:chgData name="Neemias Informatica Lima" userId="b77af7bd85500281" providerId="LiveId" clId="{9F076688-C27E-4ADB-A555-BD203051690D}" dt="2026-02-05T00:04:51.893" v="915"/>
          <ac:spMkLst>
            <pc:docMk/>
            <pc:sldMk cId="1768216317" sldId="291"/>
            <ac:spMk id="14" creationId="{00000000-0000-0000-0000-000000000000}"/>
          </ac:spMkLst>
        </pc:spChg>
        <pc:picChg chg="add mod">
          <ac:chgData name="Neemias Informatica Lima" userId="b77af7bd85500281" providerId="LiveId" clId="{9F076688-C27E-4ADB-A555-BD203051690D}" dt="2026-02-04T22:16:29.007" v="67"/>
          <ac:picMkLst>
            <pc:docMk/>
            <pc:sldMk cId="1768216317" sldId="291"/>
            <ac:picMk id="3" creationId="{9A2B89B4-F682-0CD3-3C61-1078A02A6277}"/>
          </ac:picMkLst>
        </pc:picChg>
        <pc:picChg chg="add del mod">
          <ac:chgData name="Neemias Informatica Lima" userId="b77af7bd85500281" providerId="LiveId" clId="{9F076688-C27E-4ADB-A555-BD203051690D}" dt="2026-02-04T22:54:42.765" v="416" actId="478"/>
          <ac:picMkLst>
            <pc:docMk/>
            <pc:sldMk cId="1768216317" sldId="291"/>
            <ac:picMk id="4" creationId="{1E6B1222-9DCF-D8F4-1ED5-D4A70E9AD9D6}"/>
          </ac:picMkLst>
        </pc:picChg>
        <pc:picChg chg="add mod">
          <ac:chgData name="Neemias Informatica Lima" userId="b77af7bd85500281" providerId="LiveId" clId="{9F076688-C27E-4ADB-A555-BD203051690D}" dt="2026-02-04T23:51:49.456" v="840"/>
          <ac:picMkLst>
            <pc:docMk/>
            <pc:sldMk cId="1768216317" sldId="291"/>
            <ac:picMk id="5" creationId="{6A522968-0713-B151-B7AE-55CDB518C696}"/>
          </ac:picMkLst>
        </pc:picChg>
        <pc:picChg chg="del">
          <ac:chgData name="Neemias Informatica Lima" userId="b77af7bd85500281" providerId="LiveId" clId="{9F076688-C27E-4ADB-A555-BD203051690D}" dt="2026-02-04T22:16:28.506" v="66" actId="478"/>
          <ac:picMkLst>
            <pc:docMk/>
            <pc:sldMk cId="1768216317" sldId="291"/>
            <ac:picMk id="7" creationId="{4A571CDB-AA4C-7E58-0A54-E7C783460207}"/>
          </ac:picMkLst>
        </pc:picChg>
        <pc:picChg chg="add del mod">
          <ac:chgData name="Neemias Informatica Lima" userId="b77af7bd85500281" providerId="LiveId" clId="{9F076688-C27E-4ADB-A555-BD203051690D}" dt="2026-02-04T23:51:48.450" v="839" actId="478"/>
          <ac:picMkLst>
            <pc:docMk/>
            <pc:sldMk cId="1768216317" sldId="291"/>
            <ac:picMk id="7" creationId="{FA346142-A4E8-D4D0-970A-9F6F8EDF2AA5}"/>
          </ac:picMkLst>
        </pc:picChg>
        <pc:picChg chg="del">
          <ac:chgData name="Neemias Informatica Lima" userId="b77af7bd85500281" providerId="LiveId" clId="{9F076688-C27E-4ADB-A555-BD203051690D}" dt="2026-02-04T22:16:28.506" v="66" actId="478"/>
          <ac:picMkLst>
            <pc:docMk/>
            <pc:sldMk cId="1768216317" sldId="291"/>
            <ac:picMk id="8" creationId="{34B86299-E29A-1FAE-0011-147CE979581C}"/>
          </ac:picMkLst>
        </pc:picChg>
      </pc:sldChg>
      <pc:sldChg chg="addSp delSp modSp mod">
        <pc:chgData name="Neemias Informatica Lima" userId="b77af7bd85500281" providerId="LiveId" clId="{9F076688-C27E-4ADB-A555-BD203051690D}" dt="2026-02-05T00:09:14.483" v="959" actId="34807"/>
        <pc:sldMkLst>
          <pc:docMk/>
          <pc:sldMk cId="3757265641" sldId="292"/>
        </pc:sldMkLst>
        <pc:spChg chg="add del mod">
          <ac:chgData name="Neemias Informatica Lima" userId="b77af7bd85500281" providerId="LiveId" clId="{9F076688-C27E-4ADB-A555-BD203051690D}" dt="2026-02-04T22:55:10.546" v="420" actId="478"/>
          <ac:spMkLst>
            <pc:docMk/>
            <pc:sldMk cId="3757265641" sldId="292"/>
            <ac:spMk id="2" creationId="{5E2E5739-2ACB-0A05-7834-743141302D47}"/>
          </ac:spMkLst>
        </pc:spChg>
        <pc:spChg chg="add mod">
          <ac:chgData name="Neemias Informatica Lima" userId="b77af7bd85500281" providerId="LiveId" clId="{9F076688-C27E-4ADB-A555-BD203051690D}" dt="2026-02-04T23:52:03.162" v="844"/>
          <ac:spMkLst>
            <pc:docMk/>
            <pc:sldMk cId="3757265641" sldId="292"/>
            <ac:spMk id="2" creationId="{B36E16C7-88E0-72D9-8CB6-D2F32B14E3BE}"/>
          </ac:spMkLst>
        </pc:spChg>
        <pc:spChg chg="add mod">
          <ac:chgData name="Neemias Informatica Lima" userId="b77af7bd85500281" providerId="LiveId" clId="{9F076688-C27E-4ADB-A555-BD203051690D}" dt="2026-02-04T23:52:03.162" v="844"/>
          <ac:spMkLst>
            <pc:docMk/>
            <pc:sldMk cId="3757265641" sldId="292"/>
            <ac:spMk id="4" creationId="{E0FFA0D9-581D-41E5-A317-886CC3438932}"/>
          </ac:spMkLst>
        </pc:spChg>
        <pc:spChg chg="del">
          <ac:chgData name="Neemias Informatica Lima" userId="b77af7bd85500281" providerId="LiveId" clId="{9F076688-C27E-4ADB-A555-BD203051690D}" dt="2026-02-04T22:55:10.546" v="420" actId="478"/>
          <ac:spMkLst>
            <pc:docMk/>
            <pc:sldMk cId="3757265641" sldId="292"/>
            <ac:spMk id="5" creationId="{D7FE8F36-92B7-8FDA-0C6E-6D171ED00D17}"/>
          </ac:spMkLst>
        </pc:spChg>
        <pc:spChg chg="add del mod">
          <ac:chgData name="Neemias Informatica Lima" userId="b77af7bd85500281" providerId="LiveId" clId="{9F076688-C27E-4ADB-A555-BD203051690D}" dt="2026-02-04T23:52:02.402" v="843" actId="478"/>
          <ac:spMkLst>
            <pc:docMk/>
            <pc:sldMk cId="3757265641" sldId="292"/>
            <ac:spMk id="6" creationId="{4416E4B1-43B4-868F-EC80-D86EA33BE54B}"/>
          </ac:spMkLst>
        </pc:spChg>
        <pc:spChg chg="del">
          <ac:chgData name="Neemias Informatica Lima" userId="b77af7bd85500281" providerId="LiveId" clId="{9F076688-C27E-4ADB-A555-BD203051690D}" dt="2026-02-04T22:16:44.025" v="71" actId="478"/>
          <ac:spMkLst>
            <pc:docMk/>
            <pc:sldMk cId="3757265641" sldId="292"/>
            <ac:spMk id="7" creationId="{D763E45A-D9DD-0931-2FAF-8C5C5A188EB1}"/>
          </ac:spMkLst>
        </pc:spChg>
        <pc:spChg chg="add del mod">
          <ac:chgData name="Neemias Informatica Lima" userId="b77af7bd85500281" providerId="LiveId" clId="{9F076688-C27E-4ADB-A555-BD203051690D}" dt="2026-02-04T23:52:02.402" v="843" actId="478"/>
          <ac:spMkLst>
            <pc:docMk/>
            <pc:sldMk cId="3757265641" sldId="292"/>
            <ac:spMk id="8" creationId="{C1D7B7E1-FBE8-FA6B-C1DB-92ADE9AB60C9}"/>
          </ac:spMkLst>
        </pc:spChg>
        <pc:spChg chg="mod">
          <ac:chgData name="Neemias Informatica Lima" userId="b77af7bd85500281" providerId="LiveId" clId="{9F076688-C27E-4ADB-A555-BD203051690D}" dt="2026-02-05T00:09:14.483" v="959" actId="34807"/>
          <ac:spMkLst>
            <pc:docMk/>
            <pc:sldMk cId="3757265641" sldId="292"/>
            <ac:spMk id="12" creationId="{1EC42BAA-B890-43DD-B4F0-9AB5685AF2FE}"/>
          </ac:spMkLst>
        </pc:spChg>
        <pc:spChg chg="mod">
          <ac:chgData name="Neemias Informatica Lima" userId="b77af7bd85500281" providerId="LiveId" clId="{9F076688-C27E-4ADB-A555-BD203051690D}" dt="2026-02-05T00:06:59.034" v="938"/>
          <ac:spMkLst>
            <pc:docMk/>
            <pc:sldMk cId="3757265641" sldId="292"/>
            <ac:spMk id="14" creationId="{00000000-0000-0000-0000-000000000000}"/>
          </ac:spMkLst>
        </pc:spChg>
        <pc:picChg chg="add mod">
          <ac:chgData name="Neemias Informatica Lima" userId="b77af7bd85500281" providerId="LiveId" clId="{9F076688-C27E-4ADB-A555-BD203051690D}" dt="2026-02-04T22:16:44.454" v="72"/>
          <ac:picMkLst>
            <pc:docMk/>
            <pc:sldMk cId="3757265641" sldId="292"/>
            <ac:picMk id="3" creationId="{7F02D265-A30E-9B9B-E7DA-AF20305EDA12}"/>
          </ac:picMkLst>
        </pc:picChg>
        <pc:picChg chg="add del mod">
          <ac:chgData name="Neemias Informatica Lima" userId="b77af7bd85500281" providerId="LiveId" clId="{9F076688-C27E-4ADB-A555-BD203051690D}" dt="2026-02-04T22:55:10.546" v="420" actId="478"/>
          <ac:picMkLst>
            <pc:docMk/>
            <pc:sldMk cId="3757265641" sldId="292"/>
            <ac:picMk id="4" creationId="{849D9F32-5C5B-D758-2634-2985614456E9}"/>
          </ac:picMkLst>
        </pc:picChg>
        <pc:picChg chg="add mod">
          <ac:chgData name="Neemias Informatica Lima" userId="b77af7bd85500281" providerId="LiveId" clId="{9F076688-C27E-4ADB-A555-BD203051690D}" dt="2026-02-04T23:52:03.162" v="844"/>
          <ac:picMkLst>
            <pc:docMk/>
            <pc:sldMk cId="3757265641" sldId="292"/>
            <ac:picMk id="5" creationId="{6A522968-0713-B151-B7AE-55CDB518C696}"/>
          </ac:picMkLst>
        </pc:picChg>
        <pc:picChg chg="add del mod">
          <ac:chgData name="Neemias Informatica Lima" userId="b77af7bd85500281" providerId="LiveId" clId="{9F076688-C27E-4ADB-A555-BD203051690D}" dt="2026-02-04T23:52:02.402" v="843" actId="478"/>
          <ac:picMkLst>
            <pc:docMk/>
            <pc:sldMk cId="3757265641" sldId="292"/>
            <ac:picMk id="7" creationId="{147892E6-1B11-47F7-F226-3FF55D916385}"/>
          </ac:picMkLst>
        </pc:picChg>
        <pc:picChg chg="del">
          <ac:chgData name="Neemias Informatica Lima" userId="b77af7bd85500281" providerId="LiveId" clId="{9F076688-C27E-4ADB-A555-BD203051690D}" dt="2026-02-04T22:16:44.025" v="71" actId="478"/>
          <ac:picMkLst>
            <pc:docMk/>
            <pc:sldMk cId="3757265641" sldId="292"/>
            <ac:picMk id="8" creationId="{25825F36-75FC-A251-510F-671EC8FF179A}"/>
          </ac:picMkLst>
        </pc:picChg>
        <pc:picChg chg="del">
          <ac:chgData name="Neemias Informatica Lima" userId="b77af7bd85500281" providerId="LiveId" clId="{9F076688-C27E-4ADB-A555-BD203051690D}" dt="2026-02-04T22:16:44.025" v="71" actId="478"/>
          <ac:picMkLst>
            <pc:docMk/>
            <pc:sldMk cId="3757265641" sldId="292"/>
            <ac:picMk id="9" creationId="{CA2D8C80-B5DD-0D23-525C-AFB3C19059B8}"/>
          </ac:picMkLst>
        </pc:picChg>
      </pc:sldChg>
      <pc:sldChg chg="addSp delSp modSp mod">
        <pc:chgData name="Neemias Informatica Lima" userId="b77af7bd85500281" providerId="LiveId" clId="{9F076688-C27E-4ADB-A555-BD203051690D}" dt="2026-02-05T00:09:53.406" v="961" actId="34807"/>
        <pc:sldMkLst>
          <pc:docMk/>
          <pc:sldMk cId="3114938747" sldId="293"/>
        </pc:sldMkLst>
        <pc:spChg chg="add mod">
          <ac:chgData name="Neemias Informatica Lima" userId="b77af7bd85500281" providerId="LiveId" clId="{9F076688-C27E-4ADB-A555-BD203051690D}" dt="2026-02-04T23:52:09.920" v="846"/>
          <ac:spMkLst>
            <pc:docMk/>
            <pc:sldMk cId="3114938747" sldId="293"/>
            <ac:spMk id="2" creationId="{CAF0C10E-DE12-9CF3-1AD5-EC680783A550}"/>
          </ac:spMkLst>
        </pc:spChg>
        <pc:spChg chg="add del mod">
          <ac:chgData name="Neemias Informatica Lima" userId="b77af7bd85500281" providerId="LiveId" clId="{9F076688-C27E-4ADB-A555-BD203051690D}" dt="2026-02-04T22:55:17.424" v="422" actId="478"/>
          <ac:spMkLst>
            <pc:docMk/>
            <pc:sldMk cId="3114938747" sldId="293"/>
            <ac:spMk id="2" creationId="{D561691D-0EB8-5E01-9719-F7A41018BFFC}"/>
          </ac:spMkLst>
        </pc:spChg>
        <pc:spChg chg="add mod">
          <ac:chgData name="Neemias Informatica Lima" userId="b77af7bd85500281" providerId="LiveId" clId="{9F076688-C27E-4ADB-A555-BD203051690D}" dt="2026-02-04T23:52:09.920" v="846"/>
          <ac:spMkLst>
            <pc:docMk/>
            <pc:sldMk cId="3114938747" sldId="293"/>
            <ac:spMk id="4" creationId="{C182B29F-6419-3781-89F4-E09AEB2159A5}"/>
          </ac:spMkLst>
        </pc:spChg>
        <pc:spChg chg="add del mod">
          <ac:chgData name="Neemias Informatica Lima" userId="b77af7bd85500281" providerId="LiveId" clId="{9F076688-C27E-4ADB-A555-BD203051690D}" dt="2026-02-04T23:52:09.361" v="845" actId="478"/>
          <ac:spMkLst>
            <pc:docMk/>
            <pc:sldMk cId="3114938747" sldId="293"/>
            <ac:spMk id="5" creationId="{B39B4F5C-012E-C9D5-C5E3-4AF78F6E36BD}"/>
          </ac:spMkLst>
        </pc:spChg>
        <pc:spChg chg="del">
          <ac:chgData name="Neemias Informatica Lima" userId="b77af7bd85500281" providerId="LiveId" clId="{9F076688-C27E-4ADB-A555-BD203051690D}" dt="2026-02-04T22:55:17.424" v="422" actId="478"/>
          <ac:spMkLst>
            <pc:docMk/>
            <pc:sldMk cId="3114938747" sldId="293"/>
            <ac:spMk id="6" creationId="{69FFBBA3-D896-B12D-6B77-BC4AD8AFC7BE}"/>
          </ac:spMkLst>
        </pc:spChg>
        <pc:spChg chg="del">
          <ac:chgData name="Neemias Informatica Lima" userId="b77af7bd85500281" providerId="LiveId" clId="{9F076688-C27E-4ADB-A555-BD203051690D}" dt="2026-02-04T22:16:50.673" v="73" actId="478"/>
          <ac:spMkLst>
            <pc:docMk/>
            <pc:sldMk cId="3114938747" sldId="293"/>
            <ac:spMk id="7" creationId="{A1D38B02-D125-CCB1-5ACB-6CF0522CDB65}"/>
          </ac:spMkLst>
        </pc:spChg>
        <pc:spChg chg="add del mod">
          <ac:chgData name="Neemias Informatica Lima" userId="b77af7bd85500281" providerId="LiveId" clId="{9F076688-C27E-4ADB-A555-BD203051690D}" dt="2026-02-04T23:52:09.361" v="845" actId="478"/>
          <ac:spMkLst>
            <pc:docMk/>
            <pc:sldMk cId="3114938747" sldId="293"/>
            <ac:spMk id="8" creationId="{5E0BE112-1DA6-3D1F-9CA3-C84586A6B87E}"/>
          </ac:spMkLst>
        </pc:spChg>
        <pc:spChg chg="mod">
          <ac:chgData name="Neemias Informatica Lima" userId="b77af7bd85500281" providerId="LiveId" clId="{9F076688-C27E-4ADB-A555-BD203051690D}" dt="2026-02-05T00:09:53.406" v="961" actId="34807"/>
          <ac:spMkLst>
            <pc:docMk/>
            <pc:sldMk cId="3114938747" sldId="293"/>
            <ac:spMk id="16" creationId="{CFC8B9D9-C6ED-4706-A104-65D118A5B7F9}"/>
          </ac:spMkLst>
        </pc:spChg>
        <pc:picChg chg="add mod">
          <ac:chgData name="Neemias Informatica Lima" userId="b77af7bd85500281" providerId="LiveId" clId="{9F076688-C27E-4ADB-A555-BD203051690D}" dt="2026-02-04T22:16:51.094" v="74"/>
          <ac:picMkLst>
            <pc:docMk/>
            <pc:sldMk cId="3114938747" sldId="293"/>
            <ac:picMk id="3" creationId="{7611C4B2-FE84-F372-900B-BE0182FC355A}"/>
          </ac:picMkLst>
        </pc:picChg>
        <pc:picChg chg="add del mod">
          <ac:chgData name="Neemias Informatica Lima" userId="b77af7bd85500281" providerId="LiveId" clId="{9F076688-C27E-4ADB-A555-BD203051690D}" dt="2026-02-04T22:55:17.424" v="422" actId="478"/>
          <ac:picMkLst>
            <pc:docMk/>
            <pc:sldMk cId="3114938747" sldId="293"/>
            <ac:picMk id="4" creationId="{40AB67D5-4964-9BD1-9415-1ABE31069EF9}"/>
          </ac:picMkLst>
        </pc:picChg>
        <pc:picChg chg="add mod">
          <ac:chgData name="Neemias Informatica Lima" userId="b77af7bd85500281" providerId="LiveId" clId="{9F076688-C27E-4ADB-A555-BD203051690D}" dt="2026-02-04T23:52:09.920" v="846"/>
          <ac:picMkLst>
            <pc:docMk/>
            <pc:sldMk cId="3114938747" sldId="293"/>
            <ac:picMk id="6" creationId="{6A522968-0713-B151-B7AE-55CDB518C696}"/>
          </ac:picMkLst>
        </pc:picChg>
        <pc:picChg chg="add del mod">
          <ac:chgData name="Neemias Informatica Lima" userId="b77af7bd85500281" providerId="LiveId" clId="{9F076688-C27E-4ADB-A555-BD203051690D}" dt="2026-02-04T23:52:09.361" v="845" actId="478"/>
          <ac:picMkLst>
            <pc:docMk/>
            <pc:sldMk cId="3114938747" sldId="293"/>
            <ac:picMk id="7" creationId="{08AC6ECF-0251-2399-502F-20E33E2C7A78}"/>
          </ac:picMkLst>
        </pc:picChg>
        <pc:picChg chg="del">
          <ac:chgData name="Neemias Informatica Lima" userId="b77af7bd85500281" providerId="LiveId" clId="{9F076688-C27E-4ADB-A555-BD203051690D}" dt="2026-02-04T22:16:50.673" v="73" actId="478"/>
          <ac:picMkLst>
            <pc:docMk/>
            <pc:sldMk cId="3114938747" sldId="293"/>
            <ac:picMk id="8" creationId="{8D837420-C2D6-3E84-801F-8E200D741A49}"/>
          </ac:picMkLst>
        </pc:picChg>
        <pc:picChg chg="del">
          <ac:chgData name="Neemias Informatica Lima" userId="b77af7bd85500281" providerId="LiveId" clId="{9F076688-C27E-4ADB-A555-BD203051690D}" dt="2026-02-04T22:16:50.673" v="73" actId="478"/>
          <ac:picMkLst>
            <pc:docMk/>
            <pc:sldMk cId="3114938747" sldId="293"/>
            <ac:picMk id="9" creationId="{FDADE821-D481-CB00-AA86-AD53520DFCCC}"/>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66959F-D557-4AD2-8488-6D988692D220}" type="datetimeFigureOut">
              <a:rPr lang="pt-BR" smtClean="0"/>
              <a:t>04/02/2026</a:t>
            </a:fld>
            <a:endParaRPr lang="pt-BR"/>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72852-4DE7-44D3-8A7F-56C27570EADE}" type="slidenum">
              <a:rPr lang="pt-BR" smtClean="0"/>
              <a:t>‹nº›</a:t>
            </a:fld>
            <a:endParaRPr lang="pt-BR"/>
          </a:p>
        </p:txBody>
      </p:sp>
    </p:spTree>
    <p:extLst>
      <p:ext uri="{BB962C8B-B14F-4D97-AF65-F5344CB8AC3E}">
        <p14:creationId xmlns:p14="http://schemas.microsoft.com/office/powerpoint/2010/main" val="9844537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C4D8A3-0553-4624-98E0-EE1E1EA2DF94}" type="datetimeFigureOut">
              <a:rPr lang="pt-BR" smtClean="0"/>
              <a:t>04/02/2026</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DDDF94-5BF5-43EC-9ABE-4C4ADD279200}" type="slidenum">
              <a:rPr lang="pt-BR" smtClean="0"/>
              <a:t>‹nº›</a:t>
            </a:fld>
            <a:endParaRPr lang="pt-BR"/>
          </a:p>
        </p:txBody>
      </p:sp>
    </p:spTree>
    <p:extLst>
      <p:ext uri="{BB962C8B-B14F-4D97-AF65-F5344CB8AC3E}">
        <p14:creationId xmlns:p14="http://schemas.microsoft.com/office/powerpoint/2010/main" val="3037722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1</a:t>
            </a:fld>
            <a:endParaRPr lang="pt-BR"/>
          </a:p>
        </p:txBody>
      </p:sp>
    </p:spTree>
    <p:extLst>
      <p:ext uri="{BB962C8B-B14F-4D97-AF65-F5344CB8AC3E}">
        <p14:creationId xmlns:p14="http://schemas.microsoft.com/office/powerpoint/2010/main" val="1987669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2</a:t>
            </a:fld>
            <a:endParaRPr lang="pt-BR"/>
          </a:p>
        </p:txBody>
      </p:sp>
    </p:spTree>
    <p:extLst>
      <p:ext uri="{BB962C8B-B14F-4D97-AF65-F5344CB8AC3E}">
        <p14:creationId xmlns:p14="http://schemas.microsoft.com/office/powerpoint/2010/main" val="2252631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3</a:t>
            </a:fld>
            <a:endParaRPr lang="pt-BR"/>
          </a:p>
        </p:txBody>
      </p:sp>
    </p:spTree>
    <p:extLst>
      <p:ext uri="{BB962C8B-B14F-4D97-AF65-F5344CB8AC3E}">
        <p14:creationId xmlns:p14="http://schemas.microsoft.com/office/powerpoint/2010/main" val="37965696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5</a:t>
            </a:fld>
            <a:endParaRPr lang="pt-BR"/>
          </a:p>
        </p:txBody>
      </p:sp>
    </p:spTree>
    <p:extLst>
      <p:ext uri="{BB962C8B-B14F-4D97-AF65-F5344CB8AC3E}">
        <p14:creationId xmlns:p14="http://schemas.microsoft.com/office/powerpoint/2010/main" val="1787445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34DDDF94-5BF5-43EC-9ABE-4C4ADD279200}" type="slidenum">
              <a:rPr lang="pt-BR" smtClean="0"/>
              <a:t>7</a:t>
            </a:fld>
            <a:endParaRPr lang="pt-BR"/>
          </a:p>
        </p:txBody>
      </p:sp>
    </p:spTree>
    <p:extLst>
      <p:ext uri="{BB962C8B-B14F-4D97-AF65-F5344CB8AC3E}">
        <p14:creationId xmlns:p14="http://schemas.microsoft.com/office/powerpoint/2010/main" val="15523721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9</a:t>
            </a:fld>
            <a:endParaRPr lang="pt-BR"/>
          </a:p>
        </p:txBody>
      </p:sp>
    </p:spTree>
    <p:extLst>
      <p:ext uri="{BB962C8B-B14F-4D97-AF65-F5344CB8AC3E}">
        <p14:creationId xmlns:p14="http://schemas.microsoft.com/office/powerpoint/2010/main" val="13066495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11</a:t>
            </a:fld>
            <a:endParaRPr lang="pt-BR"/>
          </a:p>
        </p:txBody>
      </p:sp>
    </p:spTree>
    <p:extLst>
      <p:ext uri="{BB962C8B-B14F-4D97-AF65-F5344CB8AC3E}">
        <p14:creationId xmlns:p14="http://schemas.microsoft.com/office/powerpoint/2010/main" val="39994307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7" name="Rectangle 6"/>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4532" y="570268"/>
            <a:ext cx="7558207" cy="2679573"/>
          </a:xfrm>
        </p:spPr>
        <p:txBody>
          <a:bodyPr anchor="b">
            <a:normAutofit/>
          </a:bodyPr>
          <a:lstStyle>
            <a:lvl1pPr algn="l">
              <a:lnSpc>
                <a:spcPct val="85000"/>
              </a:lnSpc>
              <a:defRPr sz="6011" spc="-38" baseline="0">
                <a:solidFill>
                  <a:schemeClr val="tx1">
                    <a:lumMod val="85000"/>
                    <a:lumOff val="15000"/>
                  </a:schemeClr>
                </a:solidFill>
              </a:defRPr>
            </a:lvl1pPr>
          </a:lstStyle>
          <a:p>
            <a:r>
              <a:rPr lang="pt-BR"/>
              <a:t>Clique para editar o título mestre</a:t>
            </a:r>
            <a:endParaRPr lang="en-US" dirty="0"/>
          </a:p>
        </p:txBody>
      </p:sp>
      <p:sp>
        <p:nvSpPr>
          <p:cNvPr id="3" name="Subtitle 2"/>
          <p:cNvSpPr>
            <a:spLocks noGrp="1"/>
          </p:cNvSpPr>
          <p:nvPr>
            <p:ph type="subTitle" idx="1"/>
          </p:nvPr>
        </p:nvSpPr>
        <p:spPr>
          <a:xfrm>
            <a:off x="826614" y="3347903"/>
            <a:ext cx="7558207" cy="858838"/>
          </a:xfrm>
        </p:spPr>
        <p:txBody>
          <a:bodyPr lIns="91440" rIns="91440">
            <a:normAutofit/>
          </a:bodyPr>
          <a:lstStyle>
            <a:lvl1pPr marL="0" indent="0" algn="l">
              <a:buNone/>
              <a:defRPr sz="1803" cap="all" spc="150" baseline="0">
                <a:solidFill>
                  <a:schemeClr val="tx2"/>
                </a:solidFill>
                <a:latin typeface="+mj-lt"/>
              </a:defRPr>
            </a:lvl1pPr>
            <a:lvl2pPr marL="343540" indent="0" algn="ctr">
              <a:buNone/>
              <a:defRPr sz="1803"/>
            </a:lvl2pPr>
            <a:lvl3pPr marL="687080" indent="0" algn="ctr">
              <a:buNone/>
              <a:defRPr sz="1803"/>
            </a:lvl3pPr>
            <a:lvl4pPr marL="1030620" indent="0" algn="ctr">
              <a:buNone/>
              <a:defRPr sz="1503"/>
            </a:lvl4pPr>
            <a:lvl5pPr marL="1374160" indent="0" algn="ctr">
              <a:buNone/>
              <a:defRPr sz="1503"/>
            </a:lvl5pPr>
            <a:lvl6pPr marL="1717700" indent="0" algn="ctr">
              <a:buNone/>
              <a:defRPr sz="1503"/>
            </a:lvl6pPr>
            <a:lvl7pPr marL="2061240" indent="0" algn="ctr">
              <a:buNone/>
              <a:defRPr sz="1503"/>
            </a:lvl7pPr>
            <a:lvl8pPr marL="2404781" indent="0" algn="ctr">
              <a:buNone/>
              <a:defRPr sz="1503"/>
            </a:lvl8pPr>
            <a:lvl9pPr marL="2748321" indent="0" algn="ctr">
              <a:buNone/>
              <a:defRPr sz="1503"/>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9" name="Straight Connector 8"/>
          <p:cNvCxnSpPr/>
          <p:nvPr/>
        </p:nvCxnSpPr>
        <p:spPr>
          <a:xfrm>
            <a:off x="907473" y="3263583"/>
            <a:ext cx="742078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969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3749439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exto e Título Vertical">
    <p:spTree>
      <p:nvGrpSpPr>
        <p:cNvPr id="1" name=""/>
        <p:cNvGrpSpPr/>
        <p:nvPr/>
      </p:nvGrpSpPr>
      <p:grpSpPr>
        <a:xfrm>
          <a:off x="0" y="0"/>
          <a:ext cx="0" cy="0"/>
          <a:chOff x="0" y="0"/>
          <a:chExt cx="0" cy="0"/>
        </a:xfrm>
      </p:grpSpPr>
      <p:sp>
        <p:nvSpPr>
          <p:cNvPr id="7" name="Rectangle 6"/>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56172" y="311660"/>
            <a:ext cx="1975440" cy="4326062"/>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629851" y="311660"/>
            <a:ext cx="5811803" cy="4326063"/>
          </a:xfrm>
        </p:spPr>
        <p:txBody>
          <a:bodyPr vert="eaVert" lIns="45720" tIns="0" rIns="45720" bIns="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3386287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TS">
    <p:bg>
      <p:bgPr>
        <a:solidFill>
          <a:schemeClr val="bg1"/>
        </a:solidFill>
        <a:effectLst/>
      </p:bgPr>
    </p:bg>
    <p:spTree>
      <p:nvGrpSpPr>
        <p:cNvPr id="1" name=""/>
        <p:cNvGrpSpPr/>
        <p:nvPr/>
      </p:nvGrpSpPr>
      <p:grpSpPr>
        <a:xfrm>
          <a:off x="0" y="0"/>
          <a:ext cx="0" cy="0"/>
          <a:chOff x="0" y="0"/>
          <a:chExt cx="0" cy="0"/>
        </a:xfrm>
      </p:grpSpPr>
      <p:sp>
        <p:nvSpPr>
          <p:cNvPr id="4" name="Espaço Reservado para Título 1"/>
          <p:cNvSpPr>
            <a:spLocks noGrp="1"/>
          </p:cNvSpPr>
          <p:nvPr>
            <p:ph type="title" hasCustomPrompt="1"/>
          </p:nvPr>
        </p:nvSpPr>
        <p:spPr>
          <a:xfrm>
            <a:off x="2340525" y="0"/>
            <a:ext cx="6820938" cy="1496392"/>
          </a:xfrm>
          <a:prstGeom prst="rect">
            <a:avLst/>
          </a:prstGeom>
        </p:spPr>
        <p:txBody>
          <a:bodyPr vert="horz" lIns="91440" tIns="45720" rIns="91440" bIns="45720" rtlCol="0" anchor="ctr">
            <a:noAutofit/>
          </a:bodyPr>
          <a:lstStyle>
            <a:lvl1pPr>
              <a:defRPr sz="5333" b="1" cap="all" baseline="0">
                <a:solidFill>
                  <a:schemeClr val="bg1"/>
                </a:solidFill>
                <a:latin typeface="+mn-lt"/>
              </a:defRPr>
            </a:lvl1pPr>
          </a:lstStyle>
          <a:p>
            <a:r>
              <a:rPr lang="pt-BR" dirty="0"/>
              <a:t>título mestre</a:t>
            </a:r>
          </a:p>
        </p:txBody>
      </p:sp>
      <p:sp>
        <p:nvSpPr>
          <p:cNvPr id="3" name="Espaço Reservado para Imagem 5"/>
          <p:cNvSpPr>
            <a:spLocks noGrp="1"/>
          </p:cNvSpPr>
          <p:nvPr>
            <p:ph type="pic" sz="quarter" idx="11"/>
          </p:nvPr>
        </p:nvSpPr>
        <p:spPr>
          <a:xfrm>
            <a:off x="0" y="1496393"/>
            <a:ext cx="9161463" cy="3656633"/>
          </a:xfrm>
          <a:ln>
            <a:noFill/>
          </a:ln>
        </p:spPr>
        <p:txBody>
          <a:bodyPr/>
          <a:lstStyle/>
          <a:p>
            <a:endParaRPr lang="pt-BR" dirty="0"/>
          </a:p>
        </p:txBody>
      </p:sp>
      <p:sp>
        <p:nvSpPr>
          <p:cNvPr id="5" name="Espaço Reservado para Texto 4"/>
          <p:cNvSpPr>
            <a:spLocks noGrp="1"/>
          </p:cNvSpPr>
          <p:nvPr>
            <p:ph type="body" sz="quarter" idx="12" hasCustomPrompt="1"/>
          </p:nvPr>
        </p:nvSpPr>
        <p:spPr>
          <a:xfrm>
            <a:off x="0" y="0"/>
            <a:ext cx="2336800" cy="1465943"/>
          </a:xfrm>
        </p:spPr>
        <p:txBody>
          <a:bodyPr anchor="ctr">
            <a:normAutofit/>
          </a:bodyPr>
          <a:lstStyle>
            <a:lvl1pPr marL="0" indent="0" algn="ctr">
              <a:buNone/>
              <a:defRPr sz="6000" b="1">
                <a:solidFill>
                  <a:schemeClr val="bg1"/>
                </a:solidFill>
              </a:defRPr>
            </a:lvl1pPr>
          </a:lstStyle>
          <a:p>
            <a:pPr lvl="0"/>
            <a:r>
              <a:rPr lang="pt-BR" dirty="0"/>
              <a:t>00</a:t>
            </a:r>
          </a:p>
        </p:txBody>
      </p:sp>
    </p:spTree>
    <p:extLst>
      <p:ext uri="{BB962C8B-B14F-4D97-AF65-F5344CB8AC3E}">
        <p14:creationId xmlns:p14="http://schemas.microsoft.com/office/powerpoint/2010/main" val="385283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‹nº›</a:t>
            </a:fld>
            <a:endParaRPr lang="en-US" dirty="0"/>
          </a:p>
        </p:txBody>
      </p:sp>
    </p:spTree>
    <p:extLst>
      <p:ext uri="{BB962C8B-B14F-4D97-AF65-F5344CB8AC3E}">
        <p14:creationId xmlns:p14="http://schemas.microsoft.com/office/powerpoint/2010/main" val="3411489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4532" y="570268"/>
            <a:ext cx="7558207" cy="2679573"/>
          </a:xfrm>
        </p:spPr>
        <p:txBody>
          <a:bodyPr anchor="b" anchorCtr="0">
            <a:normAutofit/>
          </a:bodyPr>
          <a:lstStyle>
            <a:lvl1pPr>
              <a:lnSpc>
                <a:spcPct val="85000"/>
              </a:lnSpc>
              <a:defRPr sz="6011" b="0">
                <a:solidFill>
                  <a:schemeClr val="tx1">
                    <a:lumMod val="85000"/>
                    <a:lumOff val="15000"/>
                  </a:schemeClr>
                </a:solidFill>
              </a:defRPr>
            </a:lvl1pPr>
          </a:lstStyle>
          <a:p>
            <a:r>
              <a:rPr lang="pt-BR"/>
              <a:t>Clique para editar o título mestre</a:t>
            </a:r>
            <a:endParaRPr lang="en-US" dirty="0"/>
          </a:p>
        </p:txBody>
      </p:sp>
      <p:sp>
        <p:nvSpPr>
          <p:cNvPr id="3" name="Text Placeholder 2"/>
          <p:cNvSpPr>
            <a:spLocks noGrp="1"/>
          </p:cNvSpPr>
          <p:nvPr>
            <p:ph type="body" idx="1"/>
          </p:nvPr>
        </p:nvSpPr>
        <p:spPr>
          <a:xfrm>
            <a:off x="824532" y="3346031"/>
            <a:ext cx="7558207" cy="858838"/>
          </a:xfrm>
        </p:spPr>
        <p:txBody>
          <a:bodyPr lIns="91440" rIns="91440" anchor="t" anchorCtr="0">
            <a:normAutofit/>
          </a:bodyPr>
          <a:lstStyle>
            <a:lvl1pPr marL="0" indent="0">
              <a:buNone/>
              <a:defRPr sz="1803" cap="all" spc="150" baseline="0">
                <a:solidFill>
                  <a:schemeClr val="tx2"/>
                </a:solidFill>
                <a:latin typeface="+mj-lt"/>
              </a:defRPr>
            </a:lvl1pPr>
            <a:lvl2pPr marL="343540" indent="0">
              <a:buNone/>
              <a:defRPr sz="1353">
                <a:solidFill>
                  <a:schemeClr val="tx1">
                    <a:tint val="75000"/>
                  </a:schemeClr>
                </a:solidFill>
              </a:defRPr>
            </a:lvl2pPr>
            <a:lvl3pPr marL="687080" indent="0">
              <a:buNone/>
              <a:defRPr sz="1202">
                <a:solidFill>
                  <a:schemeClr val="tx1">
                    <a:tint val="75000"/>
                  </a:schemeClr>
                </a:solidFill>
              </a:defRPr>
            </a:lvl3pPr>
            <a:lvl4pPr marL="1030620" indent="0">
              <a:buNone/>
              <a:defRPr sz="1052">
                <a:solidFill>
                  <a:schemeClr val="tx1">
                    <a:tint val="75000"/>
                  </a:schemeClr>
                </a:solidFill>
              </a:defRPr>
            </a:lvl4pPr>
            <a:lvl5pPr marL="1374160" indent="0">
              <a:buNone/>
              <a:defRPr sz="1052">
                <a:solidFill>
                  <a:schemeClr val="tx1">
                    <a:tint val="75000"/>
                  </a:schemeClr>
                </a:solidFill>
              </a:defRPr>
            </a:lvl5pPr>
            <a:lvl6pPr marL="1717700" indent="0">
              <a:buNone/>
              <a:defRPr sz="1052">
                <a:solidFill>
                  <a:schemeClr val="tx1">
                    <a:tint val="75000"/>
                  </a:schemeClr>
                </a:solidFill>
              </a:defRPr>
            </a:lvl6pPr>
            <a:lvl7pPr marL="2061240" indent="0">
              <a:buNone/>
              <a:defRPr sz="1052">
                <a:solidFill>
                  <a:schemeClr val="tx1">
                    <a:tint val="75000"/>
                  </a:schemeClr>
                </a:solidFill>
              </a:defRPr>
            </a:lvl7pPr>
            <a:lvl8pPr marL="2404781" indent="0">
              <a:buNone/>
              <a:defRPr sz="1052">
                <a:solidFill>
                  <a:schemeClr val="tx1">
                    <a:tint val="75000"/>
                  </a:schemeClr>
                </a:solidFill>
              </a:defRPr>
            </a:lvl8pPr>
            <a:lvl9pPr marL="2748321" indent="0">
              <a:buNone/>
              <a:defRPr sz="1052">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20EBB0C4-6273-4C6E-B9BD-2EDC30F1CD52}" type="datetimeFigureOut">
              <a:rPr lang="en-US" dirty="0"/>
              <a:t>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9" name="Straight Connector 8"/>
          <p:cNvCxnSpPr/>
          <p:nvPr/>
        </p:nvCxnSpPr>
        <p:spPr>
          <a:xfrm>
            <a:off x="907473" y="3263583"/>
            <a:ext cx="742078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2678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Title 7"/>
          <p:cNvSpPr>
            <a:spLocks noGrp="1"/>
          </p:cNvSpPr>
          <p:nvPr>
            <p:ph type="title"/>
          </p:nvPr>
        </p:nvSpPr>
        <p:spPr>
          <a:xfrm>
            <a:off x="824532" y="215351"/>
            <a:ext cx="7558207" cy="1090083"/>
          </a:xfrm>
        </p:spPr>
        <p:txBody>
          <a:bodyPr/>
          <a:lstStyle/>
          <a:p>
            <a:r>
              <a:rPr lang="pt-BR"/>
              <a:t>Clique para editar o título mestre</a:t>
            </a:r>
            <a:endParaRPr lang="en-US" dirty="0"/>
          </a:p>
        </p:txBody>
      </p:sp>
      <p:sp>
        <p:nvSpPr>
          <p:cNvPr id="3" name="Content Placeholder 2"/>
          <p:cNvSpPr>
            <a:spLocks noGrp="1"/>
          </p:cNvSpPr>
          <p:nvPr>
            <p:ph sz="half" idx="1"/>
          </p:nvPr>
        </p:nvSpPr>
        <p:spPr>
          <a:xfrm>
            <a:off x="824531" y="1386864"/>
            <a:ext cx="3710393" cy="302310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4672346" y="1386865"/>
            <a:ext cx="3710393" cy="302310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2182252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a:xfrm>
            <a:off x="824532" y="215351"/>
            <a:ext cx="7558207" cy="1090083"/>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824531" y="1387103"/>
            <a:ext cx="3710393" cy="553234"/>
          </a:xfrm>
        </p:spPr>
        <p:txBody>
          <a:bodyPr lIns="91440" rIns="91440" anchor="ctr">
            <a:normAutofit/>
          </a:bodyPr>
          <a:lstStyle>
            <a:lvl1pPr marL="0" indent="0">
              <a:buNone/>
              <a:defRPr sz="1503" b="0" cap="all" baseline="0">
                <a:solidFill>
                  <a:schemeClr val="tx2"/>
                </a:solidFill>
              </a:defRPr>
            </a:lvl1pPr>
            <a:lvl2pPr marL="343540" indent="0">
              <a:buNone/>
              <a:defRPr sz="1503" b="1"/>
            </a:lvl2pPr>
            <a:lvl3pPr marL="687080" indent="0">
              <a:buNone/>
              <a:defRPr sz="1353" b="1"/>
            </a:lvl3pPr>
            <a:lvl4pPr marL="1030620" indent="0">
              <a:buNone/>
              <a:defRPr sz="1202" b="1"/>
            </a:lvl4pPr>
            <a:lvl5pPr marL="1374160" indent="0">
              <a:buNone/>
              <a:defRPr sz="1202" b="1"/>
            </a:lvl5pPr>
            <a:lvl6pPr marL="1717700" indent="0">
              <a:buNone/>
              <a:defRPr sz="1202" b="1"/>
            </a:lvl6pPr>
            <a:lvl7pPr marL="2061240" indent="0">
              <a:buNone/>
              <a:defRPr sz="1202" b="1"/>
            </a:lvl7pPr>
            <a:lvl8pPr marL="2404781" indent="0">
              <a:buNone/>
              <a:defRPr sz="1202" b="1"/>
            </a:lvl8pPr>
            <a:lvl9pPr marL="2748321" indent="0">
              <a:buNone/>
              <a:defRPr sz="1202" b="1"/>
            </a:lvl9pPr>
          </a:lstStyle>
          <a:p>
            <a:pPr lvl="0"/>
            <a:r>
              <a:rPr lang="pt-BR"/>
              <a:t>Editar estilos de texto Mestre</a:t>
            </a:r>
          </a:p>
        </p:txBody>
      </p:sp>
      <p:sp>
        <p:nvSpPr>
          <p:cNvPr id="4" name="Content Placeholder 3"/>
          <p:cNvSpPr>
            <a:spLocks noGrp="1"/>
          </p:cNvSpPr>
          <p:nvPr>
            <p:ph sz="half" idx="2"/>
          </p:nvPr>
        </p:nvSpPr>
        <p:spPr>
          <a:xfrm>
            <a:off x="824531" y="1940337"/>
            <a:ext cx="3710393" cy="2538342"/>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4672346" y="1387103"/>
            <a:ext cx="3710393" cy="553234"/>
          </a:xfrm>
        </p:spPr>
        <p:txBody>
          <a:bodyPr lIns="91440" rIns="91440" anchor="ctr">
            <a:normAutofit/>
          </a:bodyPr>
          <a:lstStyle>
            <a:lvl1pPr marL="0" indent="0">
              <a:buNone/>
              <a:defRPr sz="1503" b="0" cap="all" baseline="0">
                <a:solidFill>
                  <a:schemeClr val="tx2"/>
                </a:solidFill>
              </a:defRPr>
            </a:lvl1pPr>
            <a:lvl2pPr marL="343540" indent="0">
              <a:buNone/>
              <a:defRPr sz="1503" b="1"/>
            </a:lvl2pPr>
            <a:lvl3pPr marL="687080" indent="0">
              <a:buNone/>
              <a:defRPr sz="1353" b="1"/>
            </a:lvl3pPr>
            <a:lvl4pPr marL="1030620" indent="0">
              <a:buNone/>
              <a:defRPr sz="1202" b="1"/>
            </a:lvl4pPr>
            <a:lvl5pPr marL="1374160" indent="0">
              <a:buNone/>
              <a:defRPr sz="1202" b="1"/>
            </a:lvl5pPr>
            <a:lvl6pPr marL="1717700" indent="0">
              <a:buNone/>
              <a:defRPr sz="1202" b="1"/>
            </a:lvl6pPr>
            <a:lvl7pPr marL="2061240" indent="0">
              <a:buNone/>
              <a:defRPr sz="1202" b="1"/>
            </a:lvl7pPr>
            <a:lvl8pPr marL="2404781" indent="0">
              <a:buNone/>
              <a:defRPr sz="1202" b="1"/>
            </a:lvl8pPr>
            <a:lvl9pPr marL="2748321" indent="0">
              <a:buNone/>
              <a:defRPr sz="1202" b="1"/>
            </a:lvl9pPr>
          </a:lstStyle>
          <a:p>
            <a:pPr lvl="0"/>
            <a:r>
              <a:rPr lang="pt-BR"/>
              <a:t>Editar estilos de texto Mestre</a:t>
            </a:r>
          </a:p>
        </p:txBody>
      </p:sp>
      <p:sp>
        <p:nvSpPr>
          <p:cNvPr id="6" name="Content Placeholder 5"/>
          <p:cNvSpPr>
            <a:spLocks noGrp="1"/>
          </p:cNvSpPr>
          <p:nvPr>
            <p:ph sz="quarter" idx="4"/>
          </p:nvPr>
        </p:nvSpPr>
        <p:spPr>
          <a:xfrm>
            <a:off x="4672346" y="1940337"/>
            <a:ext cx="3710393" cy="2538342"/>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4021399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2/4/2026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2918963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5" name="Rectangle 4"/>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2/4/2026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654449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8" name="Rectangle 7"/>
          <p:cNvSpPr/>
          <p:nvPr/>
        </p:nvSpPr>
        <p:spPr>
          <a:xfrm>
            <a:off x="13" y="0"/>
            <a:ext cx="3043895" cy="51530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5840" y="0"/>
            <a:ext cx="48098" cy="51530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3555" y="446595"/>
            <a:ext cx="2404884" cy="1717675"/>
          </a:xfrm>
        </p:spPr>
        <p:txBody>
          <a:bodyPr anchor="b">
            <a:normAutofit/>
          </a:bodyPr>
          <a:lstStyle>
            <a:lvl1pPr>
              <a:defRPr sz="2705" b="0">
                <a:solidFill>
                  <a:srgbClr val="FFFFFF"/>
                </a:solidFill>
              </a:defRPr>
            </a:lvl1pPr>
          </a:lstStyle>
          <a:p>
            <a:r>
              <a:rPr lang="pt-BR"/>
              <a:t>Clique para editar o título mestre</a:t>
            </a:r>
            <a:endParaRPr lang="en-US" dirty="0"/>
          </a:p>
        </p:txBody>
      </p:sp>
      <p:sp>
        <p:nvSpPr>
          <p:cNvPr id="3" name="Content Placeholder 2"/>
          <p:cNvSpPr>
            <a:spLocks noGrp="1"/>
          </p:cNvSpPr>
          <p:nvPr>
            <p:ph idx="1"/>
          </p:nvPr>
        </p:nvSpPr>
        <p:spPr>
          <a:xfrm>
            <a:off x="3607326" y="549656"/>
            <a:ext cx="4878479" cy="3950653"/>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343555" y="2198624"/>
            <a:ext cx="2404884" cy="2539036"/>
          </a:xfrm>
        </p:spPr>
        <p:txBody>
          <a:bodyPr lIns="91440" rIns="91440">
            <a:normAutofit/>
          </a:bodyPr>
          <a:lstStyle>
            <a:lvl1pPr marL="0" indent="0">
              <a:buNone/>
              <a:defRPr sz="1127">
                <a:solidFill>
                  <a:srgbClr val="FFFFFF"/>
                </a:solidFill>
              </a:defRPr>
            </a:lvl1pPr>
            <a:lvl2pPr marL="343540" indent="0">
              <a:buNone/>
              <a:defRPr sz="902"/>
            </a:lvl2pPr>
            <a:lvl3pPr marL="687080" indent="0">
              <a:buNone/>
              <a:defRPr sz="751"/>
            </a:lvl3pPr>
            <a:lvl4pPr marL="1030620" indent="0">
              <a:buNone/>
              <a:defRPr sz="676"/>
            </a:lvl4pPr>
            <a:lvl5pPr marL="1374160" indent="0">
              <a:buNone/>
              <a:defRPr sz="676"/>
            </a:lvl5pPr>
            <a:lvl6pPr marL="1717700" indent="0">
              <a:buNone/>
              <a:defRPr sz="676"/>
            </a:lvl6pPr>
            <a:lvl7pPr marL="2061240" indent="0">
              <a:buNone/>
              <a:defRPr sz="676"/>
            </a:lvl7pPr>
            <a:lvl8pPr marL="2404781" indent="0">
              <a:buNone/>
              <a:defRPr sz="676"/>
            </a:lvl8pPr>
            <a:lvl9pPr marL="2748321" indent="0">
              <a:buNone/>
              <a:defRPr sz="676"/>
            </a:lvl9pPr>
          </a:lstStyle>
          <a:p>
            <a:pPr lvl="0"/>
            <a:r>
              <a:rPr lang="pt-BR"/>
              <a:t>Editar estilos de texto Mestre</a:t>
            </a:r>
          </a:p>
        </p:txBody>
      </p:sp>
      <p:sp>
        <p:nvSpPr>
          <p:cNvPr id="5" name="Date Placeholder 4"/>
          <p:cNvSpPr>
            <a:spLocks noGrp="1"/>
          </p:cNvSpPr>
          <p:nvPr>
            <p:ph type="dt" sz="half" idx="10"/>
          </p:nvPr>
        </p:nvSpPr>
        <p:spPr>
          <a:xfrm>
            <a:off x="349801" y="4853811"/>
            <a:ext cx="1967633" cy="274351"/>
          </a:xfrm>
        </p:spPr>
        <p:txBody>
          <a:bodyPr/>
          <a:lstStyle>
            <a:lvl1pPr algn="l">
              <a:defRPr/>
            </a:lvl1pPr>
          </a:lstStyle>
          <a:p>
            <a:fld id="{32ABBEA6-7C60-4B02-AE87-00D78D8422AF}" type="datetimeFigureOut">
              <a:rPr lang="en-US" dirty="0"/>
              <a:t>2/4/2026</a:t>
            </a:fld>
            <a:endParaRPr lang="en-US" dirty="0"/>
          </a:p>
        </p:txBody>
      </p:sp>
      <p:sp>
        <p:nvSpPr>
          <p:cNvPr id="6" name="Footer Placeholder 5"/>
          <p:cNvSpPr>
            <a:spLocks noGrp="1"/>
          </p:cNvSpPr>
          <p:nvPr>
            <p:ph type="ftr" sz="quarter" idx="11"/>
          </p:nvPr>
        </p:nvSpPr>
        <p:spPr>
          <a:xfrm>
            <a:off x="3607326" y="4853811"/>
            <a:ext cx="3492808" cy="274351"/>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621185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8" name="Rectangle 7"/>
          <p:cNvSpPr/>
          <p:nvPr/>
        </p:nvSpPr>
        <p:spPr>
          <a:xfrm>
            <a:off x="0" y="3721629"/>
            <a:ext cx="9159077" cy="143139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3693133"/>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4531" y="3813239"/>
            <a:ext cx="7599434" cy="618363"/>
          </a:xfrm>
        </p:spPr>
        <p:txBody>
          <a:bodyPr lIns="91440" tIns="0" rIns="91440" bIns="0" anchor="b">
            <a:noAutofit/>
          </a:bodyPr>
          <a:lstStyle>
            <a:lvl1pPr>
              <a:defRPr sz="2705" b="0">
                <a:solidFill>
                  <a:srgbClr val="FFFFFF"/>
                </a:solidFill>
              </a:defRPr>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2" y="0"/>
            <a:ext cx="9161452" cy="3693133"/>
          </a:xfrm>
          <a:blipFill>
            <a:blip r:embed="rId2"/>
            <a:stretch>
              <a:fillRect/>
            </a:stretch>
          </a:blipFill>
        </p:spPr>
        <p:txBody>
          <a:bodyPr lIns="457200" tIns="457200" anchor="t"/>
          <a:lstStyle>
            <a:lvl1pPr marL="0" indent="0">
              <a:buNone/>
              <a:defRPr sz="2404">
                <a:solidFill>
                  <a:schemeClr val="bg1"/>
                </a:solidFill>
              </a:defRPr>
            </a:lvl1pPr>
            <a:lvl2pPr marL="343540" indent="0">
              <a:buNone/>
              <a:defRPr sz="2104"/>
            </a:lvl2pPr>
            <a:lvl3pPr marL="687080" indent="0">
              <a:buNone/>
              <a:defRPr sz="1803"/>
            </a:lvl3pPr>
            <a:lvl4pPr marL="1030620" indent="0">
              <a:buNone/>
              <a:defRPr sz="1503"/>
            </a:lvl4pPr>
            <a:lvl5pPr marL="1374160" indent="0">
              <a:buNone/>
              <a:defRPr sz="1503"/>
            </a:lvl5pPr>
            <a:lvl6pPr marL="1717700" indent="0">
              <a:buNone/>
              <a:defRPr sz="1503"/>
            </a:lvl6pPr>
            <a:lvl7pPr marL="2061240" indent="0">
              <a:buNone/>
              <a:defRPr sz="1503"/>
            </a:lvl7pPr>
            <a:lvl8pPr marL="2404781" indent="0">
              <a:buNone/>
              <a:defRPr sz="1503"/>
            </a:lvl8pPr>
            <a:lvl9pPr marL="2748321" indent="0">
              <a:buNone/>
              <a:defRPr sz="1503"/>
            </a:lvl9pPr>
          </a:lstStyle>
          <a:p>
            <a:r>
              <a:rPr lang="pt-BR"/>
              <a:t>Clique no ícone para adicionar uma imagem</a:t>
            </a:r>
            <a:endParaRPr lang="en-US" dirty="0"/>
          </a:p>
        </p:txBody>
      </p:sp>
      <p:sp>
        <p:nvSpPr>
          <p:cNvPr id="4" name="Text Placeholder 3"/>
          <p:cNvSpPr>
            <a:spLocks noGrp="1"/>
          </p:cNvSpPr>
          <p:nvPr>
            <p:ph type="body" sz="half" idx="2"/>
          </p:nvPr>
        </p:nvSpPr>
        <p:spPr>
          <a:xfrm>
            <a:off x="824531" y="4438471"/>
            <a:ext cx="7599434" cy="446596"/>
          </a:xfrm>
        </p:spPr>
        <p:txBody>
          <a:bodyPr lIns="91440" tIns="0" rIns="91440" bIns="0">
            <a:normAutofit/>
          </a:bodyPr>
          <a:lstStyle>
            <a:lvl1pPr marL="0" indent="0">
              <a:spcBef>
                <a:spcPts val="0"/>
              </a:spcBef>
              <a:spcAft>
                <a:spcPts val="451"/>
              </a:spcAft>
              <a:buNone/>
              <a:defRPr sz="1127">
                <a:solidFill>
                  <a:srgbClr val="FFFFFF"/>
                </a:solidFill>
              </a:defRPr>
            </a:lvl1pPr>
            <a:lvl2pPr marL="343540" indent="0">
              <a:buNone/>
              <a:defRPr sz="902"/>
            </a:lvl2pPr>
            <a:lvl3pPr marL="687080" indent="0">
              <a:buNone/>
              <a:defRPr sz="751"/>
            </a:lvl3pPr>
            <a:lvl4pPr marL="1030620" indent="0">
              <a:buNone/>
              <a:defRPr sz="676"/>
            </a:lvl4pPr>
            <a:lvl5pPr marL="1374160" indent="0">
              <a:buNone/>
              <a:defRPr sz="676"/>
            </a:lvl5pPr>
            <a:lvl6pPr marL="1717700" indent="0">
              <a:buNone/>
              <a:defRPr sz="676"/>
            </a:lvl6pPr>
            <a:lvl7pPr marL="2061240" indent="0">
              <a:buNone/>
              <a:defRPr sz="676"/>
            </a:lvl7pPr>
            <a:lvl8pPr marL="2404781" indent="0">
              <a:buNone/>
              <a:defRPr sz="676"/>
            </a:lvl8pPr>
            <a:lvl9pPr marL="2748321" indent="0">
              <a:buNone/>
              <a:defRPr sz="676"/>
            </a:lvl9pPr>
          </a:lstStyle>
          <a:p>
            <a:pPr lvl="0"/>
            <a:r>
              <a:rPr lang="pt-BR"/>
              <a:t>Editar estilos de texto Mestre</a:t>
            </a:r>
          </a:p>
        </p:txBody>
      </p:sp>
      <p:sp>
        <p:nvSpPr>
          <p:cNvPr id="5" name="Date Placeholder 4"/>
          <p:cNvSpPr>
            <a:spLocks noGrp="1"/>
          </p:cNvSpPr>
          <p:nvPr>
            <p:ph type="dt" sz="half" idx="10"/>
          </p:nvPr>
        </p:nvSpPr>
        <p:spPr/>
        <p:txBody>
          <a:bodyPr/>
          <a:lstStyle/>
          <a:p>
            <a:fld id="{C9CAD897-D46E-4AD2-BD9B-49DD3E640873}" type="datetimeFigureOut">
              <a:rPr lang="en-US" dirty="0"/>
              <a:t>2/4/2026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2842029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4809490"/>
            <a:ext cx="9161463"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pt-BR"/>
          </a:p>
        </p:txBody>
      </p:sp>
      <p:sp>
        <p:nvSpPr>
          <p:cNvPr id="9" name="Rectangle 8"/>
          <p:cNvSpPr/>
          <p:nvPr/>
        </p:nvSpPr>
        <p:spPr>
          <a:xfrm>
            <a:off x="0" y="4759535"/>
            <a:ext cx="9161464" cy="4959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pt-BR"/>
          </a:p>
        </p:txBody>
      </p:sp>
      <p:sp>
        <p:nvSpPr>
          <p:cNvPr id="2" name="Title Placeholder 1"/>
          <p:cNvSpPr>
            <a:spLocks noGrp="1"/>
          </p:cNvSpPr>
          <p:nvPr>
            <p:ph type="title"/>
          </p:nvPr>
        </p:nvSpPr>
        <p:spPr>
          <a:xfrm>
            <a:off x="824532" y="215351"/>
            <a:ext cx="7558207" cy="1090083"/>
          </a:xfrm>
          <a:prstGeom prst="rect">
            <a:avLst/>
          </a:prstGeom>
        </p:spPr>
        <p:txBody>
          <a:bodyPr vert="horz" lIns="91440" tIns="45720" rIns="91440" bIns="45720" rtlCol="0" anchor="b">
            <a:normAutofit/>
          </a:bodyPr>
          <a:lstStyle/>
          <a:p>
            <a:r>
              <a:rPr lang="pt-BR"/>
              <a:t>Clique para editar o título mestre</a:t>
            </a:r>
            <a:endParaRPr lang="en-US" dirty="0"/>
          </a:p>
        </p:txBody>
      </p:sp>
      <p:sp>
        <p:nvSpPr>
          <p:cNvPr id="3" name="Text Placeholder 2"/>
          <p:cNvSpPr>
            <a:spLocks noGrp="1"/>
          </p:cNvSpPr>
          <p:nvPr>
            <p:ph type="body" idx="1"/>
          </p:nvPr>
        </p:nvSpPr>
        <p:spPr>
          <a:xfrm>
            <a:off x="824532" y="1386864"/>
            <a:ext cx="7558207" cy="3023108"/>
          </a:xfrm>
          <a:prstGeom prst="rect">
            <a:avLst/>
          </a:prstGeom>
        </p:spPr>
        <p:txBody>
          <a:bodyPr vert="horz" lIns="0" tIns="45720" rIns="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824532" y="4853811"/>
            <a:ext cx="1857744" cy="274351"/>
          </a:xfrm>
          <a:prstGeom prst="rect">
            <a:avLst/>
          </a:prstGeom>
        </p:spPr>
        <p:txBody>
          <a:bodyPr vert="horz" lIns="91440" tIns="45720" rIns="91440" bIns="45720" rtlCol="0" anchor="ctr"/>
          <a:lstStyle>
            <a:lvl1pPr algn="l">
              <a:defRPr sz="676">
                <a:solidFill>
                  <a:srgbClr val="FFFFFF"/>
                </a:solidFill>
              </a:defRPr>
            </a:lvl1pPr>
          </a:lstStyle>
          <a:p>
            <a:fld id="{98624D31-43A5-475A-80CF-332C9F6DCF35}" type="datetimeFigureOut">
              <a:rPr lang="en-US" dirty="0"/>
              <a:t>2/4/2026</a:t>
            </a:fld>
            <a:endParaRPr lang="en-US" dirty="0"/>
          </a:p>
        </p:txBody>
      </p:sp>
      <p:sp>
        <p:nvSpPr>
          <p:cNvPr id="5" name="Footer Placeholder 4"/>
          <p:cNvSpPr>
            <a:spLocks noGrp="1"/>
          </p:cNvSpPr>
          <p:nvPr>
            <p:ph type="ftr" sz="quarter" idx="3"/>
          </p:nvPr>
        </p:nvSpPr>
        <p:spPr>
          <a:xfrm>
            <a:off x="2769919" y="4853811"/>
            <a:ext cx="3624011" cy="274351"/>
          </a:xfrm>
          <a:prstGeom prst="rect">
            <a:avLst/>
          </a:prstGeom>
        </p:spPr>
        <p:txBody>
          <a:bodyPr vert="horz" lIns="91440" tIns="45720" rIns="91440" bIns="45720" rtlCol="0" anchor="ctr"/>
          <a:lstStyle>
            <a:lvl1pPr algn="ctr">
              <a:defRPr sz="676"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39525" y="4853811"/>
            <a:ext cx="985898" cy="274351"/>
          </a:xfrm>
          <a:prstGeom prst="rect">
            <a:avLst/>
          </a:prstGeom>
        </p:spPr>
        <p:txBody>
          <a:bodyPr vert="horz" lIns="91440" tIns="45720" rIns="91440" bIns="45720" rtlCol="0" anchor="ctr"/>
          <a:lstStyle>
            <a:lvl1pPr algn="r">
              <a:defRPr sz="789">
                <a:solidFill>
                  <a:srgbClr val="FFFFFF"/>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1723586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687080" rtl="0" eaLnBrk="1" latinLnBrk="0" hangingPunct="1">
        <a:lnSpc>
          <a:spcPct val="85000"/>
        </a:lnSpc>
        <a:spcBef>
          <a:spcPct val="0"/>
        </a:spcBef>
        <a:buNone/>
        <a:defRPr sz="3607" kern="1200" spc="-38" baseline="0">
          <a:solidFill>
            <a:schemeClr val="tx1">
              <a:lumMod val="75000"/>
              <a:lumOff val="25000"/>
            </a:schemeClr>
          </a:solidFill>
          <a:latin typeface="+mj-lt"/>
          <a:ea typeface="+mj-ea"/>
          <a:cs typeface="+mj-cs"/>
        </a:defRPr>
      </a:lvl1pPr>
    </p:titleStyle>
    <p:bodyStyle>
      <a:lvl1pPr marL="68708" indent="-68708" algn="l" defTabSz="687080" rtl="0" eaLnBrk="1" latinLnBrk="0" hangingPunct="1">
        <a:lnSpc>
          <a:spcPct val="90000"/>
        </a:lnSpc>
        <a:spcBef>
          <a:spcPts val="902"/>
        </a:spcBef>
        <a:spcAft>
          <a:spcPts val="150"/>
        </a:spcAft>
        <a:buClr>
          <a:schemeClr val="accent1"/>
        </a:buClr>
        <a:buSzPct val="100000"/>
        <a:buFont typeface="Calibri" panose="020F0502020204030204" pitchFamily="34" charset="0"/>
        <a:buChar char=" "/>
        <a:defRPr sz="1503" kern="1200">
          <a:solidFill>
            <a:schemeClr val="tx1">
              <a:lumMod val="75000"/>
              <a:lumOff val="25000"/>
            </a:schemeClr>
          </a:solidFill>
          <a:latin typeface="+mn-lt"/>
          <a:ea typeface="+mn-ea"/>
          <a:cs typeface="+mn-cs"/>
        </a:defRPr>
      </a:lvl1pPr>
      <a:lvl2pPr marL="288574" indent="-137416" algn="l" defTabSz="687080" rtl="0" eaLnBrk="1" latinLnBrk="0" hangingPunct="1">
        <a:lnSpc>
          <a:spcPct val="90000"/>
        </a:lnSpc>
        <a:spcBef>
          <a:spcPts val="150"/>
        </a:spcBef>
        <a:spcAft>
          <a:spcPts val="301"/>
        </a:spcAft>
        <a:buClr>
          <a:schemeClr val="accent1"/>
        </a:buClr>
        <a:buFont typeface="Calibri" pitchFamily="34" charset="0"/>
        <a:buChar char="◦"/>
        <a:defRPr sz="1353" kern="1200">
          <a:solidFill>
            <a:schemeClr val="tx1">
              <a:lumMod val="75000"/>
              <a:lumOff val="25000"/>
            </a:schemeClr>
          </a:solidFill>
          <a:latin typeface="+mn-lt"/>
          <a:ea typeface="+mn-ea"/>
          <a:cs typeface="+mn-cs"/>
        </a:defRPr>
      </a:lvl2pPr>
      <a:lvl3pPr marL="425990" indent="-137416"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3pPr>
      <a:lvl4pPr marL="563406" indent="-137416"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4pPr>
      <a:lvl5pPr marL="700822" indent="-137416"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5pPr>
      <a:lvl6pPr marL="82654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6pPr>
      <a:lvl7pPr marL="97682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7pPr>
      <a:lvl8pPr marL="112710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8pPr>
      <a:lvl9pPr marL="127738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9pPr>
    </p:bodyStyle>
    <p:otherStyle>
      <a:defPPr>
        <a:defRPr lang="en-US"/>
      </a:defPPr>
      <a:lvl1pPr marL="0" algn="l" defTabSz="687080" rtl="0" eaLnBrk="1" latinLnBrk="0" hangingPunct="1">
        <a:defRPr sz="1353" kern="1200">
          <a:solidFill>
            <a:schemeClr val="tx1"/>
          </a:solidFill>
          <a:latin typeface="+mn-lt"/>
          <a:ea typeface="+mn-ea"/>
          <a:cs typeface="+mn-cs"/>
        </a:defRPr>
      </a:lvl1pPr>
      <a:lvl2pPr marL="343540" algn="l" defTabSz="687080" rtl="0" eaLnBrk="1" latinLnBrk="0" hangingPunct="1">
        <a:defRPr sz="1353" kern="1200">
          <a:solidFill>
            <a:schemeClr val="tx1"/>
          </a:solidFill>
          <a:latin typeface="+mn-lt"/>
          <a:ea typeface="+mn-ea"/>
          <a:cs typeface="+mn-cs"/>
        </a:defRPr>
      </a:lvl2pPr>
      <a:lvl3pPr marL="687080" algn="l" defTabSz="687080" rtl="0" eaLnBrk="1" latinLnBrk="0" hangingPunct="1">
        <a:defRPr sz="1353" kern="1200">
          <a:solidFill>
            <a:schemeClr val="tx1"/>
          </a:solidFill>
          <a:latin typeface="+mn-lt"/>
          <a:ea typeface="+mn-ea"/>
          <a:cs typeface="+mn-cs"/>
        </a:defRPr>
      </a:lvl3pPr>
      <a:lvl4pPr marL="1030620" algn="l" defTabSz="687080" rtl="0" eaLnBrk="1" latinLnBrk="0" hangingPunct="1">
        <a:defRPr sz="1353" kern="1200">
          <a:solidFill>
            <a:schemeClr val="tx1"/>
          </a:solidFill>
          <a:latin typeface="+mn-lt"/>
          <a:ea typeface="+mn-ea"/>
          <a:cs typeface="+mn-cs"/>
        </a:defRPr>
      </a:lvl4pPr>
      <a:lvl5pPr marL="1374160" algn="l" defTabSz="687080" rtl="0" eaLnBrk="1" latinLnBrk="0" hangingPunct="1">
        <a:defRPr sz="1353" kern="1200">
          <a:solidFill>
            <a:schemeClr val="tx1"/>
          </a:solidFill>
          <a:latin typeface="+mn-lt"/>
          <a:ea typeface="+mn-ea"/>
          <a:cs typeface="+mn-cs"/>
        </a:defRPr>
      </a:lvl5pPr>
      <a:lvl6pPr marL="1717700" algn="l" defTabSz="687080" rtl="0" eaLnBrk="1" latinLnBrk="0" hangingPunct="1">
        <a:defRPr sz="1353" kern="1200">
          <a:solidFill>
            <a:schemeClr val="tx1"/>
          </a:solidFill>
          <a:latin typeface="+mn-lt"/>
          <a:ea typeface="+mn-ea"/>
          <a:cs typeface="+mn-cs"/>
        </a:defRPr>
      </a:lvl6pPr>
      <a:lvl7pPr marL="2061240" algn="l" defTabSz="687080" rtl="0" eaLnBrk="1" latinLnBrk="0" hangingPunct="1">
        <a:defRPr sz="1353" kern="1200">
          <a:solidFill>
            <a:schemeClr val="tx1"/>
          </a:solidFill>
          <a:latin typeface="+mn-lt"/>
          <a:ea typeface="+mn-ea"/>
          <a:cs typeface="+mn-cs"/>
        </a:defRPr>
      </a:lvl7pPr>
      <a:lvl8pPr marL="2404781" algn="l" defTabSz="687080" rtl="0" eaLnBrk="1" latinLnBrk="0" hangingPunct="1">
        <a:defRPr sz="1353" kern="1200">
          <a:solidFill>
            <a:schemeClr val="tx1"/>
          </a:solidFill>
          <a:latin typeface="+mn-lt"/>
          <a:ea typeface="+mn-ea"/>
          <a:cs typeface="+mn-cs"/>
        </a:defRPr>
      </a:lvl8pPr>
      <a:lvl9pPr marL="2748321" algn="l" defTabSz="687080" rtl="0" eaLnBrk="1" latinLnBrk="0" hangingPunct="1">
        <a:defRPr sz="135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microsoft.com/office/2007/relationships/hdphoto" Target="../media/hdphoto1.wdp"/><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50000">
              <a:srgbClr val="334E2F">
                <a:tint val="44500"/>
                <a:satMod val="160000"/>
              </a:srgbClr>
            </a:gs>
            <a:gs pos="100000">
              <a:schemeClr val="bg1"/>
            </a:gs>
          </a:gsLst>
          <a:lin ang="2700000" scaled="1"/>
        </a:gradFill>
        <a:effectLst/>
      </p:bgPr>
    </p:bg>
    <p:spTree>
      <p:nvGrpSpPr>
        <p:cNvPr id="1" name=""/>
        <p:cNvGrpSpPr/>
        <p:nvPr/>
      </p:nvGrpSpPr>
      <p:grpSpPr>
        <a:xfrm>
          <a:off x="0" y="0"/>
          <a:ext cx="0" cy="0"/>
          <a:chOff x="0" y="0"/>
          <a:chExt cx="0" cy="0"/>
        </a:xfrm>
      </p:grpSpPr>
      <p:pic>
        <p:nvPicPr>
          <p:cNvPr id="3" name="Imagem 2" descr="Diagrama&#10;&#10;O conteúdo gerado por IA pode estar incorreto.">
            <a:extLst>
              <a:ext uri="{FF2B5EF4-FFF2-40B4-BE49-F238E27FC236}">
                <a16:creationId xmlns:a16="http://schemas.microsoft.com/office/drawing/2014/main" id="{50E47ADE-3608-2A92-9575-A6ADB86720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4" y="8000"/>
            <a:ext cx="1495664" cy="240990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tângulo 4"/>
          <p:cNvSpPr/>
          <p:nvPr/>
        </p:nvSpPr>
        <p:spPr>
          <a:xfrm>
            <a:off x="-1" y="4896247"/>
            <a:ext cx="9161463" cy="303609"/>
          </a:xfrm>
          <a:prstGeom prst="rect">
            <a:avLst/>
          </a:prstGeom>
          <a:gradFill flip="none" rotWithShape="1">
            <a:gsLst>
              <a:gs pos="0">
                <a:srgbClr val="452643"/>
              </a:gs>
              <a:gs pos="50000">
                <a:srgbClr val="334E2F">
                  <a:tint val="44500"/>
                  <a:satMod val="160000"/>
                </a:srgbClr>
              </a:gs>
              <a:gs pos="100000">
                <a:srgbClr val="334E2F">
                  <a:tint val="23500"/>
                  <a:satMod val="160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sz="1020">
              <a:gradFill flip="none" rotWithShape="1">
                <a:gsLst>
                  <a:gs pos="0">
                    <a:srgbClr val="344F2E">
                      <a:tint val="66000"/>
                      <a:satMod val="160000"/>
                    </a:srgbClr>
                  </a:gs>
                  <a:gs pos="50000">
                    <a:srgbClr val="344F2E">
                      <a:tint val="44500"/>
                      <a:satMod val="160000"/>
                    </a:srgbClr>
                  </a:gs>
                  <a:gs pos="100000">
                    <a:srgbClr val="344F2E">
                      <a:tint val="23500"/>
                      <a:satMod val="160000"/>
                    </a:srgbClr>
                  </a:gs>
                </a:gsLst>
                <a:path path="circle">
                  <a:fillToRect l="100000" b="100000"/>
                </a:path>
                <a:tileRect t="-100000" r="-100000"/>
              </a:gradFill>
            </a:endParaRPr>
          </a:p>
        </p:txBody>
      </p:sp>
      <p:sp>
        <p:nvSpPr>
          <p:cNvPr id="6" name="CaixaDeTexto 5"/>
          <p:cNvSpPr txBox="1">
            <a:spLocks noChangeArrowheads="1"/>
          </p:cNvSpPr>
          <p:nvPr/>
        </p:nvSpPr>
        <p:spPr bwMode="auto">
          <a:xfrm>
            <a:off x="1505499" y="14389"/>
            <a:ext cx="765596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defRPr/>
            </a:pPr>
            <a:r>
              <a:rPr lang="pt-BR" altLang="pt-BR" dirty="0">
                <a:ln w="0"/>
                <a:solidFill>
                  <a:srgbClr val="01354D"/>
                </a:solidFill>
                <a:effectLst>
                  <a:outerShdw blurRad="38100" dist="19050" dir="2700000" algn="tl" rotWithShape="0">
                    <a:schemeClr val="dk1">
                      <a:alpha val="40000"/>
                    </a:schemeClr>
                  </a:outerShdw>
                </a:effectLst>
                <a:latin typeface="Arial Black" panose="020B0A04020102020204" pitchFamily="34" charset="0"/>
              </a:rPr>
              <a:t>A importância da Bíblia</a:t>
            </a:r>
          </a:p>
        </p:txBody>
      </p:sp>
      <p:sp>
        <p:nvSpPr>
          <p:cNvPr id="7" name="Lágrima 6"/>
          <p:cNvSpPr/>
          <p:nvPr/>
        </p:nvSpPr>
        <p:spPr>
          <a:xfrm>
            <a:off x="116660" y="3820923"/>
            <a:ext cx="1200767" cy="1066698"/>
          </a:xfrm>
          <a:prstGeom prst="teardrop">
            <a:avLst/>
          </a:prstGeom>
          <a:gradFill>
            <a:gsLst>
              <a:gs pos="0">
                <a:schemeClr val="bg1"/>
              </a:gs>
              <a:gs pos="50000">
                <a:schemeClr val="bg1"/>
              </a:gs>
              <a:gs pos="100000">
                <a:srgbClr val="452643"/>
              </a:gs>
            </a:gsLst>
          </a:gradFill>
          <a:ln w="3175"/>
        </p:spPr>
        <p:style>
          <a:lnRef idx="0">
            <a:schemeClr val="accent1"/>
          </a:lnRef>
          <a:fillRef idx="3">
            <a:schemeClr val="accent1"/>
          </a:fillRef>
          <a:effectRef idx="3">
            <a:schemeClr val="accent1"/>
          </a:effectRef>
          <a:fontRef idx="minor">
            <a:schemeClr val="lt1"/>
          </a:fontRef>
        </p:style>
        <p:txBody>
          <a:bodyPr anchor="ctr"/>
          <a:lstStyle/>
          <a:p>
            <a:pPr algn="ctr">
              <a:defRPr/>
            </a:pPr>
            <a:r>
              <a:rPr lang="pt-BR" sz="3600" dirty="0">
                <a:solidFill>
                  <a:srgbClr val="452643"/>
                </a:solidFill>
                <a:latin typeface="Arial Black" panose="020B0A04020102020204" pitchFamily="34" charset="0"/>
              </a:rPr>
              <a:t>04</a:t>
            </a:r>
            <a:endParaRPr lang="pt-BR" sz="1020" dirty="0">
              <a:solidFill>
                <a:srgbClr val="452643"/>
              </a:solidFill>
              <a:latin typeface="Arial Black" panose="020B0A04020102020204" pitchFamily="34" charset="0"/>
            </a:endParaRPr>
          </a:p>
        </p:txBody>
      </p:sp>
      <p:sp>
        <p:nvSpPr>
          <p:cNvPr id="9" name="Retângulo 8"/>
          <p:cNvSpPr>
            <a:spLocks noChangeArrowheads="1"/>
          </p:cNvSpPr>
          <p:nvPr/>
        </p:nvSpPr>
        <p:spPr bwMode="auto">
          <a:xfrm>
            <a:off x="1461082" y="3382866"/>
            <a:ext cx="7644148" cy="1015663"/>
          </a:xfrm>
          <a:prstGeom prst="rect">
            <a:avLst/>
          </a:prstGeom>
          <a:gradFill flip="none" rotWithShape="1">
            <a:gsLst>
              <a:gs pos="0">
                <a:schemeClr val="bg1"/>
              </a:gs>
              <a:gs pos="50000">
                <a:srgbClr val="334E2F">
                  <a:tint val="44500"/>
                  <a:satMod val="160000"/>
                </a:srgbClr>
              </a:gs>
              <a:gs pos="100000">
                <a:srgbClr val="808080"/>
              </a:gs>
            </a:gsLst>
            <a:lin ang="2700000" scaled="1"/>
            <a:tileRect/>
          </a:grad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rgbClr val="000099"/>
                </a:solidFill>
                <a:latin typeface="Arial Black" panose="020B0A04020102020204" pitchFamily="34" charset="0"/>
                <a:cs typeface="Arial" panose="020B0604020202020204" pitchFamily="34" charset="0"/>
              </a:rPr>
              <a:t>VERSO PARA MEMORIZAR: </a:t>
            </a:r>
            <a:br>
              <a:rPr lang="pt-BR" altLang="pt-BR" sz="1200" dirty="0">
                <a:latin typeface="Arial Black" panose="020B0A04020102020204" pitchFamily="34" charset="0"/>
                <a:cs typeface="Arial" panose="020B0604020202020204" pitchFamily="34" charset="0"/>
              </a:rPr>
            </a:br>
            <a:endParaRPr lang="pt-BR" altLang="pt-BR" sz="1200" i="1" dirty="0">
              <a:latin typeface="Arial Black" panose="020B0A04020102020204" pitchFamily="34" charset="0"/>
              <a:cs typeface="Arial" panose="020B0604020202020204" pitchFamily="34" charset="0"/>
            </a:endParaRPr>
          </a:p>
          <a:p>
            <a:pPr>
              <a:lnSpc>
                <a:spcPct val="100000"/>
              </a:lnSpc>
              <a:spcBef>
                <a:spcPct val="0"/>
              </a:spcBef>
              <a:buNone/>
            </a:pPr>
            <a:r>
              <a:rPr lang="pt-BR" altLang="pt-BR" sz="1200" i="1" dirty="0">
                <a:latin typeface="Arial Black" panose="020B0A04020102020204" pitchFamily="34" charset="0"/>
                <a:cs typeface="Arial" panose="020B0604020202020204" pitchFamily="34" charset="0"/>
              </a:rPr>
              <a:t>“Porque a palavra de Deus é viva e eficaz, e mais cortante do que qualquer espada de dois gumes, e penetra até o ponto de dividir alma e espírito, juntas e medulas, e é apta para  julgar os pensamentos e propósitos do coração” (</a:t>
            </a:r>
            <a:r>
              <a:rPr lang="pt-BR" altLang="pt-BR" sz="1200" i="1" dirty="0" err="1">
                <a:latin typeface="Arial Black" panose="020B0A04020102020204" pitchFamily="34" charset="0"/>
                <a:cs typeface="Arial" panose="020B0604020202020204" pitchFamily="34" charset="0"/>
              </a:rPr>
              <a:t>Hb</a:t>
            </a:r>
            <a:r>
              <a:rPr lang="pt-BR" altLang="pt-BR" sz="1200" i="1" dirty="0">
                <a:latin typeface="Arial Black" panose="020B0A04020102020204" pitchFamily="34" charset="0"/>
                <a:cs typeface="Arial" panose="020B0604020202020204" pitchFamily="34" charset="0"/>
              </a:rPr>
              <a:t> 4:12).</a:t>
            </a:r>
            <a:endParaRPr lang="pt-BR" altLang="pt-BR" sz="1200" dirty="0">
              <a:latin typeface="Arial Black" panose="020B0A04020102020204" pitchFamily="34" charset="0"/>
              <a:cs typeface="Arial" panose="020B0604020202020204" pitchFamily="34" charset="0"/>
            </a:endParaRPr>
          </a:p>
        </p:txBody>
      </p:sp>
      <p:sp>
        <p:nvSpPr>
          <p:cNvPr id="10" name="Retângulo 9"/>
          <p:cNvSpPr/>
          <p:nvPr/>
        </p:nvSpPr>
        <p:spPr>
          <a:xfrm>
            <a:off x="7643004" y="4998104"/>
            <a:ext cx="1397478" cy="1172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pt-BR" sz="900" b="1" dirty="0">
                <a:solidFill>
                  <a:srgbClr val="D4FF7D"/>
                </a:solidFill>
              </a:rPr>
              <a:t>design Neemias Lima</a:t>
            </a:r>
          </a:p>
        </p:txBody>
      </p:sp>
      <p:pic>
        <p:nvPicPr>
          <p:cNvPr id="12" name="Picture 13" descr="Imagem relacionad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49962" y="2556259"/>
            <a:ext cx="1089329" cy="1089329"/>
          </a:xfrm>
          <a:prstGeom prst="rect">
            <a:avLst/>
          </a:prstGeom>
          <a:noFill/>
          <a:effectLst>
            <a:glow rad="63500">
              <a:schemeClr val="accent5">
                <a:satMod val="175000"/>
                <a:alpha val="40000"/>
              </a:schemeClr>
            </a:glow>
          </a:effectLst>
          <a:extLst>
            <a:ext uri="{909E8E84-426E-40DD-AFC4-6F175D3DCCD1}">
              <a14:hiddenFill xmlns:a14="http://schemas.microsoft.com/office/drawing/2010/main">
                <a:solidFill>
                  <a:srgbClr val="FFFFFF"/>
                </a:solidFill>
              </a14:hiddenFill>
            </a:ext>
          </a:extLst>
        </p:spPr>
      </p:pic>
      <p:sp>
        <p:nvSpPr>
          <p:cNvPr id="11" name="CaixaDeTexto 6"/>
          <p:cNvSpPr txBox="1">
            <a:spLocks noChangeArrowheads="1"/>
          </p:cNvSpPr>
          <p:nvPr/>
        </p:nvSpPr>
        <p:spPr bwMode="auto">
          <a:xfrm>
            <a:off x="3388752" y="2851020"/>
            <a:ext cx="415885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defRPr/>
            </a:pPr>
            <a:r>
              <a:rPr lang="pt-BR" altLang="pt-BR" sz="2800"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LIÇÃO 04</a:t>
            </a:r>
          </a:p>
        </p:txBody>
      </p:sp>
      <p:sp>
        <p:nvSpPr>
          <p:cNvPr id="16" name="Retângulo 15"/>
          <p:cNvSpPr>
            <a:spLocks noChangeArrowheads="1"/>
          </p:cNvSpPr>
          <p:nvPr/>
        </p:nvSpPr>
        <p:spPr bwMode="auto">
          <a:xfrm>
            <a:off x="1404851" y="4400870"/>
            <a:ext cx="7756611" cy="276999"/>
          </a:xfrm>
          <a:prstGeom prst="rect">
            <a:avLst/>
          </a:prstGeom>
          <a:gradFill flip="none" rotWithShape="1">
            <a:gsLst>
              <a:gs pos="0">
                <a:schemeClr val="bg1"/>
              </a:gs>
              <a:gs pos="50000">
                <a:srgbClr val="334E2F">
                  <a:tint val="44500"/>
                  <a:satMod val="160000"/>
                </a:srgbClr>
              </a:gs>
              <a:gs pos="100000">
                <a:schemeClr val="bg1"/>
              </a:gs>
            </a:gsLst>
            <a:lin ang="2700000" scaled="1"/>
            <a:tileRect/>
          </a:grad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Lm 3:22, 23; 2Tm 3:1547; Jo 17:17; Ef 1:13; Sl 119:11; iCo 2:14</a:t>
            </a:r>
            <a:endParaRPr lang="pt-BR" altLang="pt-BR" sz="1200" dirty="0">
              <a:latin typeface="Arial Black" panose="020B0A04020102020204" pitchFamily="34" charset="0"/>
              <a:cs typeface="Arial" panose="020B0604020202020204" pitchFamily="34" charset="0"/>
            </a:endParaRPr>
          </a:p>
        </p:txBody>
      </p:sp>
      <p:pic>
        <p:nvPicPr>
          <p:cNvPr id="4" name="Imagem 3" descr="Desenho de uma pessoa&#10;&#10;O conteúdo gerado por IA pode estar incorreto.">
            <a:extLst>
              <a:ext uri="{FF2B5EF4-FFF2-40B4-BE49-F238E27FC236}">
                <a16:creationId xmlns:a16="http://schemas.microsoft.com/office/drawing/2014/main" id="{97C6BDDB-2368-EEB9-F96E-E2354E7FBFEB}"/>
              </a:ext>
            </a:extLst>
          </p:cNvPr>
          <p:cNvPicPr>
            <a:picLocks noChangeAspect="1"/>
          </p:cNvPicPr>
          <p:nvPr/>
        </p:nvPicPr>
        <p:blipFill>
          <a:blip r:embed="rId5">
            <a:duotone>
              <a:schemeClr val="accent1">
                <a:shade val="45000"/>
                <a:satMod val="135000"/>
              </a:schemeClr>
              <a:prstClr val="white"/>
            </a:duotone>
            <a:extLst>
              <a:ext uri="{BEBA8EAE-BF5A-486C-A8C5-ECC9F3942E4B}">
                <a14:imgProps xmlns:a14="http://schemas.microsoft.com/office/drawing/2010/main">
                  <a14:imgLayer r:embed="rId6">
                    <a14:imgEffect>
                      <a14:brightnessContrast bright="40000" contrast="40000"/>
                    </a14:imgEffect>
                  </a14:imgLayer>
                </a14:imgProps>
              </a:ext>
            </a:extLst>
          </a:blip>
          <a:stretch>
            <a:fillRect/>
          </a:stretch>
        </p:blipFill>
        <p:spPr>
          <a:xfrm>
            <a:off x="2456090" y="560060"/>
            <a:ext cx="5754781" cy="2103575"/>
          </a:xfrm>
          <a:prstGeom prst="rect">
            <a:avLst/>
          </a:prstGeom>
          <a:ln>
            <a:noFill/>
          </a:ln>
          <a:effectLst>
            <a:softEdge rad="112500"/>
          </a:effectLst>
        </p:spPr>
      </p:pic>
    </p:spTree>
    <p:extLst>
      <p:ext uri="{BB962C8B-B14F-4D97-AF65-F5344CB8AC3E}">
        <p14:creationId xmlns:p14="http://schemas.microsoft.com/office/powerpoint/2010/main" val="2232331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FFFF66"/>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Quarta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Como a Bíblia se descreve</a:t>
            </a:r>
          </a:p>
        </p:txBody>
      </p:sp>
      <p:sp>
        <p:nvSpPr>
          <p:cNvPr id="12" name="CaixaDeTexto 10">
            <a:extLst>
              <a:ext uri="{FF2B5EF4-FFF2-40B4-BE49-F238E27FC236}">
                <a16:creationId xmlns:a16="http://schemas.microsoft.com/office/drawing/2014/main" id="{FD5EC092-AC81-4728-9A45-4C4BB5B95C65}"/>
              </a:ext>
            </a:extLst>
          </p:cNvPr>
          <p:cNvSpPr txBox="1">
            <a:spLocks noChangeArrowheads="1"/>
          </p:cNvSpPr>
          <p:nvPr/>
        </p:nvSpPr>
        <p:spPr bwMode="auto">
          <a:xfrm>
            <a:off x="24368" y="1204807"/>
            <a:ext cx="8262473"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buNone/>
            </a:pPr>
            <a:r>
              <a:rPr lang="pt-BR" sz="1600" dirty="0">
                <a:solidFill>
                  <a:srgbClr val="000000"/>
                </a:solidFill>
                <a:effectLst/>
                <a:latin typeface="Arial Black" panose="020B0A04020102020204" pitchFamily="34" charset="0"/>
              </a:rPr>
              <a:t>Um dos ensinamentos mais profundos que a Bíblia oferece sobre si mesma encontra-se em Hebreus 4:12. Comparada a uma espada afiada de dois gumes, ela é cortante e eficaz, capaz de realizar aquilo que nenhuma ferramenta humana pode. A Bíblia se define como viva, o que pode causar estranhamento, considerando-se que foi escrita há tantos séculos. Contudo, Jesus declarou: “As palavras que Eu lhes tenho falado são espírito e são vida” (</a:t>
            </a:r>
            <a:r>
              <a:rPr lang="pt-BR" sz="1600" dirty="0" err="1">
                <a:solidFill>
                  <a:srgbClr val="000000"/>
                </a:solidFill>
                <a:effectLst/>
                <a:latin typeface="Arial Black" panose="020B0A04020102020204" pitchFamily="34" charset="0"/>
              </a:rPr>
              <a:t>Jo</a:t>
            </a:r>
            <a:r>
              <a:rPr lang="pt-BR" sz="1600" dirty="0">
                <a:solidFill>
                  <a:srgbClr val="000000"/>
                </a:solidFill>
                <a:effectLst/>
                <a:latin typeface="Arial Black" panose="020B0A04020102020204" pitchFamily="34" charset="0"/>
              </a:rPr>
              <a:t> 6:63). Se o seu coração está partido ou sua vida em ruínas, Deus pode utilizar a Palavra para transformar sua realidade. O Antigo Testamento também enfatiza que a Palavra de Deus sempre cumpre seus propósitos e jamais retorna vazia (</a:t>
            </a:r>
            <a:r>
              <a:rPr lang="pt-BR" sz="1600" dirty="0" err="1">
                <a:solidFill>
                  <a:srgbClr val="000000"/>
                </a:solidFill>
                <a:effectLst/>
                <a:latin typeface="Arial Black" panose="020B0A04020102020204" pitchFamily="34" charset="0"/>
              </a:rPr>
              <a:t>Is</a:t>
            </a:r>
            <a:r>
              <a:rPr lang="pt-BR" sz="1600" dirty="0">
                <a:solidFill>
                  <a:srgbClr val="000000"/>
                </a:solidFill>
                <a:effectLst/>
                <a:latin typeface="Arial Black" panose="020B0A04020102020204" pitchFamily="34" charset="0"/>
              </a:rPr>
              <a:t> 55:11). Davi afirmou: “O que me consola na minha angústia é isto: que a Tua palavra me vivifica” (</a:t>
            </a:r>
            <a:r>
              <a:rPr lang="pt-BR" sz="1600" dirty="0" err="1">
                <a:solidFill>
                  <a:srgbClr val="000000"/>
                </a:solidFill>
                <a:effectLst/>
                <a:latin typeface="Arial Black" panose="020B0A04020102020204" pitchFamily="34" charset="0"/>
              </a:rPr>
              <a:t>Sl</a:t>
            </a:r>
            <a:r>
              <a:rPr lang="pt-BR" sz="1600" dirty="0">
                <a:solidFill>
                  <a:srgbClr val="000000"/>
                </a:solidFill>
                <a:effectLst/>
                <a:latin typeface="Arial Black" panose="020B0A04020102020204" pitchFamily="34" charset="0"/>
              </a:rPr>
              <a:t> 119:50). Talvez você já tenha experimentado fome, jejum ou uma dieta rigorosa e percebeu como a comida se torna ainda mais saborosa após esse período. De forma espiritual, a Bíblia é o alimento essencial para nossa alma.</a:t>
            </a:r>
            <a:endParaRPr lang="pt-BR" altLang="pt-BR" sz="1600" dirty="0">
              <a:latin typeface="Arial Black" panose="020B0A04020102020204" pitchFamily="34" charset="0"/>
              <a:cs typeface="Arial" panose="020B0604020202020204" pitchFamily="34" charset="0"/>
            </a:endParaRPr>
          </a:p>
        </p:txBody>
      </p:sp>
      <p:sp>
        <p:nvSpPr>
          <p:cNvPr id="13" name="Texto Explicativo: Seta para Baixo 12">
            <a:extLst>
              <a:ext uri="{FF2B5EF4-FFF2-40B4-BE49-F238E27FC236}">
                <a16:creationId xmlns:a16="http://schemas.microsoft.com/office/drawing/2014/main" id="{8F9DEEC4-F272-4BE4-ADE9-AC33A0C6738C}"/>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r>
              <a:rPr lang="pt-BR" altLang="pt-BR" dirty="0">
                <a:solidFill>
                  <a:srgbClr val="800080"/>
                </a:solidFill>
                <a:latin typeface="Arial Black" panose="020B0A04020102020204" pitchFamily="34" charset="0"/>
                <a:cs typeface="Arial" panose="020B0604020202020204" pitchFamily="34" charset="0"/>
              </a:rPr>
              <a:t>:</a:t>
            </a:r>
          </a:p>
        </p:txBody>
      </p:sp>
      <p:pic>
        <p:nvPicPr>
          <p:cNvPr id="3" name="Imagem 2" descr="Diagrama&#10;&#10;O conteúdo gerado por IA pode estar incorreto.">
            <a:extLst>
              <a:ext uri="{FF2B5EF4-FFF2-40B4-BE49-F238E27FC236}">
                <a16:creationId xmlns:a16="http://schemas.microsoft.com/office/drawing/2014/main" id="{9A2B89B4-F682-0CD3-3C61-1078A02A62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D769CE85-7922-62E4-6D20-A4A04259CBED}"/>
              </a:ext>
            </a:extLst>
          </p:cNvPr>
          <p:cNvSpPr/>
          <p:nvPr/>
        </p:nvSpPr>
        <p:spPr>
          <a:xfrm>
            <a:off x="7701510" y="771074"/>
            <a:ext cx="1364476" cy="369332"/>
          </a:xfrm>
          <a:prstGeom prst="rect">
            <a:avLst/>
          </a:prstGeom>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pt-BR" dirty="0">
                <a:solidFill>
                  <a:srgbClr val="452643"/>
                </a:solidFill>
                <a:latin typeface="Arial Black" panose="020B0A04020102020204" pitchFamily="34" charset="0"/>
              </a:rPr>
              <a:t>LIÇÃO 04</a:t>
            </a:r>
            <a:endParaRPr lang="pt-BR" dirty="0">
              <a:solidFill>
                <a:srgbClr val="452643"/>
              </a:solidFill>
            </a:endParaRPr>
          </a:p>
        </p:txBody>
      </p:sp>
      <p:sp>
        <p:nvSpPr>
          <p:cNvPr id="4" name="Retângulo 3">
            <a:extLst>
              <a:ext uri="{FF2B5EF4-FFF2-40B4-BE49-F238E27FC236}">
                <a16:creationId xmlns:a16="http://schemas.microsoft.com/office/drawing/2014/main" id="{D7BF171E-0BD5-C4AD-EA21-AC2750FEBC67}"/>
              </a:ext>
            </a:extLst>
          </p:cNvPr>
          <p:cNvSpPr>
            <a:spLocks noChangeArrowheads="1"/>
          </p:cNvSpPr>
          <p:nvPr/>
        </p:nvSpPr>
        <p:spPr bwMode="auto">
          <a:xfrm>
            <a:off x="-3677" y="4873757"/>
            <a:ext cx="8639958" cy="276999"/>
          </a:xfrm>
          <a:prstGeom prst="rect">
            <a:avLst/>
          </a:prstGeom>
          <a:noFill/>
          <a:ln>
            <a:noFill/>
          </a:ln>
        </p:spPr>
        <p:txBody>
          <a:bodyPr wrap="square">
            <a:spAutoFit/>
          </a:bodyPr>
          <a:lstStyle>
            <a:defPPr>
              <a:defRPr lang="en-US"/>
            </a:defPPr>
            <a:lvl1pPr marL="0" algn="l" defTabSz="457200" rtl="0" eaLnBrk="1" latinLnBrk="0" hangingPunct="1">
              <a:lnSpc>
                <a:spcPct val="90000"/>
              </a:lnSpc>
              <a:spcBef>
                <a:spcPts val="1000"/>
              </a:spcBef>
              <a:buFont typeface="Arial" panose="020B0604020202020204" pitchFamily="34" charset="0"/>
              <a:buChar char="•"/>
              <a:defRPr sz="2800" kern="1200">
                <a:solidFill>
                  <a:schemeClr val="tx1"/>
                </a:solidFill>
                <a:latin typeface="Calibri" panose="020F0502020204030204" pitchFamily="34" charset="0"/>
                <a:ea typeface="+mn-ea"/>
                <a:cs typeface="+mn-cs"/>
              </a:defRPr>
            </a:lvl1pPr>
            <a:lvl2pPr marL="742950" indent="-285750" algn="l" defTabSz="45720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pitchFamily="34" charset="0"/>
                <a:ea typeface="+mn-ea"/>
                <a:cs typeface="+mn-cs"/>
              </a:defRPr>
            </a:lvl2pPr>
            <a:lvl3pPr marL="1143000" indent="-228600" algn="l" defTabSz="45720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mn-ea"/>
                <a:cs typeface="+mn-cs"/>
              </a:defRPr>
            </a:lvl3pPr>
            <a:lvl4pPr marL="1600200" indent="-228600" algn="l" defTabSz="4572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mn-cs"/>
              </a:defRPr>
            </a:lvl4pPr>
            <a:lvl5pPr marL="2057400" indent="-228600" algn="l" defTabSz="4572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mn-cs"/>
              </a:defRPr>
            </a:lvl5pPr>
            <a:lvl6pPr marL="25146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6pPr>
            <a:lvl7pPr marL="29718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7pPr>
            <a:lvl8pPr marL="34290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8pPr>
            <a:lvl9pPr marL="38862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Lm 3:22, 23; 2Tm 3:1547; Jo 17:17; Ef 1:13; Sl 119:11; iCo 2:14</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5" name="Imagem 4" descr="Desenho de uma pessoa&#10;&#10;O conteúdo gerado por IA pode estar incorreto.">
            <a:extLst>
              <a:ext uri="{FF2B5EF4-FFF2-40B4-BE49-F238E27FC236}">
                <a16:creationId xmlns:a16="http://schemas.microsoft.com/office/drawing/2014/main" id="{6A522968-0713-B151-B7AE-55CDB518C696}"/>
              </a:ext>
            </a:extLst>
          </p:cNvPr>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brightnessContrast bright="40000" contrast="40000"/>
                    </a14:imgEffect>
                  </a14:imgLayer>
                </a14:imgProps>
              </a:ext>
            </a:extLst>
          </a:blip>
          <a:stretch>
            <a:fillRect/>
          </a:stretch>
        </p:blipFill>
        <p:spPr>
          <a:xfrm>
            <a:off x="7266253" y="2268"/>
            <a:ext cx="1898888" cy="843308"/>
          </a:xfrm>
          <a:prstGeom prst="rect">
            <a:avLst/>
          </a:prstGeom>
          <a:ln>
            <a:noFill/>
          </a:ln>
          <a:effectLst>
            <a:softEdge rad="112500"/>
          </a:effectLst>
        </p:spPr>
      </p:pic>
    </p:spTree>
    <p:extLst>
      <p:ext uri="{BB962C8B-B14F-4D97-AF65-F5344CB8AC3E}">
        <p14:creationId xmlns:p14="http://schemas.microsoft.com/office/powerpoint/2010/main" val="17682163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57FF57"/>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Quinta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Condição interior</a:t>
            </a:r>
            <a:endParaRPr lang="pt-BR" sz="2000" dirty="0">
              <a:solidFill>
                <a:schemeClr val="tx1"/>
              </a:solidFill>
            </a:endParaRPr>
          </a:p>
        </p:txBody>
      </p:sp>
      <p:sp>
        <p:nvSpPr>
          <p:cNvPr id="15" name="CaixaDeTexto 15">
            <a:extLst>
              <a:ext uri="{FF2B5EF4-FFF2-40B4-BE49-F238E27FC236}">
                <a16:creationId xmlns:a16="http://schemas.microsoft.com/office/drawing/2014/main" id="{863BB09B-C8C1-4354-BC51-D930C951E507}"/>
              </a:ext>
            </a:extLst>
          </p:cNvPr>
          <p:cNvSpPr txBox="1">
            <a:spLocks noChangeArrowheads="1"/>
          </p:cNvSpPr>
          <p:nvPr/>
        </p:nvSpPr>
        <p:spPr bwMode="auto">
          <a:xfrm>
            <a:off x="33429" y="1208029"/>
            <a:ext cx="8148873"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6. Nossa capacidade de aprender com a Palavra de Deus depende muito da disposição do nosso coração quando nos aproximamos da Bíblia (veja |ó 22:22). O que 1 Coríntios 2:14 diz sobre isso?</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7. Nossa atitude em relação à Bíblia e a maneira como a lemos são decisivas para que nosso relacionamento com Deus se desenvolva. Como Paulo explicou isso em 1 Tessalonicenses 2:13?</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Como está seu coração e sua mente ao se aproximar da Bíblia? Você está apenas tentando encontrar argumentos para confirmar 0 que já pensa ou vai com o coração aberto, com fé simples, pronto para ouvir 0 que Deus quer dizer a você hoje?</a:t>
            </a:r>
          </a:p>
        </p:txBody>
      </p:sp>
      <p:sp>
        <p:nvSpPr>
          <p:cNvPr id="22" name="Texto Explicativo: Seta para Baixo 21">
            <a:extLst>
              <a:ext uri="{FF2B5EF4-FFF2-40B4-BE49-F238E27FC236}">
                <a16:creationId xmlns:a16="http://schemas.microsoft.com/office/drawing/2014/main" id="{64174D21-4722-4ED0-8E26-BF7FE60A20B4}"/>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E6A8BF72-FFFA-2C41-600A-5DB33C02C7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ED98DAF1-B586-43C8-AC8A-9FEA0B47AB04}"/>
              </a:ext>
            </a:extLst>
          </p:cNvPr>
          <p:cNvSpPr/>
          <p:nvPr/>
        </p:nvSpPr>
        <p:spPr>
          <a:xfrm>
            <a:off x="7701510" y="771074"/>
            <a:ext cx="1364476" cy="369332"/>
          </a:xfrm>
          <a:prstGeom prst="rect">
            <a:avLst/>
          </a:prstGeom>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pt-BR" dirty="0">
                <a:solidFill>
                  <a:srgbClr val="452643"/>
                </a:solidFill>
                <a:latin typeface="Arial Black" panose="020B0A04020102020204" pitchFamily="34" charset="0"/>
              </a:rPr>
              <a:t>LIÇÃO 04</a:t>
            </a:r>
            <a:endParaRPr lang="pt-BR" dirty="0">
              <a:solidFill>
                <a:srgbClr val="452643"/>
              </a:solidFill>
            </a:endParaRPr>
          </a:p>
        </p:txBody>
      </p:sp>
      <p:sp>
        <p:nvSpPr>
          <p:cNvPr id="4" name="Retângulo 3">
            <a:extLst>
              <a:ext uri="{FF2B5EF4-FFF2-40B4-BE49-F238E27FC236}">
                <a16:creationId xmlns:a16="http://schemas.microsoft.com/office/drawing/2014/main" id="{6A32AF99-DE45-6967-CDD5-B1AE85018C2A}"/>
              </a:ext>
            </a:extLst>
          </p:cNvPr>
          <p:cNvSpPr>
            <a:spLocks noChangeArrowheads="1"/>
          </p:cNvSpPr>
          <p:nvPr/>
        </p:nvSpPr>
        <p:spPr bwMode="auto">
          <a:xfrm>
            <a:off x="-3677" y="4873757"/>
            <a:ext cx="8639958" cy="276999"/>
          </a:xfrm>
          <a:prstGeom prst="rect">
            <a:avLst/>
          </a:prstGeom>
          <a:noFill/>
          <a:ln>
            <a:noFill/>
          </a:ln>
        </p:spPr>
        <p:txBody>
          <a:bodyPr wrap="square">
            <a:spAutoFit/>
          </a:bodyPr>
          <a:lstStyle>
            <a:defPPr>
              <a:defRPr lang="en-US"/>
            </a:defPPr>
            <a:lvl1pPr marL="0" algn="l" defTabSz="457200" rtl="0" eaLnBrk="1" latinLnBrk="0" hangingPunct="1">
              <a:lnSpc>
                <a:spcPct val="90000"/>
              </a:lnSpc>
              <a:spcBef>
                <a:spcPts val="1000"/>
              </a:spcBef>
              <a:buFont typeface="Arial" panose="020B0604020202020204" pitchFamily="34" charset="0"/>
              <a:buChar char="•"/>
              <a:defRPr sz="2800" kern="1200">
                <a:solidFill>
                  <a:schemeClr val="tx1"/>
                </a:solidFill>
                <a:latin typeface="Calibri" panose="020F0502020204030204" pitchFamily="34" charset="0"/>
                <a:ea typeface="+mn-ea"/>
                <a:cs typeface="+mn-cs"/>
              </a:defRPr>
            </a:lvl1pPr>
            <a:lvl2pPr marL="742950" indent="-285750" algn="l" defTabSz="45720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pitchFamily="34" charset="0"/>
                <a:ea typeface="+mn-ea"/>
                <a:cs typeface="+mn-cs"/>
              </a:defRPr>
            </a:lvl2pPr>
            <a:lvl3pPr marL="1143000" indent="-228600" algn="l" defTabSz="45720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mn-ea"/>
                <a:cs typeface="+mn-cs"/>
              </a:defRPr>
            </a:lvl3pPr>
            <a:lvl4pPr marL="1600200" indent="-228600" algn="l" defTabSz="4572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mn-cs"/>
              </a:defRPr>
            </a:lvl4pPr>
            <a:lvl5pPr marL="2057400" indent="-228600" algn="l" defTabSz="4572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mn-cs"/>
              </a:defRPr>
            </a:lvl5pPr>
            <a:lvl6pPr marL="25146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6pPr>
            <a:lvl7pPr marL="29718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7pPr>
            <a:lvl8pPr marL="34290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8pPr>
            <a:lvl9pPr marL="38862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Lm 3:22, 23; 2Tm 3:1547; Jo 17:17; Ef 1:13; Sl 119:11; iCo 2:14</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6" name="Imagem 5" descr="Desenho de uma pessoa&#10;&#10;O conteúdo gerado por IA pode estar incorreto.">
            <a:extLst>
              <a:ext uri="{FF2B5EF4-FFF2-40B4-BE49-F238E27FC236}">
                <a16:creationId xmlns:a16="http://schemas.microsoft.com/office/drawing/2014/main" id="{6A522968-0713-B151-B7AE-55CDB518C696}"/>
              </a:ext>
            </a:extLst>
          </p:cNvPr>
          <p:cNvPicPr>
            <a:picLocks noChangeAspect="1"/>
          </p:cNvPicPr>
          <p:nvPr/>
        </p:nvPicPr>
        <p:blipFill>
          <a:blip r:embed="rId4">
            <a:duotone>
              <a:schemeClr val="accent1">
                <a:shade val="45000"/>
                <a:satMod val="135000"/>
              </a:schemeClr>
              <a:prstClr val="white"/>
            </a:duotone>
            <a:extLst>
              <a:ext uri="{BEBA8EAE-BF5A-486C-A8C5-ECC9F3942E4B}">
                <a14:imgProps xmlns:a14="http://schemas.microsoft.com/office/drawing/2010/main">
                  <a14:imgLayer r:embed="rId5">
                    <a14:imgEffect>
                      <a14:brightnessContrast bright="40000" contrast="40000"/>
                    </a14:imgEffect>
                  </a14:imgLayer>
                </a14:imgProps>
              </a:ext>
            </a:extLst>
          </a:blip>
          <a:stretch>
            <a:fillRect/>
          </a:stretch>
        </p:blipFill>
        <p:spPr>
          <a:xfrm>
            <a:off x="7266253" y="2268"/>
            <a:ext cx="1898888" cy="843308"/>
          </a:xfrm>
          <a:prstGeom prst="rect">
            <a:avLst/>
          </a:prstGeom>
          <a:ln>
            <a:noFill/>
          </a:ln>
          <a:effectLst>
            <a:softEdge rad="112500"/>
          </a:effectLst>
        </p:spPr>
      </p:pic>
    </p:spTree>
    <p:extLst>
      <p:ext uri="{BB962C8B-B14F-4D97-AF65-F5344CB8AC3E}">
        <p14:creationId xmlns:p14="http://schemas.microsoft.com/office/powerpoint/2010/main" val="1959249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57FF57"/>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rgbClr val="C00000"/>
                </a:solidFill>
                <a:latin typeface="Arial Black" panose="020B0A04020102020204" pitchFamily="34" charset="0"/>
              </a:rPr>
              <a:t>Quinta</a:t>
            </a:r>
            <a:endParaRPr lang="pt-BR" dirty="0">
              <a:solidFill>
                <a:srgbClr val="C00000"/>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Condição interior</a:t>
            </a:r>
          </a:p>
        </p:txBody>
      </p:sp>
      <p:sp>
        <p:nvSpPr>
          <p:cNvPr id="12" name="CaixaDeTexto 10">
            <a:extLst>
              <a:ext uri="{FF2B5EF4-FFF2-40B4-BE49-F238E27FC236}">
                <a16:creationId xmlns:a16="http://schemas.microsoft.com/office/drawing/2014/main" id="{1EC42BAA-B890-43DD-B4F0-9AB5685AF2FE}"/>
              </a:ext>
            </a:extLst>
          </p:cNvPr>
          <p:cNvSpPr txBox="1">
            <a:spLocks noChangeArrowheads="1"/>
          </p:cNvSpPr>
          <p:nvPr/>
        </p:nvSpPr>
        <p:spPr bwMode="auto">
          <a:xfrm>
            <a:off x="24368" y="1217872"/>
            <a:ext cx="8197349" cy="63781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a:solidFill>
                  <a:srgbClr val="000000"/>
                </a:solidFill>
                <a:effectLst/>
                <a:latin typeface="Arial Black" panose="020B0A04020102020204" pitchFamily="34" charset="0"/>
              </a:rPr>
              <a:t>A Palavra de Deus atua em nós quando cremos. Ao abrir a Bíblia com a convicção de que Deus tem uma mensagem pessoal para você, pode ter certeza de que Ele tocará seu coração e influenciará sua vida. No entanto, tudo depende da sua fé e das suas expectativas. A boa notícia é que, mesmo que sua fé seja pequena, Deus pode fortalecê-la (Mc 9:24), ainda que pareça tão pequena quanto uma semente de mostarda (Lc 17:6).</a:t>
            </a:r>
          </a:p>
          <a:p>
            <a:pPr marL="0" indent="0" algn="just" rtl="0" eaLnBrk="1" latinLnBrk="0" hangingPunct="1">
              <a:lnSpc>
                <a:spcPct val="90000"/>
              </a:lnSpc>
              <a:spcBef>
                <a:spcPts val="1000"/>
              </a:spcBef>
              <a:buNone/>
            </a:pPr>
            <a:r>
              <a:rPr lang="pt-BR" sz="1600">
                <a:solidFill>
                  <a:srgbClr val="000000"/>
                </a:solidFill>
                <a:effectLst/>
                <a:latin typeface="Arial Black" panose="020B0A04020102020204" pitchFamily="34" charset="0"/>
              </a:rPr>
              <a:t>Um dos principais objetivos da Bíblia é revelar como está o seu relacionamento com Deus e de que forma ele pode ser fortalecido. Se seu coração estiver aberto ao Espírito Santo e você se aproximar da Palavra com humildade, a transformação será constante. Talvez essa mudança não seja imediatamente perceptível, ocorrendo gradualmente e quase sem ser notada, mas ela certamente acontece.</a:t>
            </a:r>
            <a:endParaRPr lang="pt-BR" altLang="pt-BR" sz="1600" dirty="0">
              <a:latin typeface="Arial Black" panose="020B0A04020102020204" pitchFamily="34" charset="0"/>
              <a:cs typeface="Arial" panose="020B0604020202020204" pitchFamily="34" charset="0"/>
            </a:endParaRPr>
          </a:p>
        </p:txBody>
      </p:sp>
      <p:sp>
        <p:nvSpPr>
          <p:cNvPr id="13" name="Texto Explicativo: Seta para Baixo 12">
            <a:extLst>
              <a:ext uri="{FF2B5EF4-FFF2-40B4-BE49-F238E27FC236}">
                <a16:creationId xmlns:a16="http://schemas.microsoft.com/office/drawing/2014/main" id="{5A2D000F-51B5-40E7-85F2-B3B1E407E184}"/>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3" name="Imagem 2" descr="Diagrama&#10;&#10;O conteúdo gerado por IA pode estar incorreto.">
            <a:extLst>
              <a:ext uri="{FF2B5EF4-FFF2-40B4-BE49-F238E27FC236}">
                <a16:creationId xmlns:a16="http://schemas.microsoft.com/office/drawing/2014/main" id="{7F02D265-A30E-9B9B-E7DA-AF20305EDA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B36E16C7-88E0-72D9-8CB6-D2F32B14E3BE}"/>
              </a:ext>
            </a:extLst>
          </p:cNvPr>
          <p:cNvSpPr/>
          <p:nvPr/>
        </p:nvSpPr>
        <p:spPr>
          <a:xfrm>
            <a:off x="7701510" y="771074"/>
            <a:ext cx="1364476" cy="369332"/>
          </a:xfrm>
          <a:prstGeom prst="rect">
            <a:avLst/>
          </a:prstGeom>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pt-BR" dirty="0">
                <a:solidFill>
                  <a:srgbClr val="452643"/>
                </a:solidFill>
                <a:latin typeface="Arial Black" panose="020B0A04020102020204" pitchFamily="34" charset="0"/>
              </a:rPr>
              <a:t>LIÇÃO 04</a:t>
            </a:r>
            <a:endParaRPr lang="pt-BR" dirty="0">
              <a:solidFill>
                <a:srgbClr val="452643"/>
              </a:solidFill>
            </a:endParaRPr>
          </a:p>
        </p:txBody>
      </p:sp>
      <p:sp>
        <p:nvSpPr>
          <p:cNvPr id="4" name="Retângulo 3">
            <a:extLst>
              <a:ext uri="{FF2B5EF4-FFF2-40B4-BE49-F238E27FC236}">
                <a16:creationId xmlns:a16="http://schemas.microsoft.com/office/drawing/2014/main" id="{E0FFA0D9-581D-41E5-A317-886CC3438932}"/>
              </a:ext>
            </a:extLst>
          </p:cNvPr>
          <p:cNvSpPr>
            <a:spLocks noChangeArrowheads="1"/>
          </p:cNvSpPr>
          <p:nvPr/>
        </p:nvSpPr>
        <p:spPr bwMode="auto">
          <a:xfrm>
            <a:off x="-3677" y="4873757"/>
            <a:ext cx="8639958" cy="276999"/>
          </a:xfrm>
          <a:prstGeom prst="rect">
            <a:avLst/>
          </a:prstGeom>
          <a:noFill/>
          <a:ln>
            <a:noFill/>
          </a:ln>
        </p:spPr>
        <p:txBody>
          <a:bodyPr wrap="square">
            <a:spAutoFit/>
          </a:bodyPr>
          <a:lstStyle>
            <a:defPPr>
              <a:defRPr lang="en-US"/>
            </a:defPPr>
            <a:lvl1pPr marL="0" algn="l" defTabSz="457200" rtl="0" eaLnBrk="1" latinLnBrk="0" hangingPunct="1">
              <a:lnSpc>
                <a:spcPct val="90000"/>
              </a:lnSpc>
              <a:spcBef>
                <a:spcPts val="1000"/>
              </a:spcBef>
              <a:buFont typeface="Arial" panose="020B0604020202020204" pitchFamily="34" charset="0"/>
              <a:buChar char="•"/>
              <a:defRPr sz="2800" kern="1200">
                <a:solidFill>
                  <a:schemeClr val="tx1"/>
                </a:solidFill>
                <a:latin typeface="Calibri" panose="020F0502020204030204" pitchFamily="34" charset="0"/>
                <a:ea typeface="+mn-ea"/>
                <a:cs typeface="+mn-cs"/>
              </a:defRPr>
            </a:lvl1pPr>
            <a:lvl2pPr marL="742950" indent="-285750" algn="l" defTabSz="45720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pitchFamily="34" charset="0"/>
                <a:ea typeface="+mn-ea"/>
                <a:cs typeface="+mn-cs"/>
              </a:defRPr>
            </a:lvl2pPr>
            <a:lvl3pPr marL="1143000" indent="-228600" algn="l" defTabSz="45720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mn-ea"/>
                <a:cs typeface="+mn-cs"/>
              </a:defRPr>
            </a:lvl3pPr>
            <a:lvl4pPr marL="1600200" indent="-228600" algn="l" defTabSz="4572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mn-cs"/>
              </a:defRPr>
            </a:lvl4pPr>
            <a:lvl5pPr marL="2057400" indent="-228600" algn="l" defTabSz="4572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mn-cs"/>
              </a:defRPr>
            </a:lvl5pPr>
            <a:lvl6pPr marL="25146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6pPr>
            <a:lvl7pPr marL="29718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7pPr>
            <a:lvl8pPr marL="34290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8pPr>
            <a:lvl9pPr marL="38862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Lm 3:22, 23; 2Tm 3:1547; Jo 17:17; Ef 1:13; Sl 119:11; iCo 2:14</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5" name="Imagem 4" descr="Desenho de uma pessoa&#10;&#10;O conteúdo gerado por IA pode estar incorreto.">
            <a:extLst>
              <a:ext uri="{FF2B5EF4-FFF2-40B4-BE49-F238E27FC236}">
                <a16:creationId xmlns:a16="http://schemas.microsoft.com/office/drawing/2014/main" id="{6A522968-0713-B151-B7AE-55CDB518C696}"/>
              </a:ext>
            </a:extLst>
          </p:cNvPr>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brightnessContrast bright="40000" contrast="40000"/>
                    </a14:imgEffect>
                  </a14:imgLayer>
                </a14:imgProps>
              </a:ext>
            </a:extLst>
          </a:blip>
          <a:stretch>
            <a:fillRect/>
          </a:stretch>
        </p:blipFill>
        <p:spPr>
          <a:xfrm>
            <a:off x="7266253" y="2268"/>
            <a:ext cx="1898888" cy="843308"/>
          </a:xfrm>
          <a:prstGeom prst="rect">
            <a:avLst/>
          </a:prstGeom>
          <a:ln>
            <a:noFill/>
          </a:ln>
          <a:effectLst>
            <a:softEdge rad="112500"/>
          </a:effectLst>
        </p:spPr>
      </p:pic>
    </p:spTree>
    <p:extLst>
      <p:ext uri="{BB962C8B-B14F-4D97-AF65-F5344CB8AC3E}">
        <p14:creationId xmlns:p14="http://schemas.microsoft.com/office/powerpoint/2010/main" val="37572656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90000"/>
              </a:schemeClr>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Sexta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Estudo adicional</a:t>
            </a:r>
          </a:p>
        </p:txBody>
      </p:sp>
      <p:sp>
        <p:nvSpPr>
          <p:cNvPr id="16" name="CaixaDeTexto 10">
            <a:extLst>
              <a:ext uri="{FF2B5EF4-FFF2-40B4-BE49-F238E27FC236}">
                <a16:creationId xmlns:a16="http://schemas.microsoft.com/office/drawing/2014/main" id="{CFC8B9D9-C6ED-4706-A104-65D118A5B7F9}"/>
              </a:ext>
            </a:extLst>
          </p:cNvPr>
          <p:cNvSpPr txBox="1">
            <a:spLocks noChangeArrowheads="1"/>
          </p:cNvSpPr>
          <p:nvPr/>
        </p:nvSpPr>
        <p:spPr bwMode="auto">
          <a:xfrm>
            <a:off x="24368" y="1272606"/>
            <a:ext cx="8253604" cy="4885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None/>
            </a:pPr>
            <a:r>
              <a:rPr lang="pt-BR" sz="1600">
                <a:solidFill>
                  <a:srgbClr val="000000"/>
                </a:solidFill>
                <a:effectLst/>
                <a:latin typeface="Arial Black" panose="020B0A04020102020204" pitchFamily="34" charset="0"/>
              </a:rPr>
              <a:t>Se você refletisse agora sobre as palavras que proferiu nas últimas 24 horas, como avaliaria o conteúdo delas? Foram expressões de amor, gentileza, alegria e incentivo? Ou talvez carregadas de frustração, cansaço, ansiedade, raiva, fofoca ou mágoa? A Bíblia afirma: “Porque a boca fala do que está cheio o coração” (Mt 12:34). Da mesma forma, a Palavra de Deus revela o que há em Seu coração e o que Ele deseja para nós. É impressionante considerar que essas palavras, provenientes diretamente do coração de Deus, estão acessíveis a nós por meio das Escrituras. Ainda mais notável é observar o poder que a Palavra tem demonstrado ao longo dos séculos.</a:t>
            </a:r>
            <a:endParaRPr lang="pt-BR" altLang="pt-BR" sz="1600" dirty="0">
              <a:latin typeface="Arial Black" panose="020B0A04020102020204" pitchFamily="34" charset="0"/>
              <a:cs typeface="Arial" panose="020B0604020202020204" pitchFamily="34" charset="0"/>
            </a:endParaRPr>
          </a:p>
        </p:txBody>
      </p:sp>
      <p:sp>
        <p:nvSpPr>
          <p:cNvPr id="17" name="Texto Explicativo: Seta para Baixo 16">
            <a:extLst>
              <a:ext uri="{FF2B5EF4-FFF2-40B4-BE49-F238E27FC236}">
                <a16:creationId xmlns:a16="http://schemas.microsoft.com/office/drawing/2014/main" id="{D14EECB8-05F1-4A74-9BB3-16EDDC2598FA}"/>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r>
              <a:rPr lang="pt-BR" altLang="pt-BR" dirty="0">
                <a:solidFill>
                  <a:srgbClr val="800080"/>
                </a:solidFill>
                <a:latin typeface="Arial Black" panose="020B0A04020102020204" pitchFamily="34" charset="0"/>
                <a:cs typeface="Arial" panose="020B0604020202020204" pitchFamily="34" charset="0"/>
              </a:rPr>
              <a:t>:</a:t>
            </a:r>
          </a:p>
        </p:txBody>
      </p:sp>
      <p:pic>
        <p:nvPicPr>
          <p:cNvPr id="3" name="Imagem 2" descr="Diagrama&#10;&#10;O conteúdo gerado por IA pode estar incorreto.">
            <a:extLst>
              <a:ext uri="{FF2B5EF4-FFF2-40B4-BE49-F238E27FC236}">
                <a16:creationId xmlns:a16="http://schemas.microsoft.com/office/drawing/2014/main" id="{7611C4B2-FE84-F372-900B-BE0182FC35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CAF0C10E-DE12-9CF3-1AD5-EC680783A550}"/>
              </a:ext>
            </a:extLst>
          </p:cNvPr>
          <p:cNvSpPr/>
          <p:nvPr/>
        </p:nvSpPr>
        <p:spPr>
          <a:xfrm>
            <a:off x="7701510" y="771074"/>
            <a:ext cx="1364476" cy="369332"/>
          </a:xfrm>
          <a:prstGeom prst="rect">
            <a:avLst/>
          </a:prstGeom>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pt-BR" dirty="0">
                <a:solidFill>
                  <a:srgbClr val="452643"/>
                </a:solidFill>
                <a:latin typeface="Arial Black" panose="020B0A04020102020204" pitchFamily="34" charset="0"/>
              </a:rPr>
              <a:t>LIÇÃO 04</a:t>
            </a:r>
            <a:endParaRPr lang="pt-BR" dirty="0">
              <a:solidFill>
                <a:srgbClr val="452643"/>
              </a:solidFill>
            </a:endParaRPr>
          </a:p>
        </p:txBody>
      </p:sp>
      <p:sp>
        <p:nvSpPr>
          <p:cNvPr id="4" name="Retângulo 3">
            <a:extLst>
              <a:ext uri="{FF2B5EF4-FFF2-40B4-BE49-F238E27FC236}">
                <a16:creationId xmlns:a16="http://schemas.microsoft.com/office/drawing/2014/main" id="{C182B29F-6419-3781-89F4-E09AEB2159A5}"/>
              </a:ext>
            </a:extLst>
          </p:cNvPr>
          <p:cNvSpPr>
            <a:spLocks noChangeArrowheads="1"/>
          </p:cNvSpPr>
          <p:nvPr/>
        </p:nvSpPr>
        <p:spPr bwMode="auto">
          <a:xfrm>
            <a:off x="-3677" y="4873757"/>
            <a:ext cx="8639958" cy="276999"/>
          </a:xfrm>
          <a:prstGeom prst="rect">
            <a:avLst/>
          </a:prstGeom>
          <a:noFill/>
          <a:ln>
            <a:noFill/>
          </a:ln>
        </p:spPr>
        <p:txBody>
          <a:bodyPr wrap="square">
            <a:spAutoFit/>
          </a:bodyPr>
          <a:lstStyle>
            <a:defPPr>
              <a:defRPr lang="en-US"/>
            </a:defPPr>
            <a:lvl1pPr marL="0" algn="l" defTabSz="457200" rtl="0" eaLnBrk="1" latinLnBrk="0" hangingPunct="1">
              <a:lnSpc>
                <a:spcPct val="90000"/>
              </a:lnSpc>
              <a:spcBef>
                <a:spcPts val="1000"/>
              </a:spcBef>
              <a:buFont typeface="Arial" panose="020B0604020202020204" pitchFamily="34" charset="0"/>
              <a:buChar char="•"/>
              <a:defRPr sz="2800" kern="1200">
                <a:solidFill>
                  <a:schemeClr val="tx1"/>
                </a:solidFill>
                <a:latin typeface="Calibri" panose="020F0502020204030204" pitchFamily="34" charset="0"/>
                <a:ea typeface="+mn-ea"/>
                <a:cs typeface="+mn-cs"/>
              </a:defRPr>
            </a:lvl1pPr>
            <a:lvl2pPr marL="742950" indent="-285750" algn="l" defTabSz="45720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pitchFamily="34" charset="0"/>
                <a:ea typeface="+mn-ea"/>
                <a:cs typeface="+mn-cs"/>
              </a:defRPr>
            </a:lvl2pPr>
            <a:lvl3pPr marL="1143000" indent="-228600" algn="l" defTabSz="45720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mn-ea"/>
                <a:cs typeface="+mn-cs"/>
              </a:defRPr>
            </a:lvl3pPr>
            <a:lvl4pPr marL="1600200" indent="-228600" algn="l" defTabSz="4572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mn-cs"/>
              </a:defRPr>
            </a:lvl4pPr>
            <a:lvl5pPr marL="2057400" indent="-228600" algn="l" defTabSz="4572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mn-cs"/>
              </a:defRPr>
            </a:lvl5pPr>
            <a:lvl6pPr marL="25146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6pPr>
            <a:lvl7pPr marL="29718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7pPr>
            <a:lvl8pPr marL="34290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8pPr>
            <a:lvl9pPr marL="38862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Lm 3:22, 23; 2Tm 3:1547; Jo 17:17; Ef 1:13; Sl 119:11; iCo 2:14</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6" name="Imagem 5" descr="Desenho de uma pessoa&#10;&#10;O conteúdo gerado por IA pode estar incorreto.">
            <a:extLst>
              <a:ext uri="{FF2B5EF4-FFF2-40B4-BE49-F238E27FC236}">
                <a16:creationId xmlns:a16="http://schemas.microsoft.com/office/drawing/2014/main" id="{6A522968-0713-B151-B7AE-55CDB518C696}"/>
              </a:ext>
            </a:extLst>
          </p:cNvPr>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brightnessContrast bright="40000" contrast="40000"/>
                    </a14:imgEffect>
                  </a14:imgLayer>
                </a14:imgProps>
              </a:ext>
            </a:extLst>
          </a:blip>
          <a:stretch>
            <a:fillRect/>
          </a:stretch>
        </p:blipFill>
        <p:spPr>
          <a:xfrm>
            <a:off x="7266253" y="2268"/>
            <a:ext cx="1898888" cy="843308"/>
          </a:xfrm>
          <a:prstGeom prst="rect">
            <a:avLst/>
          </a:prstGeom>
          <a:ln>
            <a:noFill/>
          </a:ln>
          <a:effectLst>
            <a:softEdge rad="112500"/>
          </a:effectLst>
        </p:spPr>
      </p:pic>
    </p:spTree>
    <p:extLst>
      <p:ext uri="{BB962C8B-B14F-4D97-AF65-F5344CB8AC3E}">
        <p14:creationId xmlns:p14="http://schemas.microsoft.com/office/powerpoint/2010/main" val="31149387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90000"/>
              </a:schemeClr>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Sexta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Estudo adicional</a:t>
            </a:r>
          </a:p>
        </p:txBody>
      </p:sp>
      <p:sp>
        <p:nvSpPr>
          <p:cNvPr id="16" name="CaixaDeTexto 15">
            <a:extLst>
              <a:ext uri="{FF2B5EF4-FFF2-40B4-BE49-F238E27FC236}">
                <a16:creationId xmlns:a16="http://schemas.microsoft.com/office/drawing/2014/main" id="{28D68641-D640-4BD7-9D5B-B3803DCCF9B3}"/>
              </a:ext>
            </a:extLst>
          </p:cNvPr>
          <p:cNvSpPr txBox="1">
            <a:spLocks noChangeArrowheads="1"/>
          </p:cNvSpPr>
          <p:nvPr/>
        </p:nvSpPr>
        <p:spPr bwMode="auto">
          <a:xfrm>
            <a:off x="33430" y="1208029"/>
            <a:ext cx="8180404" cy="2890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algn="just" rtl="0" eaLnBrk="1" latinLnBrk="0" hangingPunct="1">
              <a:lnSpc>
                <a:spcPct val="90000"/>
              </a:lnSpc>
              <a:spcBef>
                <a:spcPts val="1000"/>
              </a:spcBef>
              <a:buFont typeface="+mj-lt"/>
              <a:buAutoNum type="arabicPeriod"/>
            </a:pPr>
            <a:r>
              <a:rPr lang="pt-BR" sz="1500" dirty="0">
                <a:solidFill>
                  <a:srgbClr val="800080"/>
                </a:solidFill>
                <a:effectLst/>
                <a:latin typeface="Arial Black" panose="020B0A04020102020204" pitchFamily="34" charset="0"/>
              </a:rPr>
              <a:t> Quais são os fundamentos lógicos e racionais que sustentam sua fé na Bíblia?</a:t>
            </a:r>
          </a:p>
          <a:p>
            <a:pPr marL="0" algn="just" rtl="0" eaLnBrk="1" latinLnBrk="0" hangingPunct="1">
              <a:lnSpc>
                <a:spcPct val="90000"/>
              </a:lnSpc>
              <a:spcBef>
                <a:spcPts val="1000"/>
              </a:spcBef>
              <a:buFont typeface="+mj-lt"/>
              <a:buAutoNum type="arabicPeriod"/>
            </a:pPr>
            <a:r>
              <a:rPr lang="pt-BR" sz="1500" dirty="0">
                <a:solidFill>
                  <a:srgbClr val="800080"/>
                </a:solidFill>
                <a:effectLst/>
                <a:latin typeface="Arial Black" panose="020B0A04020102020204" pitchFamily="34" charset="0"/>
              </a:rPr>
              <a:t> De que maneira a oração e o estudo das Escrituras podem servir como alicerces para o seu relacionamento com Deus? É viável caminhar com Deus sem dedicar tempo diário à oração e ao estudo da Palavra?</a:t>
            </a:r>
          </a:p>
          <a:p>
            <a:pPr marL="0" algn="just" rtl="0" eaLnBrk="1" latinLnBrk="0" hangingPunct="1">
              <a:lnSpc>
                <a:spcPct val="90000"/>
              </a:lnSpc>
              <a:spcBef>
                <a:spcPts val="1000"/>
              </a:spcBef>
              <a:buFont typeface="+mj-lt"/>
              <a:buAutoNum type="arabicPeriod"/>
            </a:pPr>
            <a:r>
              <a:rPr lang="pt-BR" sz="1500" dirty="0">
                <a:solidFill>
                  <a:srgbClr val="800080"/>
                </a:solidFill>
                <a:effectLst/>
                <a:latin typeface="Arial Black" panose="020B0A04020102020204" pitchFamily="34" charset="0"/>
              </a:rPr>
              <a:t> Caso alguém deseje aprofundar sua relação com Deus, quais trechos da Bíblia você indicaria como ponto de partida para a leitura?</a:t>
            </a:r>
          </a:p>
          <a:p>
            <a:pPr marL="0" algn="just" rtl="0" eaLnBrk="1" latinLnBrk="0" hangingPunct="1">
              <a:lnSpc>
                <a:spcPct val="90000"/>
              </a:lnSpc>
              <a:spcBef>
                <a:spcPts val="1000"/>
              </a:spcBef>
              <a:buFont typeface="+mj-lt"/>
              <a:buAutoNum type="arabicPeriod"/>
            </a:pPr>
            <a:r>
              <a:rPr lang="pt-BR" sz="1500" dirty="0">
                <a:solidFill>
                  <a:srgbClr val="800080"/>
                </a:solidFill>
                <a:effectLst/>
                <a:latin typeface="Arial Black" panose="020B0A04020102020204" pitchFamily="34" charset="0"/>
              </a:rPr>
              <a:t> Na prática, o que significa viver "de toda palavra que procede da boca de Deus" (</a:t>
            </a:r>
            <a:r>
              <a:rPr lang="pt-BR" sz="1500" dirty="0" err="1">
                <a:solidFill>
                  <a:srgbClr val="800080"/>
                </a:solidFill>
                <a:effectLst/>
                <a:latin typeface="Arial Black" panose="020B0A04020102020204" pitchFamily="34" charset="0"/>
              </a:rPr>
              <a:t>Mt</a:t>
            </a:r>
            <a:r>
              <a:rPr lang="pt-BR" sz="1500" dirty="0">
                <a:solidFill>
                  <a:srgbClr val="800080"/>
                </a:solidFill>
                <a:effectLst/>
                <a:latin typeface="Arial Black" panose="020B0A04020102020204" pitchFamily="34" charset="0"/>
              </a:rPr>
              <a:t> 4:4)?</a:t>
            </a:r>
          </a:p>
          <a:p>
            <a:pPr marL="0" algn="just" rtl="0" eaLnBrk="1" latinLnBrk="0" hangingPunct="1">
              <a:lnSpc>
                <a:spcPct val="90000"/>
              </a:lnSpc>
              <a:spcBef>
                <a:spcPts val="1000"/>
              </a:spcBef>
              <a:buFont typeface="+mj-lt"/>
              <a:buAutoNum type="arabicPeriod"/>
            </a:pPr>
            <a:r>
              <a:rPr lang="pt-BR" sz="1500" dirty="0">
                <a:solidFill>
                  <a:srgbClr val="800080"/>
                </a:solidFill>
                <a:effectLst/>
                <a:latin typeface="Arial Black" panose="020B0A04020102020204" pitchFamily="34" charset="0"/>
              </a:rPr>
              <a:t> O que os seguintes versículos revelam acerca do poder da Palavra de Deus? (</a:t>
            </a:r>
            <a:r>
              <a:rPr lang="pt-BR" sz="1500" dirty="0" err="1">
                <a:solidFill>
                  <a:srgbClr val="800080"/>
                </a:solidFill>
                <a:effectLst/>
                <a:latin typeface="Arial Black" panose="020B0A04020102020204" pitchFamily="34" charset="0"/>
              </a:rPr>
              <a:t>Hb</a:t>
            </a:r>
            <a:r>
              <a:rPr lang="pt-BR" sz="1500" dirty="0">
                <a:solidFill>
                  <a:srgbClr val="800080"/>
                </a:solidFill>
                <a:effectLst/>
                <a:latin typeface="Arial Black" panose="020B0A04020102020204" pitchFamily="34" charset="0"/>
              </a:rPr>
              <a:t> 11:3; </a:t>
            </a:r>
            <a:r>
              <a:rPr lang="pt-BR" sz="1500" dirty="0" err="1">
                <a:solidFill>
                  <a:srgbClr val="800080"/>
                </a:solidFill>
                <a:effectLst/>
                <a:latin typeface="Arial Black" panose="020B0A04020102020204" pitchFamily="34" charset="0"/>
              </a:rPr>
              <a:t>Sl</a:t>
            </a:r>
            <a:r>
              <a:rPr lang="pt-BR" sz="1500" dirty="0">
                <a:solidFill>
                  <a:srgbClr val="800080"/>
                </a:solidFill>
                <a:effectLst/>
                <a:latin typeface="Arial Black" panose="020B0A04020102020204" pitchFamily="34" charset="0"/>
              </a:rPr>
              <a:t> 33:6; </a:t>
            </a:r>
            <a:r>
              <a:rPr lang="pt-BR" sz="1500" dirty="0" err="1">
                <a:solidFill>
                  <a:srgbClr val="800080"/>
                </a:solidFill>
                <a:effectLst/>
                <a:latin typeface="Arial Black" panose="020B0A04020102020204" pitchFamily="34" charset="0"/>
              </a:rPr>
              <a:t>Mt</a:t>
            </a:r>
            <a:r>
              <a:rPr lang="pt-BR" sz="1500" dirty="0">
                <a:solidFill>
                  <a:srgbClr val="800080"/>
                </a:solidFill>
                <a:effectLst/>
                <a:latin typeface="Arial Black" panose="020B0A04020102020204" pitchFamily="34" charset="0"/>
              </a:rPr>
              <a:t> 11:4-5; 1 </a:t>
            </a:r>
            <a:r>
              <a:rPr lang="pt-BR" sz="1500" dirty="0" err="1">
                <a:solidFill>
                  <a:srgbClr val="800080"/>
                </a:solidFill>
                <a:effectLst/>
                <a:latin typeface="Arial Black" panose="020B0A04020102020204" pitchFamily="34" charset="0"/>
              </a:rPr>
              <a:t>Ts</a:t>
            </a:r>
            <a:r>
              <a:rPr lang="pt-BR" sz="1500" dirty="0">
                <a:solidFill>
                  <a:srgbClr val="800080"/>
                </a:solidFill>
                <a:effectLst/>
                <a:latin typeface="Arial Black" panose="020B0A04020102020204" pitchFamily="34" charset="0"/>
              </a:rPr>
              <a:t> 4:16; </a:t>
            </a:r>
            <a:r>
              <a:rPr lang="pt-BR" sz="1500" dirty="0" err="1">
                <a:solidFill>
                  <a:srgbClr val="800080"/>
                </a:solidFill>
                <a:effectLst/>
                <a:latin typeface="Arial Black" panose="020B0A04020102020204" pitchFamily="34" charset="0"/>
              </a:rPr>
              <a:t>Ef</a:t>
            </a:r>
            <a:r>
              <a:rPr lang="pt-BR" sz="1500" dirty="0">
                <a:solidFill>
                  <a:srgbClr val="800080"/>
                </a:solidFill>
                <a:effectLst/>
                <a:latin typeface="Arial Black" panose="020B0A04020102020204" pitchFamily="34" charset="0"/>
              </a:rPr>
              <a:t> 6:17; </a:t>
            </a:r>
            <a:r>
              <a:rPr lang="pt-BR" sz="1500" dirty="0" err="1">
                <a:solidFill>
                  <a:srgbClr val="800080"/>
                </a:solidFill>
                <a:effectLst/>
                <a:latin typeface="Arial Black" panose="020B0A04020102020204" pitchFamily="34" charset="0"/>
              </a:rPr>
              <a:t>Tg</a:t>
            </a:r>
            <a:r>
              <a:rPr lang="pt-BR" sz="1500" dirty="0">
                <a:solidFill>
                  <a:srgbClr val="800080"/>
                </a:solidFill>
                <a:effectLst/>
                <a:latin typeface="Arial Black" panose="020B0A04020102020204" pitchFamily="34" charset="0"/>
              </a:rPr>
              <a:t> 1:21)</a:t>
            </a:r>
            <a:endParaRPr lang="pt-BR" altLang="pt-BR" sz="1500" dirty="0">
              <a:solidFill>
                <a:srgbClr val="800080"/>
              </a:solidFill>
              <a:latin typeface="Arial Black" panose="020B0A04020102020204" pitchFamily="34" charset="0"/>
              <a:cs typeface="Arial" panose="020B0604020202020204" pitchFamily="34" charset="0"/>
            </a:endParaRPr>
          </a:p>
        </p:txBody>
      </p:sp>
      <p:sp>
        <p:nvSpPr>
          <p:cNvPr id="22" name="Texto Explicativo: Seta para Baixo 21">
            <a:extLst>
              <a:ext uri="{FF2B5EF4-FFF2-40B4-BE49-F238E27FC236}">
                <a16:creationId xmlns:a16="http://schemas.microsoft.com/office/drawing/2014/main" id="{27F11C40-92CA-4A98-A472-02A20A1065D7}"/>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02C106E4-F852-61C2-D9DC-8565324910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5B6481C1-30C2-04AF-E9A6-2E6A9B20CAD5}"/>
              </a:ext>
            </a:extLst>
          </p:cNvPr>
          <p:cNvSpPr/>
          <p:nvPr/>
        </p:nvSpPr>
        <p:spPr>
          <a:xfrm>
            <a:off x="7701510" y="771074"/>
            <a:ext cx="1364476" cy="369332"/>
          </a:xfrm>
          <a:prstGeom prst="rect">
            <a:avLst/>
          </a:prstGeom>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pt-BR" dirty="0">
                <a:solidFill>
                  <a:srgbClr val="452643"/>
                </a:solidFill>
                <a:latin typeface="Arial Black" panose="020B0A04020102020204" pitchFamily="34" charset="0"/>
              </a:rPr>
              <a:t>LIÇÃO 04</a:t>
            </a:r>
            <a:endParaRPr lang="pt-BR" dirty="0">
              <a:solidFill>
                <a:srgbClr val="452643"/>
              </a:solidFill>
            </a:endParaRPr>
          </a:p>
        </p:txBody>
      </p:sp>
      <p:sp>
        <p:nvSpPr>
          <p:cNvPr id="4" name="Retângulo 3">
            <a:extLst>
              <a:ext uri="{FF2B5EF4-FFF2-40B4-BE49-F238E27FC236}">
                <a16:creationId xmlns:a16="http://schemas.microsoft.com/office/drawing/2014/main" id="{2F03118D-FFEB-7866-5937-B89EB0F6B72F}"/>
              </a:ext>
            </a:extLst>
          </p:cNvPr>
          <p:cNvSpPr>
            <a:spLocks noChangeArrowheads="1"/>
          </p:cNvSpPr>
          <p:nvPr/>
        </p:nvSpPr>
        <p:spPr bwMode="auto">
          <a:xfrm>
            <a:off x="-3677" y="4873757"/>
            <a:ext cx="8639958" cy="276999"/>
          </a:xfrm>
          <a:prstGeom prst="rect">
            <a:avLst/>
          </a:prstGeom>
          <a:noFill/>
          <a:ln>
            <a:noFill/>
          </a:ln>
        </p:spPr>
        <p:txBody>
          <a:bodyPr wrap="square">
            <a:spAutoFit/>
          </a:bodyPr>
          <a:lstStyle>
            <a:defPPr>
              <a:defRPr lang="en-US"/>
            </a:defPPr>
            <a:lvl1pPr marL="0" algn="l" defTabSz="457200" rtl="0" eaLnBrk="1" latinLnBrk="0" hangingPunct="1">
              <a:lnSpc>
                <a:spcPct val="90000"/>
              </a:lnSpc>
              <a:spcBef>
                <a:spcPts val="1000"/>
              </a:spcBef>
              <a:buFont typeface="Arial" panose="020B0604020202020204" pitchFamily="34" charset="0"/>
              <a:buChar char="•"/>
              <a:defRPr sz="2800" kern="1200">
                <a:solidFill>
                  <a:schemeClr val="tx1"/>
                </a:solidFill>
                <a:latin typeface="Calibri" panose="020F0502020204030204" pitchFamily="34" charset="0"/>
                <a:ea typeface="+mn-ea"/>
                <a:cs typeface="+mn-cs"/>
              </a:defRPr>
            </a:lvl1pPr>
            <a:lvl2pPr marL="742950" indent="-285750" algn="l" defTabSz="45720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pitchFamily="34" charset="0"/>
                <a:ea typeface="+mn-ea"/>
                <a:cs typeface="+mn-cs"/>
              </a:defRPr>
            </a:lvl2pPr>
            <a:lvl3pPr marL="1143000" indent="-228600" algn="l" defTabSz="45720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mn-ea"/>
                <a:cs typeface="+mn-cs"/>
              </a:defRPr>
            </a:lvl3pPr>
            <a:lvl4pPr marL="1600200" indent="-228600" algn="l" defTabSz="4572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mn-cs"/>
              </a:defRPr>
            </a:lvl4pPr>
            <a:lvl5pPr marL="2057400" indent="-228600" algn="l" defTabSz="4572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mn-cs"/>
              </a:defRPr>
            </a:lvl5pPr>
            <a:lvl6pPr marL="25146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6pPr>
            <a:lvl7pPr marL="29718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7pPr>
            <a:lvl8pPr marL="34290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8pPr>
            <a:lvl9pPr marL="38862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Lm 3:22, 23; 2Tm 3:1547; Jo 17:17; Ef 1:13; Sl 119:11; iCo 2:14</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6" name="Imagem 5" descr="Desenho de uma pessoa&#10;&#10;O conteúdo gerado por IA pode estar incorreto.">
            <a:extLst>
              <a:ext uri="{FF2B5EF4-FFF2-40B4-BE49-F238E27FC236}">
                <a16:creationId xmlns:a16="http://schemas.microsoft.com/office/drawing/2014/main" id="{6A522968-0713-B151-B7AE-55CDB518C696}"/>
              </a:ext>
            </a:extLst>
          </p:cNvPr>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brightnessContrast bright="40000" contrast="40000"/>
                    </a14:imgEffect>
                  </a14:imgLayer>
                </a14:imgProps>
              </a:ext>
            </a:extLst>
          </a:blip>
          <a:stretch>
            <a:fillRect/>
          </a:stretch>
        </p:blipFill>
        <p:spPr>
          <a:xfrm>
            <a:off x="7266253" y="2268"/>
            <a:ext cx="1898888" cy="843308"/>
          </a:xfrm>
          <a:prstGeom prst="rect">
            <a:avLst/>
          </a:prstGeom>
          <a:ln>
            <a:noFill/>
          </a:ln>
          <a:effectLst>
            <a:softEdge rad="112500"/>
          </a:effectLst>
        </p:spPr>
      </p:pic>
    </p:spTree>
    <p:extLst>
      <p:ext uri="{BB962C8B-B14F-4D97-AF65-F5344CB8AC3E}">
        <p14:creationId xmlns:p14="http://schemas.microsoft.com/office/powerpoint/2010/main" val="2857006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85000"/>
              </a:schemeClr>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8" name="CaixaDeTexto 10"/>
          <p:cNvSpPr txBox="1">
            <a:spLocks noChangeArrowheads="1"/>
          </p:cNvSpPr>
          <p:nvPr/>
        </p:nvSpPr>
        <p:spPr bwMode="auto">
          <a:xfrm>
            <a:off x="63380" y="1019579"/>
            <a:ext cx="8175940" cy="3548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buNone/>
            </a:pPr>
            <a:r>
              <a:rPr lang="pt-BR" sz="1650" dirty="0">
                <a:solidFill>
                  <a:srgbClr val="000000"/>
                </a:solidFill>
                <a:effectLst/>
                <a:latin typeface="Arial Black" panose="020B0A04020102020204" pitchFamily="34" charset="0"/>
              </a:rPr>
              <a:t>Certamente, você possui uma Bíblia em casa, talvez até mais de uma. Ao longo da história, este valioso livro foi copiado em segredo e, em alguns momentos, até proibido muitas pessoas se sacrificaram por ele. É o livro mais publicado de todos os tempos, traduzido para diversas línguas, e um dos mais antigos que existem.</a:t>
            </a:r>
          </a:p>
          <a:p>
            <a:pPr marL="0" indent="0" algn="just" rtl="0" eaLnBrk="1" latinLnBrk="0" hangingPunct="1">
              <a:buNone/>
            </a:pPr>
            <a:r>
              <a:rPr lang="pt-BR" sz="1650" dirty="0">
                <a:solidFill>
                  <a:srgbClr val="000000"/>
                </a:solidFill>
                <a:effectLst/>
                <a:latin typeface="Arial Black" panose="020B0A04020102020204" pitchFamily="34" charset="0"/>
              </a:rPr>
              <a:t>Qual é o papel da Bíblia em sua vida? Você tem dedicado tempo à leitura da Palavra de Deus, ou ela permanece ao lado da cama ou esquecida em alguma prateleira, acumulando poeira? Será que sua rotina está tão cheia que não sobra espaço para um estudo aprofundado? Ou talvez você se sinta desmotivado a abrir suas páginas?</a:t>
            </a:r>
          </a:p>
          <a:p>
            <a:pPr marL="0" indent="0" algn="just" rtl="0" eaLnBrk="1" latinLnBrk="0" hangingPunct="1">
              <a:buNone/>
            </a:pPr>
            <a:r>
              <a:rPr lang="pt-BR" sz="1650" dirty="0">
                <a:solidFill>
                  <a:srgbClr val="000000"/>
                </a:solidFill>
                <a:effectLst/>
                <a:latin typeface="Arial Black" panose="020B0A04020102020204" pitchFamily="34" charset="0"/>
              </a:rPr>
              <a:t>A Palavra de Deus é viva e poderosa. Ele deseja usar a Bíblia para tocar seu coração, encorajá-lo, confrontar o que precisa ser transformado, renovar sua vida, guiá-lo e fortalecer sua esperança.</a:t>
            </a:r>
            <a:endParaRPr lang="pt-BR" altLang="pt-BR" sz="1650" dirty="0">
              <a:latin typeface="Arial Black" panose="020B0A04020102020204" pitchFamily="34" charset="0"/>
              <a:cs typeface="Arial" panose="020B0604020202020204" pitchFamily="34" charset="0"/>
            </a:endParaRPr>
          </a:p>
        </p:txBody>
      </p:sp>
      <p:sp>
        <p:nvSpPr>
          <p:cNvPr id="10" name="Arredondar Retângulo em um Canto Diagonal 9"/>
          <p:cNvSpPr/>
          <p:nvPr/>
        </p:nvSpPr>
        <p:spPr>
          <a:xfrm>
            <a:off x="64294" y="220380"/>
            <a:ext cx="1489166" cy="444137"/>
          </a:xfrm>
          <a:prstGeom prst="round2DiagRect">
            <a:avLst>
              <a:gd name="adj1" fmla="val 16667"/>
              <a:gd name="adj2" fmla="val 33333"/>
            </a:avLst>
          </a:prstGeom>
          <a:gradFill>
            <a:gsLst>
              <a:gs pos="0">
                <a:srgbClr val="D0E2D3"/>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Sábado</a:t>
            </a:r>
            <a:endParaRPr lang="pt-BR" dirty="0">
              <a:solidFill>
                <a:schemeClr val="bg2">
                  <a:lumMod val="25000"/>
                </a:schemeClr>
              </a:solidFill>
            </a:endParaRPr>
          </a:p>
        </p:txBody>
      </p:sp>
      <p:sp>
        <p:nvSpPr>
          <p:cNvPr id="11" name="Retângulo 10"/>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04</a:t>
            </a:r>
            <a:endParaRPr lang="pt-BR" dirty="0">
              <a:solidFill>
                <a:srgbClr val="452643"/>
              </a:solidFill>
            </a:endParaRPr>
          </a:p>
        </p:txBody>
      </p:sp>
      <p:sp>
        <p:nvSpPr>
          <p:cNvPr id="14" name="Pentágono 13"/>
          <p:cNvSpPr/>
          <p:nvPr/>
        </p:nvSpPr>
        <p:spPr>
          <a:xfrm>
            <a:off x="1688022" y="172635"/>
            <a:ext cx="5597118" cy="566825"/>
          </a:xfrm>
          <a:prstGeom prst="homePlate">
            <a:avLst>
              <a:gd name="adj" fmla="val 22345"/>
            </a:avLst>
          </a:prstGeom>
          <a:gradFill>
            <a:gsLst>
              <a:gs pos="0">
                <a:srgbClr val="D0E2D3"/>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tx1"/>
                </a:solidFill>
                <a:latin typeface="Arial Black" panose="020B0A04020102020204" pitchFamily="34" charset="0"/>
              </a:rPr>
              <a:t>INTRODUÇÃO</a:t>
            </a:r>
            <a:endParaRPr lang="pt-BR" dirty="0">
              <a:solidFill>
                <a:schemeClr val="tx1"/>
              </a:solidFill>
            </a:endParaRPr>
          </a:p>
        </p:txBody>
      </p:sp>
      <p:sp>
        <p:nvSpPr>
          <p:cNvPr id="18" name="Retângulo 17"/>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Lm 3:22, 23; 2Tm 3:1547; Jo 17:17; Ef 1:13; Sl 119:11; iCo 2:14</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2" name="Imagem 1" descr="Diagrama&#10;&#10;O conteúdo gerado por IA pode estar incorreto.">
            <a:extLst>
              <a:ext uri="{FF2B5EF4-FFF2-40B4-BE49-F238E27FC236}">
                <a16:creationId xmlns:a16="http://schemas.microsoft.com/office/drawing/2014/main" id="{39DDE7F5-C38E-BD8B-D138-3676574455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4" name="Imagem 3" descr="Desenho de uma pessoa&#10;&#10;O conteúdo gerado por IA pode estar incorreto.">
            <a:extLst>
              <a:ext uri="{FF2B5EF4-FFF2-40B4-BE49-F238E27FC236}">
                <a16:creationId xmlns:a16="http://schemas.microsoft.com/office/drawing/2014/main" id="{6A522968-0713-B151-B7AE-55CDB518C696}"/>
              </a:ext>
            </a:extLst>
          </p:cNvPr>
          <p:cNvPicPr>
            <a:picLocks noChangeAspect="1"/>
          </p:cNvPicPr>
          <p:nvPr/>
        </p:nvPicPr>
        <p:blipFill>
          <a:blip r:embed="rId4">
            <a:duotone>
              <a:schemeClr val="accent1">
                <a:shade val="45000"/>
                <a:satMod val="135000"/>
              </a:schemeClr>
              <a:prstClr val="white"/>
            </a:duotone>
            <a:extLst>
              <a:ext uri="{BEBA8EAE-BF5A-486C-A8C5-ECC9F3942E4B}">
                <a14:imgProps xmlns:a14="http://schemas.microsoft.com/office/drawing/2010/main">
                  <a14:imgLayer r:embed="rId5">
                    <a14:imgEffect>
                      <a14:brightnessContrast bright="40000" contrast="40000"/>
                    </a14:imgEffect>
                  </a14:imgLayer>
                </a14:imgProps>
              </a:ext>
            </a:extLst>
          </a:blip>
          <a:stretch>
            <a:fillRect/>
          </a:stretch>
        </p:blipFill>
        <p:spPr>
          <a:xfrm>
            <a:off x="7289876" y="-25785"/>
            <a:ext cx="1898888" cy="843308"/>
          </a:xfrm>
          <a:prstGeom prst="rect">
            <a:avLst/>
          </a:prstGeom>
          <a:ln>
            <a:noFill/>
          </a:ln>
          <a:effectLst>
            <a:softEdge rad="112500"/>
          </a:effectLst>
        </p:spPr>
      </p:pic>
    </p:spTree>
    <p:extLst>
      <p:ext uri="{BB962C8B-B14F-4D97-AF65-F5344CB8AC3E}">
        <p14:creationId xmlns:p14="http://schemas.microsoft.com/office/powerpoint/2010/main" val="2103443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00FF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59995"/>
            <a:ext cx="1489166" cy="444137"/>
          </a:xfrm>
          <a:prstGeom prst="round2DiagRect">
            <a:avLst>
              <a:gd name="adj1" fmla="val 16667"/>
              <a:gd name="adj2" fmla="val 33333"/>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rgbClr val="002060"/>
                </a:solidFill>
                <a:latin typeface="Arial Black" panose="020B0A04020102020204" pitchFamily="34" charset="0"/>
              </a:rPr>
              <a:t>Domingo</a:t>
            </a:r>
            <a:endParaRPr lang="pt-BR" dirty="0">
              <a:solidFill>
                <a:srgbClr val="002060"/>
              </a:solidFill>
            </a:endParaRPr>
          </a:p>
        </p:txBody>
      </p:sp>
      <p:sp>
        <p:nvSpPr>
          <p:cNvPr id="14" name="Pentágono 13"/>
          <p:cNvSpPr/>
          <p:nvPr/>
        </p:nvSpPr>
        <p:spPr>
          <a:xfrm>
            <a:off x="1688022" y="103625"/>
            <a:ext cx="5597118" cy="566825"/>
          </a:xfrm>
          <a:prstGeom prst="homePlate">
            <a:avLst>
              <a:gd name="adj" fmla="val 22345"/>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A arma mais poderosa</a:t>
            </a:r>
            <a:endParaRPr lang="pt-BR" sz="2000" dirty="0">
              <a:solidFill>
                <a:schemeClr val="tx1"/>
              </a:solidFill>
            </a:endParaRPr>
          </a:p>
        </p:txBody>
      </p:sp>
      <p:sp>
        <p:nvSpPr>
          <p:cNvPr id="13" name="CaixaDeTexto 15"/>
          <p:cNvSpPr txBox="1">
            <a:spLocks noChangeArrowheads="1"/>
          </p:cNvSpPr>
          <p:nvPr/>
        </p:nvSpPr>
        <p:spPr bwMode="auto">
          <a:xfrm>
            <a:off x="33430" y="1268189"/>
            <a:ext cx="8244542"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1. Mesmo quando somos inconstantes e nossa comunhão diária é instável, Ele continua sendo o mesmo (</a:t>
            </a:r>
            <a:r>
              <a:rPr lang="pt-BR" altLang="pt-BR" sz="1500" dirty="0" err="1">
                <a:solidFill>
                  <a:srgbClr val="C00000"/>
                </a:solidFill>
                <a:latin typeface="Arial Black" panose="020B0A04020102020204" pitchFamily="34" charset="0"/>
                <a:cs typeface="Arial" panose="020B0604020202020204" pitchFamily="34" charset="0"/>
              </a:rPr>
              <a:t>Lm</a:t>
            </a:r>
            <a:r>
              <a:rPr lang="pt-BR" altLang="pt-BR" sz="1500" dirty="0">
                <a:solidFill>
                  <a:srgbClr val="C00000"/>
                </a:solidFill>
                <a:latin typeface="Arial Black" panose="020B0A04020102020204" pitchFamily="34" charset="0"/>
                <a:cs typeface="Arial" panose="020B0604020202020204" pitchFamily="34" charset="0"/>
              </a:rPr>
              <a:t> 3:22, 23). Em que isso é diferente da maneira como costumamos agir?</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Você costuma buscar a Deus todos os dias ou tem falhado nisso? Há mudanças que talvez você precise fazer?</a:t>
            </a:r>
          </a:p>
        </p:txBody>
      </p:sp>
      <p:sp>
        <p:nvSpPr>
          <p:cNvPr id="15" name="Texto Explicativo: Seta para Baixo 14">
            <a:extLst>
              <a:ext uri="{FF2B5EF4-FFF2-40B4-BE49-F238E27FC236}">
                <a16:creationId xmlns:a16="http://schemas.microsoft.com/office/drawing/2014/main" id="{9EF323A3-E3B5-474A-8077-D78C396E1C05}"/>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675D3337-7DF3-BE4F-821E-0C4FAA4EF9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3BD774DE-42DF-4E9B-F619-85436E54225A}"/>
              </a:ext>
            </a:extLst>
          </p:cNvPr>
          <p:cNvSpPr/>
          <p:nvPr/>
        </p:nvSpPr>
        <p:spPr>
          <a:xfrm>
            <a:off x="7701510" y="771074"/>
            <a:ext cx="1364476" cy="369332"/>
          </a:xfrm>
          <a:prstGeom prst="rect">
            <a:avLst/>
          </a:prstGeom>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pt-BR" dirty="0">
                <a:solidFill>
                  <a:srgbClr val="452643"/>
                </a:solidFill>
                <a:latin typeface="Arial Black" panose="020B0A04020102020204" pitchFamily="34" charset="0"/>
              </a:rPr>
              <a:t>LIÇÃO 04</a:t>
            </a:r>
            <a:endParaRPr lang="pt-BR" dirty="0">
              <a:solidFill>
                <a:srgbClr val="452643"/>
              </a:solidFill>
            </a:endParaRPr>
          </a:p>
        </p:txBody>
      </p:sp>
      <p:sp>
        <p:nvSpPr>
          <p:cNvPr id="4" name="Retângulo 3">
            <a:extLst>
              <a:ext uri="{FF2B5EF4-FFF2-40B4-BE49-F238E27FC236}">
                <a16:creationId xmlns:a16="http://schemas.microsoft.com/office/drawing/2014/main" id="{28F2D99E-F81C-C8E1-DE59-D6E35C16E20F}"/>
              </a:ext>
            </a:extLst>
          </p:cNvPr>
          <p:cNvSpPr>
            <a:spLocks noChangeArrowheads="1"/>
          </p:cNvSpPr>
          <p:nvPr/>
        </p:nvSpPr>
        <p:spPr bwMode="auto">
          <a:xfrm>
            <a:off x="-3677" y="4873757"/>
            <a:ext cx="8639958" cy="276999"/>
          </a:xfrm>
          <a:prstGeom prst="rect">
            <a:avLst/>
          </a:prstGeom>
          <a:noFill/>
          <a:ln>
            <a:noFill/>
          </a:ln>
        </p:spPr>
        <p:txBody>
          <a:bodyPr wrap="square">
            <a:spAutoFit/>
          </a:bodyPr>
          <a:lstStyle>
            <a:defPPr>
              <a:defRPr lang="en-US"/>
            </a:defPPr>
            <a:lvl1pPr marL="0" algn="l" defTabSz="457200" rtl="0" eaLnBrk="1" latinLnBrk="0" hangingPunct="1">
              <a:lnSpc>
                <a:spcPct val="90000"/>
              </a:lnSpc>
              <a:spcBef>
                <a:spcPts val="1000"/>
              </a:spcBef>
              <a:buFont typeface="Arial" panose="020B0604020202020204" pitchFamily="34" charset="0"/>
              <a:buChar char="•"/>
              <a:defRPr sz="2800" kern="1200">
                <a:solidFill>
                  <a:schemeClr val="tx1"/>
                </a:solidFill>
                <a:latin typeface="Calibri" panose="020F0502020204030204" pitchFamily="34" charset="0"/>
                <a:ea typeface="+mn-ea"/>
                <a:cs typeface="+mn-cs"/>
              </a:defRPr>
            </a:lvl1pPr>
            <a:lvl2pPr marL="742950" indent="-285750" algn="l" defTabSz="45720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pitchFamily="34" charset="0"/>
                <a:ea typeface="+mn-ea"/>
                <a:cs typeface="+mn-cs"/>
              </a:defRPr>
            </a:lvl2pPr>
            <a:lvl3pPr marL="1143000" indent="-228600" algn="l" defTabSz="45720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mn-ea"/>
                <a:cs typeface="+mn-cs"/>
              </a:defRPr>
            </a:lvl3pPr>
            <a:lvl4pPr marL="1600200" indent="-228600" algn="l" defTabSz="4572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mn-cs"/>
              </a:defRPr>
            </a:lvl4pPr>
            <a:lvl5pPr marL="2057400" indent="-228600" algn="l" defTabSz="4572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mn-cs"/>
              </a:defRPr>
            </a:lvl5pPr>
            <a:lvl6pPr marL="25146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6pPr>
            <a:lvl7pPr marL="29718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7pPr>
            <a:lvl8pPr marL="34290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8pPr>
            <a:lvl9pPr marL="38862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Lm 3:22, 23; 2Tm 3:1547; Jo 17:17; Ef 1:13; Sl 119:11; iCo 2:14</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6" name="Imagem 5" descr="Desenho de uma pessoa&#10;&#10;O conteúdo gerado por IA pode estar incorreto.">
            <a:extLst>
              <a:ext uri="{FF2B5EF4-FFF2-40B4-BE49-F238E27FC236}">
                <a16:creationId xmlns:a16="http://schemas.microsoft.com/office/drawing/2014/main" id="{6A522968-0713-B151-B7AE-55CDB518C696}"/>
              </a:ext>
            </a:extLst>
          </p:cNvPr>
          <p:cNvPicPr>
            <a:picLocks noChangeAspect="1"/>
          </p:cNvPicPr>
          <p:nvPr/>
        </p:nvPicPr>
        <p:blipFill>
          <a:blip r:embed="rId4">
            <a:duotone>
              <a:schemeClr val="accent1">
                <a:shade val="45000"/>
                <a:satMod val="135000"/>
              </a:schemeClr>
              <a:prstClr val="white"/>
            </a:duotone>
            <a:extLst>
              <a:ext uri="{BEBA8EAE-BF5A-486C-A8C5-ECC9F3942E4B}">
                <a14:imgProps xmlns:a14="http://schemas.microsoft.com/office/drawing/2010/main">
                  <a14:imgLayer r:embed="rId5">
                    <a14:imgEffect>
                      <a14:brightnessContrast bright="40000" contrast="40000"/>
                    </a14:imgEffect>
                  </a14:imgLayer>
                </a14:imgProps>
              </a:ext>
            </a:extLst>
          </a:blip>
          <a:stretch>
            <a:fillRect/>
          </a:stretch>
        </p:blipFill>
        <p:spPr>
          <a:xfrm>
            <a:off x="7266253" y="2268"/>
            <a:ext cx="1898888" cy="843308"/>
          </a:xfrm>
          <a:prstGeom prst="rect">
            <a:avLst/>
          </a:prstGeom>
          <a:ln>
            <a:noFill/>
          </a:ln>
          <a:effectLst>
            <a:softEdge rad="112500"/>
          </a:effectLst>
        </p:spPr>
      </p:pic>
    </p:spTree>
    <p:extLst>
      <p:ext uri="{BB962C8B-B14F-4D97-AF65-F5344CB8AC3E}">
        <p14:creationId xmlns:p14="http://schemas.microsoft.com/office/powerpoint/2010/main" val="2630436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00FF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59995"/>
            <a:ext cx="1489166" cy="444137"/>
          </a:xfrm>
          <a:prstGeom prst="round2DiagRect">
            <a:avLst>
              <a:gd name="adj1" fmla="val 16667"/>
              <a:gd name="adj2" fmla="val 33333"/>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rgbClr val="002060"/>
                </a:solidFill>
                <a:latin typeface="Arial Black" panose="020B0A04020102020204" pitchFamily="34" charset="0"/>
              </a:rPr>
              <a:t>Domingo</a:t>
            </a:r>
            <a:endParaRPr lang="pt-BR" dirty="0">
              <a:solidFill>
                <a:srgbClr val="002060"/>
              </a:solidFill>
            </a:endParaRPr>
          </a:p>
        </p:txBody>
      </p:sp>
      <p:sp>
        <p:nvSpPr>
          <p:cNvPr id="14" name="Pentágono 13"/>
          <p:cNvSpPr/>
          <p:nvPr/>
        </p:nvSpPr>
        <p:spPr>
          <a:xfrm>
            <a:off x="1688022" y="103625"/>
            <a:ext cx="5597118" cy="566825"/>
          </a:xfrm>
          <a:prstGeom prst="homePlate">
            <a:avLst>
              <a:gd name="adj" fmla="val 22345"/>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A arma mais poderosa</a:t>
            </a:r>
            <a:endParaRPr lang="pt-BR" sz="2000" dirty="0">
              <a:solidFill>
                <a:schemeClr val="tx1"/>
              </a:solidFill>
            </a:endParaRPr>
          </a:p>
        </p:txBody>
      </p:sp>
      <p:sp>
        <p:nvSpPr>
          <p:cNvPr id="12" name="CaixaDeTexto 10"/>
          <p:cNvSpPr txBox="1">
            <a:spLocks noChangeArrowheads="1"/>
          </p:cNvSpPr>
          <p:nvPr/>
        </p:nvSpPr>
        <p:spPr bwMode="auto">
          <a:xfrm>
            <a:off x="24368" y="1131002"/>
            <a:ext cx="8253604" cy="3766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algn="just" rtl="0" eaLnBrk="1" latinLnBrk="0" hangingPunct="1">
              <a:lnSpc>
                <a:spcPct val="90000"/>
              </a:lnSpc>
              <a:spcBef>
                <a:spcPts val="1000"/>
              </a:spcBef>
              <a:buFont typeface="Arial" panose="020B0604020202020204" pitchFamily="34" charset="0"/>
              <a:buChar char="•"/>
            </a:pPr>
            <a:r>
              <a:rPr lang="pt-BR" sz="1600" dirty="0">
                <a:solidFill>
                  <a:srgbClr val="000000"/>
                </a:solidFill>
                <a:effectLst/>
                <a:latin typeface="Arial Black" panose="020B0A04020102020204" pitchFamily="34" charset="0"/>
              </a:rPr>
              <a:t>Um dos ataques mais sutis e perigosos de Satanás é justamente impedir que você dedique tempo a Deus por meio da Sua Palavra. A principal tática do inimigo consiste em afastar as pessoas da Bíblia, utilizando a correria do cotidiano, a indiferença, o cansaço ou até a dúvida. Quando reservamos momentos para estar com Deus através da Palavra, nossa vida é renovada e nosso coração fortalecido. Por isso, o tentador fará de tudo para impedir que isso ocorra. Ao nos afastar da Bíblia, Satanás não só compromete nossa relação com o Senhor, mas também afeta nossos vínculos com os outros. Isso resulta em mais conflitos nos casamentos, maior irritabilidade dos pais em relação aos filhos e perda da paciência com as pessoas ao nosso redor. A vida parece acelerada demais, os dias tornam-se pesados e a sensação de opressão se instala. Muitas vezes, nem percebemos o que está acontecendo. Podemos até acreditar que estamos próximos de Deus, mas, quando dias e semanas passam sem que abramos a Bíblia, enfraquecemo-nos gradualmente.</a:t>
            </a:r>
            <a:endParaRPr lang="pt-BR" altLang="pt-BR" sz="1600" dirty="0">
              <a:latin typeface="Arial Black" panose="020B0A04020102020204" pitchFamily="34" charset="0"/>
              <a:cs typeface="Arial" panose="020B0604020202020204" pitchFamily="34" charset="0"/>
            </a:endParaRPr>
          </a:p>
        </p:txBody>
      </p:sp>
      <p:sp>
        <p:nvSpPr>
          <p:cNvPr id="3" name="Texto Explicativo: Seta para Baixo 2">
            <a:extLst>
              <a:ext uri="{FF2B5EF4-FFF2-40B4-BE49-F238E27FC236}">
                <a16:creationId xmlns:a16="http://schemas.microsoft.com/office/drawing/2014/main" id="{F514AFE6-CB97-49B3-AF4A-9109ED6B83CE}"/>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4" name="Imagem 3" descr="Diagrama&#10;&#10;O conteúdo gerado por IA pode estar incorreto.">
            <a:extLst>
              <a:ext uri="{FF2B5EF4-FFF2-40B4-BE49-F238E27FC236}">
                <a16:creationId xmlns:a16="http://schemas.microsoft.com/office/drawing/2014/main" id="{07344731-0EC0-1A7E-76D6-8E19F4DCAB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7031D7E4-500C-9CC5-D2B3-EBF191341E0E}"/>
              </a:ext>
            </a:extLst>
          </p:cNvPr>
          <p:cNvSpPr/>
          <p:nvPr/>
        </p:nvSpPr>
        <p:spPr>
          <a:xfrm>
            <a:off x="7701510" y="771074"/>
            <a:ext cx="1364476" cy="369332"/>
          </a:xfrm>
          <a:prstGeom prst="rect">
            <a:avLst/>
          </a:prstGeom>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pt-BR" dirty="0">
                <a:solidFill>
                  <a:srgbClr val="452643"/>
                </a:solidFill>
                <a:latin typeface="Arial Black" panose="020B0A04020102020204" pitchFamily="34" charset="0"/>
              </a:rPr>
              <a:t>LIÇÃO 04</a:t>
            </a:r>
            <a:endParaRPr lang="pt-BR" dirty="0">
              <a:solidFill>
                <a:srgbClr val="452643"/>
              </a:solidFill>
            </a:endParaRPr>
          </a:p>
        </p:txBody>
      </p:sp>
      <p:sp>
        <p:nvSpPr>
          <p:cNvPr id="5" name="Retângulo 4">
            <a:extLst>
              <a:ext uri="{FF2B5EF4-FFF2-40B4-BE49-F238E27FC236}">
                <a16:creationId xmlns:a16="http://schemas.microsoft.com/office/drawing/2014/main" id="{5BABD90D-8684-96D9-52FC-07FE0207699C}"/>
              </a:ext>
            </a:extLst>
          </p:cNvPr>
          <p:cNvSpPr>
            <a:spLocks noChangeArrowheads="1"/>
          </p:cNvSpPr>
          <p:nvPr/>
        </p:nvSpPr>
        <p:spPr bwMode="auto">
          <a:xfrm>
            <a:off x="-3677" y="4873757"/>
            <a:ext cx="8639958" cy="276999"/>
          </a:xfrm>
          <a:prstGeom prst="rect">
            <a:avLst/>
          </a:prstGeom>
          <a:noFill/>
          <a:ln>
            <a:noFill/>
          </a:ln>
        </p:spPr>
        <p:txBody>
          <a:bodyPr wrap="square">
            <a:spAutoFit/>
          </a:bodyPr>
          <a:lstStyle>
            <a:defPPr>
              <a:defRPr lang="en-US"/>
            </a:defPPr>
            <a:lvl1pPr marL="0" algn="l" defTabSz="457200" rtl="0" eaLnBrk="1" latinLnBrk="0" hangingPunct="1">
              <a:lnSpc>
                <a:spcPct val="90000"/>
              </a:lnSpc>
              <a:spcBef>
                <a:spcPts val="1000"/>
              </a:spcBef>
              <a:buFont typeface="Arial" panose="020B0604020202020204" pitchFamily="34" charset="0"/>
              <a:buChar char="•"/>
              <a:defRPr sz="2800" kern="1200">
                <a:solidFill>
                  <a:schemeClr val="tx1"/>
                </a:solidFill>
                <a:latin typeface="Calibri" panose="020F0502020204030204" pitchFamily="34" charset="0"/>
                <a:ea typeface="+mn-ea"/>
                <a:cs typeface="+mn-cs"/>
              </a:defRPr>
            </a:lvl1pPr>
            <a:lvl2pPr marL="742950" indent="-285750" algn="l" defTabSz="45720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pitchFamily="34" charset="0"/>
                <a:ea typeface="+mn-ea"/>
                <a:cs typeface="+mn-cs"/>
              </a:defRPr>
            </a:lvl2pPr>
            <a:lvl3pPr marL="1143000" indent="-228600" algn="l" defTabSz="45720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mn-ea"/>
                <a:cs typeface="+mn-cs"/>
              </a:defRPr>
            </a:lvl3pPr>
            <a:lvl4pPr marL="1600200" indent="-228600" algn="l" defTabSz="4572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mn-cs"/>
              </a:defRPr>
            </a:lvl4pPr>
            <a:lvl5pPr marL="2057400" indent="-228600" algn="l" defTabSz="4572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mn-cs"/>
              </a:defRPr>
            </a:lvl5pPr>
            <a:lvl6pPr marL="25146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6pPr>
            <a:lvl7pPr marL="29718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7pPr>
            <a:lvl8pPr marL="34290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8pPr>
            <a:lvl9pPr marL="38862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Lm 3:22, 23; 2Tm 3:1547; Jo 17:17; Ef 1:13; Sl 119:11; iCo 2:14</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7" name="Imagem 6" descr="Desenho de uma pessoa&#10;&#10;O conteúdo gerado por IA pode estar incorreto.">
            <a:extLst>
              <a:ext uri="{FF2B5EF4-FFF2-40B4-BE49-F238E27FC236}">
                <a16:creationId xmlns:a16="http://schemas.microsoft.com/office/drawing/2014/main" id="{6A522968-0713-B151-B7AE-55CDB518C696}"/>
              </a:ext>
            </a:extLst>
          </p:cNvPr>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brightnessContrast bright="40000" contrast="40000"/>
                    </a14:imgEffect>
                  </a14:imgLayer>
                </a14:imgProps>
              </a:ext>
            </a:extLst>
          </a:blip>
          <a:stretch>
            <a:fillRect/>
          </a:stretch>
        </p:blipFill>
        <p:spPr>
          <a:xfrm>
            <a:off x="7266253" y="2268"/>
            <a:ext cx="1898888" cy="843308"/>
          </a:xfrm>
          <a:prstGeom prst="rect">
            <a:avLst/>
          </a:prstGeom>
          <a:ln>
            <a:noFill/>
          </a:ln>
          <a:effectLst>
            <a:softEdge rad="112500"/>
          </a:effectLst>
        </p:spPr>
      </p:pic>
    </p:spTree>
    <p:extLst>
      <p:ext uri="{BB962C8B-B14F-4D97-AF65-F5344CB8AC3E}">
        <p14:creationId xmlns:p14="http://schemas.microsoft.com/office/powerpoint/2010/main" val="3683219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FFCC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Segunda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A autoridade das Escrituras</a:t>
            </a:r>
          </a:p>
        </p:txBody>
      </p:sp>
      <p:sp>
        <p:nvSpPr>
          <p:cNvPr id="15" name="CaixaDeTexto 15">
            <a:extLst>
              <a:ext uri="{FF2B5EF4-FFF2-40B4-BE49-F238E27FC236}">
                <a16:creationId xmlns:a16="http://schemas.microsoft.com/office/drawing/2014/main" id="{D5C09FDA-172B-4732-BD2E-A9BBEF8B191B}"/>
              </a:ext>
            </a:extLst>
          </p:cNvPr>
          <p:cNvSpPr txBox="1">
            <a:spLocks noChangeArrowheads="1"/>
          </p:cNvSpPr>
          <p:nvPr/>
        </p:nvSpPr>
        <p:spPr bwMode="auto">
          <a:xfrm>
            <a:off x="33430" y="1208029"/>
            <a:ext cx="8140991" cy="26314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2. A própria Bíblia afirma claramente qual é sua autoridade e sua função. Leia 2 Timóteo 3:15-17. De acordo com esse texto, qual é o objetivo das Escrituras?</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p:txBody>
      </p:sp>
      <p:sp>
        <p:nvSpPr>
          <p:cNvPr id="22" name="Texto Explicativo: Seta para Baixo 21">
            <a:extLst>
              <a:ext uri="{FF2B5EF4-FFF2-40B4-BE49-F238E27FC236}">
                <a16:creationId xmlns:a16="http://schemas.microsoft.com/office/drawing/2014/main" id="{BDD13C62-4DCC-4E38-8F64-0DE6F4ED90DE}"/>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A1E0D5B6-F654-BC7D-5B4D-9CEEEF8576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A2DD93DF-D896-CD16-DE1D-C130226C7954}"/>
              </a:ext>
            </a:extLst>
          </p:cNvPr>
          <p:cNvSpPr/>
          <p:nvPr/>
        </p:nvSpPr>
        <p:spPr>
          <a:xfrm>
            <a:off x="7701510" y="771074"/>
            <a:ext cx="1364476" cy="369332"/>
          </a:xfrm>
          <a:prstGeom prst="rect">
            <a:avLst/>
          </a:prstGeom>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pt-BR" dirty="0">
                <a:solidFill>
                  <a:srgbClr val="452643"/>
                </a:solidFill>
                <a:latin typeface="Arial Black" panose="020B0A04020102020204" pitchFamily="34" charset="0"/>
              </a:rPr>
              <a:t>LIÇÃO 04</a:t>
            </a:r>
            <a:endParaRPr lang="pt-BR" dirty="0">
              <a:solidFill>
                <a:srgbClr val="452643"/>
              </a:solidFill>
            </a:endParaRPr>
          </a:p>
        </p:txBody>
      </p:sp>
      <p:sp>
        <p:nvSpPr>
          <p:cNvPr id="4" name="Retângulo 3">
            <a:extLst>
              <a:ext uri="{FF2B5EF4-FFF2-40B4-BE49-F238E27FC236}">
                <a16:creationId xmlns:a16="http://schemas.microsoft.com/office/drawing/2014/main" id="{2AB0B330-82BB-0158-0A61-2F675F4093DC}"/>
              </a:ext>
            </a:extLst>
          </p:cNvPr>
          <p:cNvSpPr>
            <a:spLocks noChangeArrowheads="1"/>
          </p:cNvSpPr>
          <p:nvPr/>
        </p:nvSpPr>
        <p:spPr bwMode="auto">
          <a:xfrm>
            <a:off x="-3677" y="4873757"/>
            <a:ext cx="8639958" cy="276999"/>
          </a:xfrm>
          <a:prstGeom prst="rect">
            <a:avLst/>
          </a:prstGeom>
          <a:noFill/>
          <a:ln>
            <a:noFill/>
          </a:ln>
        </p:spPr>
        <p:txBody>
          <a:bodyPr wrap="square">
            <a:spAutoFit/>
          </a:bodyPr>
          <a:lstStyle>
            <a:defPPr>
              <a:defRPr lang="en-US"/>
            </a:defPPr>
            <a:lvl1pPr marL="0" algn="l" defTabSz="457200" rtl="0" eaLnBrk="1" latinLnBrk="0" hangingPunct="1">
              <a:lnSpc>
                <a:spcPct val="90000"/>
              </a:lnSpc>
              <a:spcBef>
                <a:spcPts val="1000"/>
              </a:spcBef>
              <a:buFont typeface="Arial" panose="020B0604020202020204" pitchFamily="34" charset="0"/>
              <a:buChar char="•"/>
              <a:defRPr sz="2800" kern="1200">
                <a:solidFill>
                  <a:schemeClr val="tx1"/>
                </a:solidFill>
                <a:latin typeface="Calibri" panose="020F0502020204030204" pitchFamily="34" charset="0"/>
                <a:ea typeface="+mn-ea"/>
                <a:cs typeface="+mn-cs"/>
              </a:defRPr>
            </a:lvl1pPr>
            <a:lvl2pPr marL="742950" indent="-285750" algn="l" defTabSz="45720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pitchFamily="34" charset="0"/>
                <a:ea typeface="+mn-ea"/>
                <a:cs typeface="+mn-cs"/>
              </a:defRPr>
            </a:lvl2pPr>
            <a:lvl3pPr marL="1143000" indent="-228600" algn="l" defTabSz="45720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mn-ea"/>
                <a:cs typeface="+mn-cs"/>
              </a:defRPr>
            </a:lvl3pPr>
            <a:lvl4pPr marL="1600200" indent="-228600" algn="l" defTabSz="4572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mn-cs"/>
              </a:defRPr>
            </a:lvl4pPr>
            <a:lvl5pPr marL="2057400" indent="-228600" algn="l" defTabSz="4572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mn-cs"/>
              </a:defRPr>
            </a:lvl5pPr>
            <a:lvl6pPr marL="25146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6pPr>
            <a:lvl7pPr marL="29718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7pPr>
            <a:lvl8pPr marL="34290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8pPr>
            <a:lvl9pPr marL="38862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Lm 3:22, 23; 2Tm 3:1547; Jo 17:17; Ef 1:13; Sl 119:11; iCo 2:14</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5" name="Imagem 4" descr="Desenho de uma pessoa&#10;&#10;O conteúdo gerado por IA pode estar incorreto.">
            <a:extLst>
              <a:ext uri="{FF2B5EF4-FFF2-40B4-BE49-F238E27FC236}">
                <a16:creationId xmlns:a16="http://schemas.microsoft.com/office/drawing/2014/main" id="{6A522968-0713-B151-B7AE-55CDB518C696}"/>
              </a:ext>
            </a:extLst>
          </p:cNvPr>
          <p:cNvPicPr>
            <a:picLocks noChangeAspect="1"/>
          </p:cNvPicPr>
          <p:nvPr/>
        </p:nvPicPr>
        <p:blipFill>
          <a:blip r:embed="rId4">
            <a:duotone>
              <a:schemeClr val="accent1">
                <a:shade val="45000"/>
                <a:satMod val="135000"/>
              </a:schemeClr>
              <a:prstClr val="white"/>
            </a:duotone>
            <a:extLst>
              <a:ext uri="{BEBA8EAE-BF5A-486C-A8C5-ECC9F3942E4B}">
                <a14:imgProps xmlns:a14="http://schemas.microsoft.com/office/drawing/2010/main">
                  <a14:imgLayer r:embed="rId5">
                    <a14:imgEffect>
                      <a14:brightnessContrast bright="40000" contrast="40000"/>
                    </a14:imgEffect>
                  </a14:imgLayer>
                </a14:imgProps>
              </a:ext>
            </a:extLst>
          </a:blip>
          <a:stretch>
            <a:fillRect/>
          </a:stretch>
        </p:blipFill>
        <p:spPr>
          <a:xfrm>
            <a:off x="7266253" y="2268"/>
            <a:ext cx="1898888" cy="843308"/>
          </a:xfrm>
          <a:prstGeom prst="rect">
            <a:avLst/>
          </a:prstGeom>
          <a:ln>
            <a:noFill/>
          </a:ln>
          <a:effectLst>
            <a:softEdge rad="112500"/>
          </a:effectLst>
        </p:spPr>
      </p:pic>
    </p:spTree>
    <p:extLst>
      <p:ext uri="{BB962C8B-B14F-4D97-AF65-F5344CB8AC3E}">
        <p14:creationId xmlns:p14="http://schemas.microsoft.com/office/powerpoint/2010/main" val="3902406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FFCC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Segunda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A autoridade das Escrituras</a:t>
            </a:r>
          </a:p>
        </p:txBody>
      </p:sp>
      <p:sp>
        <p:nvSpPr>
          <p:cNvPr id="12" name="CaixaDeTexto 10">
            <a:extLst>
              <a:ext uri="{FF2B5EF4-FFF2-40B4-BE49-F238E27FC236}">
                <a16:creationId xmlns:a16="http://schemas.microsoft.com/office/drawing/2014/main" id="{A64B78EF-EDA8-421A-88C9-45544BBCA9D1}"/>
              </a:ext>
            </a:extLst>
          </p:cNvPr>
          <p:cNvSpPr txBox="1">
            <a:spLocks noChangeArrowheads="1"/>
          </p:cNvSpPr>
          <p:nvPr/>
        </p:nvSpPr>
        <p:spPr bwMode="auto">
          <a:xfrm>
            <a:off x="24368" y="1132745"/>
            <a:ext cx="8197349" cy="6001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buNone/>
            </a:pPr>
            <a:r>
              <a:rPr lang="pt-BR" sz="1600" dirty="0">
                <a:solidFill>
                  <a:srgbClr val="000000"/>
                </a:solidFill>
                <a:effectLst/>
                <a:latin typeface="Arial Black" panose="020B0A04020102020204" pitchFamily="34" charset="0"/>
              </a:rPr>
              <a:t>Ao estudarmos a Bíblia, é fundamental evitar interpretá-la segundo nossos próprios interesses, tentando ajustar os textos às nossas ideias ou desejos, que nem sempre coincidem com os de Deus. Por exemplo, não devemos recorrer ao método de “fechar os olhos e apontar para um versículo”, pois essa não é a maneira pela qual Deus deseja se comunicar conosco. Ele não é um instrumento para satisfazer nossas vontades; seus pensamentos e caminhos estão muito além dos nossos (</a:t>
            </a:r>
            <a:r>
              <a:rPr lang="pt-BR" sz="1600" dirty="0" err="1">
                <a:solidFill>
                  <a:srgbClr val="000000"/>
                </a:solidFill>
                <a:effectLst/>
                <a:latin typeface="Arial Black" panose="020B0A04020102020204" pitchFamily="34" charset="0"/>
              </a:rPr>
              <a:t>Is</a:t>
            </a:r>
            <a:r>
              <a:rPr lang="pt-BR" sz="1600" dirty="0">
                <a:solidFill>
                  <a:srgbClr val="000000"/>
                </a:solidFill>
                <a:effectLst/>
                <a:latin typeface="Arial Black" panose="020B0A04020102020204" pitchFamily="34" charset="0"/>
              </a:rPr>
              <a:t> 55:9). Portanto, jamais devemos tentar controlar a mensagem que Ele nos transmite.</a:t>
            </a:r>
          </a:p>
          <a:p>
            <a:pPr marL="0" indent="0" algn="just" rtl="0" eaLnBrk="1" latinLnBrk="0" hangingPunct="1">
              <a:buNone/>
            </a:pPr>
            <a:r>
              <a:rPr lang="pt-BR" sz="1600" dirty="0">
                <a:solidFill>
                  <a:srgbClr val="000000"/>
                </a:solidFill>
                <a:effectLst/>
                <a:latin typeface="Arial Black" panose="020B0A04020102020204" pitchFamily="34" charset="0"/>
              </a:rPr>
              <a:t>Além disso, não é adequado selecionar apenas os trechos bíblicos que nos agradam ou que já conhecemos bem, negligenciando as partes mais desafiadoras. A Bíblia deve ser lida em sua totalidade, como uma mensagem integral. Se realmente queremos ouvir a voz de Deus, é necessário estudar a Bíblia de forma completa, utilizando métodos sólidos e responsáveis, confiando que Ele nos revelará, no momento certo, o que precisamos compreender.</a:t>
            </a:r>
            <a:endParaRPr lang="pt-BR" altLang="pt-BR" sz="1600" dirty="0">
              <a:latin typeface="Arial Black" panose="020B0A04020102020204" pitchFamily="34" charset="0"/>
              <a:cs typeface="Arial" panose="020B0604020202020204" pitchFamily="34" charset="0"/>
            </a:endParaRPr>
          </a:p>
        </p:txBody>
      </p:sp>
      <p:sp>
        <p:nvSpPr>
          <p:cNvPr id="13" name="Texto Explicativo: Seta para Baixo 12">
            <a:extLst>
              <a:ext uri="{FF2B5EF4-FFF2-40B4-BE49-F238E27FC236}">
                <a16:creationId xmlns:a16="http://schemas.microsoft.com/office/drawing/2014/main" id="{0D166226-26B4-450D-9EDE-E579CA78EEF8}"/>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3" name="Imagem 2" descr="Diagrama&#10;&#10;O conteúdo gerado por IA pode estar incorreto.">
            <a:extLst>
              <a:ext uri="{FF2B5EF4-FFF2-40B4-BE49-F238E27FC236}">
                <a16:creationId xmlns:a16="http://schemas.microsoft.com/office/drawing/2014/main" id="{2BE6A073-C0E1-50F0-D7B4-8226ED53D4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427DBD16-197A-ED68-4365-C0425A671533}"/>
              </a:ext>
            </a:extLst>
          </p:cNvPr>
          <p:cNvSpPr/>
          <p:nvPr/>
        </p:nvSpPr>
        <p:spPr>
          <a:xfrm>
            <a:off x="7701510" y="771074"/>
            <a:ext cx="1364476" cy="369332"/>
          </a:xfrm>
          <a:prstGeom prst="rect">
            <a:avLst/>
          </a:prstGeom>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pt-BR" dirty="0">
                <a:solidFill>
                  <a:srgbClr val="452643"/>
                </a:solidFill>
                <a:latin typeface="Arial Black" panose="020B0A04020102020204" pitchFamily="34" charset="0"/>
              </a:rPr>
              <a:t>LIÇÃO 04</a:t>
            </a:r>
            <a:endParaRPr lang="pt-BR" dirty="0">
              <a:solidFill>
                <a:srgbClr val="452643"/>
              </a:solidFill>
            </a:endParaRPr>
          </a:p>
        </p:txBody>
      </p:sp>
      <p:sp>
        <p:nvSpPr>
          <p:cNvPr id="4" name="Retângulo 3">
            <a:extLst>
              <a:ext uri="{FF2B5EF4-FFF2-40B4-BE49-F238E27FC236}">
                <a16:creationId xmlns:a16="http://schemas.microsoft.com/office/drawing/2014/main" id="{37EF687F-D24E-6E9E-18FA-6FBD01C6A65A}"/>
              </a:ext>
            </a:extLst>
          </p:cNvPr>
          <p:cNvSpPr>
            <a:spLocks noChangeArrowheads="1"/>
          </p:cNvSpPr>
          <p:nvPr/>
        </p:nvSpPr>
        <p:spPr bwMode="auto">
          <a:xfrm>
            <a:off x="-3677" y="4873757"/>
            <a:ext cx="8639958" cy="276999"/>
          </a:xfrm>
          <a:prstGeom prst="rect">
            <a:avLst/>
          </a:prstGeom>
          <a:noFill/>
          <a:ln>
            <a:noFill/>
          </a:ln>
        </p:spPr>
        <p:txBody>
          <a:bodyPr wrap="square">
            <a:spAutoFit/>
          </a:bodyPr>
          <a:lstStyle>
            <a:defPPr>
              <a:defRPr lang="en-US"/>
            </a:defPPr>
            <a:lvl1pPr marL="0" algn="l" defTabSz="457200" rtl="0" eaLnBrk="1" latinLnBrk="0" hangingPunct="1">
              <a:lnSpc>
                <a:spcPct val="90000"/>
              </a:lnSpc>
              <a:spcBef>
                <a:spcPts val="1000"/>
              </a:spcBef>
              <a:buFont typeface="Arial" panose="020B0604020202020204" pitchFamily="34" charset="0"/>
              <a:buChar char="•"/>
              <a:defRPr sz="2800" kern="1200">
                <a:solidFill>
                  <a:schemeClr val="tx1"/>
                </a:solidFill>
                <a:latin typeface="Calibri" panose="020F0502020204030204" pitchFamily="34" charset="0"/>
                <a:ea typeface="+mn-ea"/>
                <a:cs typeface="+mn-cs"/>
              </a:defRPr>
            </a:lvl1pPr>
            <a:lvl2pPr marL="742950" indent="-285750" algn="l" defTabSz="45720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pitchFamily="34" charset="0"/>
                <a:ea typeface="+mn-ea"/>
                <a:cs typeface="+mn-cs"/>
              </a:defRPr>
            </a:lvl2pPr>
            <a:lvl3pPr marL="1143000" indent="-228600" algn="l" defTabSz="45720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mn-ea"/>
                <a:cs typeface="+mn-cs"/>
              </a:defRPr>
            </a:lvl3pPr>
            <a:lvl4pPr marL="1600200" indent="-228600" algn="l" defTabSz="4572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mn-cs"/>
              </a:defRPr>
            </a:lvl4pPr>
            <a:lvl5pPr marL="2057400" indent="-228600" algn="l" defTabSz="4572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mn-cs"/>
              </a:defRPr>
            </a:lvl5pPr>
            <a:lvl6pPr marL="25146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6pPr>
            <a:lvl7pPr marL="29718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7pPr>
            <a:lvl8pPr marL="34290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8pPr>
            <a:lvl9pPr marL="38862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Lm 3:22, 23; 2Tm 3:1547; Jo 17:17; Ef 1:13; Sl 119:11; iCo 2:14</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5" name="Imagem 4" descr="Desenho de uma pessoa&#10;&#10;O conteúdo gerado por IA pode estar incorreto.">
            <a:extLst>
              <a:ext uri="{FF2B5EF4-FFF2-40B4-BE49-F238E27FC236}">
                <a16:creationId xmlns:a16="http://schemas.microsoft.com/office/drawing/2014/main" id="{6A522968-0713-B151-B7AE-55CDB518C696}"/>
              </a:ext>
            </a:extLst>
          </p:cNvPr>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brightnessContrast bright="40000" contrast="40000"/>
                    </a14:imgEffect>
                  </a14:imgLayer>
                </a14:imgProps>
              </a:ext>
            </a:extLst>
          </a:blip>
          <a:stretch>
            <a:fillRect/>
          </a:stretch>
        </p:blipFill>
        <p:spPr>
          <a:xfrm>
            <a:off x="7266253" y="2268"/>
            <a:ext cx="1898888" cy="843308"/>
          </a:xfrm>
          <a:prstGeom prst="rect">
            <a:avLst/>
          </a:prstGeom>
          <a:ln>
            <a:noFill/>
          </a:ln>
          <a:effectLst>
            <a:softEdge rad="112500"/>
          </a:effectLst>
        </p:spPr>
      </p:pic>
    </p:spTree>
    <p:extLst>
      <p:ext uri="{BB962C8B-B14F-4D97-AF65-F5344CB8AC3E}">
        <p14:creationId xmlns:p14="http://schemas.microsoft.com/office/powerpoint/2010/main" val="3032827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FFE9A3"/>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Terça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A verdade bíblica</a:t>
            </a:r>
          </a:p>
        </p:txBody>
      </p:sp>
      <p:sp>
        <p:nvSpPr>
          <p:cNvPr id="15" name="CaixaDeTexto 15">
            <a:extLst>
              <a:ext uri="{FF2B5EF4-FFF2-40B4-BE49-F238E27FC236}">
                <a16:creationId xmlns:a16="http://schemas.microsoft.com/office/drawing/2014/main" id="{C3A1BEFC-B9B8-4142-B09F-1F5B330F4265}"/>
              </a:ext>
            </a:extLst>
          </p:cNvPr>
          <p:cNvSpPr txBox="1">
            <a:spLocks noChangeArrowheads="1"/>
          </p:cNvSpPr>
          <p:nvPr/>
        </p:nvSpPr>
        <p:spPr bwMode="auto">
          <a:xfrm>
            <a:off x="33430" y="1208029"/>
            <a:ext cx="8244542" cy="332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3. Leia os versículos abaixo com atenção. 0 que eles ensinam sobre a verdade?</a:t>
            </a:r>
          </a:p>
          <a:p>
            <a:pPr algn="just">
              <a:lnSpc>
                <a:spcPct val="100000"/>
              </a:lnSpc>
              <a:spcBef>
                <a:spcPct val="0"/>
              </a:spcBef>
              <a:buNone/>
            </a:pPr>
            <a:r>
              <a:rPr lang="pt-BR" altLang="pt-BR" sz="1500" dirty="0" err="1">
                <a:solidFill>
                  <a:srgbClr val="C00000"/>
                </a:solidFill>
                <a:latin typeface="Arial Black" panose="020B0A04020102020204" pitchFamily="34" charset="0"/>
                <a:cs typeface="Arial" panose="020B0604020202020204" pitchFamily="34" charset="0"/>
              </a:rPr>
              <a:t>Jo</a:t>
            </a:r>
            <a:r>
              <a:rPr lang="pt-BR" altLang="pt-BR" sz="1500" dirty="0">
                <a:solidFill>
                  <a:srgbClr val="C00000"/>
                </a:solidFill>
                <a:latin typeface="Arial Black" panose="020B0A04020102020204" pitchFamily="34" charset="0"/>
                <a:cs typeface="Arial" panose="020B0604020202020204" pitchFamily="34" charset="0"/>
              </a:rPr>
              <a:t> 17:17 _____________________________________________ </a:t>
            </a:r>
          </a:p>
          <a:p>
            <a:pPr algn="just">
              <a:lnSpc>
                <a:spcPct val="100000"/>
              </a:lnSpc>
              <a:spcBef>
                <a:spcPct val="0"/>
              </a:spcBef>
              <a:buNone/>
            </a:pPr>
            <a:r>
              <a:rPr lang="pt-BR" altLang="pt-BR" sz="1500" dirty="0" err="1">
                <a:solidFill>
                  <a:srgbClr val="C00000"/>
                </a:solidFill>
                <a:latin typeface="Arial Black" panose="020B0A04020102020204" pitchFamily="34" charset="0"/>
                <a:cs typeface="Arial" panose="020B0604020202020204" pitchFamily="34" charset="0"/>
              </a:rPr>
              <a:t>Pv</a:t>
            </a:r>
            <a:r>
              <a:rPr lang="pt-BR" altLang="pt-BR" sz="1500" dirty="0">
                <a:solidFill>
                  <a:srgbClr val="C00000"/>
                </a:solidFill>
                <a:latin typeface="Arial Black" panose="020B0A04020102020204" pitchFamily="34" charset="0"/>
                <a:cs typeface="Arial" panose="020B0604020202020204" pitchFamily="34" charset="0"/>
              </a:rPr>
              <a:t> 30:5, 6____________________________________________ </a:t>
            </a:r>
          </a:p>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S112:6_____________________________________________</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4. Leia 1 Tessalonicenses 2:13; Salmo 33:4,5 e Efésios 1:13.0 que esses textos ensinam sobre a verdade revelada por Deus?</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Alguns argumentam que não existe verdade absoluta. Porém, alegar que não existe a verdade não seria uma tentativa de declarar uma verdade e, portanto, contraditória por si só?</a:t>
            </a:r>
          </a:p>
        </p:txBody>
      </p:sp>
      <p:sp>
        <p:nvSpPr>
          <p:cNvPr id="22" name="Texto Explicativo: Seta para Baixo 21">
            <a:extLst>
              <a:ext uri="{FF2B5EF4-FFF2-40B4-BE49-F238E27FC236}">
                <a16:creationId xmlns:a16="http://schemas.microsoft.com/office/drawing/2014/main" id="{8BEA5E99-E373-4CFD-85F3-CA3E79AA58FA}"/>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DBAB4A97-3178-8C75-CE03-60417C49E1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C76AA5DF-6D74-3F28-7F7F-051D8D3261B6}"/>
              </a:ext>
            </a:extLst>
          </p:cNvPr>
          <p:cNvSpPr/>
          <p:nvPr/>
        </p:nvSpPr>
        <p:spPr>
          <a:xfrm>
            <a:off x="7701510" y="771074"/>
            <a:ext cx="1364476" cy="369332"/>
          </a:xfrm>
          <a:prstGeom prst="rect">
            <a:avLst/>
          </a:prstGeom>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pt-BR" dirty="0">
                <a:solidFill>
                  <a:srgbClr val="452643"/>
                </a:solidFill>
                <a:latin typeface="Arial Black" panose="020B0A04020102020204" pitchFamily="34" charset="0"/>
              </a:rPr>
              <a:t>LIÇÃO 04</a:t>
            </a:r>
            <a:endParaRPr lang="pt-BR" dirty="0">
              <a:solidFill>
                <a:srgbClr val="452643"/>
              </a:solidFill>
            </a:endParaRPr>
          </a:p>
        </p:txBody>
      </p:sp>
      <p:sp>
        <p:nvSpPr>
          <p:cNvPr id="4" name="Retângulo 3">
            <a:extLst>
              <a:ext uri="{FF2B5EF4-FFF2-40B4-BE49-F238E27FC236}">
                <a16:creationId xmlns:a16="http://schemas.microsoft.com/office/drawing/2014/main" id="{6AA98731-AD7D-3599-C82E-E59F2A5CB5FA}"/>
              </a:ext>
            </a:extLst>
          </p:cNvPr>
          <p:cNvSpPr>
            <a:spLocks noChangeArrowheads="1"/>
          </p:cNvSpPr>
          <p:nvPr/>
        </p:nvSpPr>
        <p:spPr bwMode="auto">
          <a:xfrm>
            <a:off x="-3677" y="4873757"/>
            <a:ext cx="8639958" cy="276999"/>
          </a:xfrm>
          <a:prstGeom prst="rect">
            <a:avLst/>
          </a:prstGeom>
          <a:noFill/>
          <a:ln>
            <a:noFill/>
          </a:ln>
        </p:spPr>
        <p:txBody>
          <a:bodyPr wrap="square">
            <a:spAutoFit/>
          </a:bodyPr>
          <a:lstStyle>
            <a:defPPr>
              <a:defRPr lang="en-US"/>
            </a:defPPr>
            <a:lvl1pPr marL="0" algn="l" defTabSz="457200" rtl="0" eaLnBrk="1" latinLnBrk="0" hangingPunct="1">
              <a:lnSpc>
                <a:spcPct val="90000"/>
              </a:lnSpc>
              <a:spcBef>
                <a:spcPts val="1000"/>
              </a:spcBef>
              <a:buFont typeface="Arial" panose="020B0604020202020204" pitchFamily="34" charset="0"/>
              <a:buChar char="•"/>
              <a:defRPr sz="2800" kern="1200">
                <a:solidFill>
                  <a:schemeClr val="tx1"/>
                </a:solidFill>
                <a:latin typeface="Calibri" panose="020F0502020204030204" pitchFamily="34" charset="0"/>
                <a:ea typeface="+mn-ea"/>
                <a:cs typeface="+mn-cs"/>
              </a:defRPr>
            </a:lvl1pPr>
            <a:lvl2pPr marL="742950" indent="-285750" algn="l" defTabSz="45720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pitchFamily="34" charset="0"/>
                <a:ea typeface="+mn-ea"/>
                <a:cs typeface="+mn-cs"/>
              </a:defRPr>
            </a:lvl2pPr>
            <a:lvl3pPr marL="1143000" indent="-228600" algn="l" defTabSz="45720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mn-ea"/>
                <a:cs typeface="+mn-cs"/>
              </a:defRPr>
            </a:lvl3pPr>
            <a:lvl4pPr marL="1600200" indent="-228600" algn="l" defTabSz="4572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mn-cs"/>
              </a:defRPr>
            </a:lvl4pPr>
            <a:lvl5pPr marL="2057400" indent="-228600" algn="l" defTabSz="4572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mn-cs"/>
              </a:defRPr>
            </a:lvl5pPr>
            <a:lvl6pPr marL="25146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6pPr>
            <a:lvl7pPr marL="29718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7pPr>
            <a:lvl8pPr marL="34290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8pPr>
            <a:lvl9pPr marL="38862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Lm 3:22, 23; 2Tm 3:1547; Jo 17:17; Ef 1:13; Sl 119:11; iCo 2:14</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5" name="Imagem 4" descr="Desenho de uma pessoa&#10;&#10;O conteúdo gerado por IA pode estar incorreto.">
            <a:extLst>
              <a:ext uri="{FF2B5EF4-FFF2-40B4-BE49-F238E27FC236}">
                <a16:creationId xmlns:a16="http://schemas.microsoft.com/office/drawing/2014/main" id="{6A522968-0713-B151-B7AE-55CDB518C696}"/>
              </a:ext>
            </a:extLst>
          </p:cNvPr>
          <p:cNvPicPr>
            <a:picLocks noChangeAspect="1"/>
          </p:cNvPicPr>
          <p:nvPr/>
        </p:nvPicPr>
        <p:blipFill>
          <a:blip r:embed="rId4">
            <a:duotone>
              <a:schemeClr val="accent1">
                <a:shade val="45000"/>
                <a:satMod val="135000"/>
              </a:schemeClr>
              <a:prstClr val="white"/>
            </a:duotone>
            <a:extLst>
              <a:ext uri="{BEBA8EAE-BF5A-486C-A8C5-ECC9F3942E4B}">
                <a14:imgProps xmlns:a14="http://schemas.microsoft.com/office/drawing/2010/main">
                  <a14:imgLayer r:embed="rId5">
                    <a14:imgEffect>
                      <a14:brightnessContrast bright="40000" contrast="40000"/>
                    </a14:imgEffect>
                  </a14:imgLayer>
                </a14:imgProps>
              </a:ext>
            </a:extLst>
          </a:blip>
          <a:stretch>
            <a:fillRect/>
          </a:stretch>
        </p:blipFill>
        <p:spPr>
          <a:xfrm>
            <a:off x="7266253" y="2268"/>
            <a:ext cx="1898888" cy="843308"/>
          </a:xfrm>
          <a:prstGeom prst="rect">
            <a:avLst/>
          </a:prstGeom>
          <a:ln>
            <a:noFill/>
          </a:ln>
          <a:effectLst>
            <a:softEdge rad="112500"/>
          </a:effectLst>
        </p:spPr>
      </p:pic>
    </p:spTree>
    <p:extLst>
      <p:ext uri="{BB962C8B-B14F-4D97-AF65-F5344CB8AC3E}">
        <p14:creationId xmlns:p14="http://schemas.microsoft.com/office/powerpoint/2010/main" val="2424059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FFE9A3"/>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Terça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A verdade bíblica</a:t>
            </a:r>
          </a:p>
        </p:txBody>
      </p:sp>
      <p:sp>
        <p:nvSpPr>
          <p:cNvPr id="12" name="CaixaDeTexto 10">
            <a:extLst>
              <a:ext uri="{FF2B5EF4-FFF2-40B4-BE49-F238E27FC236}">
                <a16:creationId xmlns:a16="http://schemas.microsoft.com/office/drawing/2014/main" id="{8D5A143D-15FB-4DFE-B0EC-FEEB77A92B2C}"/>
              </a:ext>
            </a:extLst>
          </p:cNvPr>
          <p:cNvSpPr txBox="1">
            <a:spLocks noChangeArrowheads="1"/>
          </p:cNvSpPr>
          <p:nvPr/>
        </p:nvSpPr>
        <p:spPr bwMode="auto">
          <a:xfrm>
            <a:off x="24368" y="1146378"/>
            <a:ext cx="8233263"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sz="1600" dirty="0">
                <a:solidFill>
                  <a:srgbClr val="000000"/>
                </a:solidFill>
                <a:effectLst/>
                <a:latin typeface="Arial Black" panose="020B0A04020102020204" pitchFamily="34" charset="0"/>
              </a:rPr>
              <a:t>Alguns argumentam que a verdade absoluta não existe. Contudo, afirmar a inexistência da verdade constitui, por si só, uma tentativa de estabelecer uma verdade, gerando uma contradição interna. Em última análise, é a Bíblia  e somente a Bíblia  que deve servir como nosso fundamento para discernir o que é verdade. Todas as demais fontes de conhecimento precisam ser avaliadas à luz da Palavra de Deus, incluindo a própria razão, que também deve ser submetida a esse mesmo parâmetro.</a:t>
            </a:r>
            <a:endParaRPr lang="pt-BR" altLang="pt-BR" sz="1600" dirty="0">
              <a:latin typeface="Arial Black" panose="020B0A04020102020204" pitchFamily="34" charset="0"/>
              <a:cs typeface="Arial" panose="020B0604020202020204" pitchFamily="34" charset="0"/>
            </a:endParaRPr>
          </a:p>
        </p:txBody>
      </p:sp>
      <p:sp>
        <p:nvSpPr>
          <p:cNvPr id="13" name="Texto Explicativo: Seta para Baixo 12">
            <a:extLst>
              <a:ext uri="{FF2B5EF4-FFF2-40B4-BE49-F238E27FC236}">
                <a16:creationId xmlns:a16="http://schemas.microsoft.com/office/drawing/2014/main" id="{A584AFCD-A7C5-4294-814D-F53BEF238F5B}"/>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3" name="Imagem 2" descr="Diagrama&#10;&#10;O conteúdo gerado por IA pode estar incorreto.">
            <a:extLst>
              <a:ext uri="{FF2B5EF4-FFF2-40B4-BE49-F238E27FC236}">
                <a16:creationId xmlns:a16="http://schemas.microsoft.com/office/drawing/2014/main" id="{E9FE8042-C6B6-0B9D-3F23-CFBE96B7B1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07BB7748-7778-72D3-11EA-812916F32E82}"/>
              </a:ext>
            </a:extLst>
          </p:cNvPr>
          <p:cNvSpPr/>
          <p:nvPr/>
        </p:nvSpPr>
        <p:spPr>
          <a:xfrm>
            <a:off x="7701510" y="771074"/>
            <a:ext cx="1364476" cy="369332"/>
          </a:xfrm>
          <a:prstGeom prst="rect">
            <a:avLst/>
          </a:prstGeom>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pt-BR" dirty="0">
                <a:solidFill>
                  <a:srgbClr val="452643"/>
                </a:solidFill>
                <a:latin typeface="Arial Black" panose="020B0A04020102020204" pitchFamily="34" charset="0"/>
              </a:rPr>
              <a:t>LIÇÃO 04</a:t>
            </a:r>
            <a:endParaRPr lang="pt-BR" dirty="0">
              <a:solidFill>
                <a:srgbClr val="452643"/>
              </a:solidFill>
            </a:endParaRPr>
          </a:p>
        </p:txBody>
      </p:sp>
      <p:sp>
        <p:nvSpPr>
          <p:cNvPr id="4" name="Retângulo 3">
            <a:extLst>
              <a:ext uri="{FF2B5EF4-FFF2-40B4-BE49-F238E27FC236}">
                <a16:creationId xmlns:a16="http://schemas.microsoft.com/office/drawing/2014/main" id="{1BF1295C-99A8-3E0A-CB4C-6CD93512F8C1}"/>
              </a:ext>
            </a:extLst>
          </p:cNvPr>
          <p:cNvSpPr>
            <a:spLocks noChangeArrowheads="1"/>
          </p:cNvSpPr>
          <p:nvPr/>
        </p:nvSpPr>
        <p:spPr bwMode="auto">
          <a:xfrm>
            <a:off x="-3677" y="4873757"/>
            <a:ext cx="8639958" cy="276999"/>
          </a:xfrm>
          <a:prstGeom prst="rect">
            <a:avLst/>
          </a:prstGeom>
          <a:noFill/>
          <a:ln>
            <a:noFill/>
          </a:ln>
        </p:spPr>
        <p:txBody>
          <a:bodyPr wrap="square">
            <a:spAutoFit/>
          </a:bodyPr>
          <a:lstStyle>
            <a:defPPr>
              <a:defRPr lang="en-US"/>
            </a:defPPr>
            <a:lvl1pPr marL="0" algn="l" defTabSz="457200" rtl="0" eaLnBrk="1" latinLnBrk="0" hangingPunct="1">
              <a:lnSpc>
                <a:spcPct val="90000"/>
              </a:lnSpc>
              <a:spcBef>
                <a:spcPts val="1000"/>
              </a:spcBef>
              <a:buFont typeface="Arial" panose="020B0604020202020204" pitchFamily="34" charset="0"/>
              <a:buChar char="•"/>
              <a:defRPr sz="2800" kern="1200">
                <a:solidFill>
                  <a:schemeClr val="tx1"/>
                </a:solidFill>
                <a:latin typeface="Calibri" panose="020F0502020204030204" pitchFamily="34" charset="0"/>
                <a:ea typeface="+mn-ea"/>
                <a:cs typeface="+mn-cs"/>
              </a:defRPr>
            </a:lvl1pPr>
            <a:lvl2pPr marL="742950" indent="-285750" algn="l" defTabSz="45720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pitchFamily="34" charset="0"/>
                <a:ea typeface="+mn-ea"/>
                <a:cs typeface="+mn-cs"/>
              </a:defRPr>
            </a:lvl2pPr>
            <a:lvl3pPr marL="1143000" indent="-228600" algn="l" defTabSz="45720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mn-ea"/>
                <a:cs typeface="+mn-cs"/>
              </a:defRPr>
            </a:lvl3pPr>
            <a:lvl4pPr marL="1600200" indent="-228600" algn="l" defTabSz="4572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mn-cs"/>
              </a:defRPr>
            </a:lvl4pPr>
            <a:lvl5pPr marL="2057400" indent="-228600" algn="l" defTabSz="4572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mn-cs"/>
              </a:defRPr>
            </a:lvl5pPr>
            <a:lvl6pPr marL="25146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6pPr>
            <a:lvl7pPr marL="29718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7pPr>
            <a:lvl8pPr marL="34290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8pPr>
            <a:lvl9pPr marL="38862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Lm 3:22, 23; 2Tm 3:1547; Jo 17:17; Ef 1:13; Sl 119:11; iCo 2:14</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6" name="Imagem 5" descr="Desenho de uma pessoa&#10;&#10;O conteúdo gerado por IA pode estar incorreto.">
            <a:extLst>
              <a:ext uri="{FF2B5EF4-FFF2-40B4-BE49-F238E27FC236}">
                <a16:creationId xmlns:a16="http://schemas.microsoft.com/office/drawing/2014/main" id="{6A522968-0713-B151-B7AE-55CDB518C696}"/>
              </a:ext>
            </a:extLst>
          </p:cNvPr>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brightnessContrast bright="40000" contrast="40000"/>
                    </a14:imgEffect>
                  </a14:imgLayer>
                </a14:imgProps>
              </a:ext>
            </a:extLst>
          </a:blip>
          <a:stretch>
            <a:fillRect/>
          </a:stretch>
        </p:blipFill>
        <p:spPr>
          <a:xfrm>
            <a:off x="7266253" y="2268"/>
            <a:ext cx="1898888" cy="843308"/>
          </a:xfrm>
          <a:prstGeom prst="rect">
            <a:avLst/>
          </a:prstGeom>
          <a:ln>
            <a:noFill/>
          </a:ln>
          <a:effectLst>
            <a:softEdge rad="112500"/>
          </a:effectLst>
        </p:spPr>
      </p:pic>
    </p:spTree>
    <p:extLst>
      <p:ext uri="{BB962C8B-B14F-4D97-AF65-F5344CB8AC3E}">
        <p14:creationId xmlns:p14="http://schemas.microsoft.com/office/powerpoint/2010/main" val="3772032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FFFF66"/>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Quarta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Como a Bíblia se descreve</a:t>
            </a:r>
          </a:p>
        </p:txBody>
      </p:sp>
      <p:sp>
        <p:nvSpPr>
          <p:cNvPr id="15" name="CaixaDeTexto 15">
            <a:extLst>
              <a:ext uri="{FF2B5EF4-FFF2-40B4-BE49-F238E27FC236}">
                <a16:creationId xmlns:a16="http://schemas.microsoft.com/office/drawing/2014/main" id="{0F091E13-8EAD-4FFB-9473-BC74E5ABDC64}"/>
              </a:ext>
            </a:extLst>
          </p:cNvPr>
          <p:cNvSpPr txBox="1">
            <a:spLocks noChangeArrowheads="1"/>
          </p:cNvSpPr>
          <p:nvPr/>
        </p:nvSpPr>
        <p:spPr bwMode="auto">
          <a:xfrm>
            <a:off x="33429" y="1208029"/>
            <a:ext cx="8224593"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5. Qual é o conselho de Davi no Salmo 119:11 e como colocá-lo em prática? (Cf. </a:t>
            </a:r>
            <a:r>
              <a:rPr lang="pt-BR" altLang="pt-BR" sz="1500" dirty="0" err="1">
                <a:solidFill>
                  <a:srgbClr val="C00000"/>
                </a:solidFill>
                <a:latin typeface="Arial Black" panose="020B0A04020102020204" pitchFamily="34" charset="0"/>
                <a:cs typeface="Arial" panose="020B0604020202020204" pitchFamily="34" charset="0"/>
              </a:rPr>
              <a:t>Hb</a:t>
            </a:r>
            <a:r>
              <a:rPr lang="pt-BR" altLang="pt-BR" sz="1500" dirty="0">
                <a:solidFill>
                  <a:srgbClr val="C00000"/>
                </a:solidFill>
                <a:latin typeface="Arial Black" panose="020B0A04020102020204" pitchFamily="34" charset="0"/>
                <a:cs typeface="Arial" panose="020B0604020202020204" pitchFamily="34" charset="0"/>
              </a:rPr>
              <a:t> 4:12)</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Quais situações você enfrenta hoje que são abordadas pela Bíblia? E por que você não deve deixar que sua vontade 0 impeça de seguir 0 plano de Deus para sua vida?</a:t>
            </a:r>
          </a:p>
        </p:txBody>
      </p:sp>
      <p:sp>
        <p:nvSpPr>
          <p:cNvPr id="22" name="Texto Explicativo: Seta para Baixo 21">
            <a:extLst>
              <a:ext uri="{FF2B5EF4-FFF2-40B4-BE49-F238E27FC236}">
                <a16:creationId xmlns:a16="http://schemas.microsoft.com/office/drawing/2014/main" id="{5F0C11AF-133D-4271-81DD-D9F8BAF7AF95}"/>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66309FEB-57F2-7744-C9CD-026FEFE200A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84E78049-2C36-6215-A2E2-1777FB1FA1D0}"/>
              </a:ext>
            </a:extLst>
          </p:cNvPr>
          <p:cNvSpPr/>
          <p:nvPr/>
        </p:nvSpPr>
        <p:spPr>
          <a:xfrm>
            <a:off x="7701510" y="771074"/>
            <a:ext cx="1364476" cy="369332"/>
          </a:xfrm>
          <a:prstGeom prst="rect">
            <a:avLst/>
          </a:prstGeom>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pt-BR" dirty="0">
                <a:solidFill>
                  <a:srgbClr val="452643"/>
                </a:solidFill>
                <a:latin typeface="Arial Black" panose="020B0A04020102020204" pitchFamily="34" charset="0"/>
              </a:rPr>
              <a:t>LIÇÃO 04</a:t>
            </a:r>
            <a:endParaRPr lang="pt-BR" dirty="0">
              <a:solidFill>
                <a:srgbClr val="452643"/>
              </a:solidFill>
            </a:endParaRPr>
          </a:p>
        </p:txBody>
      </p:sp>
      <p:sp>
        <p:nvSpPr>
          <p:cNvPr id="4" name="Retângulo 3">
            <a:extLst>
              <a:ext uri="{FF2B5EF4-FFF2-40B4-BE49-F238E27FC236}">
                <a16:creationId xmlns:a16="http://schemas.microsoft.com/office/drawing/2014/main" id="{5728506C-D116-364A-BF90-F17397D5CDA3}"/>
              </a:ext>
            </a:extLst>
          </p:cNvPr>
          <p:cNvSpPr>
            <a:spLocks noChangeArrowheads="1"/>
          </p:cNvSpPr>
          <p:nvPr/>
        </p:nvSpPr>
        <p:spPr bwMode="auto">
          <a:xfrm>
            <a:off x="-3677" y="4873757"/>
            <a:ext cx="8639958" cy="276999"/>
          </a:xfrm>
          <a:prstGeom prst="rect">
            <a:avLst/>
          </a:prstGeom>
          <a:noFill/>
          <a:ln>
            <a:noFill/>
          </a:ln>
        </p:spPr>
        <p:txBody>
          <a:bodyPr wrap="square">
            <a:spAutoFit/>
          </a:bodyPr>
          <a:lstStyle>
            <a:defPPr>
              <a:defRPr lang="en-US"/>
            </a:defPPr>
            <a:lvl1pPr marL="0" algn="l" defTabSz="457200" rtl="0" eaLnBrk="1" latinLnBrk="0" hangingPunct="1">
              <a:lnSpc>
                <a:spcPct val="90000"/>
              </a:lnSpc>
              <a:spcBef>
                <a:spcPts val="1000"/>
              </a:spcBef>
              <a:buFont typeface="Arial" panose="020B0604020202020204" pitchFamily="34" charset="0"/>
              <a:buChar char="•"/>
              <a:defRPr sz="2800" kern="1200">
                <a:solidFill>
                  <a:schemeClr val="tx1"/>
                </a:solidFill>
                <a:latin typeface="Calibri" panose="020F0502020204030204" pitchFamily="34" charset="0"/>
                <a:ea typeface="+mn-ea"/>
                <a:cs typeface="+mn-cs"/>
              </a:defRPr>
            </a:lvl1pPr>
            <a:lvl2pPr marL="742950" indent="-285750" algn="l" defTabSz="45720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pitchFamily="34" charset="0"/>
                <a:ea typeface="+mn-ea"/>
                <a:cs typeface="+mn-cs"/>
              </a:defRPr>
            </a:lvl2pPr>
            <a:lvl3pPr marL="1143000" indent="-228600" algn="l" defTabSz="45720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mn-ea"/>
                <a:cs typeface="+mn-cs"/>
              </a:defRPr>
            </a:lvl3pPr>
            <a:lvl4pPr marL="1600200" indent="-228600" algn="l" defTabSz="4572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mn-cs"/>
              </a:defRPr>
            </a:lvl4pPr>
            <a:lvl5pPr marL="2057400" indent="-228600" algn="l" defTabSz="45720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mn-cs"/>
              </a:defRPr>
            </a:lvl5pPr>
            <a:lvl6pPr marL="25146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6pPr>
            <a:lvl7pPr marL="29718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7pPr>
            <a:lvl8pPr marL="34290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8pPr>
            <a:lvl9pPr marL="3886200" indent="-228600" algn="l" defTabSz="457200" rtl="0" eaLnBrk="0" fontAlgn="base" latinLnBrk="0" hangingPunct="0">
              <a:lnSpc>
                <a:spcPct val="90000"/>
              </a:lnSpc>
              <a:spcBef>
                <a:spcPts val="500"/>
              </a:spcBef>
              <a:spcAft>
                <a:spcPct val="0"/>
              </a:spcAft>
              <a:buFont typeface="Arial" panose="020B0604020202020204" pitchFamily="34" charset="0"/>
              <a:buChar char="•"/>
              <a:defRPr sz="1800" kern="1200">
                <a:solidFill>
                  <a:schemeClr val="tx1"/>
                </a:solidFill>
                <a:latin typeface="Calibri" panose="020F0502020204030204" pitchFamily="34" charset="0"/>
                <a:ea typeface="+mn-ea"/>
                <a:cs typeface="+mn-cs"/>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Lm 3:22, 23; 2Tm 3:1547; Jo 17:17; Ef 1:13; Sl 119:11; iCo 2:14</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6" name="Imagem 5" descr="Desenho de uma pessoa&#10;&#10;O conteúdo gerado por IA pode estar incorreto.">
            <a:extLst>
              <a:ext uri="{FF2B5EF4-FFF2-40B4-BE49-F238E27FC236}">
                <a16:creationId xmlns:a16="http://schemas.microsoft.com/office/drawing/2014/main" id="{6A522968-0713-B151-B7AE-55CDB518C696}"/>
              </a:ext>
            </a:extLst>
          </p:cNvPr>
          <p:cNvPicPr>
            <a:picLocks noChangeAspect="1"/>
          </p:cNvPicPr>
          <p:nvPr/>
        </p:nvPicPr>
        <p:blipFill>
          <a:blip r:embed="rId4">
            <a:duotone>
              <a:schemeClr val="accent1">
                <a:shade val="45000"/>
                <a:satMod val="135000"/>
              </a:schemeClr>
              <a:prstClr val="white"/>
            </a:duotone>
            <a:extLst>
              <a:ext uri="{BEBA8EAE-BF5A-486C-A8C5-ECC9F3942E4B}">
                <a14:imgProps xmlns:a14="http://schemas.microsoft.com/office/drawing/2010/main">
                  <a14:imgLayer r:embed="rId5">
                    <a14:imgEffect>
                      <a14:brightnessContrast bright="40000" contrast="40000"/>
                    </a14:imgEffect>
                  </a14:imgLayer>
                </a14:imgProps>
              </a:ext>
            </a:extLst>
          </a:blip>
          <a:stretch>
            <a:fillRect/>
          </a:stretch>
        </p:blipFill>
        <p:spPr>
          <a:xfrm>
            <a:off x="7266253" y="2268"/>
            <a:ext cx="1898888" cy="843308"/>
          </a:xfrm>
          <a:prstGeom prst="rect">
            <a:avLst/>
          </a:prstGeom>
          <a:ln>
            <a:noFill/>
          </a:ln>
          <a:effectLst>
            <a:softEdge rad="112500"/>
          </a:effectLst>
        </p:spPr>
      </p:pic>
    </p:spTree>
    <p:extLst>
      <p:ext uri="{BB962C8B-B14F-4D97-AF65-F5344CB8AC3E}">
        <p14:creationId xmlns:p14="http://schemas.microsoft.com/office/powerpoint/2010/main" val="2241968852"/>
      </p:ext>
    </p:extLst>
  </p:cSld>
  <p:clrMapOvr>
    <a:masterClrMapping/>
  </p:clrMapOvr>
</p:sld>
</file>

<file path=ppt/theme/theme1.xml><?xml version="1.0" encoding="utf-8"?>
<a:theme xmlns:a="http://schemas.openxmlformats.org/drawingml/2006/main" name="Retrospectiva">
  <a:themeElements>
    <a:clrScheme name="Violeta">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Retrospectiva">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iv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3984</TotalTime>
  <Words>2094</Words>
  <Application>Microsoft Office PowerPoint</Application>
  <PresentationFormat>Personalizar</PresentationFormat>
  <Paragraphs>143</Paragraphs>
  <Slides>14</Slides>
  <Notes>7</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14</vt:i4>
      </vt:variant>
    </vt:vector>
  </HeadingPairs>
  <TitlesOfParts>
    <vt:vector size="19" baseType="lpstr">
      <vt:lpstr>Arial</vt:lpstr>
      <vt:lpstr>Calibri</vt:lpstr>
      <vt:lpstr>Arial Black</vt:lpstr>
      <vt:lpstr>Calibri Light</vt:lpstr>
      <vt:lpstr>Retrospectiva</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marcos</dc:creator>
  <cp:lastModifiedBy>Neemias Informatica Lima</cp:lastModifiedBy>
  <cp:revision>241</cp:revision>
  <dcterms:created xsi:type="dcterms:W3CDTF">2014-05-23T17:49:12Z</dcterms:created>
  <dcterms:modified xsi:type="dcterms:W3CDTF">2026-02-05T00:10:36Z</dcterms:modified>
</cp:coreProperties>
</file>