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notesMasterIdLst>
    <p:notesMasterId r:id="rId16"/>
  </p:notesMasterIdLst>
  <p:handoutMasterIdLst>
    <p:handoutMasterId r:id="rId17"/>
  </p:handoutMasterIdLst>
  <p:sldIdLst>
    <p:sldId id="280" r:id="rId2"/>
    <p:sldId id="281" r:id="rId3"/>
    <p:sldId id="288" r:id="rId4"/>
    <p:sldId id="282" r:id="rId5"/>
    <p:sldId id="283" r:id="rId6"/>
    <p:sldId id="289" r:id="rId7"/>
    <p:sldId id="284" r:id="rId8"/>
    <p:sldId id="290" r:id="rId9"/>
    <p:sldId id="285" r:id="rId10"/>
    <p:sldId id="291" r:id="rId11"/>
    <p:sldId id="286" r:id="rId12"/>
    <p:sldId id="292" r:id="rId13"/>
    <p:sldId id="293" r:id="rId14"/>
    <p:sldId id="287" r:id="rId15"/>
  </p:sldIdLst>
  <p:sldSz cx="9161463" cy="5153025"/>
  <p:notesSz cx="6858000" cy="9144000"/>
  <p:embeddedFontLst>
    <p:embeddedFont>
      <p:font typeface="Arial Black" panose="020B0A04020102020204" pitchFamily="34" charset="0"/>
      <p:regular r:id="rId18"/>
      <p:bold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3" userDrawn="1">
          <p15:clr>
            <a:srgbClr val="A4A3A4"/>
          </p15:clr>
        </p15:guide>
        <p15:guide id="2" pos="288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1354D"/>
    <a:srgbClr val="F36139"/>
    <a:srgbClr val="CC0066"/>
    <a:srgbClr val="99CCFF"/>
    <a:srgbClr val="FFFF66"/>
    <a:srgbClr val="FF9797"/>
    <a:srgbClr val="57FF57"/>
    <a:srgbClr val="FFE9A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BE8B9B-1D3A-41A1-B0A6-51FF2D48179B}" v="81" dt="2026-02-04T23:17:42.097"/>
    <p1510:client id="{E556B8E0-0510-4312-99E4-6D09EE28FB22}" v="61" dt="2026-02-04T23:54:29.625"/>
    <p1510:client id="{FD7231C9-07B3-4A07-BB8C-B1B82B7B2873}" v="92" dt="2026-02-04T22:33:55.119"/>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92" d="100"/>
          <a:sy n="92" d="100"/>
        </p:scale>
        <p:origin x="1387" y="293"/>
      </p:cViewPr>
      <p:guideLst>
        <p:guide orient="horz" pos="1623"/>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0" d="100"/>
          <a:sy n="70" d="100"/>
        </p:scale>
        <p:origin x="276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emias Informatica Lima" userId="b77af7bd85500281" providerId="LiveId" clId="{9F076688-C27E-4ADB-A555-BD203051690D}"/>
    <pc:docChg chg="undo custSel modSld">
      <pc:chgData name="Neemias Informatica Lima" userId="b77af7bd85500281" providerId="LiveId" clId="{9F076688-C27E-4ADB-A555-BD203051690D}" dt="2026-02-04T23:54:29.625" v="784"/>
      <pc:docMkLst>
        <pc:docMk/>
      </pc:docMkLst>
      <pc:sldChg chg="addSp delSp modSp mod">
        <pc:chgData name="Neemias Informatica Lima" userId="b77af7bd85500281" providerId="LiveId" clId="{9F076688-C27E-4ADB-A555-BD203051690D}" dt="2026-02-04T23:27:43.569" v="648" actId="1440"/>
        <pc:sldMkLst>
          <pc:docMk/>
          <pc:sldMk cId="2232331225" sldId="280"/>
        </pc:sldMkLst>
        <pc:spChg chg="mod">
          <ac:chgData name="Neemias Informatica Lima" userId="b77af7bd85500281" providerId="LiveId" clId="{9F076688-C27E-4ADB-A555-BD203051690D}" dt="2026-02-04T23:23:10.962" v="628" actId="20577"/>
          <ac:spMkLst>
            <pc:docMk/>
            <pc:sldMk cId="2232331225" sldId="280"/>
            <ac:spMk id="6" creationId="{00000000-0000-0000-0000-000000000000}"/>
          </ac:spMkLst>
        </pc:spChg>
        <pc:spChg chg="mod">
          <ac:chgData name="Neemias Informatica Lima" userId="b77af7bd85500281" providerId="LiveId" clId="{9F076688-C27E-4ADB-A555-BD203051690D}" dt="2026-02-04T23:22:58.675" v="609" actId="20577"/>
          <ac:spMkLst>
            <pc:docMk/>
            <pc:sldMk cId="2232331225" sldId="280"/>
            <ac:spMk id="7" creationId="{00000000-0000-0000-0000-000000000000}"/>
          </ac:spMkLst>
        </pc:spChg>
        <pc:spChg chg="mod">
          <ac:chgData name="Neemias Informatica Lima" userId="b77af7bd85500281" providerId="LiveId" clId="{9F076688-C27E-4ADB-A555-BD203051690D}" dt="2026-02-04T23:23:50.001" v="633" actId="6549"/>
          <ac:spMkLst>
            <pc:docMk/>
            <pc:sldMk cId="2232331225" sldId="280"/>
            <ac:spMk id="9" creationId="{00000000-0000-0000-0000-000000000000}"/>
          </ac:spMkLst>
        </pc:spChg>
        <pc:spChg chg="mod">
          <ac:chgData name="Neemias Informatica Lima" userId="b77af7bd85500281" providerId="LiveId" clId="{9F076688-C27E-4ADB-A555-BD203051690D}" dt="2026-02-04T23:23:41.121" v="631" actId="20577"/>
          <ac:spMkLst>
            <pc:docMk/>
            <pc:sldMk cId="2232331225" sldId="280"/>
            <ac:spMk id="11" creationId="{00000000-0000-0000-0000-000000000000}"/>
          </ac:spMkLst>
        </pc:spChg>
        <pc:spChg chg="mod">
          <ac:chgData name="Neemias Informatica Lima" userId="b77af7bd85500281" providerId="LiveId" clId="{9F076688-C27E-4ADB-A555-BD203051690D}" dt="2026-02-04T23:24:18.826" v="639" actId="20577"/>
          <ac:spMkLst>
            <pc:docMk/>
            <pc:sldMk cId="2232331225" sldId="280"/>
            <ac:spMk id="16" creationId="{00000000-0000-0000-0000-000000000000}"/>
          </ac:spMkLst>
        </pc:spChg>
        <pc:picChg chg="add mod ord">
          <ac:chgData name="Neemias Informatica Lima" userId="b77af7bd85500281" providerId="LiveId" clId="{9F076688-C27E-4ADB-A555-BD203051690D}" dt="2026-02-04T22:09:14.868" v="16" actId="14100"/>
          <ac:picMkLst>
            <pc:docMk/>
            <pc:sldMk cId="2232331225" sldId="280"/>
            <ac:picMk id="3" creationId="{50E47ADE-3608-2A92-9575-A6ADB86720C9}"/>
          </ac:picMkLst>
        </pc:picChg>
        <pc:picChg chg="del">
          <ac:chgData name="Neemias Informatica Lima" userId="b77af7bd85500281" providerId="LiveId" clId="{9F076688-C27E-4ADB-A555-BD203051690D}" dt="2026-02-04T22:08:33.706" v="4" actId="478"/>
          <ac:picMkLst>
            <pc:docMk/>
            <pc:sldMk cId="2232331225" sldId="280"/>
            <ac:picMk id="4" creationId="{1D3C955A-08A4-230B-A51F-9DFABC2DE4CB}"/>
          </ac:picMkLst>
        </pc:picChg>
        <pc:picChg chg="add del mod">
          <ac:chgData name="Neemias Informatica Lima" userId="b77af7bd85500281" providerId="LiveId" clId="{9F076688-C27E-4ADB-A555-BD203051690D}" dt="2026-02-04T23:23:36.492" v="629" actId="478"/>
          <ac:picMkLst>
            <pc:docMk/>
            <pc:sldMk cId="2232331225" sldId="280"/>
            <ac:picMk id="4" creationId="{F8BE6032-D319-55BB-18AD-9D847A07807C}"/>
          </ac:picMkLst>
        </pc:picChg>
        <pc:picChg chg="add mod">
          <ac:chgData name="Neemias Informatica Lima" userId="b77af7bd85500281" providerId="LiveId" clId="{9F076688-C27E-4ADB-A555-BD203051690D}" dt="2026-02-04T23:27:43.569" v="648" actId="1440"/>
          <ac:picMkLst>
            <pc:docMk/>
            <pc:sldMk cId="2232331225" sldId="280"/>
            <ac:picMk id="8" creationId="{C1313093-7C8E-1841-DB86-5CBE1B399A02}"/>
          </ac:picMkLst>
        </pc:picChg>
        <pc:picChg chg="del">
          <ac:chgData name="Neemias Informatica Lima" userId="b77af7bd85500281" providerId="LiveId" clId="{9F076688-C27E-4ADB-A555-BD203051690D}" dt="2026-02-04T22:09:18.569" v="17" actId="478"/>
          <ac:picMkLst>
            <pc:docMk/>
            <pc:sldMk cId="2232331225" sldId="280"/>
            <ac:picMk id="13" creationId="{F12D5A75-913E-EDA7-CB4B-FB74B52960B2}"/>
          </ac:picMkLst>
        </pc:picChg>
        <pc:picChg chg="add del mod">
          <ac:chgData name="Neemias Informatica Lima" userId="b77af7bd85500281" providerId="LiveId" clId="{9F076688-C27E-4ADB-A555-BD203051690D}" dt="2026-02-04T22:35:39.419" v="355" actId="478"/>
          <ac:picMkLst>
            <pc:docMk/>
            <pc:sldMk cId="2232331225" sldId="280"/>
            <ac:picMk id="14" creationId="{FE18CBC9-94A4-DB3F-9051-6A2B483337C7}"/>
          </ac:picMkLst>
        </pc:picChg>
      </pc:sldChg>
      <pc:sldChg chg="addSp delSp modSp mod">
        <pc:chgData name="Neemias Informatica Lima" userId="b77af7bd85500281" providerId="LiveId" clId="{9F076688-C27E-4ADB-A555-BD203051690D}" dt="2026-02-04T23:30:08.692" v="661" actId="20577"/>
        <pc:sldMkLst>
          <pc:docMk/>
          <pc:sldMk cId="2103443556" sldId="281"/>
        </pc:sldMkLst>
        <pc:spChg chg="mod">
          <ac:chgData name="Neemias Informatica Lima" userId="b77af7bd85500281" providerId="LiveId" clId="{9F076688-C27E-4ADB-A555-BD203051690D}" dt="2026-02-04T23:30:08.692" v="661" actId="20577"/>
          <ac:spMkLst>
            <pc:docMk/>
            <pc:sldMk cId="2103443556" sldId="281"/>
            <ac:spMk id="8" creationId="{00000000-0000-0000-0000-000000000000}"/>
          </ac:spMkLst>
        </pc:spChg>
        <pc:spChg chg="mod">
          <ac:chgData name="Neemias Informatica Lima" userId="b77af7bd85500281" providerId="LiveId" clId="{9F076688-C27E-4ADB-A555-BD203051690D}" dt="2026-02-04T23:28:01.982" v="650" actId="20577"/>
          <ac:spMkLst>
            <pc:docMk/>
            <pc:sldMk cId="2103443556" sldId="281"/>
            <ac:spMk id="11" creationId="{00000000-0000-0000-0000-000000000000}"/>
          </ac:spMkLst>
        </pc:spChg>
        <pc:spChg chg="mod">
          <ac:chgData name="Neemias Informatica Lima" userId="b77af7bd85500281" providerId="LiveId" clId="{9F076688-C27E-4ADB-A555-BD203051690D}" dt="2026-02-04T23:29:14.365" v="655"/>
          <ac:spMkLst>
            <pc:docMk/>
            <pc:sldMk cId="2103443556" sldId="281"/>
            <ac:spMk id="18" creationId="{00000000-0000-0000-0000-000000000000}"/>
          </ac:spMkLst>
        </pc:spChg>
        <pc:picChg chg="add mod">
          <ac:chgData name="Neemias Informatica Lima" userId="b77af7bd85500281" providerId="LiveId" clId="{9F076688-C27E-4ADB-A555-BD203051690D}" dt="2026-02-04T22:13:52.075" v="45" actId="1076"/>
          <ac:picMkLst>
            <pc:docMk/>
            <pc:sldMk cId="2103443556" sldId="281"/>
            <ac:picMk id="2" creationId="{39DDE7F5-C38E-BD8B-D138-367657445537}"/>
          </ac:picMkLst>
        </pc:picChg>
        <pc:picChg chg="add del mod">
          <ac:chgData name="Neemias Informatica Lima" userId="b77af7bd85500281" providerId="LiveId" clId="{9F076688-C27E-4ADB-A555-BD203051690D}" dt="2026-02-04T22:50:55.125" v="381" actId="478"/>
          <ac:picMkLst>
            <pc:docMk/>
            <pc:sldMk cId="2103443556" sldId="281"/>
            <ac:picMk id="3" creationId="{59EF6E6F-FF08-DAC0-B9E7-441C23A384AD}"/>
          </ac:picMkLst>
        </pc:picChg>
        <pc:picChg chg="add mod">
          <ac:chgData name="Neemias Informatica Lima" userId="b77af7bd85500281" providerId="LiveId" clId="{9F076688-C27E-4ADB-A555-BD203051690D}" dt="2026-02-04T23:28:11.866" v="654" actId="14100"/>
          <ac:picMkLst>
            <pc:docMk/>
            <pc:sldMk cId="2103443556" sldId="281"/>
            <ac:picMk id="3" creationId="{9B0EECC8-20D5-224D-FB14-0071050BAC53}"/>
          </ac:picMkLst>
        </pc:picChg>
        <pc:picChg chg="add del mod">
          <ac:chgData name="Neemias Informatica Lima" userId="b77af7bd85500281" providerId="LiveId" clId="{9F076688-C27E-4ADB-A555-BD203051690D}" dt="2026-02-04T23:28:04.708" v="651" actId="478"/>
          <ac:picMkLst>
            <pc:docMk/>
            <pc:sldMk cId="2103443556" sldId="281"/>
            <ac:picMk id="4" creationId="{3716E2AE-0308-00AE-3E08-748D2D3953D2}"/>
          </ac:picMkLst>
        </pc:picChg>
        <pc:picChg chg="del">
          <ac:chgData name="Neemias Informatica Lima" userId="b77af7bd85500281" providerId="LiveId" clId="{9F076688-C27E-4ADB-A555-BD203051690D}" dt="2026-02-04T22:13:34.553" v="39" actId="478"/>
          <ac:picMkLst>
            <pc:docMk/>
            <pc:sldMk cId="2103443556" sldId="281"/>
            <ac:picMk id="4" creationId="{9D8B7CC2-06CC-7B3E-F035-DEA085DAFFB8}"/>
          </ac:picMkLst>
        </pc:picChg>
        <pc:picChg chg="del">
          <ac:chgData name="Neemias Informatica Lima" userId="b77af7bd85500281" providerId="LiveId" clId="{9F076688-C27E-4ADB-A555-BD203051690D}" dt="2026-02-04T22:14:05.129" v="46" actId="478"/>
          <ac:picMkLst>
            <pc:docMk/>
            <pc:sldMk cId="2103443556" sldId="281"/>
            <ac:picMk id="5" creationId="{2DDBE0B9-69CF-BD9C-4F0E-C3FB99FE2E1B}"/>
          </ac:picMkLst>
        </pc:picChg>
      </pc:sldChg>
      <pc:sldChg chg="addSp delSp modSp mod">
        <pc:chgData name="Neemias Informatica Lima" userId="b77af7bd85500281" providerId="LiveId" clId="{9F076688-C27E-4ADB-A555-BD203051690D}" dt="2026-02-04T23:53:20.127" v="764"/>
        <pc:sldMkLst>
          <pc:docMk/>
          <pc:sldMk cId="3683219421" sldId="282"/>
        </pc:sldMkLst>
        <pc:spChg chg="add del mod">
          <ac:chgData name="Neemias Informatica Lima" userId="b77af7bd85500281" providerId="LiveId" clId="{9F076688-C27E-4ADB-A555-BD203051690D}" dt="2026-02-04T22:52:35.480" v="387" actId="478"/>
          <ac:spMkLst>
            <pc:docMk/>
            <pc:sldMk cId="3683219421" sldId="282"/>
            <ac:spMk id="2" creationId="{5D6C0768-F14D-451B-9BBE-F9EE8ADF1278}"/>
          </ac:spMkLst>
        </pc:spChg>
        <pc:spChg chg="add mod">
          <ac:chgData name="Neemias Informatica Lima" userId="b77af7bd85500281" providerId="LiveId" clId="{9F076688-C27E-4ADB-A555-BD203051690D}" dt="2026-02-04T23:53:20.127" v="764"/>
          <ac:spMkLst>
            <pc:docMk/>
            <pc:sldMk cId="3683219421" sldId="282"/>
            <ac:spMk id="2" creationId="{F8381A51-3534-C87D-458D-9376F4EBFA68}"/>
          </ac:spMkLst>
        </pc:spChg>
        <pc:spChg chg="add mod">
          <ac:chgData name="Neemias Informatica Lima" userId="b77af7bd85500281" providerId="LiveId" clId="{9F076688-C27E-4ADB-A555-BD203051690D}" dt="2026-02-04T23:53:20.127" v="764"/>
          <ac:spMkLst>
            <pc:docMk/>
            <pc:sldMk cId="3683219421" sldId="282"/>
            <ac:spMk id="5" creationId="{E649D2DF-C06E-D407-EB97-48C20BB95B97}"/>
          </ac:spMkLst>
        </pc:spChg>
        <pc:spChg chg="add del mod">
          <ac:chgData name="Neemias Informatica Lima" userId="b77af7bd85500281" providerId="LiveId" clId="{9F076688-C27E-4ADB-A555-BD203051690D}" dt="2026-02-04T23:53:19.307" v="763" actId="478"/>
          <ac:spMkLst>
            <pc:docMk/>
            <pc:sldMk cId="3683219421" sldId="282"/>
            <ac:spMk id="6" creationId="{DCCA1105-DF38-8BFB-05CA-A297EACC0721}"/>
          </ac:spMkLst>
        </pc:spChg>
        <pc:spChg chg="del">
          <ac:chgData name="Neemias Informatica Lima" userId="b77af7bd85500281" providerId="LiveId" clId="{9F076688-C27E-4ADB-A555-BD203051690D}" dt="2026-02-04T22:52:35.480" v="387" actId="478"/>
          <ac:spMkLst>
            <pc:docMk/>
            <pc:sldMk cId="3683219421" sldId="282"/>
            <ac:spMk id="7" creationId="{0909D271-ED62-A7DC-F4E9-8D02A348B2BE}"/>
          </ac:spMkLst>
        </pc:spChg>
        <pc:spChg chg="del">
          <ac:chgData name="Neemias Informatica Lima" userId="b77af7bd85500281" providerId="LiveId" clId="{9F076688-C27E-4ADB-A555-BD203051690D}" dt="2026-02-04T22:15:41.081" v="54" actId="478"/>
          <ac:spMkLst>
            <pc:docMk/>
            <pc:sldMk cId="3683219421" sldId="282"/>
            <ac:spMk id="8" creationId="{E6502CAF-C56D-8BF8-66C8-476565AA8065}"/>
          </ac:spMkLst>
        </pc:spChg>
        <pc:spChg chg="add del mod">
          <ac:chgData name="Neemias Informatica Lima" userId="b77af7bd85500281" providerId="LiveId" clId="{9F076688-C27E-4ADB-A555-BD203051690D}" dt="2026-02-04T23:53:19.307" v="763" actId="478"/>
          <ac:spMkLst>
            <pc:docMk/>
            <pc:sldMk cId="3683219421" sldId="282"/>
            <ac:spMk id="9" creationId="{9D0A705E-CAA5-812C-01CD-F7C18B138B62}"/>
          </ac:spMkLst>
        </pc:spChg>
        <pc:spChg chg="mod">
          <ac:chgData name="Neemias Informatica Lima" userId="b77af7bd85500281" providerId="LiveId" clId="{9F076688-C27E-4ADB-A555-BD203051690D}" dt="2026-02-04T23:32:57.796" v="676" actId="34807"/>
          <ac:spMkLst>
            <pc:docMk/>
            <pc:sldMk cId="3683219421" sldId="282"/>
            <ac:spMk id="12" creationId="{00000000-0000-0000-0000-000000000000}"/>
          </ac:spMkLst>
        </pc:spChg>
        <pc:spChg chg="mod">
          <ac:chgData name="Neemias Informatica Lima" userId="b77af7bd85500281" providerId="LiveId" clId="{9F076688-C27E-4ADB-A555-BD203051690D}" dt="2026-02-04T23:30:43.227" v="665"/>
          <ac:spMkLst>
            <pc:docMk/>
            <pc:sldMk cId="3683219421" sldId="282"/>
            <ac:spMk id="14" creationId="{00000000-0000-0000-0000-000000000000}"/>
          </ac:spMkLst>
        </pc:spChg>
        <pc:picChg chg="add mod">
          <ac:chgData name="Neemias Informatica Lima" userId="b77af7bd85500281" providerId="LiveId" clId="{9F076688-C27E-4ADB-A555-BD203051690D}" dt="2026-02-04T22:15:41.469" v="55"/>
          <ac:picMkLst>
            <pc:docMk/>
            <pc:sldMk cId="3683219421" sldId="282"/>
            <ac:picMk id="4" creationId="{07344731-0EC0-1A7E-76D6-8E19F4DCAB0C}"/>
          </ac:picMkLst>
        </pc:picChg>
        <pc:picChg chg="add del mod">
          <ac:chgData name="Neemias Informatica Lima" userId="b77af7bd85500281" providerId="LiveId" clId="{9F076688-C27E-4ADB-A555-BD203051690D}" dt="2026-02-04T22:52:35.480" v="387" actId="478"/>
          <ac:picMkLst>
            <pc:docMk/>
            <pc:sldMk cId="3683219421" sldId="282"/>
            <ac:picMk id="5" creationId="{9C2F90F1-E8BB-6A06-8F54-CE2E3FCAFFEB}"/>
          </ac:picMkLst>
        </pc:picChg>
        <pc:picChg chg="add mod">
          <ac:chgData name="Neemias Informatica Lima" userId="b77af7bd85500281" providerId="LiveId" clId="{9F076688-C27E-4ADB-A555-BD203051690D}" dt="2026-02-04T23:53:20.127" v="764"/>
          <ac:picMkLst>
            <pc:docMk/>
            <pc:sldMk cId="3683219421" sldId="282"/>
            <ac:picMk id="7" creationId="{22C491AF-DF40-C2A9-7305-17D3597EBBA4}"/>
          </ac:picMkLst>
        </pc:picChg>
        <pc:picChg chg="add del mod">
          <ac:chgData name="Neemias Informatica Lima" userId="b77af7bd85500281" providerId="LiveId" clId="{9F076688-C27E-4ADB-A555-BD203051690D}" dt="2026-02-04T23:53:19.307" v="763" actId="478"/>
          <ac:picMkLst>
            <pc:docMk/>
            <pc:sldMk cId="3683219421" sldId="282"/>
            <ac:picMk id="8" creationId="{A7A44E7F-FD33-1FFE-2930-BC01FD8E426E}"/>
          </ac:picMkLst>
        </pc:picChg>
        <pc:picChg chg="del">
          <ac:chgData name="Neemias Informatica Lima" userId="b77af7bd85500281" providerId="LiveId" clId="{9F076688-C27E-4ADB-A555-BD203051690D}" dt="2026-02-04T22:15:41.081" v="54" actId="478"/>
          <ac:picMkLst>
            <pc:docMk/>
            <pc:sldMk cId="3683219421" sldId="282"/>
            <ac:picMk id="9" creationId="{3C0C349D-5294-B9F2-CD50-BB7D09EED133}"/>
          </ac:picMkLst>
        </pc:picChg>
        <pc:picChg chg="del">
          <ac:chgData name="Neemias Informatica Lima" userId="b77af7bd85500281" providerId="LiveId" clId="{9F076688-C27E-4ADB-A555-BD203051690D}" dt="2026-02-04T22:15:41.081" v="54" actId="478"/>
          <ac:picMkLst>
            <pc:docMk/>
            <pc:sldMk cId="3683219421" sldId="282"/>
            <ac:picMk id="11" creationId="{5090AB19-2309-E26F-15CD-6E8C1299102C}"/>
          </ac:picMkLst>
        </pc:picChg>
      </pc:sldChg>
      <pc:sldChg chg="addSp delSp modSp mod">
        <pc:chgData name="Neemias Informatica Lima" userId="b77af7bd85500281" providerId="LiveId" clId="{9F076688-C27E-4ADB-A555-BD203051690D}" dt="2026-02-04T23:53:27.601" v="766"/>
        <pc:sldMkLst>
          <pc:docMk/>
          <pc:sldMk cId="3902406419" sldId="283"/>
        </pc:sldMkLst>
        <pc:spChg chg="add del mod">
          <ac:chgData name="Neemias Informatica Lima" userId="b77af7bd85500281" providerId="LiveId" clId="{9F076688-C27E-4ADB-A555-BD203051690D}" dt="2026-02-04T22:52:43.424" v="389" actId="478"/>
          <ac:spMkLst>
            <pc:docMk/>
            <pc:sldMk cId="3902406419" sldId="283"/>
            <ac:spMk id="2" creationId="{16B678E7-859F-A208-5C85-B1029DDC272A}"/>
          </ac:spMkLst>
        </pc:spChg>
        <pc:spChg chg="add mod">
          <ac:chgData name="Neemias Informatica Lima" userId="b77af7bd85500281" providerId="LiveId" clId="{9F076688-C27E-4ADB-A555-BD203051690D}" dt="2026-02-04T23:53:27.601" v="766"/>
          <ac:spMkLst>
            <pc:docMk/>
            <pc:sldMk cId="3902406419" sldId="283"/>
            <ac:spMk id="2" creationId="{B766E814-F6BA-E064-2A61-9E655A1CBB0B}"/>
          </ac:spMkLst>
        </pc:spChg>
        <pc:spChg chg="add mod">
          <ac:chgData name="Neemias Informatica Lima" userId="b77af7bd85500281" providerId="LiveId" clId="{9F076688-C27E-4ADB-A555-BD203051690D}" dt="2026-02-04T23:53:27.601" v="766"/>
          <ac:spMkLst>
            <pc:docMk/>
            <pc:sldMk cId="3902406419" sldId="283"/>
            <ac:spMk id="4" creationId="{67D8E2D0-7EAD-20E7-4BDF-091641531DED}"/>
          </ac:spMkLst>
        </pc:spChg>
        <pc:spChg chg="add del mod">
          <ac:chgData name="Neemias Informatica Lima" userId="b77af7bd85500281" providerId="LiveId" clId="{9F076688-C27E-4ADB-A555-BD203051690D}" dt="2026-02-04T22:53:35.480" v="404" actId="478"/>
          <ac:spMkLst>
            <pc:docMk/>
            <pc:sldMk cId="3902406419" sldId="283"/>
            <ac:spMk id="5" creationId="{4A73E6C4-D770-DE96-C55D-4374ABCCB25F}"/>
          </ac:spMkLst>
        </pc:spChg>
        <pc:spChg chg="del">
          <ac:chgData name="Neemias Informatica Lima" userId="b77af7bd85500281" providerId="LiveId" clId="{9F076688-C27E-4ADB-A555-BD203051690D}" dt="2026-02-04T22:52:43.424" v="389" actId="478"/>
          <ac:spMkLst>
            <pc:docMk/>
            <pc:sldMk cId="3902406419" sldId="283"/>
            <ac:spMk id="6" creationId="{B14127CF-B145-D064-BAE9-9BC1C810843C}"/>
          </ac:spMkLst>
        </pc:spChg>
        <pc:spChg chg="del">
          <ac:chgData name="Neemias Informatica Lima" userId="b77af7bd85500281" providerId="LiveId" clId="{9F076688-C27E-4ADB-A555-BD203051690D}" dt="2026-02-04T22:15:46.914" v="56" actId="478"/>
          <ac:spMkLst>
            <pc:docMk/>
            <pc:sldMk cId="3902406419" sldId="283"/>
            <ac:spMk id="7" creationId="{CC9FDF64-73EA-FE9F-0406-A9FC1B1DD49D}"/>
          </ac:spMkLst>
        </pc:spChg>
        <pc:spChg chg="add del mod">
          <ac:chgData name="Neemias Informatica Lima" userId="b77af7bd85500281" providerId="LiveId" clId="{9F076688-C27E-4ADB-A555-BD203051690D}" dt="2026-02-04T23:53:26.821" v="765" actId="478"/>
          <ac:spMkLst>
            <pc:docMk/>
            <pc:sldMk cId="3902406419" sldId="283"/>
            <ac:spMk id="8" creationId="{3662A2CD-4EBD-8124-8FCA-EB66FCF1C29C}"/>
          </ac:spMkLst>
        </pc:spChg>
        <pc:spChg chg="add del mod">
          <ac:chgData name="Neemias Informatica Lima" userId="b77af7bd85500281" providerId="LiveId" clId="{9F076688-C27E-4ADB-A555-BD203051690D}" dt="2026-02-04T23:53:26.821" v="765" actId="478"/>
          <ac:spMkLst>
            <pc:docMk/>
            <pc:sldMk cId="3902406419" sldId="283"/>
            <ac:spMk id="11" creationId="{D9C890AB-AB93-E44A-3F2A-91A935EF947F}"/>
          </ac:spMkLst>
        </pc:spChg>
        <pc:spChg chg="mod">
          <ac:chgData name="Neemias Informatica Lima" userId="b77af7bd85500281" providerId="LiveId" clId="{9F076688-C27E-4ADB-A555-BD203051690D}" dt="2026-02-04T23:33:23.901" v="677"/>
          <ac:spMkLst>
            <pc:docMk/>
            <pc:sldMk cId="3902406419" sldId="283"/>
            <ac:spMk id="14" creationId="{00000000-0000-0000-0000-000000000000}"/>
          </ac:spMkLst>
        </pc:spChg>
        <pc:spChg chg="mod">
          <ac:chgData name="Neemias Informatica Lima" userId="b77af7bd85500281" providerId="LiveId" clId="{9F076688-C27E-4ADB-A555-BD203051690D}" dt="2026-02-04T23:34:15.279" v="683" actId="20577"/>
          <ac:spMkLst>
            <pc:docMk/>
            <pc:sldMk cId="3902406419" sldId="283"/>
            <ac:spMk id="15" creationId="{D5C09FDA-172B-4732-BD2E-A9BBEF8B191B}"/>
          </ac:spMkLst>
        </pc:spChg>
        <pc:picChg chg="add mod">
          <ac:chgData name="Neemias Informatica Lima" userId="b77af7bd85500281" providerId="LiveId" clId="{9F076688-C27E-4ADB-A555-BD203051690D}" dt="2026-02-04T22:15:47.286" v="57"/>
          <ac:picMkLst>
            <pc:docMk/>
            <pc:sldMk cId="3902406419" sldId="283"/>
            <ac:picMk id="3" creationId="{A1E0D5B6-F654-BC7D-5B4D-9CEEEF857628}"/>
          </ac:picMkLst>
        </pc:picChg>
        <pc:picChg chg="add del mod">
          <ac:chgData name="Neemias Informatica Lima" userId="b77af7bd85500281" providerId="LiveId" clId="{9F076688-C27E-4ADB-A555-BD203051690D}" dt="2026-02-04T22:52:43.424" v="389" actId="478"/>
          <ac:picMkLst>
            <pc:docMk/>
            <pc:sldMk cId="3902406419" sldId="283"/>
            <ac:picMk id="4" creationId="{E420BA31-0F0E-BA77-5366-82F6F307D0CA}"/>
          </ac:picMkLst>
        </pc:picChg>
        <pc:picChg chg="add mod">
          <ac:chgData name="Neemias Informatica Lima" userId="b77af7bd85500281" providerId="LiveId" clId="{9F076688-C27E-4ADB-A555-BD203051690D}" dt="2026-02-04T23:53:27.601" v="766"/>
          <ac:picMkLst>
            <pc:docMk/>
            <pc:sldMk cId="3902406419" sldId="283"/>
            <ac:picMk id="5" creationId="{2A3C4F13-D589-E03B-D402-B3A7399218F9}"/>
          </ac:picMkLst>
        </pc:picChg>
        <pc:picChg chg="add del mod">
          <ac:chgData name="Neemias Informatica Lima" userId="b77af7bd85500281" providerId="LiveId" clId="{9F076688-C27E-4ADB-A555-BD203051690D}" dt="2026-02-04T22:53:35.480" v="404" actId="478"/>
          <ac:picMkLst>
            <pc:docMk/>
            <pc:sldMk cId="3902406419" sldId="283"/>
            <ac:picMk id="7" creationId="{4ADCE7A6-49B7-DD0C-EAB1-4876D40574E5}"/>
          </ac:picMkLst>
        </pc:picChg>
        <pc:picChg chg="del">
          <ac:chgData name="Neemias Informatica Lima" userId="b77af7bd85500281" providerId="LiveId" clId="{9F076688-C27E-4ADB-A555-BD203051690D}" dt="2026-02-04T22:15:46.914" v="56" actId="478"/>
          <ac:picMkLst>
            <pc:docMk/>
            <pc:sldMk cId="3902406419" sldId="283"/>
            <ac:picMk id="8" creationId="{916F47E9-0573-8EAF-7B29-3EFCDE0DE04B}"/>
          </ac:picMkLst>
        </pc:picChg>
        <pc:picChg chg="del">
          <ac:chgData name="Neemias Informatica Lima" userId="b77af7bd85500281" providerId="LiveId" clId="{9F076688-C27E-4ADB-A555-BD203051690D}" dt="2026-02-04T22:15:46.914" v="56" actId="478"/>
          <ac:picMkLst>
            <pc:docMk/>
            <pc:sldMk cId="3902406419" sldId="283"/>
            <ac:picMk id="9" creationId="{938E2793-1289-ECDD-BF52-54DA395FF561}"/>
          </ac:picMkLst>
        </pc:picChg>
        <pc:picChg chg="add del mod">
          <ac:chgData name="Neemias Informatica Lima" userId="b77af7bd85500281" providerId="LiveId" clId="{9F076688-C27E-4ADB-A555-BD203051690D}" dt="2026-02-04T23:53:26.821" v="765" actId="478"/>
          <ac:picMkLst>
            <pc:docMk/>
            <pc:sldMk cId="3902406419" sldId="283"/>
            <ac:picMk id="9" creationId="{EB7B984D-76F1-31A5-EC76-5071AF19FBCB}"/>
          </ac:picMkLst>
        </pc:picChg>
      </pc:sldChg>
      <pc:sldChg chg="addSp delSp modSp mod">
        <pc:chgData name="Neemias Informatica Lima" userId="b77af7bd85500281" providerId="LiveId" clId="{9F076688-C27E-4ADB-A555-BD203051690D}" dt="2026-02-04T23:53:40.790" v="770"/>
        <pc:sldMkLst>
          <pc:docMk/>
          <pc:sldMk cId="2424059023" sldId="284"/>
        </pc:sldMkLst>
        <pc:spChg chg="add del mod">
          <ac:chgData name="Neemias Informatica Lima" userId="b77af7bd85500281" providerId="LiveId" clId="{9F076688-C27E-4ADB-A555-BD203051690D}" dt="2026-02-04T22:52:59.706" v="393" actId="478"/>
          <ac:spMkLst>
            <pc:docMk/>
            <pc:sldMk cId="2424059023" sldId="284"/>
            <ac:spMk id="2" creationId="{3B30C9D8-CD45-24C0-D3B9-81DA647F280B}"/>
          </ac:spMkLst>
        </pc:spChg>
        <pc:spChg chg="add mod">
          <ac:chgData name="Neemias Informatica Lima" userId="b77af7bd85500281" providerId="LiveId" clId="{9F076688-C27E-4ADB-A555-BD203051690D}" dt="2026-02-04T23:53:40.790" v="770"/>
          <ac:spMkLst>
            <pc:docMk/>
            <pc:sldMk cId="2424059023" sldId="284"/>
            <ac:spMk id="2" creationId="{4BB505F6-EFE2-C85A-949D-36CCA5E4350D}"/>
          </ac:spMkLst>
        </pc:spChg>
        <pc:spChg chg="add mod">
          <ac:chgData name="Neemias Informatica Lima" userId="b77af7bd85500281" providerId="LiveId" clId="{9F076688-C27E-4ADB-A555-BD203051690D}" dt="2026-02-04T23:53:40.790" v="770"/>
          <ac:spMkLst>
            <pc:docMk/>
            <pc:sldMk cId="2424059023" sldId="284"/>
            <ac:spMk id="4" creationId="{092AC310-FF52-712A-CD0E-EEEAD22FB86C}"/>
          </ac:spMkLst>
        </pc:spChg>
        <pc:spChg chg="add del mod">
          <ac:chgData name="Neemias Informatica Lima" userId="b77af7bd85500281" providerId="LiveId" clId="{9F076688-C27E-4ADB-A555-BD203051690D}" dt="2026-02-04T22:53:49.624" v="409" actId="478"/>
          <ac:spMkLst>
            <pc:docMk/>
            <pc:sldMk cId="2424059023" sldId="284"/>
            <ac:spMk id="5" creationId="{E908381C-1769-B1EF-3CAA-9642A93BA1F7}"/>
          </ac:spMkLst>
        </pc:spChg>
        <pc:spChg chg="del">
          <ac:chgData name="Neemias Informatica Lima" userId="b77af7bd85500281" providerId="LiveId" clId="{9F076688-C27E-4ADB-A555-BD203051690D}" dt="2026-02-04T22:52:59.706" v="393" actId="478"/>
          <ac:spMkLst>
            <pc:docMk/>
            <pc:sldMk cId="2424059023" sldId="284"/>
            <ac:spMk id="6" creationId="{0D3AC72C-69C5-8531-BFE2-752879BD0C78}"/>
          </ac:spMkLst>
        </pc:spChg>
        <pc:spChg chg="del">
          <ac:chgData name="Neemias Informatica Lima" userId="b77af7bd85500281" providerId="LiveId" clId="{9F076688-C27E-4ADB-A555-BD203051690D}" dt="2026-02-04T22:16:04.106" v="60" actId="478"/>
          <ac:spMkLst>
            <pc:docMk/>
            <pc:sldMk cId="2424059023" sldId="284"/>
            <ac:spMk id="7" creationId="{7FD1D3F8-575C-5C5D-6BD8-CF4B3B9E7245}"/>
          </ac:spMkLst>
        </pc:spChg>
        <pc:spChg chg="add del mod">
          <ac:chgData name="Neemias Informatica Lima" userId="b77af7bd85500281" providerId="LiveId" clId="{9F076688-C27E-4ADB-A555-BD203051690D}" dt="2026-02-04T23:53:39.918" v="769" actId="478"/>
          <ac:spMkLst>
            <pc:docMk/>
            <pc:sldMk cId="2424059023" sldId="284"/>
            <ac:spMk id="8" creationId="{3F87C071-D4D1-73EA-BBA3-AB9CDC9DE1EE}"/>
          </ac:spMkLst>
        </pc:spChg>
        <pc:spChg chg="add del mod">
          <ac:chgData name="Neemias Informatica Lima" userId="b77af7bd85500281" providerId="LiveId" clId="{9F076688-C27E-4ADB-A555-BD203051690D}" dt="2026-02-04T23:53:39.918" v="769" actId="478"/>
          <ac:spMkLst>
            <pc:docMk/>
            <pc:sldMk cId="2424059023" sldId="284"/>
            <ac:spMk id="11" creationId="{EF62A6BD-A27A-DEFE-5303-D56EB391BC08}"/>
          </ac:spMkLst>
        </pc:spChg>
        <pc:spChg chg="mod">
          <ac:chgData name="Neemias Informatica Lima" userId="b77af7bd85500281" providerId="LiveId" clId="{9F076688-C27E-4ADB-A555-BD203051690D}" dt="2026-02-04T23:36:23.252" v="691"/>
          <ac:spMkLst>
            <pc:docMk/>
            <pc:sldMk cId="2424059023" sldId="284"/>
            <ac:spMk id="14" creationId="{00000000-0000-0000-0000-000000000000}"/>
          </ac:spMkLst>
        </pc:spChg>
        <pc:spChg chg="mod">
          <ac:chgData name="Neemias Informatica Lima" userId="b77af7bd85500281" providerId="LiveId" clId="{9F076688-C27E-4ADB-A555-BD203051690D}" dt="2026-02-04T23:37:59.862" v="707" actId="20577"/>
          <ac:spMkLst>
            <pc:docMk/>
            <pc:sldMk cId="2424059023" sldId="284"/>
            <ac:spMk id="15" creationId="{C3A1BEFC-B9B8-4142-B09F-1F5B330F4265}"/>
          </ac:spMkLst>
        </pc:spChg>
        <pc:picChg chg="add mod">
          <ac:chgData name="Neemias Informatica Lima" userId="b77af7bd85500281" providerId="LiveId" clId="{9F076688-C27E-4ADB-A555-BD203051690D}" dt="2026-02-04T22:16:04.495" v="61"/>
          <ac:picMkLst>
            <pc:docMk/>
            <pc:sldMk cId="2424059023" sldId="284"/>
            <ac:picMk id="3" creationId="{DBAB4A97-3178-8C75-CE03-60417C49E13B}"/>
          </ac:picMkLst>
        </pc:picChg>
        <pc:picChg chg="add del mod">
          <ac:chgData name="Neemias Informatica Lima" userId="b77af7bd85500281" providerId="LiveId" clId="{9F076688-C27E-4ADB-A555-BD203051690D}" dt="2026-02-04T22:52:59.706" v="393" actId="478"/>
          <ac:picMkLst>
            <pc:docMk/>
            <pc:sldMk cId="2424059023" sldId="284"/>
            <ac:picMk id="4" creationId="{C6E34317-B6F4-30A3-AE5C-EC16C3BA81C2}"/>
          </ac:picMkLst>
        </pc:picChg>
        <pc:picChg chg="add mod">
          <ac:chgData name="Neemias Informatica Lima" userId="b77af7bd85500281" providerId="LiveId" clId="{9F076688-C27E-4ADB-A555-BD203051690D}" dt="2026-02-04T23:53:40.790" v="770"/>
          <ac:picMkLst>
            <pc:docMk/>
            <pc:sldMk cId="2424059023" sldId="284"/>
            <ac:picMk id="5" creationId="{F6373D06-93DA-4CDC-5920-DE8926B4AE26}"/>
          </ac:picMkLst>
        </pc:picChg>
        <pc:picChg chg="add del mod">
          <ac:chgData name="Neemias Informatica Lima" userId="b77af7bd85500281" providerId="LiveId" clId="{9F076688-C27E-4ADB-A555-BD203051690D}" dt="2026-02-04T22:53:49.624" v="409" actId="478"/>
          <ac:picMkLst>
            <pc:docMk/>
            <pc:sldMk cId="2424059023" sldId="284"/>
            <ac:picMk id="7" creationId="{6204EE16-7304-D0D3-0543-88A4FFC35FE1}"/>
          </ac:picMkLst>
        </pc:picChg>
        <pc:picChg chg="del">
          <ac:chgData name="Neemias Informatica Lima" userId="b77af7bd85500281" providerId="LiveId" clId="{9F076688-C27E-4ADB-A555-BD203051690D}" dt="2026-02-04T22:16:04.106" v="60" actId="478"/>
          <ac:picMkLst>
            <pc:docMk/>
            <pc:sldMk cId="2424059023" sldId="284"/>
            <ac:picMk id="8" creationId="{9E1862E1-186B-285F-7FBE-360465B85441}"/>
          </ac:picMkLst>
        </pc:picChg>
        <pc:picChg chg="del">
          <ac:chgData name="Neemias Informatica Lima" userId="b77af7bd85500281" providerId="LiveId" clId="{9F076688-C27E-4ADB-A555-BD203051690D}" dt="2026-02-04T22:16:04.106" v="60" actId="478"/>
          <ac:picMkLst>
            <pc:docMk/>
            <pc:sldMk cId="2424059023" sldId="284"/>
            <ac:picMk id="9" creationId="{8520A081-0EDD-4CD3-813D-07360012B118}"/>
          </ac:picMkLst>
        </pc:picChg>
        <pc:picChg chg="add del mod">
          <ac:chgData name="Neemias Informatica Lima" userId="b77af7bd85500281" providerId="LiveId" clId="{9F076688-C27E-4ADB-A555-BD203051690D}" dt="2026-02-04T23:53:39.918" v="769" actId="478"/>
          <ac:picMkLst>
            <pc:docMk/>
            <pc:sldMk cId="2424059023" sldId="284"/>
            <ac:picMk id="9" creationId="{F37FCA70-5DA7-F446-C75F-F942A41B00ED}"/>
          </ac:picMkLst>
        </pc:picChg>
      </pc:sldChg>
      <pc:sldChg chg="addSp delSp modSp mod">
        <pc:chgData name="Neemias Informatica Lima" userId="b77af7bd85500281" providerId="LiveId" clId="{9F076688-C27E-4ADB-A555-BD203051690D}" dt="2026-02-04T23:53:54.387" v="774"/>
        <pc:sldMkLst>
          <pc:docMk/>
          <pc:sldMk cId="2241968852" sldId="285"/>
        </pc:sldMkLst>
        <pc:spChg chg="add mod">
          <ac:chgData name="Neemias Informatica Lima" userId="b77af7bd85500281" providerId="LiveId" clId="{9F076688-C27E-4ADB-A555-BD203051690D}" dt="2026-02-04T23:53:54.387" v="774"/>
          <ac:spMkLst>
            <pc:docMk/>
            <pc:sldMk cId="2241968852" sldId="285"/>
            <ac:spMk id="2" creationId="{9AB8D8BF-C13E-96EE-866E-B4C1CF929943}"/>
          </ac:spMkLst>
        </pc:spChg>
        <pc:spChg chg="add del mod">
          <ac:chgData name="Neemias Informatica Lima" userId="b77af7bd85500281" providerId="LiveId" clId="{9F076688-C27E-4ADB-A555-BD203051690D}" dt="2026-02-04T22:54:27.644" v="413" actId="478"/>
          <ac:spMkLst>
            <pc:docMk/>
            <pc:sldMk cId="2241968852" sldId="285"/>
            <ac:spMk id="2" creationId="{FE5053D5-7E58-00A6-C102-3B7F5D97D319}"/>
          </ac:spMkLst>
        </pc:spChg>
        <pc:spChg chg="add mod">
          <ac:chgData name="Neemias Informatica Lima" userId="b77af7bd85500281" providerId="LiveId" clId="{9F076688-C27E-4ADB-A555-BD203051690D}" dt="2026-02-04T23:53:54.387" v="774"/>
          <ac:spMkLst>
            <pc:docMk/>
            <pc:sldMk cId="2241968852" sldId="285"/>
            <ac:spMk id="4" creationId="{967868FD-9644-AC55-BE84-B16F76F172E2}"/>
          </ac:spMkLst>
        </pc:spChg>
        <pc:spChg chg="add del mod">
          <ac:chgData name="Neemias Informatica Lima" userId="b77af7bd85500281" providerId="LiveId" clId="{9F076688-C27E-4ADB-A555-BD203051690D}" dt="2026-02-04T23:53:53.421" v="773" actId="478"/>
          <ac:spMkLst>
            <pc:docMk/>
            <pc:sldMk cId="2241968852" sldId="285"/>
            <ac:spMk id="5" creationId="{6FCAE2D1-960E-BB39-C2D7-CAA78AED3085}"/>
          </ac:spMkLst>
        </pc:spChg>
        <pc:spChg chg="del">
          <ac:chgData name="Neemias Informatica Lima" userId="b77af7bd85500281" providerId="LiveId" clId="{9F076688-C27E-4ADB-A555-BD203051690D}" dt="2026-02-04T22:54:27.644" v="413" actId="478"/>
          <ac:spMkLst>
            <pc:docMk/>
            <pc:sldMk cId="2241968852" sldId="285"/>
            <ac:spMk id="6" creationId="{2CAC0E3E-2221-098B-0BEB-24636BB26C97}"/>
          </ac:spMkLst>
        </pc:spChg>
        <pc:spChg chg="del">
          <ac:chgData name="Neemias Informatica Lima" userId="b77af7bd85500281" providerId="LiveId" clId="{9F076688-C27E-4ADB-A555-BD203051690D}" dt="2026-02-04T22:16:19.434" v="64" actId="478"/>
          <ac:spMkLst>
            <pc:docMk/>
            <pc:sldMk cId="2241968852" sldId="285"/>
            <ac:spMk id="7" creationId="{7F60151B-F001-4662-1D39-5570F78FBAFA}"/>
          </ac:spMkLst>
        </pc:spChg>
        <pc:spChg chg="add del mod">
          <ac:chgData name="Neemias Informatica Lima" userId="b77af7bd85500281" providerId="LiveId" clId="{9F076688-C27E-4ADB-A555-BD203051690D}" dt="2026-02-04T23:53:53.421" v="773" actId="478"/>
          <ac:spMkLst>
            <pc:docMk/>
            <pc:sldMk cId="2241968852" sldId="285"/>
            <ac:spMk id="8" creationId="{67B0F5F1-D50F-D540-51DC-14005F90E063}"/>
          </ac:spMkLst>
        </pc:spChg>
        <pc:spChg chg="mod">
          <ac:chgData name="Neemias Informatica Lima" userId="b77af7bd85500281" providerId="LiveId" clId="{9F076688-C27E-4ADB-A555-BD203051690D}" dt="2026-02-04T23:39:11.151" v="713"/>
          <ac:spMkLst>
            <pc:docMk/>
            <pc:sldMk cId="2241968852" sldId="285"/>
            <ac:spMk id="14" creationId="{00000000-0000-0000-0000-000000000000}"/>
          </ac:spMkLst>
        </pc:spChg>
        <pc:spChg chg="mod">
          <ac:chgData name="Neemias Informatica Lima" userId="b77af7bd85500281" providerId="LiveId" clId="{9F076688-C27E-4ADB-A555-BD203051690D}" dt="2026-02-04T23:40:03.992" v="717" actId="20577"/>
          <ac:spMkLst>
            <pc:docMk/>
            <pc:sldMk cId="2241968852" sldId="285"/>
            <ac:spMk id="15" creationId="{0F091E13-8EAD-4FFB-9473-BC74E5ABDC64}"/>
          </ac:spMkLst>
        </pc:spChg>
        <pc:picChg chg="add mod">
          <ac:chgData name="Neemias Informatica Lima" userId="b77af7bd85500281" providerId="LiveId" clId="{9F076688-C27E-4ADB-A555-BD203051690D}" dt="2026-02-04T22:16:19.840" v="65"/>
          <ac:picMkLst>
            <pc:docMk/>
            <pc:sldMk cId="2241968852" sldId="285"/>
            <ac:picMk id="3" creationId="{66309FEB-57F2-7744-C9CD-026FEFE200AE}"/>
          </ac:picMkLst>
        </pc:picChg>
        <pc:picChg chg="add del mod">
          <ac:chgData name="Neemias Informatica Lima" userId="b77af7bd85500281" providerId="LiveId" clId="{9F076688-C27E-4ADB-A555-BD203051690D}" dt="2026-02-04T22:54:27.644" v="413" actId="478"/>
          <ac:picMkLst>
            <pc:docMk/>
            <pc:sldMk cId="2241968852" sldId="285"/>
            <ac:picMk id="4" creationId="{981E4216-9CB5-9DFF-8EC0-F7B0343A7046}"/>
          </ac:picMkLst>
        </pc:picChg>
        <pc:picChg chg="add mod">
          <ac:chgData name="Neemias Informatica Lima" userId="b77af7bd85500281" providerId="LiveId" clId="{9F076688-C27E-4ADB-A555-BD203051690D}" dt="2026-02-04T23:53:54.387" v="774"/>
          <ac:picMkLst>
            <pc:docMk/>
            <pc:sldMk cId="2241968852" sldId="285"/>
            <ac:picMk id="6" creationId="{AC0BA6CF-1BAE-D98D-D4EE-1C6FD14AA6CC}"/>
          </ac:picMkLst>
        </pc:picChg>
        <pc:picChg chg="add del mod">
          <ac:chgData name="Neemias Informatica Lima" userId="b77af7bd85500281" providerId="LiveId" clId="{9F076688-C27E-4ADB-A555-BD203051690D}" dt="2026-02-04T23:53:53.421" v="773" actId="478"/>
          <ac:picMkLst>
            <pc:docMk/>
            <pc:sldMk cId="2241968852" sldId="285"/>
            <ac:picMk id="7" creationId="{96D70652-8065-3E8E-9105-2BA3D3562C87}"/>
          </ac:picMkLst>
        </pc:picChg>
        <pc:picChg chg="del">
          <ac:chgData name="Neemias Informatica Lima" userId="b77af7bd85500281" providerId="LiveId" clId="{9F076688-C27E-4ADB-A555-BD203051690D}" dt="2026-02-04T22:16:19.434" v="64" actId="478"/>
          <ac:picMkLst>
            <pc:docMk/>
            <pc:sldMk cId="2241968852" sldId="285"/>
            <ac:picMk id="8" creationId="{54E6CBF6-7207-C27E-C0B9-B0FDF2E5786C}"/>
          </ac:picMkLst>
        </pc:picChg>
        <pc:picChg chg="del">
          <ac:chgData name="Neemias Informatica Lima" userId="b77af7bd85500281" providerId="LiveId" clId="{9F076688-C27E-4ADB-A555-BD203051690D}" dt="2026-02-04T22:16:19.434" v="64" actId="478"/>
          <ac:picMkLst>
            <pc:docMk/>
            <pc:sldMk cId="2241968852" sldId="285"/>
            <ac:picMk id="9" creationId="{D78B83D7-935E-18C1-9F14-FAB3A1BD2446}"/>
          </ac:picMkLst>
        </pc:picChg>
      </pc:sldChg>
      <pc:sldChg chg="addSp delSp modSp mod">
        <pc:chgData name="Neemias Informatica Lima" userId="b77af7bd85500281" providerId="LiveId" clId="{9F076688-C27E-4ADB-A555-BD203051690D}" dt="2026-02-04T23:54:08.363" v="778"/>
        <pc:sldMkLst>
          <pc:docMk/>
          <pc:sldMk cId="1959249856" sldId="286"/>
        </pc:sldMkLst>
        <pc:spChg chg="add mod">
          <ac:chgData name="Neemias Informatica Lima" userId="b77af7bd85500281" providerId="LiveId" clId="{9F076688-C27E-4ADB-A555-BD203051690D}" dt="2026-02-04T23:54:08.363" v="778"/>
          <ac:spMkLst>
            <pc:docMk/>
            <pc:sldMk cId="1959249856" sldId="286"/>
            <ac:spMk id="2" creationId="{13A7167E-A85C-B978-15A0-F396E125A7D0}"/>
          </ac:spMkLst>
        </pc:spChg>
        <pc:spChg chg="add del mod">
          <ac:chgData name="Neemias Informatica Lima" userId="b77af7bd85500281" providerId="LiveId" clId="{9F076688-C27E-4ADB-A555-BD203051690D}" dt="2026-02-04T22:55:04.093" v="418" actId="478"/>
          <ac:spMkLst>
            <pc:docMk/>
            <pc:sldMk cId="1959249856" sldId="286"/>
            <ac:spMk id="2" creationId="{5ED9310B-E94C-2A1E-7173-525CF3C00608}"/>
          </ac:spMkLst>
        </pc:spChg>
        <pc:spChg chg="add mod">
          <ac:chgData name="Neemias Informatica Lima" userId="b77af7bd85500281" providerId="LiveId" clId="{9F076688-C27E-4ADB-A555-BD203051690D}" dt="2026-02-04T23:54:08.363" v="778"/>
          <ac:spMkLst>
            <pc:docMk/>
            <pc:sldMk cId="1959249856" sldId="286"/>
            <ac:spMk id="4" creationId="{A3D0CB87-467B-A453-1904-62AD8ABA82FF}"/>
          </ac:spMkLst>
        </pc:spChg>
        <pc:spChg chg="add del mod">
          <ac:chgData name="Neemias Informatica Lima" userId="b77af7bd85500281" providerId="LiveId" clId="{9F076688-C27E-4ADB-A555-BD203051690D}" dt="2026-02-04T23:54:07.431" v="777" actId="478"/>
          <ac:spMkLst>
            <pc:docMk/>
            <pc:sldMk cId="1959249856" sldId="286"/>
            <ac:spMk id="5" creationId="{E68DE850-B133-6C03-56F5-69A8AEEB71CE}"/>
          </ac:spMkLst>
        </pc:spChg>
        <pc:spChg chg="del">
          <ac:chgData name="Neemias Informatica Lima" userId="b77af7bd85500281" providerId="LiveId" clId="{9F076688-C27E-4ADB-A555-BD203051690D}" dt="2026-02-04T22:55:04.093" v="418" actId="478"/>
          <ac:spMkLst>
            <pc:docMk/>
            <pc:sldMk cId="1959249856" sldId="286"/>
            <ac:spMk id="6" creationId="{740BBA58-6FCB-8165-586D-F23004D7A12E}"/>
          </ac:spMkLst>
        </pc:spChg>
        <pc:spChg chg="del">
          <ac:chgData name="Neemias Informatica Lima" userId="b77af7bd85500281" providerId="LiveId" clId="{9F076688-C27E-4ADB-A555-BD203051690D}" dt="2026-02-04T22:16:37.058" v="69" actId="478"/>
          <ac:spMkLst>
            <pc:docMk/>
            <pc:sldMk cId="1959249856" sldId="286"/>
            <ac:spMk id="7" creationId="{82C4DEC2-AB57-126D-0F5D-78815B4ADEF3}"/>
          </ac:spMkLst>
        </pc:spChg>
        <pc:spChg chg="add del mod">
          <ac:chgData name="Neemias Informatica Lima" userId="b77af7bd85500281" providerId="LiveId" clId="{9F076688-C27E-4ADB-A555-BD203051690D}" dt="2026-02-04T23:54:07.431" v="777" actId="478"/>
          <ac:spMkLst>
            <pc:docMk/>
            <pc:sldMk cId="1959249856" sldId="286"/>
            <ac:spMk id="8" creationId="{CBFBB15F-CB01-42B7-7F29-1E4E1B03004E}"/>
          </ac:spMkLst>
        </pc:spChg>
        <pc:spChg chg="mod">
          <ac:chgData name="Neemias Informatica Lima" userId="b77af7bd85500281" providerId="LiveId" clId="{9F076688-C27E-4ADB-A555-BD203051690D}" dt="2026-02-04T23:41:16.044" v="740" actId="20577"/>
          <ac:spMkLst>
            <pc:docMk/>
            <pc:sldMk cId="1959249856" sldId="286"/>
            <ac:spMk id="14" creationId="{00000000-0000-0000-0000-000000000000}"/>
          </ac:spMkLst>
        </pc:spChg>
        <pc:spChg chg="mod">
          <ac:chgData name="Neemias Informatica Lima" userId="b77af7bd85500281" providerId="LiveId" clId="{9F076688-C27E-4ADB-A555-BD203051690D}" dt="2026-02-04T23:42:33.559" v="746"/>
          <ac:spMkLst>
            <pc:docMk/>
            <pc:sldMk cId="1959249856" sldId="286"/>
            <ac:spMk id="15" creationId="{863BB09B-C8C1-4354-BC51-D930C951E507}"/>
          </ac:spMkLst>
        </pc:spChg>
        <pc:picChg chg="add mod">
          <ac:chgData name="Neemias Informatica Lima" userId="b77af7bd85500281" providerId="LiveId" clId="{9F076688-C27E-4ADB-A555-BD203051690D}" dt="2026-02-04T22:16:37.414" v="70"/>
          <ac:picMkLst>
            <pc:docMk/>
            <pc:sldMk cId="1959249856" sldId="286"/>
            <ac:picMk id="3" creationId="{E6A8BF72-FFFA-2C41-600A-5DB33C02C781}"/>
          </ac:picMkLst>
        </pc:picChg>
        <pc:picChg chg="add del mod">
          <ac:chgData name="Neemias Informatica Lima" userId="b77af7bd85500281" providerId="LiveId" clId="{9F076688-C27E-4ADB-A555-BD203051690D}" dt="2026-02-04T22:55:04.093" v="418" actId="478"/>
          <ac:picMkLst>
            <pc:docMk/>
            <pc:sldMk cId="1959249856" sldId="286"/>
            <ac:picMk id="4" creationId="{D35B142E-437D-FFD6-0A4D-0ADC973C54D5}"/>
          </ac:picMkLst>
        </pc:picChg>
        <pc:picChg chg="add mod">
          <ac:chgData name="Neemias Informatica Lima" userId="b77af7bd85500281" providerId="LiveId" clId="{9F076688-C27E-4ADB-A555-BD203051690D}" dt="2026-02-04T23:54:08.363" v="778"/>
          <ac:picMkLst>
            <pc:docMk/>
            <pc:sldMk cId="1959249856" sldId="286"/>
            <ac:picMk id="6" creationId="{19A1F552-09CB-C7A0-F6B9-B22F9391DFA8}"/>
          </ac:picMkLst>
        </pc:picChg>
        <pc:picChg chg="add del mod">
          <ac:chgData name="Neemias Informatica Lima" userId="b77af7bd85500281" providerId="LiveId" clId="{9F076688-C27E-4ADB-A555-BD203051690D}" dt="2026-02-04T23:54:07.431" v="777" actId="478"/>
          <ac:picMkLst>
            <pc:docMk/>
            <pc:sldMk cId="1959249856" sldId="286"/>
            <ac:picMk id="7" creationId="{B0FC5399-F912-D35E-A3C7-FE174D405C4B}"/>
          </ac:picMkLst>
        </pc:picChg>
        <pc:picChg chg="del">
          <ac:chgData name="Neemias Informatica Lima" userId="b77af7bd85500281" providerId="LiveId" clId="{9F076688-C27E-4ADB-A555-BD203051690D}" dt="2026-02-04T22:16:37.058" v="69" actId="478"/>
          <ac:picMkLst>
            <pc:docMk/>
            <pc:sldMk cId="1959249856" sldId="286"/>
            <ac:picMk id="8" creationId="{E1B69B61-BB2E-C23F-4947-6C893A42289C}"/>
          </ac:picMkLst>
        </pc:picChg>
        <pc:picChg chg="del mod">
          <ac:chgData name="Neemias Informatica Lima" userId="b77af7bd85500281" providerId="LiveId" clId="{9F076688-C27E-4ADB-A555-BD203051690D}" dt="2026-02-04T22:16:37.058" v="69" actId="478"/>
          <ac:picMkLst>
            <pc:docMk/>
            <pc:sldMk cId="1959249856" sldId="286"/>
            <ac:picMk id="9" creationId="{8FDDC0CA-230A-7593-D2B2-C781D18B6FB3}"/>
          </ac:picMkLst>
        </pc:picChg>
      </pc:sldChg>
      <pc:sldChg chg="addSp delSp modSp mod">
        <pc:chgData name="Neemias Informatica Lima" userId="b77af7bd85500281" providerId="LiveId" clId="{9F076688-C27E-4ADB-A555-BD203051690D}" dt="2026-02-04T23:54:29.625" v="784"/>
        <pc:sldMkLst>
          <pc:docMk/>
          <pc:sldMk cId="2857006406" sldId="287"/>
        </pc:sldMkLst>
        <pc:spChg chg="add del mod">
          <ac:chgData name="Neemias Informatica Lima" userId="b77af7bd85500281" providerId="LiveId" clId="{9F076688-C27E-4ADB-A555-BD203051690D}" dt="2026-02-04T22:55:24.395" v="424" actId="478"/>
          <ac:spMkLst>
            <pc:docMk/>
            <pc:sldMk cId="2857006406" sldId="287"/>
            <ac:spMk id="2" creationId="{525A3A99-45D5-AF8B-65C2-5DED72DED8C7}"/>
          </ac:spMkLst>
        </pc:spChg>
        <pc:spChg chg="add mod">
          <ac:chgData name="Neemias Informatica Lima" userId="b77af7bd85500281" providerId="LiveId" clId="{9F076688-C27E-4ADB-A555-BD203051690D}" dt="2026-02-04T23:54:29.625" v="784"/>
          <ac:spMkLst>
            <pc:docMk/>
            <pc:sldMk cId="2857006406" sldId="287"/>
            <ac:spMk id="2" creationId="{99E04A61-AD0A-EB42-FC08-849907EE7CC4}"/>
          </ac:spMkLst>
        </pc:spChg>
        <pc:spChg chg="add mod">
          <ac:chgData name="Neemias Informatica Lima" userId="b77af7bd85500281" providerId="LiveId" clId="{9F076688-C27E-4ADB-A555-BD203051690D}" dt="2026-02-04T23:54:29.625" v="784"/>
          <ac:spMkLst>
            <pc:docMk/>
            <pc:sldMk cId="2857006406" sldId="287"/>
            <ac:spMk id="4" creationId="{0FA5632B-1970-EDB4-3B84-3A3A9A4DC03F}"/>
          </ac:spMkLst>
        </pc:spChg>
        <pc:spChg chg="add del mod">
          <ac:chgData name="Neemias Informatica Lima" userId="b77af7bd85500281" providerId="LiveId" clId="{9F076688-C27E-4ADB-A555-BD203051690D}" dt="2026-02-04T23:54:28.837" v="783" actId="478"/>
          <ac:spMkLst>
            <pc:docMk/>
            <pc:sldMk cId="2857006406" sldId="287"/>
            <ac:spMk id="5" creationId="{037565D8-9A02-3B81-0617-94AC7A19A25A}"/>
          </ac:spMkLst>
        </pc:spChg>
        <pc:spChg chg="del">
          <ac:chgData name="Neemias Informatica Lima" userId="b77af7bd85500281" providerId="LiveId" clId="{9F076688-C27E-4ADB-A555-BD203051690D}" dt="2026-02-04T22:55:24.395" v="424" actId="478"/>
          <ac:spMkLst>
            <pc:docMk/>
            <pc:sldMk cId="2857006406" sldId="287"/>
            <ac:spMk id="6" creationId="{35230E7D-27EF-BECD-A4A9-F03F81CDD5E4}"/>
          </ac:spMkLst>
        </pc:spChg>
        <pc:spChg chg="del">
          <ac:chgData name="Neemias Informatica Lima" userId="b77af7bd85500281" providerId="LiveId" clId="{9F076688-C27E-4ADB-A555-BD203051690D}" dt="2026-02-04T22:16:57.274" v="75" actId="478"/>
          <ac:spMkLst>
            <pc:docMk/>
            <pc:sldMk cId="2857006406" sldId="287"/>
            <ac:spMk id="7" creationId="{591528AB-C311-930B-28C7-E551FB74A1F4}"/>
          </ac:spMkLst>
        </pc:spChg>
        <pc:spChg chg="add del mod">
          <ac:chgData name="Neemias Informatica Lima" userId="b77af7bd85500281" providerId="LiveId" clId="{9F076688-C27E-4ADB-A555-BD203051690D}" dt="2026-02-04T23:54:28.837" v="783" actId="478"/>
          <ac:spMkLst>
            <pc:docMk/>
            <pc:sldMk cId="2857006406" sldId="287"/>
            <ac:spMk id="8" creationId="{879A99E3-0DB3-F06D-25BE-AB5AA113FD5F}"/>
          </ac:spMkLst>
        </pc:spChg>
        <pc:spChg chg="mod">
          <ac:chgData name="Neemias Informatica Lima" userId="b77af7bd85500281" providerId="LiveId" clId="{9F076688-C27E-4ADB-A555-BD203051690D}" dt="2026-02-04T23:44:41.048" v="760" actId="20577"/>
          <ac:spMkLst>
            <pc:docMk/>
            <pc:sldMk cId="2857006406" sldId="287"/>
            <ac:spMk id="16" creationId="{28D68641-D640-4BD7-9D5B-B3803DCCF9B3}"/>
          </ac:spMkLst>
        </pc:spChg>
        <pc:picChg chg="add mod">
          <ac:chgData name="Neemias Informatica Lima" userId="b77af7bd85500281" providerId="LiveId" clId="{9F076688-C27E-4ADB-A555-BD203051690D}" dt="2026-02-04T22:16:57.745" v="76"/>
          <ac:picMkLst>
            <pc:docMk/>
            <pc:sldMk cId="2857006406" sldId="287"/>
            <ac:picMk id="3" creationId="{02C106E4-F852-61C2-D9DC-856532491029}"/>
          </ac:picMkLst>
        </pc:picChg>
        <pc:picChg chg="add del mod">
          <ac:chgData name="Neemias Informatica Lima" userId="b77af7bd85500281" providerId="LiveId" clId="{9F076688-C27E-4ADB-A555-BD203051690D}" dt="2026-02-04T22:55:24.395" v="424" actId="478"/>
          <ac:picMkLst>
            <pc:docMk/>
            <pc:sldMk cId="2857006406" sldId="287"/>
            <ac:picMk id="4" creationId="{366F08F4-CC9C-609B-AE63-27DAEC5595F4}"/>
          </ac:picMkLst>
        </pc:picChg>
        <pc:picChg chg="add mod">
          <ac:chgData name="Neemias Informatica Lima" userId="b77af7bd85500281" providerId="LiveId" clId="{9F076688-C27E-4ADB-A555-BD203051690D}" dt="2026-02-04T23:54:29.625" v="784"/>
          <ac:picMkLst>
            <pc:docMk/>
            <pc:sldMk cId="2857006406" sldId="287"/>
            <ac:picMk id="6" creationId="{BBF8BD56-C1B7-5069-C33B-455BF5508424}"/>
          </ac:picMkLst>
        </pc:picChg>
        <pc:picChg chg="add del mod">
          <ac:chgData name="Neemias Informatica Lima" userId="b77af7bd85500281" providerId="LiveId" clId="{9F076688-C27E-4ADB-A555-BD203051690D}" dt="2026-02-04T23:54:28.837" v="783" actId="478"/>
          <ac:picMkLst>
            <pc:docMk/>
            <pc:sldMk cId="2857006406" sldId="287"/>
            <ac:picMk id="7" creationId="{0D09998B-6D27-F3D1-DD98-2086A3BEB061}"/>
          </ac:picMkLst>
        </pc:picChg>
        <pc:picChg chg="del">
          <ac:chgData name="Neemias Informatica Lima" userId="b77af7bd85500281" providerId="LiveId" clId="{9F076688-C27E-4ADB-A555-BD203051690D}" dt="2026-02-04T22:16:57.274" v="75" actId="478"/>
          <ac:picMkLst>
            <pc:docMk/>
            <pc:sldMk cId="2857006406" sldId="287"/>
            <ac:picMk id="8" creationId="{D14C339F-EA3F-E890-5E9C-19619112C8C6}"/>
          </ac:picMkLst>
        </pc:picChg>
        <pc:picChg chg="del">
          <ac:chgData name="Neemias Informatica Lima" userId="b77af7bd85500281" providerId="LiveId" clId="{9F076688-C27E-4ADB-A555-BD203051690D}" dt="2026-02-04T22:16:57.274" v="75" actId="478"/>
          <ac:picMkLst>
            <pc:docMk/>
            <pc:sldMk cId="2857006406" sldId="287"/>
            <ac:picMk id="9" creationId="{37395D71-6D09-CC63-9A17-3A9E50AA0FCC}"/>
          </ac:picMkLst>
        </pc:picChg>
      </pc:sldChg>
      <pc:sldChg chg="addSp delSp modSp mod">
        <pc:chgData name="Neemias Informatica Lima" userId="b77af7bd85500281" providerId="LiveId" clId="{9F076688-C27E-4ADB-A555-BD203051690D}" dt="2026-02-04T23:53:12.752" v="762"/>
        <pc:sldMkLst>
          <pc:docMk/>
          <pc:sldMk cId="2630436816" sldId="288"/>
        </pc:sldMkLst>
        <pc:spChg chg="add mod">
          <ac:chgData name="Neemias Informatica Lima" userId="b77af7bd85500281" providerId="LiveId" clId="{9F076688-C27E-4ADB-A555-BD203051690D}" dt="2026-02-04T23:53:12.752" v="762"/>
          <ac:spMkLst>
            <pc:docMk/>
            <pc:sldMk cId="2630436816" sldId="288"/>
            <ac:spMk id="2" creationId="{73A54085-BCBB-5BAE-707E-2CA86D1A5E24}"/>
          </ac:spMkLst>
        </pc:spChg>
        <pc:spChg chg="add del mod">
          <ac:chgData name="Neemias Informatica Lima" userId="b77af7bd85500281" providerId="LiveId" clId="{9F076688-C27E-4ADB-A555-BD203051690D}" dt="2026-02-04T22:52:28.723" v="385" actId="478"/>
          <ac:spMkLst>
            <pc:docMk/>
            <pc:sldMk cId="2630436816" sldId="288"/>
            <ac:spMk id="2" creationId="{A48B8D2B-54E0-640B-AFDB-30EDAF873DC2}"/>
          </ac:spMkLst>
        </pc:spChg>
        <pc:spChg chg="add mod">
          <ac:chgData name="Neemias Informatica Lima" userId="b77af7bd85500281" providerId="LiveId" clId="{9F076688-C27E-4ADB-A555-BD203051690D}" dt="2026-02-04T23:53:12.752" v="762"/>
          <ac:spMkLst>
            <pc:docMk/>
            <pc:sldMk cId="2630436816" sldId="288"/>
            <ac:spMk id="4" creationId="{A2D6C312-D574-F0CD-CB8C-CCA1A0652D3D}"/>
          </ac:spMkLst>
        </pc:spChg>
        <pc:spChg chg="add del mod">
          <ac:chgData name="Neemias Informatica Lima" userId="b77af7bd85500281" providerId="LiveId" clId="{9F076688-C27E-4ADB-A555-BD203051690D}" dt="2026-02-04T23:53:11.985" v="761" actId="478"/>
          <ac:spMkLst>
            <pc:docMk/>
            <pc:sldMk cId="2630436816" sldId="288"/>
            <ac:spMk id="5" creationId="{05035E28-30F4-4A81-443B-DDB39F70EB6E}"/>
          </ac:spMkLst>
        </pc:spChg>
        <pc:spChg chg="del">
          <ac:chgData name="Neemias Informatica Lima" userId="b77af7bd85500281" providerId="LiveId" clId="{9F076688-C27E-4ADB-A555-BD203051690D}" dt="2026-02-04T22:52:28.723" v="385" actId="478"/>
          <ac:spMkLst>
            <pc:docMk/>
            <pc:sldMk cId="2630436816" sldId="288"/>
            <ac:spMk id="6" creationId="{116B20F6-B9B2-7132-AA09-ED7FE523966D}"/>
          </ac:spMkLst>
        </pc:spChg>
        <pc:spChg chg="del">
          <ac:chgData name="Neemias Informatica Lima" userId="b77af7bd85500281" providerId="LiveId" clId="{9F076688-C27E-4ADB-A555-BD203051690D}" dt="2026-02-04T22:15:33.665" v="52" actId="478"/>
          <ac:spMkLst>
            <pc:docMk/>
            <pc:sldMk cId="2630436816" sldId="288"/>
            <ac:spMk id="7" creationId="{86668AC7-2A60-1356-3142-1D286EE3C570}"/>
          </ac:spMkLst>
        </pc:spChg>
        <pc:spChg chg="mod">
          <ac:chgData name="Neemias Informatica Lima" userId="b77af7bd85500281" providerId="LiveId" clId="{9F076688-C27E-4ADB-A555-BD203051690D}" dt="2026-02-04T23:31:35.348" v="672" actId="20577"/>
          <ac:spMkLst>
            <pc:docMk/>
            <pc:sldMk cId="2630436816" sldId="288"/>
            <ac:spMk id="13" creationId="{00000000-0000-0000-0000-000000000000}"/>
          </ac:spMkLst>
        </pc:spChg>
        <pc:spChg chg="mod">
          <ac:chgData name="Neemias Informatica Lima" userId="b77af7bd85500281" providerId="LiveId" clId="{9F076688-C27E-4ADB-A555-BD203051690D}" dt="2026-02-04T23:30:35.325" v="663"/>
          <ac:spMkLst>
            <pc:docMk/>
            <pc:sldMk cId="2630436816" sldId="288"/>
            <ac:spMk id="14" creationId="{00000000-0000-0000-0000-000000000000}"/>
          </ac:spMkLst>
        </pc:spChg>
        <pc:picChg chg="add mod">
          <ac:chgData name="Neemias Informatica Lima" userId="b77af7bd85500281" providerId="LiveId" clId="{9F076688-C27E-4ADB-A555-BD203051690D}" dt="2026-02-04T22:15:34.102" v="53"/>
          <ac:picMkLst>
            <pc:docMk/>
            <pc:sldMk cId="2630436816" sldId="288"/>
            <ac:picMk id="3" creationId="{675D3337-7DF3-BE4F-821E-0C4FAA4EF97C}"/>
          </ac:picMkLst>
        </pc:picChg>
        <pc:picChg chg="add del mod">
          <ac:chgData name="Neemias Informatica Lima" userId="b77af7bd85500281" providerId="LiveId" clId="{9F076688-C27E-4ADB-A555-BD203051690D}" dt="2026-02-04T22:52:28.723" v="385" actId="478"/>
          <ac:picMkLst>
            <pc:docMk/>
            <pc:sldMk cId="2630436816" sldId="288"/>
            <ac:picMk id="4" creationId="{E87F0D56-6989-C38A-E823-85A4B8CF83A8}"/>
          </ac:picMkLst>
        </pc:picChg>
        <pc:picChg chg="add mod">
          <ac:chgData name="Neemias Informatica Lima" userId="b77af7bd85500281" providerId="LiveId" clId="{9F076688-C27E-4ADB-A555-BD203051690D}" dt="2026-02-04T23:53:12.752" v="762"/>
          <ac:picMkLst>
            <pc:docMk/>
            <pc:sldMk cId="2630436816" sldId="288"/>
            <ac:picMk id="6" creationId="{29876D8C-92A6-DB0C-6AE6-35AF7FE8C036}"/>
          </ac:picMkLst>
        </pc:picChg>
        <pc:picChg chg="add del mod">
          <ac:chgData name="Neemias Informatica Lima" userId="b77af7bd85500281" providerId="LiveId" clId="{9F076688-C27E-4ADB-A555-BD203051690D}" dt="2026-02-04T23:53:11.985" v="761" actId="478"/>
          <ac:picMkLst>
            <pc:docMk/>
            <pc:sldMk cId="2630436816" sldId="288"/>
            <ac:picMk id="7" creationId="{C7BAFF2F-9B4A-899B-B099-226EECA5EFCC}"/>
          </ac:picMkLst>
        </pc:picChg>
        <pc:picChg chg="del">
          <ac:chgData name="Neemias Informatica Lima" userId="b77af7bd85500281" providerId="LiveId" clId="{9F076688-C27E-4ADB-A555-BD203051690D}" dt="2026-02-04T22:15:33.665" v="52" actId="478"/>
          <ac:picMkLst>
            <pc:docMk/>
            <pc:sldMk cId="2630436816" sldId="288"/>
            <ac:picMk id="8" creationId="{92D554BC-D6DE-B9FF-18E3-2D2C6B8AF89A}"/>
          </ac:picMkLst>
        </pc:picChg>
        <pc:picChg chg="del">
          <ac:chgData name="Neemias Informatica Lima" userId="b77af7bd85500281" providerId="LiveId" clId="{9F076688-C27E-4ADB-A555-BD203051690D}" dt="2026-02-04T22:15:33.665" v="52" actId="478"/>
          <ac:picMkLst>
            <pc:docMk/>
            <pc:sldMk cId="2630436816" sldId="288"/>
            <ac:picMk id="9" creationId="{B36123EB-41FC-0B4B-4592-A03FC7746689}"/>
          </ac:picMkLst>
        </pc:picChg>
      </pc:sldChg>
      <pc:sldChg chg="addSp delSp modSp mod">
        <pc:chgData name="Neemias Informatica Lima" userId="b77af7bd85500281" providerId="LiveId" clId="{9F076688-C27E-4ADB-A555-BD203051690D}" dt="2026-02-04T23:53:34.099" v="768"/>
        <pc:sldMkLst>
          <pc:docMk/>
          <pc:sldMk cId="3032827026" sldId="289"/>
        </pc:sldMkLst>
        <pc:spChg chg="add del mod">
          <ac:chgData name="Neemias Informatica Lima" userId="b77af7bd85500281" providerId="LiveId" clId="{9F076688-C27E-4ADB-A555-BD203051690D}" dt="2026-02-04T22:52:52.344" v="391" actId="478"/>
          <ac:spMkLst>
            <pc:docMk/>
            <pc:sldMk cId="3032827026" sldId="289"/>
            <ac:spMk id="2" creationId="{F3D34CF6-8CA1-9A01-5EBC-DC02D8D7B299}"/>
          </ac:spMkLst>
        </pc:spChg>
        <pc:spChg chg="add mod">
          <ac:chgData name="Neemias Informatica Lima" userId="b77af7bd85500281" providerId="LiveId" clId="{9F076688-C27E-4ADB-A555-BD203051690D}" dt="2026-02-04T23:53:34.099" v="768"/>
          <ac:spMkLst>
            <pc:docMk/>
            <pc:sldMk cId="3032827026" sldId="289"/>
            <ac:spMk id="2" creationId="{FECB8561-1319-7B69-6B9D-80AAD5866049}"/>
          </ac:spMkLst>
        </pc:spChg>
        <pc:spChg chg="add mod">
          <ac:chgData name="Neemias Informatica Lima" userId="b77af7bd85500281" providerId="LiveId" clId="{9F076688-C27E-4ADB-A555-BD203051690D}" dt="2026-02-04T23:53:34.099" v="768"/>
          <ac:spMkLst>
            <pc:docMk/>
            <pc:sldMk cId="3032827026" sldId="289"/>
            <ac:spMk id="4" creationId="{C86AF2DF-CC77-6430-642A-A32DA60A296A}"/>
          </ac:spMkLst>
        </pc:spChg>
        <pc:spChg chg="add del mod">
          <ac:chgData name="Neemias Informatica Lima" userId="b77af7bd85500281" providerId="LiveId" clId="{9F076688-C27E-4ADB-A555-BD203051690D}" dt="2026-02-04T22:53:43.197" v="407" actId="478"/>
          <ac:spMkLst>
            <pc:docMk/>
            <pc:sldMk cId="3032827026" sldId="289"/>
            <ac:spMk id="5" creationId="{259CE8AA-CF52-32AF-0168-E18ED9001895}"/>
          </ac:spMkLst>
        </pc:spChg>
        <pc:spChg chg="del">
          <ac:chgData name="Neemias Informatica Lima" userId="b77af7bd85500281" providerId="LiveId" clId="{9F076688-C27E-4ADB-A555-BD203051690D}" dt="2026-02-04T22:52:52.344" v="391" actId="478"/>
          <ac:spMkLst>
            <pc:docMk/>
            <pc:sldMk cId="3032827026" sldId="289"/>
            <ac:spMk id="6" creationId="{64AB5A3A-0213-6C73-81B6-E9667CB39894}"/>
          </ac:spMkLst>
        </pc:spChg>
        <pc:spChg chg="del">
          <ac:chgData name="Neemias Informatica Lima" userId="b77af7bd85500281" providerId="LiveId" clId="{9F076688-C27E-4ADB-A555-BD203051690D}" dt="2026-02-04T22:15:58.249" v="58" actId="478"/>
          <ac:spMkLst>
            <pc:docMk/>
            <pc:sldMk cId="3032827026" sldId="289"/>
            <ac:spMk id="7" creationId="{A068DAE6-B065-38CC-DABF-C4D57C3CED60}"/>
          </ac:spMkLst>
        </pc:spChg>
        <pc:spChg chg="add del mod">
          <ac:chgData name="Neemias Informatica Lima" userId="b77af7bd85500281" providerId="LiveId" clId="{9F076688-C27E-4ADB-A555-BD203051690D}" dt="2026-02-04T23:53:33.268" v="767" actId="478"/>
          <ac:spMkLst>
            <pc:docMk/>
            <pc:sldMk cId="3032827026" sldId="289"/>
            <ac:spMk id="8" creationId="{491CEEEB-A6AA-3E0E-9193-1C798C4366F4}"/>
          </ac:spMkLst>
        </pc:spChg>
        <pc:spChg chg="add del mod">
          <ac:chgData name="Neemias Informatica Lima" userId="b77af7bd85500281" providerId="LiveId" clId="{9F076688-C27E-4ADB-A555-BD203051690D}" dt="2026-02-04T23:53:33.268" v="767" actId="478"/>
          <ac:spMkLst>
            <pc:docMk/>
            <pc:sldMk cId="3032827026" sldId="289"/>
            <ac:spMk id="11" creationId="{333FE789-374A-9DC2-750C-1F170D441FB4}"/>
          </ac:spMkLst>
        </pc:spChg>
        <pc:spChg chg="mod">
          <ac:chgData name="Neemias Informatica Lima" userId="b77af7bd85500281" providerId="LiveId" clId="{9F076688-C27E-4ADB-A555-BD203051690D}" dt="2026-02-04T23:36:03.075" v="689" actId="34807"/>
          <ac:spMkLst>
            <pc:docMk/>
            <pc:sldMk cId="3032827026" sldId="289"/>
            <ac:spMk id="12" creationId="{A64B78EF-EDA8-421A-88C9-45544BBCA9D1}"/>
          </ac:spMkLst>
        </pc:spChg>
        <pc:spChg chg="mod">
          <ac:chgData name="Neemias Informatica Lima" userId="b77af7bd85500281" providerId="LiveId" clId="{9F076688-C27E-4ADB-A555-BD203051690D}" dt="2026-02-04T23:33:29.023" v="678"/>
          <ac:spMkLst>
            <pc:docMk/>
            <pc:sldMk cId="3032827026" sldId="289"/>
            <ac:spMk id="14" creationId="{00000000-0000-0000-0000-000000000000}"/>
          </ac:spMkLst>
        </pc:spChg>
        <pc:picChg chg="add mod">
          <ac:chgData name="Neemias Informatica Lima" userId="b77af7bd85500281" providerId="LiveId" clId="{9F076688-C27E-4ADB-A555-BD203051690D}" dt="2026-02-04T22:15:58.638" v="59"/>
          <ac:picMkLst>
            <pc:docMk/>
            <pc:sldMk cId="3032827026" sldId="289"/>
            <ac:picMk id="3" creationId="{2BE6A073-C0E1-50F0-D7B4-8226ED53D4DB}"/>
          </ac:picMkLst>
        </pc:picChg>
        <pc:picChg chg="add del mod">
          <ac:chgData name="Neemias Informatica Lima" userId="b77af7bd85500281" providerId="LiveId" clId="{9F076688-C27E-4ADB-A555-BD203051690D}" dt="2026-02-04T22:52:52.344" v="391" actId="478"/>
          <ac:picMkLst>
            <pc:docMk/>
            <pc:sldMk cId="3032827026" sldId="289"/>
            <ac:picMk id="4" creationId="{96EF2DC5-AC1B-F920-A441-CB5A344EDF4A}"/>
          </ac:picMkLst>
        </pc:picChg>
        <pc:picChg chg="add mod">
          <ac:chgData name="Neemias Informatica Lima" userId="b77af7bd85500281" providerId="LiveId" clId="{9F076688-C27E-4ADB-A555-BD203051690D}" dt="2026-02-04T23:53:34.099" v="768"/>
          <ac:picMkLst>
            <pc:docMk/>
            <pc:sldMk cId="3032827026" sldId="289"/>
            <ac:picMk id="5" creationId="{59BB2929-4813-49EC-2FF1-81C2905538D6}"/>
          </ac:picMkLst>
        </pc:picChg>
        <pc:picChg chg="add del mod">
          <ac:chgData name="Neemias Informatica Lima" userId="b77af7bd85500281" providerId="LiveId" clId="{9F076688-C27E-4ADB-A555-BD203051690D}" dt="2026-02-04T22:53:40.371" v="406" actId="478"/>
          <ac:picMkLst>
            <pc:docMk/>
            <pc:sldMk cId="3032827026" sldId="289"/>
            <ac:picMk id="7" creationId="{344AFD4B-FAA9-5931-8A0F-A2226635E48C}"/>
          </ac:picMkLst>
        </pc:picChg>
        <pc:picChg chg="del">
          <ac:chgData name="Neemias Informatica Lima" userId="b77af7bd85500281" providerId="LiveId" clId="{9F076688-C27E-4ADB-A555-BD203051690D}" dt="2026-02-04T22:15:58.249" v="58" actId="478"/>
          <ac:picMkLst>
            <pc:docMk/>
            <pc:sldMk cId="3032827026" sldId="289"/>
            <ac:picMk id="8" creationId="{54954760-F384-3BFB-C5FF-5867DA2AC6B6}"/>
          </ac:picMkLst>
        </pc:picChg>
        <pc:picChg chg="del">
          <ac:chgData name="Neemias Informatica Lima" userId="b77af7bd85500281" providerId="LiveId" clId="{9F076688-C27E-4ADB-A555-BD203051690D}" dt="2026-02-04T22:15:58.249" v="58" actId="478"/>
          <ac:picMkLst>
            <pc:docMk/>
            <pc:sldMk cId="3032827026" sldId="289"/>
            <ac:picMk id="9" creationId="{0C777D1C-C4F1-7F60-AD57-358271AF14FC}"/>
          </ac:picMkLst>
        </pc:picChg>
        <pc:picChg chg="add del mod">
          <ac:chgData name="Neemias Informatica Lima" userId="b77af7bd85500281" providerId="LiveId" clId="{9F076688-C27E-4ADB-A555-BD203051690D}" dt="2026-02-04T23:53:33.268" v="767" actId="478"/>
          <ac:picMkLst>
            <pc:docMk/>
            <pc:sldMk cId="3032827026" sldId="289"/>
            <ac:picMk id="9" creationId="{D3491D92-8037-9F8E-25CC-C2FC3109C56D}"/>
          </ac:picMkLst>
        </pc:picChg>
      </pc:sldChg>
      <pc:sldChg chg="addSp delSp modSp mod">
        <pc:chgData name="Neemias Informatica Lima" userId="b77af7bd85500281" providerId="LiveId" clId="{9F076688-C27E-4ADB-A555-BD203051690D}" dt="2026-02-04T23:53:47.779" v="772"/>
        <pc:sldMkLst>
          <pc:docMk/>
          <pc:sldMk cId="3772032319" sldId="290"/>
        </pc:sldMkLst>
        <pc:spChg chg="add del mod">
          <ac:chgData name="Neemias Informatica Lima" userId="b77af7bd85500281" providerId="LiveId" clId="{9F076688-C27E-4ADB-A555-BD203051690D}" dt="2026-02-04T22:54:20.237" v="411" actId="478"/>
          <ac:spMkLst>
            <pc:docMk/>
            <pc:sldMk cId="3772032319" sldId="290"/>
            <ac:spMk id="2" creationId="{4158E828-E69B-D3E0-4065-C155C6AC9BB9}"/>
          </ac:spMkLst>
        </pc:spChg>
        <pc:spChg chg="add mod">
          <ac:chgData name="Neemias Informatica Lima" userId="b77af7bd85500281" providerId="LiveId" clId="{9F076688-C27E-4ADB-A555-BD203051690D}" dt="2026-02-04T23:53:47.779" v="772"/>
          <ac:spMkLst>
            <pc:docMk/>
            <pc:sldMk cId="3772032319" sldId="290"/>
            <ac:spMk id="2" creationId="{6A7836E6-B4CF-4EBC-E360-234F8E9DCFC8}"/>
          </ac:spMkLst>
        </pc:spChg>
        <pc:spChg chg="add mod">
          <ac:chgData name="Neemias Informatica Lima" userId="b77af7bd85500281" providerId="LiveId" clId="{9F076688-C27E-4ADB-A555-BD203051690D}" dt="2026-02-04T23:53:47.779" v="772"/>
          <ac:spMkLst>
            <pc:docMk/>
            <pc:sldMk cId="3772032319" sldId="290"/>
            <ac:spMk id="4" creationId="{DC55C65C-178C-AB14-496C-7DBEF5F8130D}"/>
          </ac:spMkLst>
        </pc:spChg>
        <pc:spChg chg="add del mod">
          <ac:chgData name="Neemias Informatica Lima" userId="b77af7bd85500281" providerId="LiveId" clId="{9F076688-C27E-4ADB-A555-BD203051690D}" dt="2026-02-04T23:53:47.027" v="771" actId="478"/>
          <ac:spMkLst>
            <pc:docMk/>
            <pc:sldMk cId="3772032319" sldId="290"/>
            <ac:spMk id="5" creationId="{630B3F58-2290-9648-9901-864247E43700}"/>
          </ac:spMkLst>
        </pc:spChg>
        <pc:spChg chg="del">
          <ac:chgData name="Neemias Informatica Lima" userId="b77af7bd85500281" providerId="LiveId" clId="{9F076688-C27E-4ADB-A555-BD203051690D}" dt="2026-02-04T22:54:20.237" v="411" actId="478"/>
          <ac:spMkLst>
            <pc:docMk/>
            <pc:sldMk cId="3772032319" sldId="290"/>
            <ac:spMk id="6" creationId="{AE221B1A-F1A6-A233-5EBE-8A4579F492FA}"/>
          </ac:spMkLst>
        </pc:spChg>
        <pc:spChg chg="del">
          <ac:chgData name="Neemias Informatica Lima" userId="b77af7bd85500281" providerId="LiveId" clId="{9F076688-C27E-4ADB-A555-BD203051690D}" dt="2026-02-04T22:16:12.737" v="62" actId="478"/>
          <ac:spMkLst>
            <pc:docMk/>
            <pc:sldMk cId="3772032319" sldId="290"/>
            <ac:spMk id="7" creationId="{90B898BC-03FC-F383-08C5-0381047B89B0}"/>
          </ac:spMkLst>
        </pc:spChg>
        <pc:spChg chg="add del mod">
          <ac:chgData name="Neemias Informatica Lima" userId="b77af7bd85500281" providerId="LiveId" clId="{9F076688-C27E-4ADB-A555-BD203051690D}" dt="2026-02-04T23:53:47.027" v="771" actId="478"/>
          <ac:spMkLst>
            <pc:docMk/>
            <pc:sldMk cId="3772032319" sldId="290"/>
            <ac:spMk id="8" creationId="{E8DBFB1E-0744-6772-1E3F-4A2304D73944}"/>
          </ac:spMkLst>
        </pc:spChg>
        <pc:spChg chg="mod">
          <ac:chgData name="Neemias Informatica Lima" userId="b77af7bd85500281" providerId="LiveId" clId="{9F076688-C27E-4ADB-A555-BD203051690D}" dt="2026-02-04T23:38:54.863" v="712" actId="20577"/>
          <ac:spMkLst>
            <pc:docMk/>
            <pc:sldMk cId="3772032319" sldId="290"/>
            <ac:spMk id="12" creationId="{8D5A143D-15FB-4DFE-B0EC-FEEB77A92B2C}"/>
          </ac:spMkLst>
        </pc:spChg>
        <pc:spChg chg="mod">
          <ac:chgData name="Neemias Informatica Lima" userId="b77af7bd85500281" providerId="LiveId" clId="{9F076688-C27E-4ADB-A555-BD203051690D}" dt="2026-02-04T23:36:33.232" v="693"/>
          <ac:spMkLst>
            <pc:docMk/>
            <pc:sldMk cId="3772032319" sldId="290"/>
            <ac:spMk id="14" creationId="{00000000-0000-0000-0000-000000000000}"/>
          </ac:spMkLst>
        </pc:spChg>
        <pc:picChg chg="add mod">
          <ac:chgData name="Neemias Informatica Lima" userId="b77af7bd85500281" providerId="LiveId" clId="{9F076688-C27E-4ADB-A555-BD203051690D}" dt="2026-02-04T22:16:13.149" v="63"/>
          <ac:picMkLst>
            <pc:docMk/>
            <pc:sldMk cId="3772032319" sldId="290"/>
            <ac:picMk id="3" creationId="{E9FE8042-C6B6-0B9D-3F23-CFBE96B7B13D}"/>
          </ac:picMkLst>
        </pc:picChg>
        <pc:picChg chg="add del mod">
          <ac:chgData name="Neemias Informatica Lima" userId="b77af7bd85500281" providerId="LiveId" clId="{9F076688-C27E-4ADB-A555-BD203051690D}" dt="2026-02-04T22:54:20.237" v="411" actId="478"/>
          <ac:picMkLst>
            <pc:docMk/>
            <pc:sldMk cId="3772032319" sldId="290"/>
            <ac:picMk id="4" creationId="{009AE078-6A08-1C6E-81D7-E487A01E2E73}"/>
          </ac:picMkLst>
        </pc:picChg>
        <pc:picChg chg="add mod">
          <ac:chgData name="Neemias Informatica Lima" userId="b77af7bd85500281" providerId="LiveId" clId="{9F076688-C27E-4ADB-A555-BD203051690D}" dt="2026-02-04T23:53:47.779" v="772"/>
          <ac:picMkLst>
            <pc:docMk/>
            <pc:sldMk cId="3772032319" sldId="290"/>
            <ac:picMk id="6" creationId="{A6BCBE26-86CC-A5D6-82C0-E6BA36937C92}"/>
          </ac:picMkLst>
        </pc:picChg>
        <pc:picChg chg="add del mod">
          <ac:chgData name="Neemias Informatica Lima" userId="b77af7bd85500281" providerId="LiveId" clId="{9F076688-C27E-4ADB-A555-BD203051690D}" dt="2026-02-04T23:53:47.027" v="771" actId="478"/>
          <ac:picMkLst>
            <pc:docMk/>
            <pc:sldMk cId="3772032319" sldId="290"/>
            <ac:picMk id="7" creationId="{26FAF437-43B9-7BE5-FA67-0E7CF878C5FC}"/>
          </ac:picMkLst>
        </pc:picChg>
        <pc:picChg chg="del">
          <ac:chgData name="Neemias Informatica Lima" userId="b77af7bd85500281" providerId="LiveId" clId="{9F076688-C27E-4ADB-A555-BD203051690D}" dt="2026-02-04T22:16:12.737" v="62" actId="478"/>
          <ac:picMkLst>
            <pc:docMk/>
            <pc:sldMk cId="3772032319" sldId="290"/>
            <ac:picMk id="8" creationId="{B60C9049-DB89-8EC4-DC76-BCFA03024BC4}"/>
          </ac:picMkLst>
        </pc:picChg>
        <pc:picChg chg="del">
          <ac:chgData name="Neemias Informatica Lima" userId="b77af7bd85500281" providerId="LiveId" clId="{9F076688-C27E-4ADB-A555-BD203051690D}" dt="2026-02-04T22:16:12.737" v="62" actId="478"/>
          <ac:picMkLst>
            <pc:docMk/>
            <pc:sldMk cId="3772032319" sldId="290"/>
            <ac:picMk id="9" creationId="{A75273E0-8929-4506-FB6C-1976ED01D526}"/>
          </ac:picMkLst>
        </pc:picChg>
      </pc:sldChg>
      <pc:sldChg chg="addSp delSp modSp mod">
        <pc:chgData name="Neemias Informatica Lima" userId="b77af7bd85500281" providerId="LiveId" clId="{9F076688-C27E-4ADB-A555-BD203051690D}" dt="2026-02-04T23:54:02.531" v="776"/>
        <pc:sldMkLst>
          <pc:docMk/>
          <pc:sldMk cId="1768216317" sldId="291"/>
        </pc:sldMkLst>
        <pc:spChg chg="add del mod">
          <ac:chgData name="Neemias Informatica Lima" userId="b77af7bd85500281" providerId="LiveId" clId="{9F076688-C27E-4ADB-A555-BD203051690D}" dt="2026-02-04T22:54:42.765" v="416" actId="478"/>
          <ac:spMkLst>
            <pc:docMk/>
            <pc:sldMk cId="1768216317" sldId="291"/>
            <ac:spMk id="2" creationId="{172D2B1B-6451-4FD4-1017-2C93932AF79A}"/>
          </ac:spMkLst>
        </pc:spChg>
        <pc:spChg chg="add mod">
          <ac:chgData name="Neemias Informatica Lima" userId="b77af7bd85500281" providerId="LiveId" clId="{9F076688-C27E-4ADB-A555-BD203051690D}" dt="2026-02-04T23:54:02.531" v="776"/>
          <ac:spMkLst>
            <pc:docMk/>
            <pc:sldMk cId="1768216317" sldId="291"/>
            <ac:spMk id="2" creationId="{C92300AD-FEED-4ABB-5F6F-956F74EABB05}"/>
          </ac:spMkLst>
        </pc:spChg>
        <pc:spChg chg="add mod">
          <ac:chgData name="Neemias Informatica Lima" userId="b77af7bd85500281" providerId="LiveId" clId="{9F076688-C27E-4ADB-A555-BD203051690D}" dt="2026-02-04T23:54:02.531" v="776"/>
          <ac:spMkLst>
            <pc:docMk/>
            <pc:sldMk cId="1768216317" sldId="291"/>
            <ac:spMk id="4" creationId="{75911BD0-1F67-BDCE-9BBF-E2478861DFDA}"/>
          </ac:spMkLst>
        </pc:spChg>
        <pc:spChg chg="del">
          <ac:chgData name="Neemias Informatica Lima" userId="b77af7bd85500281" providerId="LiveId" clId="{9F076688-C27E-4ADB-A555-BD203051690D}" dt="2026-02-04T22:54:42.765" v="416" actId="478"/>
          <ac:spMkLst>
            <pc:docMk/>
            <pc:sldMk cId="1768216317" sldId="291"/>
            <ac:spMk id="5" creationId="{4F6ADF33-F842-4305-DBDE-F4D61CDD334B}"/>
          </ac:spMkLst>
        </pc:spChg>
        <pc:spChg chg="add del mod">
          <ac:chgData name="Neemias Informatica Lima" userId="b77af7bd85500281" providerId="LiveId" clId="{9F076688-C27E-4ADB-A555-BD203051690D}" dt="2026-02-04T23:54:01.816" v="775" actId="478"/>
          <ac:spMkLst>
            <pc:docMk/>
            <pc:sldMk cId="1768216317" sldId="291"/>
            <ac:spMk id="6" creationId="{D9D208C8-F163-D97F-4738-5C9A066B2222}"/>
          </ac:spMkLst>
        </pc:spChg>
        <pc:spChg chg="del">
          <ac:chgData name="Neemias Informatica Lima" userId="b77af7bd85500281" providerId="LiveId" clId="{9F076688-C27E-4ADB-A555-BD203051690D}" dt="2026-02-04T22:16:28.506" v="66" actId="478"/>
          <ac:spMkLst>
            <pc:docMk/>
            <pc:sldMk cId="1768216317" sldId="291"/>
            <ac:spMk id="6" creationId="{FB2A3D7D-5AC5-586C-CF5B-24592C7FCE9D}"/>
          </ac:spMkLst>
        </pc:spChg>
        <pc:spChg chg="add del mod">
          <ac:chgData name="Neemias Informatica Lima" userId="b77af7bd85500281" providerId="LiveId" clId="{9F076688-C27E-4ADB-A555-BD203051690D}" dt="2026-02-04T23:54:01.816" v="775" actId="478"/>
          <ac:spMkLst>
            <pc:docMk/>
            <pc:sldMk cId="1768216317" sldId="291"/>
            <ac:spMk id="8" creationId="{DC1D96C7-2C6D-686F-A83E-165643CA735D}"/>
          </ac:spMkLst>
        </pc:spChg>
        <pc:spChg chg="mod">
          <ac:chgData name="Neemias Informatica Lima" userId="b77af7bd85500281" providerId="LiveId" clId="{9F076688-C27E-4ADB-A555-BD203051690D}" dt="2026-02-04T23:40:42.882" v="732" actId="6549"/>
          <ac:spMkLst>
            <pc:docMk/>
            <pc:sldMk cId="1768216317" sldId="291"/>
            <ac:spMk id="12" creationId="{FD5EC092-AC81-4728-9A45-4C4BB5B95C65}"/>
          </ac:spMkLst>
        </pc:spChg>
        <pc:spChg chg="mod">
          <ac:chgData name="Neemias Informatica Lima" userId="b77af7bd85500281" providerId="LiveId" clId="{9F076688-C27E-4ADB-A555-BD203051690D}" dt="2026-02-04T23:39:16.301" v="714"/>
          <ac:spMkLst>
            <pc:docMk/>
            <pc:sldMk cId="1768216317" sldId="291"/>
            <ac:spMk id="14" creationId="{00000000-0000-0000-0000-000000000000}"/>
          </ac:spMkLst>
        </pc:spChg>
        <pc:picChg chg="add mod">
          <ac:chgData name="Neemias Informatica Lima" userId="b77af7bd85500281" providerId="LiveId" clId="{9F076688-C27E-4ADB-A555-BD203051690D}" dt="2026-02-04T22:16:29.007" v="67"/>
          <ac:picMkLst>
            <pc:docMk/>
            <pc:sldMk cId="1768216317" sldId="291"/>
            <ac:picMk id="3" creationId="{9A2B89B4-F682-0CD3-3C61-1078A02A6277}"/>
          </ac:picMkLst>
        </pc:picChg>
        <pc:picChg chg="add del mod">
          <ac:chgData name="Neemias Informatica Lima" userId="b77af7bd85500281" providerId="LiveId" clId="{9F076688-C27E-4ADB-A555-BD203051690D}" dt="2026-02-04T22:54:42.765" v="416" actId="478"/>
          <ac:picMkLst>
            <pc:docMk/>
            <pc:sldMk cId="1768216317" sldId="291"/>
            <ac:picMk id="4" creationId="{1E6B1222-9DCF-D8F4-1ED5-D4A70E9AD9D6}"/>
          </ac:picMkLst>
        </pc:picChg>
        <pc:picChg chg="add mod">
          <ac:chgData name="Neemias Informatica Lima" userId="b77af7bd85500281" providerId="LiveId" clId="{9F076688-C27E-4ADB-A555-BD203051690D}" dt="2026-02-04T23:54:02.531" v="776"/>
          <ac:picMkLst>
            <pc:docMk/>
            <pc:sldMk cId="1768216317" sldId="291"/>
            <ac:picMk id="5" creationId="{203CAA02-060C-BB60-7E51-803AF1D37B96}"/>
          </ac:picMkLst>
        </pc:picChg>
        <pc:picChg chg="del">
          <ac:chgData name="Neemias Informatica Lima" userId="b77af7bd85500281" providerId="LiveId" clId="{9F076688-C27E-4ADB-A555-BD203051690D}" dt="2026-02-04T22:16:28.506" v="66" actId="478"/>
          <ac:picMkLst>
            <pc:docMk/>
            <pc:sldMk cId="1768216317" sldId="291"/>
            <ac:picMk id="7" creationId="{4A571CDB-AA4C-7E58-0A54-E7C783460207}"/>
          </ac:picMkLst>
        </pc:picChg>
        <pc:picChg chg="add del mod">
          <ac:chgData name="Neemias Informatica Lima" userId="b77af7bd85500281" providerId="LiveId" clId="{9F076688-C27E-4ADB-A555-BD203051690D}" dt="2026-02-04T23:54:01.816" v="775" actId="478"/>
          <ac:picMkLst>
            <pc:docMk/>
            <pc:sldMk cId="1768216317" sldId="291"/>
            <ac:picMk id="7" creationId="{FA346142-A4E8-D4D0-970A-9F6F8EDF2AA5}"/>
          </ac:picMkLst>
        </pc:picChg>
        <pc:picChg chg="del">
          <ac:chgData name="Neemias Informatica Lima" userId="b77af7bd85500281" providerId="LiveId" clId="{9F076688-C27E-4ADB-A555-BD203051690D}" dt="2026-02-04T22:16:28.506" v="66" actId="478"/>
          <ac:picMkLst>
            <pc:docMk/>
            <pc:sldMk cId="1768216317" sldId="291"/>
            <ac:picMk id="8" creationId="{34B86299-E29A-1FAE-0011-147CE979581C}"/>
          </ac:picMkLst>
        </pc:picChg>
      </pc:sldChg>
      <pc:sldChg chg="addSp delSp modSp mod">
        <pc:chgData name="Neemias Informatica Lima" userId="b77af7bd85500281" providerId="LiveId" clId="{9F076688-C27E-4ADB-A555-BD203051690D}" dt="2026-02-04T23:54:15.409" v="780"/>
        <pc:sldMkLst>
          <pc:docMk/>
          <pc:sldMk cId="3757265641" sldId="292"/>
        </pc:sldMkLst>
        <pc:spChg chg="add mod">
          <ac:chgData name="Neemias Informatica Lima" userId="b77af7bd85500281" providerId="LiveId" clId="{9F076688-C27E-4ADB-A555-BD203051690D}" dt="2026-02-04T23:54:15.409" v="780"/>
          <ac:spMkLst>
            <pc:docMk/>
            <pc:sldMk cId="3757265641" sldId="292"/>
            <ac:spMk id="2" creationId="{49183E52-7F42-2ACA-050D-8F424F82AF3B}"/>
          </ac:spMkLst>
        </pc:spChg>
        <pc:spChg chg="add del mod">
          <ac:chgData name="Neemias Informatica Lima" userId="b77af7bd85500281" providerId="LiveId" clId="{9F076688-C27E-4ADB-A555-BD203051690D}" dt="2026-02-04T22:55:10.546" v="420" actId="478"/>
          <ac:spMkLst>
            <pc:docMk/>
            <pc:sldMk cId="3757265641" sldId="292"/>
            <ac:spMk id="2" creationId="{5E2E5739-2ACB-0A05-7834-743141302D47}"/>
          </ac:spMkLst>
        </pc:spChg>
        <pc:spChg chg="add mod">
          <ac:chgData name="Neemias Informatica Lima" userId="b77af7bd85500281" providerId="LiveId" clId="{9F076688-C27E-4ADB-A555-BD203051690D}" dt="2026-02-04T23:54:15.409" v="780"/>
          <ac:spMkLst>
            <pc:docMk/>
            <pc:sldMk cId="3757265641" sldId="292"/>
            <ac:spMk id="4" creationId="{D5AEAA2E-C059-A8AD-D658-302F91D6D9F3}"/>
          </ac:spMkLst>
        </pc:spChg>
        <pc:spChg chg="del">
          <ac:chgData name="Neemias Informatica Lima" userId="b77af7bd85500281" providerId="LiveId" clId="{9F076688-C27E-4ADB-A555-BD203051690D}" dt="2026-02-04T22:55:10.546" v="420" actId="478"/>
          <ac:spMkLst>
            <pc:docMk/>
            <pc:sldMk cId="3757265641" sldId="292"/>
            <ac:spMk id="5" creationId="{D7FE8F36-92B7-8FDA-0C6E-6D171ED00D17}"/>
          </ac:spMkLst>
        </pc:spChg>
        <pc:spChg chg="add del mod">
          <ac:chgData name="Neemias Informatica Lima" userId="b77af7bd85500281" providerId="LiveId" clId="{9F076688-C27E-4ADB-A555-BD203051690D}" dt="2026-02-04T23:54:14.638" v="779" actId="478"/>
          <ac:spMkLst>
            <pc:docMk/>
            <pc:sldMk cId="3757265641" sldId="292"/>
            <ac:spMk id="6" creationId="{4416E4B1-43B4-868F-EC80-D86EA33BE54B}"/>
          </ac:spMkLst>
        </pc:spChg>
        <pc:spChg chg="del">
          <ac:chgData name="Neemias Informatica Lima" userId="b77af7bd85500281" providerId="LiveId" clId="{9F076688-C27E-4ADB-A555-BD203051690D}" dt="2026-02-04T22:16:44.025" v="71" actId="478"/>
          <ac:spMkLst>
            <pc:docMk/>
            <pc:sldMk cId="3757265641" sldId="292"/>
            <ac:spMk id="7" creationId="{D763E45A-D9DD-0931-2FAF-8C5C5A188EB1}"/>
          </ac:spMkLst>
        </pc:spChg>
        <pc:spChg chg="add del mod">
          <ac:chgData name="Neemias Informatica Lima" userId="b77af7bd85500281" providerId="LiveId" clId="{9F076688-C27E-4ADB-A555-BD203051690D}" dt="2026-02-04T23:54:14.638" v="779" actId="478"/>
          <ac:spMkLst>
            <pc:docMk/>
            <pc:sldMk cId="3757265641" sldId="292"/>
            <ac:spMk id="8" creationId="{C1D7B7E1-FBE8-FA6B-C1DB-92ADE9AB60C9}"/>
          </ac:spMkLst>
        </pc:spChg>
        <pc:spChg chg="mod">
          <ac:chgData name="Neemias Informatica Lima" userId="b77af7bd85500281" providerId="LiveId" clId="{9F076688-C27E-4ADB-A555-BD203051690D}" dt="2026-02-04T23:43:14.780" v="749" actId="20577"/>
          <ac:spMkLst>
            <pc:docMk/>
            <pc:sldMk cId="3757265641" sldId="292"/>
            <ac:spMk id="12" creationId="{1EC42BAA-B890-43DD-B4F0-9AB5685AF2FE}"/>
          </ac:spMkLst>
        </pc:spChg>
        <pc:spChg chg="mod">
          <ac:chgData name="Neemias Informatica Lima" userId="b77af7bd85500281" providerId="LiveId" clId="{9F076688-C27E-4ADB-A555-BD203051690D}" dt="2026-02-04T23:41:30.548" v="741"/>
          <ac:spMkLst>
            <pc:docMk/>
            <pc:sldMk cId="3757265641" sldId="292"/>
            <ac:spMk id="14" creationId="{00000000-0000-0000-0000-000000000000}"/>
          </ac:spMkLst>
        </pc:spChg>
        <pc:picChg chg="add mod">
          <ac:chgData name="Neemias Informatica Lima" userId="b77af7bd85500281" providerId="LiveId" clId="{9F076688-C27E-4ADB-A555-BD203051690D}" dt="2026-02-04T22:16:44.454" v="72"/>
          <ac:picMkLst>
            <pc:docMk/>
            <pc:sldMk cId="3757265641" sldId="292"/>
            <ac:picMk id="3" creationId="{7F02D265-A30E-9B9B-E7DA-AF20305EDA12}"/>
          </ac:picMkLst>
        </pc:picChg>
        <pc:picChg chg="add del mod">
          <ac:chgData name="Neemias Informatica Lima" userId="b77af7bd85500281" providerId="LiveId" clId="{9F076688-C27E-4ADB-A555-BD203051690D}" dt="2026-02-04T22:55:10.546" v="420" actId="478"/>
          <ac:picMkLst>
            <pc:docMk/>
            <pc:sldMk cId="3757265641" sldId="292"/>
            <ac:picMk id="4" creationId="{849D9F32-5C5B-D758-2634-2985614456E9}"/>
          </ac:picMkLst>
        </pc:picChg>
        <pc:picChg chg="add mod">
          <ac:chgData name="Neemias Informatica Lima" userId="b77af7bd85500281" providerId="LiveId" clId="{9F076688-C27E-4ADB-A555-BD203051690D}" dt="2026-02-04T23:54:15.409" v="780"/>
          <ac:picMkLst>
            <pc:docMk/>
            <pc:sldMk cId="3757265641" sldId="292"/>
            <ac:picMk id="5" creationId="{6570ED19-DFFB-2A49-852C-A599279C4B4A}"/>
          </ac:picMkLst>
        </pc:picChg>
        <pc:picChg chg="add del mod">
          <ac:chgData name="Neemias Informatica Lima" userId="b77af7bd85500281" providerId="LiveId" clId="{9F076688-C27E-4ADB-A555-BD203051690D}" dt="2026-02-04T23:54:14.638" v="779" actId="478"/>
          <ac:picMkLst>
            <pc:docMk/>
            <pc:sldMk cId="3757265641" sldId="292"/>
            <ac:picMk id="7" creationId="{147892E6-1B11-47F7-F226-3FF55D916385}"/>
          </ac:picMkLst>
        </pc:picChg>
        <pc:picChg chg="del">
          <ac:chgData name="Neemias Informatica Lima" userId="b77af7bd85500281" providerId="LiveId" clId="{9F076688-C27E-4ADB-A555-BD203051690D}" dt="2026-02-04T22:16:44.025" v="71" actId="478"/>
          <ac:picMkLst>
            <pc:docMk/>
            <pc:sldMk cId="3757265641" sldId="292"/>
            <ac:picMk id="8" creationId="{25825F36-75FC-A251-510F-671EC8FF179A}"/>
          </ac:picMkLst>
        </pc:picChg>
        <pc:picChg chg="del">
          <ac:chgData name="Neemias Informatica Lima" userId="b77af7bd85500281" providerId="LiveId" clId="{9F076688-C27E-4ADB-A555-BD203051690D}" dt="2026-02-04T22:16:44.025" v="71" actId="478"/>
          <ac:picMkLst>
            <pc:docMk/>
            <pc:sldMk cId="3757265641" sldId="292"/>
            <ac:picMk id="9" creationId="{CA2D8C80-B5DD-0D23-525C-AFB3C19059B8}"/>
          </ac:picMkLst>
        </pc:picChg>
      </pc:sldChg>
      <pc:sldChg chg="addSp delSp modSp mod">
        <pc:chgData name="Neemias Informatica Lima" userId="b77af7bd85500281" providerId="LiveId" clId="{9F076688-C27E-4ADB-A555-BD203051690D}" dt="2026-02-04T23:54:23.121" v="782"/>
        <pc:sldMkLst>
          <pc:docMk/>
          <pc:sldMk cId="3114938747" sldId="293"/>
        </pc:sldMkLst>
        <pc:spChg chg="add mod">
          <ac:chgData name="Neemias Informatica Lima" userId="b77af7bd85500281" providerId="LiveId" clId="{9F076688-C27E-4ADB-A555-BD203051690D}" dt="2026-02-04T23:54:23.121" v="782"/>
          <ac:spMkLst>
            <pc:docMk/>
            <pc:sldMk cId="3114938747" sldId="293"/>
            <ac:spMk id="2" creationId="{6BF50943-B72A-7291-5322-87699D839807}"/>
          </ac:spMkLst>
        </pc:spChg>
        <pc:spChg chg="add del mod">
          <ac:chgData name="Neemias Informatica Lima" userId="b77af7bd85500281" providerId="LiveId" clId="{9F076688-C27E-4ADB-A555-BD203051690D}" dt="2026-02-04T22:55:17.424" v="422" actId="478"/>
          <ac:spMkLst>
            <pc:docMk/>
            <pc:sldMk cId="3114938747" sldId="293"/>
            <ac:spMk id="2" creationId="{D561691D-0EB8-5E01-9719-F7A41018BFFC}"/>
          </ac:spMkLst>
        </pc:spChg>
        <pc:spChg chg="add mod">
          <ac:chgData name="Neemias Informatica Lima" userId="b77af7bd85500281" providerId="LiveId" clId="{9F076688-C27E-4ADB-A555-BD203051690D}" dt="2026-02-04T23:54:23.121" v="782"/>
          <ac:spMkLst>
            <pc:docMk/>
            <pc:sldMk cId="3114938747" sldId="293"/>
            <ac:spMk id="4" creationId="{D426BE33-56FA-4F5A-C262-C4B2B22EB7AA}"/>
          </ac:spMkLst>
        </pc:spChg>
        <pc:spChg chg="add del mod">
          <ac:chgData name="Neemias Informatica Lima" userId="b77af7bd85500281" providerId="LiveId" clId="{9F076688-C27E-4ADB-A555-BD203051690D}" dt="2026-02-04T23:54:22.404" v="781" actId="478"/>
          <ac:spMkLst>
            <pc:docMk/>
            <pc:sldMk cId="3114938747" sldId="293"/>
            <ac:spMk id="5" creationId="{B39B4F5C-012E-C9D5-C5E3-4AF78F6E36BD}"/>
          </ac:spMkLst>
        </pc:spChg>
        <pc:spChg chg="del">
          <ac:chgData name="Neemias Informatica Lima" userId="b77af7bd85500281" providerId="LiveId" clId="{9F076688-C27E-4ADB-A555-BD203051690D}" dt="2026-02-04T22:55:17.424" v="422" actId="478"/>
          <ac:spMkLst>
            <pc:docMk/>
            <pc:sldMk cId="3114938747" sldId="293"/>
            <ac:spMk id="6" creationId="{69FFBBA3-D896-B12D-6B77-BC4AD8AFC7BE}"/>
          </ac:spMkLst>
        </pc:spChg>
        <pc:spChg chg="del">
          <ac:chgData name="Neemias Informatica Lima" userId="b77af7bd85500281" providerId="LiveId" clId="{9F076688-C27E-4ADB-A555-BD203051690D}" dt="2026-02-04T22:16:50.673" v="73" actId="478"/>
          <ac:spMkLst>
            <pc:docMk/>
            <pc:sldMk cId="3114938747" sldId="293"/>
            <ac:spMk id="7" creationId="{A1D38B02-D125-CCB1-5ACB-6CF0522CDB65}"/>
          </ac:spMkLst>
        </pc:spChg>
        <pc:spChg chg="add del mod">
          <ac:chgData name="Neemias Informatica Lima" userId="b77af7bd85500281" providerId="LiveId" clId="{9F076688-C27E-4ADB-A555-BD203051690D}" dt="2026-02-04T23:54:22.404" v="781" actId="478"/>
          <ac:spMkLst>
            <pc:docMk/>
            <pc:sldMk cId="3114938747" sldId="293"/>
            <ac:spMk id="8" creationId="{5E0BE112-1DA6-3D1F-9CA3-C84586A6B87E}"/>
          </ac:spMkLst>
        </pc:spChg>
        <pc:spChg chg="mod">
          <ac:chgData name="Neemias Informatica Lima" userId="b77af7bd85500281" providerId="LiveId" clId="{9F076688-C27E-4ADB-A555-BD203051690D}" dt="2026-02-04T23:43:57.837" v="753" actId="6549"/>
          <ac:spMkLst>
            <pc:docMk/>
            <pc:sldMk cId="3114938747" sldId="293"/>
            <ac:spMk id="16" creationId="{CFC8B9D9-C6ED-4706-A104-65D118A5B7F9}"/>
          </ac:spMkLst>
        </pc:spChg>
        <pc:picChg chg="add mod">
          <ac:chgData name="Neemias Informatica Lima" userId="b77af7bd85500281" providerId="LiveId" clId="{9F076688-C27E-4ADB-A555-BD203051690D}" dt="2026-02-04T22:16:51.094" v="74"/>
          <ac:picMkLst>
            <pc:docMk/>
            <pc:sldMk cId="3114938747" sldId="293"/>
            <ac:picMk id="3" creationId="{7611C4B2-FE84-F372-900B-BE0182FC355A}"/>
          </ac:picMkLst>
        </pc:picChg>
        <pc:picChg chg="add del mod">
          <ac:chgData name="Neemias Informatica Lima" userId="b77af7bd85500281" providerId="LiveId" clId="{9F076688-C27E-4ADB-A555-BD203051690D}" dt="2026-02-04T22:55:17.424" v="422" actId="478"/>
          <ac:picMkLst>
            <pc:docMk/>
            <pc:sldMk cId="3114938747" sldId="293"/>
            <ac:picMk id="4" creationId="{40AB67D5-4964-9BD1-9415-1ABE31069EF9}"/>
          </ac:picMkLst>
        </pc:picChg>
        <pc:picChg chg="add mod">
          <ac:chgData name="Neemias Informatica Lima" userId="b77af7bd85500281" providerId="LiveId" clId="{9F076688-C27E-4ADB-A555-BD203051690D}" dt="2026-02-04T23:54:23.121" v="782"/>
          <ac:picMkLst>
            <pc:docMk/>
            <pc:sldMk cId="3114938747" sldId="293"/>
            <ac:picMk id="6" creationId="{FC9E856B-23CF-B512-702B-54AD3E002D71}"/>
          </ac:picMkLst>
        </pc:picChg>
        <pc:picChg chg="add del mod">
          <ac:chgData name="Neemias Informatica Lima" userId="b77af7bd85500281" providerId="LiveId" clId="{9F076688-C27E-4ADB-A555-BD203051690D}" dt="2026-02-04T23:54:22.404" v="781" actId="478"/>
          <ac:picMkLst>
            <pc:docMk/>
            <pc:sldMk cId="3114938747" sldId="293"/>
            <ac:picMk id="7" creationId="{08AC6ECF-0251-2399-502F-20E33E2C7A78}"/>
          </ac:picMkLst>
        </pc:picChg>
        <pc:picChg chg="del">
          <ac:chgData name="Neemias Informatica Lima" userId="b77af7bd85500281" providerId="LiveId" clId="{9F076688-C27E-4ADB-A555-BD203051690D}" dt="2026-02-04T22:16:50.673" v="73" actId="478"/>
          <ac:picMkLst>
            <pc:docMk/>
            <pc:sldMk cId="3114938747" sldId="293"/>
            <ac:picMk id="8" creationId="{8D837420-C2D6-3E84-801F-8E200D741A49}"/>
          </ac:picMkLst>
        </pc:picChg>
        <pc:picChg chg="del">
          <ac:chgData name="Neemias Informatica Lima" userId="b77af7bd85500281" providerId="LiveId" clId="{9F076688-C27E-4ADB-A555-BD203051690D}" dt="2026-02-04T22:16:50.673" v="73" actId="478"/>
          <ac:picMkLst>
            <pc:docMk/>
            <pc:sldMk cId="3114938747" sldId="293"/>
            <ac:picMk id="9" creationId="{FDADE821-D481-CB00-AA86-AD53520DFCC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66959F-D557-4AD2-8488-6D988692D220}" type="datetimeFigureOut">
              <a:rPr lang="pt-BR" smtClean="0"/>
              <a:t>04/02/2026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72852-4DE7-44D3-8A7F-56C27570EADE}" type="slidenum">
              <a:rPr lang="pt-BR" smtClean="0"/>
              <a:t>‹nº›</a:t>
            </a:fld>
            <a:endParaRPr lang="pt-BR"/>
          </a:p>
        </p:txBody>
      </p:sp>
    </p:spTree>
    <p:extLst>
      <p:ext uri="{BB962C8B-B14F-4D97-AF65-F5344CB8AC3E}">
        <p14:creationId xmlns:p14="http://schemas.microsoft.com/office/powerpoint/2010/main" val="984453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4D8A3-0553-4624-98E0-EE1E1EA2DF94}" type="datetimeFigureOut">
              <a:rPr lang="pt-BR" smtClean="0"/>
              <a:t>04/02/2026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DDDF94-5BF5-43EC-9ABE-4C4ADD279200}" type="slidenum">
              <a:rPr lang="pt-BR" smtClean="0"/>
              <a:t>‹nº›</a:t>
            </a:fld>
            <a:endParaRPr lang="pt-BR"/>
          </a:p>
        </p:txBody>
      </p:sp>
    </p:spTree>
    <p:extLst>
      <p:ext uri="{BB962C8B-B14F-4D97-AF65-F5344CB8AC3E}">
        <p14:creationId xmlns:p14="http://schemas.microsoft.com/office/powerpoint/2010/main" val="3037722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a:t>
            </a:fld>
            <a:endParaRPr lang="pt-BR"/>
          </a:p>
        </p:txBody>
      </p:sp>
    </p:spTree>
    <p:extLst>
      <p:ext uri="{BB962C8B-B14F-4D97-AF65-F5344CB8AC3E}">
        <p14:creationId xmlns:p14="http://schemas.microsoft.com/office/powerpoint/2010/main" val="1987669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2</a:t>
            </a:fld>
            <a:endParaRPr lang="pt-BR"/>
          </a:p>
        </p:txBody>
      </p:sp>
    </p:spTree>
    <p:extLst>
      <p:ext uri="{BB962C8B-B14F-4D97-AF65-F5344CB8AC3E}">
        <p14:creationId xmlns:p14="http://schemas.microsoft.com/office/powerpoint/2010/main" val="22526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3</a:t>
            </a:fld>
            <a:endParaRPr lang="pt-BR"/>
          </a:p>
        </p:txBody>
      </p:sp>
    </p:spTree>
    <p:extLst>
      <p:ext uri="{BB962C8B-B14F-4D97-AF65-F5344CB8AC3E}">
        <p14:creationId xmlns:p14="http://schemas.microsoft.com/office/powerpoint/2010/main" val="3796569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5</a:t>
            </a:fld>
            <a:endParaRPr lang="pt-BR"/>
          </a:p>
        </p:txBody>
      </p:sp>
    </p:spTree>
    <p:extLst>
      <p:ext uri="{BB962C8B-B14F-4D97-AF65-F5344CB8AC3E}">
        <p14:creationId xmlns:p14="http://schemas.microsoft.com/office/powerpoint/2010/main" val="1787445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34DDDF94-5BF5-43EC-9ABE-4C4ADD279200}" type="slidenum">
              <a:rPr lang="pt-BR" smtClean="0"/>
              <a:t>7</a:t>
            </a:fld>
            <a:endParaRPr lang="pt-BR"/>
          </a:p>
        </p:txBody>
      </p:sp>
    </p:spTree>
    <p:extLst>
      <p:ext uri="{BB962C8B-B14F-4D97-AF65-F5344CB8AC3E}">
        <p14:creationId xmlns:p14="http://schemas.microsoft.com/office/powerpoint/2010/main" val="1552372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9</a:t>
            </a:fld>
            <a:endParaRPr lang="pt-BR"/>
          </a:p>
        </p:txBody>
      </p:sp>
    </p:spTree>
    <p:extLst>
      <p:ext uri="{BB962C8B-B14F-4D97-AF65-F5344CB8AC3E}">
        <p14:creationId xmlns:p14="http://schemas.microsoft.com/office/powerpoint/2010/main" val="1306649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11</a:t>
            </a:fld>
            <a:endParaRPr lang="pt-BR"/>
          </a:p>
        </p:txBody>
      </p:sp>
    </p:spTree>
    <p:extLst>
      <p:ext uri="{BB962C8B-B14F-4D97-AF65-F5344CB8AC3E}">
        <p14:creationId xmlns:p14="http://schemas.microsoft.com/office/powerpoint/2010/main" val="3999430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4532" y="570268"/>
            <a:ext cx="7558207" cy="2679573"/>
          </a:xfrm>
        </p:spPr>
        <p:txBody>
          <a:bodyPr anchor="b">
            <a:normAutofit/>
          </a:bodyPr>
          <a:lstStyle>
            <a:lvl1pPr algn="l">
              <a:lnSpc>
                <a:spcPct val="85000"/>
              </a:lnSpc>
              <a:defRPr sz="6011" spc="-38"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826614" y="3347903"/>
            <a:ext cx="7558207" cy="858838"/>
          </a:xfrm>
        </p:spPr>
        <p:txBody>
          <a:bodyPr lIns="91440" rIns="91440">
            <a:normAutofit/>
          </a:bodyPr>
          <a:lstStyle>
            <a:lvl1pPr marL="0" indent="0" algn="l">
              <a:buNone/>
              <a:defRPr sz="1803" cap="all" spc="150" baseline="0">
                <a:solidFill>
                  <a:schemeClr val="tx2"/>
                </a:solidFill>
                <a:latin typeface="+mj-lt"/>
              </a:defRPr>
            </a:lvl1pPr>
            <a:lvl2pPr marL="343540" indent="0" algn="ctr">
              <a:buNone/>
              <a:defRPr sz="1803"/>
            </a:lvl2pPr>
            <a:lvl3pPr marL="687080" indent="0" algn="ctr">
              <a:buNone/>
              <a:defRPr sz="1803"/>
            </a:lvl3pPr>
            <a:lvl4pPr marL="1030620" indent="0" algn="ctr">
              <a:buNone/>
              <a:defRPr sz="1503"/>
            </a:lvl4pPr>
            <a:lvl5pPr marL="1374160" indent="0" algn="ctr">
              <a:buNone/>
              <a:defRPr sz="1503"/>
            </a:lvl5pPr>
            <a:lvl6pPr marL="1717700" indent="0" algn="ctr">
              <a:buNone/>
              <a:defRPr sz="1503"/>
            </a:lvl6pPr>
            <a:lvl7pPr marL="2061240" indent="0" algn="ctr">
              <a:buNone/>
              <a:defRPr sz="1503"/>
            </a:lvl7pPr>
            <a:lvl8pPr marL="2404781" indent="0" algn="ctr">
              <a:buNone/>
              <a:defRPr sz="1503"/>
            </a:lvl8pPr>
            <a:lvl9pPr marL="2748321" indent="0" algn="ctr">
              <a:buNone/>
              <a:defRPr sz="1503"/>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6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749439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56172" y="311660"/>
            <a:ext cx="1975440" cy="4326062"/>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9851" y="311660"/>
            <a:ext cx="5811803" cy="4326063"/>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386287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TS">
    <p:bg>
      <p:bgPr>
        <a:solidFill>
          <a:schemeClr val="bg1"/>
        </a:solidFill>
        <a:effectLst/>
      </p:bgPr>
    </p:bg>
    <p:spTree>
      <p:nvGrpSpPr>
        <p:cNvPr id="1" name=""/>
        <p:cNvGrpSpPr/>
        <p:nvPr/>
      </p:nvGrpSpPr>
      <p:grpSpPr>
        <a:xfrm>
          <a:off x="0" y="0"/>
          <a:ext cx="0" cy="0"/>
          <a:chOff x="0" y="0"/>
          <a:chExt cx="0" cy="0"/>
        </a:xfrm>
      </p:grpSpPr>
      <p:sp>
        <p:nvSpPr>
          <p:cNvPr id="4" name="Espaço Reservado para Título 1"/>
          <p:cNvSpPr>
            <a:spLocks noGrp="1"/>
          </p:cNvSpPr>
          <p:nvPr>
            <p:ph type="title" hasCustomPrompt="1"/>
          </p:nvPr>
        </p:nvSpPr>
        <p:spPr>
          <a:xfrm>
            <a:off x="2340525" y="0"/>
            <a:ext cx="6820938" cy="1496392"/>
          </a:xfrm>
          <a:prstGeom prst="rect">
            <a:avLst/>
          </a:prstGeom>
        </p:spPr>
        <p:txBody>
          <a:bodyPr vert="horz" lIns="91440" tIns="45720" rIns="91440" bIns="45720" rtlCol="0" anchor="ctr">
            <a:noAutofit/>
          </a:bodyPr>
          <a:lstStyle>
            <a:lvl1pPr>
              <a:defRPr sz="5333" b="1" cap="all" baseline="0">
                <a:solidFill>
                  <a:schemeClr val="bg1"/>
                </a:solidFill>
                <a:latin typeface="+mn-lt"/>
              </a:defRPr>
            </a:lvl1pPr>
          </a:lstStyle>
          <a:p>
            <a:r>
              <a:rPr lang="pt-BR" dirty="0"/>
              <a:t>título mestre</a:t>
            </a:r>
          </a:p>
        </p:txBody>
      </p:sp>
      <p:sp>
        <p:nvSpPr>
          <p:cNvPr id="3" name="Espaço Reservado para Imagem 5"/>
          <p:cNvSpPr>
            <a:spLocks noGrp="1"/>
          </p:cNvSpPr>
          <p:nvPr>
            <p:ph type="pic" sz="quarter" idx="11"/>
          </p:nvPr>
        </p:nvSpPr>
        <p:spPr>
          <a:xfrm>
            <a:off x="0" y="1496393"/>
            <a:ext cx="9161463" cy="3656633"/>
          </a:xfrm>
          <a:ln>
            <a:noFill/>
          </a:ln>
        </p:spPr>
        <p:txBody>
          <a:bodyPr/>
          <a:lstStyle/>
          <a:p>
            <a:endParaRPr lang="pt-BR" dirty="0"/>
          </a:p>
        </p:txBody>
      </p:sp>
      <p:sp>
        <p:nvSpPr>
          <p:cNvPr id="5" name="Espaço Reservado para Texto 4"/>
          <p:cNvSpPr>
            <a:spLocks noGrp="1"/>
          </p:cNvSpPr>
          <p:nvPr>
            <p:ph type="body" sz="quarter" idx="12" hasCustomPrompt="1"/>
          </p:nvPr>
        </p:nvSpPr>
        <p:spPr>
          <a:xfrm>
            <a:off x="0" y="0"/>
            <a:ext cx="2336800" cy="1465943"/>
          </a:xfrm>
        </p:spPr>
        <p:txBody>
          <a:bodyPr anchor="ctr">
            <a:normAutofit/>
          </a:bodyPr>
          <a:lstStyle>
            <a:lvl1pPr marL="0" indent="0" algn="ctr">
              <a:buNone/>
              <a:defRPr sz="6000" b="1">
                <a:solidFill>
                  <a:schemeClr val="bg1"/>
                </a:solidFill>
              </a:defRPr>
            </a:lvl1pPr>
          </a:lstStyle>
          <a:p>
            <a:pPr lvl="0"/>
            <a:r>
              <a:rPr lang="pt-BR" dirty="0"/>
              <a:t>00</a:t>
            </a:r>
          </a:p>
        </p:txBody>
      </p:sp>
    </p:spTree>
    <p:extLst>
      <p:ext uri="{BB962C8B-B14F-4D97-AF65-F5344CB8AC3E}">
        <p14:creationId xmlns:p14="http://schemas.microsoft.com/office/powerpoint/2010/main" val="385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extLst>
      <p:ext uri="{BB962C8B-B14F-4D97-AF65-F5344CB8AC3E}">
        <p14:creationId xmlns:p14="http://schemas.microsoft.com/office/powerpoint/2010/main" val="341148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2" y="570268"/>
            <a:ext cx="7558207" cy="2679573"/>
          </a:xfrm>
        </p:spPr>
        <p:txBody>
          <a:bodyPr anchor="b" anchorCtr="0">
            <a:normAutofit/>
          </a:bodyPr>
          <a:lstStyle>
            <a:lvl1pPr>
              <a:lnSpc>
                <a:spcPct val="85000"/>
              </a:lnSpc>
              <a:defRPr sz="6011"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824532" y="3346031"/>
            <a:ext cx="7558207" cy="858838"/>
          </a:xfrm>
        </p:spPr>
        <p:txBody>
          <a:bodyPr lIns="91440" rIns="91440" anchor="t" anchorCtr="0">
            <a:normAutofit/>
          </a:bodyPr>
          <a:lstStyle>
            <a:lvl1pPr marL="0" indent="0">
              <a:buNone/>
              <a:defRPr sz="1803" cap="all" spc="150" baseline="0">
                <a:solidFill>
                  <a:schemeClr val="tx2"/>
                </a:solidFill>
                <a:latin typeface="+mj-lt"/>
              </a:defRPr>
            </a:lvl1pPr>
            <a:lvl2pPr marL="343540" indent="0">
              <a:buNone/>
              <a:defRPr sz="1353">
                <a:solidFill>
                  <a:schemeClr val="tx1">
                    <a:tint val="75000"/>
                  </a:schemeClr>
                </a:solidFill>
              </a:defRPr>
            </a:lvl2pPr>
            <a:lvl3pPr marL="687080" indent="0">
              <a:buNone/>
              <a:defRPr sz="1202">
                <a:solidFill>
                  <a:schemeClr val="tx1">
                    <a:tint val="75000"/>
                  </a:schemeClr>
                </a:solidFill>
              </a:defRPr>
            </a:lvl3pPr>
            <a:lvl4pPr marL="1030620" indent="0">
              <a:buNone/>
              <a:defRPr sz="1052">
                <a:solidFill>
                  <a:schemeClr val="tx1">
                    <a:tint val="75000"/>
                  </a:schemeClr>
                </a:solidFill>
              </a:defRPr>
            </a:lvl4pPr>
            <a:lvl5pPr marL="1374160" indent="0">
              <a:buNone/>
              <a:defRPr sz="1052">
                <a:solidFill>
                  <a:schemeClr val="tx1">
                    <a:tint val="75000"/>
                  </a:schemeClr>
                </a:solidFill>
              </a:defRPr>
            </a:lvl5pPr>
            <a:lvl6pPr marL="1717700" indent="0">
              <a:buNone/>
              <a:defRPr sz="1052">
                <a:solidFill>
                  <a:schemeClr val="tx1">
                    <a:tint val="75000"/>
                  </a:schemeClr>
                </a:solidFill>
              </a:defRPr>
            </a:lvl6pPr>
            <a:lvl7pPr marL="2061240" indent="0">
              <a:buNone/>
              <a:defRPr sz="1052">
                <a:solidFill>
                  <a:schemeClr val="tx1">
                    <a:tint val="75000"/>
                  </a:schemeClr>
                </a:solidFill>
              </a:defRPr>
            </a:lvl7pPr>
            <a:lvl8pPr marL="2404781" indent="0">
              <a:buNone/>
              <a:defRPr sz="1052">
                <a:solidFill>
                  <a:schemeClr val="tx1">
                    <a:tint val="75000"/>
                  </a:schemeClr>
                </a:solidFill>
              </a:defRPr>
            </a:lvl8pPr>
            <a:lvl9pPr marL="2748321" indent="0">
              <a:buNone/>
              <a:defRPr sz="1052">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20EBB0C4-6273-4C6E-B9BD-2EDC30F1CD52}"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67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824531" y="1386864"/>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72346" y="1386865"/>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18225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824531"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4" name="Content Placeholder 3"/>
          <p:cNvSpPr>
            <a:spLocks noGrp="1"/>
          </p:cNvSpPr>
          <p:nvPr>
            <p:ph sz="half" idx="2"/>
          </p:nvPr>
        </p:nvSpPr>
        <p:spPr>
          <a:xfrm>
            <a:off x="824531"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72346"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6" name="Content Placeholder 5"/>
          <p:cNvSpPr>
            <a:spLocks noGrp="1"/>
          </p:cNvSpPr>
          <p:nvPr>
            <p:ph sz="quarter" idx="4"/>
          </p:nvPr>
        </p:nvSpPr>
        <p:spPr>
          <a:xfrm>
            <a:off x="4672346"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402139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91896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2/4/2026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65444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3" y="0"/>
            <a:ext cx="3043895" cy="51530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5840" y="0"/>
            <a:ext cx="48098" cy="51530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3555" y="446595"/>
            <a:ext cx="2404884" cy="1717675"/>
          </a:xfrm>
        </p:spPr>
        <p:txBody>
          <a:bodyPr anchor="b">
            <a:normAutofit/>
          </a:bodyPr>
          <a:lstStyle>
            <a:lvl1pPr>
              <a:defRPr sz="2705"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3607326" y="549656"/>
            <a:ext cx="4878479" cy="395065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343555" y="2198624"/>
            <a:ext cx="2404884" cy="2539036"/>
          </a:xfrm>
        </p:spPr>
        <p:txBody>
          <a:bodyPr lIns="91440" rIns="91440">
            <a:normAutofit/>
          </a:bodyPr>
          <a:lstStyle>
            <a:lvl1pPr marL="0" indent="0">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a:xfrm>
            <a:off x="349801" y="4853811"/>
            <a:ext cx="1967633" cy="274351"/>
          </a:xfrm>
        </p:spPr>
        <p:txBody>
          <a:bodyPr/>
          <a:lstStyle>
            <a:lvl1pPr algn="l">
              <a:defRPr/>
            </a:lvl1pPr>
          </a:lstStyle>
          <a:p>
            <a:fld id="{32ABBEA6-7C60-4B02-AE87-00D78D8422AF}" type="datetimeFigureOut">
              <a:rPr lang="en-US" dirty="0"/>
              <a:t>2/4/2026</a:t>
            </a:fld>
            <a:endParaRPr lang="en-US" dirty="0"/>
          </a:p>
        </p:txBody>
      </p:sp>
      <p:sp>
        <p:nvSpPr>
          <p:cNvPr id="6" name="Footer Placeholder 5"/>
          <p:cNvSpPr>
            <a:spLocks noGrp="1"/>
          </p:cNvSpPr>
          <p:nvPr>
            <p:ph type="ftr" sz="quarter" idx="11"/>
          </p:nvPr>
        </p:nvSpPr>
        <p:spPr>
          <a:xfrm>
            <a:off x="3607326" y="4853811"/>
            <a:ext cx="3492808" cy="274351"/>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2118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3721629"/>
            <a:ext cx="9159077" cy="143139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93133"/>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1" y="3813239"/>
            <a:ext cx="7599434" cy="618363"/>
          </a:xfrm>
        </p:spPr>
        <p:txBody>
          <a:bodyPr lIns="91440" tIns="0" rIns="91440" bIns="0" anchor="b">
            <a:noAutofit/>
          </a:bodyPr>
          <a:lstStyle>
            <a:lvl1pPr>
              <a:defRPr sz="2705"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2" y="0"/>
            <a:ext cx="9161452" cy="3693133"/>
          </a:xfrm>
          <a:blipFill>
            <a:blip r:embed="rId2"/>
            <a:stretch>
              <a:fillRect/>
            </a:stretch>
          </a:blipFill>
        </p:spPr>
        <p:txBody>
          <a:bodyPr lIns="457200" tIns="457200" anchor="t"/>
          <a:lstStyle>
            <a:lvl1pPr marL="0" indent="0">
              <a:buNone/>
              <a:defRPr sz="2404">
                <a:solidFill>
                  <a:schemeClr val="bg1"/>
                </a:solidFill>
              </a:defRPr>
            </a:lvl1pPr>
            <a:lvl2pPr marL="343540" indent="0">
              <a:buNone/>
              <a:defRPr sz="2104"/>
            </a:lvl2pPr>
            <a:lvl3pPr marL="687080" indent="0">
              <a:buNone/>
              <a:defRPr sz="1803"/>
            </a:lvl3pPr>
            <a:lvl4pPr marL="1030620" indent="0">
              <a:buNone/>
              <a:defRPr sz="1503"/>
            </a:lvl4pPr>
            <a:lvl5pPr marL="1374160" indent="0">
              <a:buNone/>
              <a:defRPr sz="1503"/>
            </a:lvl5pPr>
            <a:lvl6pPr marL="1717700" indent="0">
              <a:buNone/>
              <a:defRPr sz="1503"/>
            </a:lvl6pPr>
            <a:lvl7pPr marL="2061240" indent="0">
              <a:buNone/>
              <a:defRPr sz="1503"/>
            </a:lvl7pPr>
            <a:lvl8pPr marL="2404781" indent="0">
              <a:buNone/>
              <a:defRPr sz="1503"/>
            </a:lvl8pPr>
            <a:lvl9pPr marL="2748321" indent="0">
              <a:buNone/>
              <a:defRPr sz="1503"/>
            </a:lvl9pPr>
          </a:lstStyle>
          <a:p>
            <a:r>
              <a:rPr lang="pt-BR"/>
              <a:t>Clique no ícone para adicionar uma imagem</a:t>
            </a:r>
            <a:endParaRPr lang="en-US" dirty="0"/>
          </a:p>
        </p:txBody>
      </p:sp>
      <p:sp>
        <p:nvSpPr>
          <p:cNvPr id="4" name="Text Placeholder 3"/>
          <p:cNvSpPr>
            <a:spLocks noGrp="1"/>
          </p:cNvSpPr>
          <p:nvPr>
            <p:ph type="body" sz="half" idx="2"/>
          </p:nvPr>
        </p:nvSpPr>
        <p:spPr>
          <a:xfrm>
            <a:off x="824531" y="4438471"/>
            <a:ext cx="7599434" cy="446596"/>
          </a:xfrm>
        </p:spPr>
        <p:txBody>
          <a:bodyPr lIns="91440" tIns="0" rIns="91440" bIns="0">
            <a:normAutofit/>
          </a:bodyPr>
          <a:lstStyle>
            <a:lvl1pPr marL="0" indent="0">
              <a:spcBef>
                <a:spcPts val="0"/>
              </a:spcBef>
              <a:spcAft>
                <a:spcPts val="451"/>
              </a:spcAft>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p:txBody>
          <a:bodyPr/>
          <a:lstStyle/>
          <a:p>
            <a:fld id="{C9CAD897-D46E-4AD2-BD9B-49DD3E640873}" type="datetimeFigureOut">
              <a:rPr lang="en-US" dirty="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84202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9490"/>
            <a:ext cx="9161463"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9" name="Rectangle 8"/>
          <p:cNvSpPr/>
          <p:nvPr/>
        </p:nvSpPr>
        <p:spPr>
          <a:xfrm>
            <a:off x="0" y="4759535"/>
            <a:ext cx="9161464" cy="495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2" name="Title Placeholder 1"/>
          <p:cNvSpPr>
            <a:spLocks noGrp="1"/>
          </p:cNvSpPr>
          <p:nvPr>
            <p:ph type="title"/>
          </p:nvPr>
        </p:nvSpPr>
        <p:spPr>
          <a:xfrm>
            <a:off x="824532" y="215351"/>
            <a:ext cx="7558207" cy="1090083"/>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824532" y="1386864"/>
            <a:ext cx="7558207" cy="3023108"/>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24532" y="4853811"/>
            <a:ext cx="1857744" cy="274351"/>
          </a:xfrm>
          <a:prstGeom prst="rect">
            <a:avLst/>
          </a:prstGeom>
        </p:spPr>
        <p:txBody>
          <a:bodyPr vert="horz" lIns="91440" tIns="45720" rIns="91440" bIns="45720" rtlCol="0" anchor="ctr"/>
          <a:lstStyle>
            <a:lvl1pPr algn="l">
              <a:defRPr sz="676">
                <a:solidFill>
                  <a:srgbClr val="FFFFFF"/>
                </a:solidFill>
              </a:defRPr>
            </a:lvl1pPr>
          </a:lstStyle>
          <a:p>
            <a:fld id="{98624D31-43A5-475A-80CF-332C9F6DCF35}" type="datetimeFigureOut">
              <a:rPr lang="en-US" dirty="0"/>
              <a:t>2/4/2026</a:t>
            </a:fld>
            <a:endParaRPr lang="en-US" dirty="0"/>
          </a:p>
        </p:txBody>
      </p:sp>
      <p:sp>
        <p:nvSpPr>
          <p:cNvPr id="5" name="Footer Placeholder 4"/>
          <p:cNvSpPr>
            <a:spLocks noGrp="1"/>
          </p:cNvSpPr>
          <p:nvPr>
            <p:ph type="ftr" sz="quarter" idx="3"/>
          </p:nvPr>
        </p:nvSpPr>
        <p:spPr>
          <a:xfrm>
            <a:off x="2769919" y="4853811"/>
            <a:ext cx="3624011" cy="274351"/>
          </a:xfrm>
          <a:prstGeom prst="rect">
            <a:avLst/>
          </a:prstGeom>
        </p:spPr>
        <p:txBody>
          <a:bodyPr vert="horz" lIns="91440" tIns="45720" rIns="91440" bIns="45720" rtlCol="0" anchor="ctr"/>
          <a:lstStyle>
            <a:lvl1pPr algn="ctr">
              <a:defRPr sz="676"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39525" y="4853811"/>
            <a:ext cx="985898" cy="274351"/>
          </a:xfrm>
          <a:prstGeom prst="rect">
            <a:avLst/>
          </a:prstGeom>
        </p:spPr>
        <p:txBody>
          <a:bodyPr vert="horz" lIns="91440" tIns="45720" rIns="91440" bIns="45720" rtlCol="0" anchor="ctr"/>
          <a:lstStyle>
            <a:lvl1pPr algn="r">
              <a:defRPr sz="789">
                <a:solidFill>
                  <a:srgbClr val="FFFFFF"/>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72358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7080" rtl="0" eaLnBrk="1" latinLnBrk="0" hangingPunct="1">
        <a:lnSpc>
          <a:spcPct val="85000"/>
        </a:lnSpc>
        <a:spcBef>
          <a:spcPct val="0"/>
        </a:spcBef>
        <a:buNone/>
        <a:defRPr sz="3607" kern="1200" spc="-38" baseline="0">
          <a:solidFill>
            <a:schemeClr val="tx1">
              <a:lumMod val="75000"/>
              <a:lumOff val="25000"/>
            </a:schemeClr>
          </a:solidFill>
          <a:latin typeface="+mj-lt"/>
          <a:ea typeface="+mj-ea"/>
          <a:cs typeface="+mj-cs"/>
        </a:defRPr>
      </a:lvl1pPr>
    </p:titleStyle>
    <p:bodyStyle>
      <a:lvl1pPr marL="68708" indent="-68708" algn="l" defTabSz="687080" rtl="0" eaLnBrk="1" latinLnBrk="0" hangingPunct="1">
        <a:lnSpc>
          <a:spcPct val="90000"/>
        </a:lnSpc>
        <a:spcBef>
          <a:spcPts val="902"/>
        </a:spcBef>
        <a:spcAft>
          <a:spcPts val="150"/>
        </a:spcAft>
        <a:buClr>
          <a:schemeClr val="accent1"/>
        </a:buClr>
        <a:buSzPct val="100000"/>
        <a:buFont typeface="Calibri" panose="020F0502020204030204" pitchFamily="34" charset="0"/>
        <a:buChar char=" "/>
        <a:defRPr sz="1503" kern="1200">
          <a:solidFill>
            <a:schemeClr val="tx1">
              <a:lumMod val="75000"/>
              <a:lumOff val="25000"/>
            </a:schemeClr>
          </a:solidFill>
          <a:latin typeface="+mn-lt"/>
          <a:ea typeface="+mn-ea"/>
          <a:cs typeface="+mn-cs"/>
        </a:defRPr>
      </a:lvl1pPr>
      <a:lvl2pPr marL="288574" indent="-137416" algn="l" defTabSz="687080" rtl="0" eaLnBrk="1" latinLnBrk="0" hangingPunct="1">
        <a:lnSpc>
          <a:spcPct val="90000"/>
        </a:lnSpc>
        <a:spcBef>
          <a:spcPts val="150"/>
        </a:spcBef>
        <a:spcAft>
          <a:spcPts val="301"/>
        </a:spcAft>
        <a:buClr>
          <a:schemeClr val="accent1"/>
        </a:buClr>
        <a:buFont typeface="Calibri" pitchFamily="34" charset="0"/>
        <a:buChar char="◦"/>
        <a:defRPr sz="1353" kern="1200">
          <a:solidFill>
            <a:schemeClr val="tx1">
              <a:lumMod val="75000"/>
              <a:lumOff val="25000"/>
            </a:schemeClr>
          </a:solidFill>
          <a:latin typeface="+mn-lt"/>
          <a:ea typeface="+mn-ea"/>
          <a:cs typeface="+mn-cs"/>
        </a:defRPr>
      </a:lvl2pPr>
      <a:lvl3pPr marL="425990"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3pPr>
      <a:lvl4pPr marL="563406"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4pPr>
      <a:lvl5pPr marL="700822"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5pPr>
      <a:lvl6pPr marL="82654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6pPr>
      <a:lvl7pPr marL="97682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7pPr>
      <a:lvl8pPr marL="112710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8pPr>
      <a:lvl9pPr marL="127738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9pPr>
    </p:bodyStyle>
    <p:otherStyle>
      <a:defPPr>
        <a:defRPr lang="en-US"/>
      </a:defPPr>
      <a:lvl1pPr marL="0" algn="l" defTabSz="687080" rtl="0" eaLnBrk="1" latinLnBrk="0" hangingPunct="1">
        <a:defRPr sz="1353" kern="1200">
          <a:solidFill>
            <a:schemeClr val="tx1"/>
          </a:solidFill>
          <a:latin typeface="+mn-lt"/>
          <a:ea typeface="+mn-ea"/>
          <a:cs typeface="+mn-cs"/>
        </a:defRPr>
      </a:lvl1pPr>
      <a:lvl2pPr marL="343540" algn="l" defTabSz="687080" rtl="0" eaLnBrk="1" latinLnBrk="0" hangingPunct="1">
        <a:defRPr sz="1353" kern="1200">
          <a:solidFill>
            <a:schemeClr val="tx1"/>
          </a:solidFill>
          <a:latin typeface="+mn-lt"/>
          <a:ea typeface="+mn-ea"/>
          <a:cs typeface="+mn-cs"/>
        </a:defRPr>
      </a:lvl2pPr>
      <a:lvl3pPr marL="687080" algn="l" defTabSz="687080" rtl="0" eaLnBrk="1" latinLnBrk="0" hangingPunct="1">
        <a:defRPr sz="1353" kern="1200">
          <a:solidFill>
            <a:schemeClr val="tx1"/>
          </a:solidFill>
          <a:latin typeface="+mn-lt"/>
          <a:ea typeface="+mn-ea"/>
          <a:cs typeface="+mn-cs"/>
        </a:defRPr>
      </a:lvl3pPr>
      <a:lvl4pPr marL="1030620" algn="l" defTabSz="687080" rtl="0" eaLnBrk="1" latinLnBrk="0" hangingPunct="1">
        <a:defRPr sz="1353" kern="1200">
          <a:solidFill>
            <a:schemeClr val="tx1"/>
          </a:solidFill>
          <a:latin typeface="+mn-lt"/>
          <a:ea typeface="+mn-ea"/>
          <a:cs typeface="+mn-cs"/>
        </a:defRPr>
      </a:lvl4pPr>
      <a:lvl5pPr marL="1374160" algn="l" defTabSz="687080" rtl="0" eaLnBrk="1" latinLnBrk="0" hangingPunct="1">
        <a:defRPr sz="1353" kern="1200">
          <a:solidFill>
            <a:schemeClr val="tx1"/>
          </a:solidFill>
          <a:latin typeface="+mn-lt"/>
          <a:ea typeface="+mn-ea"/>
          <a:cs typeface="+mn-cs"/>
        </a:defRPr>
      </a:lvl5pPr>
      <a:lvl6pPr marL="1717700" algn="l" defTabSz="687080" rtl="0" eaLnBrk="1" latinLnBrk="0" hangingPunct="1">
        <a:defRPr sz="1353" kern="1200">
          <a:solidFill>
            <a:schemeClr val="tx1"/>
          </a:solidFill>
          <a:latin typeface="+mn-lt"/>
          <a:ea typeface="+mn-ea"/>
          <a:cs typeface="+mn-cs"/>
        </a:defRPr>
      </a:lvl6pPr>
      <a:lvl7pPr marL="2061240" algn="l" defTabSz="687080" rtl="0" eaLnBrk="1" latinLnBrk="0" hangingPunct="1">
        <a:defRPr sz="1353" kern="1200">
          <a:solidFill>
            <a:schemeClr val="tx1"/>
          </a:solidFill>
          <a:latin typeface="+mn-lt"/>
          <a:ea typeface="+mn-ea"/>
          <a:cs typeface="+mn-cs"/>
        </a:defRPr>
      </a:lvl7pPr>
      <a:lvl8pPr marL="2404781" algn="l" defTabSz="687080" rtl="0" eaLnBrk="1" latinLnBrk="0" hangingPunct="1">
        <a:defRPr sz="1353" kern="1200">
          <a:solidFill>
            <a:schemeClr val="tx1"/>
          </a:solidFill>
          <a:latin typeface="+mn-lt"/>
          <a:ea typeface="+mn-ea"/>
          <a:cs typeface="+mn-cs"/>
        </a:defRPr>
      </a:lvl8pPr>
      <a:lvl9pPr marL="2748321" algn="l" defTabSz="687080" rtl="0" eaLnBrk="1" latinLnBrk="0" hangingPunct="1">
        <a:defRPr sz="13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rgbClr val="334E2F">
                <a:tint val="44500"/>
                <a:satMod val="160000"/>
              </a:srgbClr>
            </a:gs>
            <a:gs pos="100000">
              <a:schemeClr val="bg1"/>
            </a:gs>
          </a:gsLst>
          <a:lin ang="2700000" scaled="1"/>
        </a:gradFill>
        <a:effectLst/>
      </p:bgPr>
    </p:bg>
    <p:spTree>
      <p:nvGrpSpPr>
        <p:cNvPr id="1" name=""/>
        <p:cNvGrpSpPr/>
        <p:nvPr/>
      </p:nvGrpSpPr>
      <p:grpSpPr>
        <a:xfrm>
          <a:off x="0" y="0"/>
          <a:ext cx="0" cy="0"/>
          <a:chOff x="0" y="0"/>
          <a:chExt cx="0" cy="0"/>
        </a:xfrm>
      </p:grpSpPr>
      <p:pic>
        <p:nvPicPr>
          <p:cNvPr id="3" name="Imagem 2" descr="Diagrama&#10;&#10;O conteúdo gerado por IA pode estar incorreto.">
            <a:extLst>
              <a:ext uri="{FF2B5EF4-FFF2-40B4-BE49-F238E27FC236}">
                <a16:creationId xmlns:a16="http://schemas.microsoft.com/office/drawing/2014/main" id="{50E47ADE-3608-2A92-9575-A6ADB8672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4" y="8000"/>
            <a:ext cx="1495664" cy="24099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p:cNvSpPr/>
          <p:nvPr/>
        </p:nvSpPr>
        <p:spPr>
          <a:xfrm>
            <a:off x="-1" y="4896247"/>
            <a:ext cx="9161463" cy="303609"/>
          </a:xfrm>
          <a:prstGeom prst="rect">
            <a:avLst/>
          </a:prstGeom>
          <a:gradFill flip="none" rotWithShape="1">
            <a:gsLst>
              <a:gs pos="0">
                <a:srgbClr val="452643"/>
              </a:gs>
              <a:gs pos="50000">
                <a:srgbClr val="334E2F">
                  <a:tint val="44500"/>
                  <a:satMod val="160000"/>
                </a:srgbClr>
              </a:gs>
              <a:gs pos="100000">
                <a:srgbClr val="334E2F">
                  <a:tint val="23500"/>
                  <a:satMod val="16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20">
              <a:gradFill flip="none" rotWithShape="1">
                <a:gsLst>
                  <a:gs pos="0">
                    <a:srgbClr val="344F2E">
                      <a:tint val="66000"/>
                      <a:satMod val="160000"/>
                    </a:srgbClr>
                  </a:gs>
                  <a:gs pos="50000">
                    <a:srgbClr val="344F2E">
                      <a:tint val="44500"/>
                      <a:satMod val="160000"/>
                    </a:srgbClr>
                  </a:gs>
                  <a:gs pos="100000">
                    <a:srgbClr val="344F2E">
                      <a:tint val="23500"/>
                      <a:satMod val="160000"/>
                    </a:srgbClr>
                  </a:gs>
                </a:gsLst>
                <a:path path="circle">
                  <a:fillToRect l="100000" b="100000"/>
                </a:path>
                <a:tileRect t="-100000" r="-100000"/>
              </a:gradFill>
            </a:endParaRPr>
          </a:p>
        </p:txBody>
      </p:sp>
      <p:sp>
        <p:nvSpPr>
          <p:cNvPr id="6" name="CaixaDeTexto 5"/>
          <p:cNvSpPr txBox="1">
            <a:spLocks noChangeArrowheads="1"/>
          </p:cNvSpPr>
          <p:nvPr/>
        </p:nvSpPr>
        <p:spPr bwMode="auto">
          <a:xfrm>
            <a:off x="1505499" y="14389"/>
            <a:ext cx="76559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dirty="0">
                <a:ln w="0"/>
                <a:solidFill>
                  <a:srgbClr val="01354D"/>
                </a:solidFill>
                <a:effectLst>
                  <a:outerShdw blurRad="38100" dist="19050" dir="2700000" algn="tl" rotWithShape="0">
                    <a:schemeClr val="dk1">
                      <a:alpha val="40000"/>
                    </a:schemeClr>
                  </a:outerShdw>
                </a:effectLst>
                <a:latin typeface="Arial Black" panose="020B0A04020102020204" pitchFamily="34" charset="0"/>
              </a:rPr>
              <a:t>Orgulho e humildade</a:t>
            </a:r>
          </a:p>
        </p:txBody>
      </p:sp>
      <p:sp>
        <p:nvSpPr>
          <p:cNvPr id="7" name="Lágrima 6"/>
          <p:cNvSpPr/>
          <p:nvPr/>
        </p:nvSpPr>
        <p:spPr>
          <a:xfrm>
            <a:off x="116660" y="3820923"/>
            <a:ext cx="1200767" cy="1066698"/>
          </a:xfrm>
          <a:prstGeom prst="teardrop">
            <a:avLst/>
          </a:prstGeom>
          <a:gradFill>
            <a:gsLst>
              <a:gs pos="0">
                <a:schemeClr val="bg1"/>
              </a:gs>
              <a:gs pos="50000">
                <a:schemeClr val="bg1"/>
              </a:gs>
              <a:gs pos="100000">
                <a:srgbClr val="452643"/>
              </a:gs>
            </a:gsLst>
          </a:gradFill>
          <a:ln w="3175"/>
        </p:spPr>
        <p:style>
          <a:lnRef idx="0">
            <a:schemeClr val="accent1"/>
          </a:lnRef>
          <a:fillRef idx="3">
            <a:schemeClr val="accent1"/>
          </a:fillRef>
          <a:effectRef idx="3">
            <a:schemeClr val="accent1"/>
          </a:effectRef>
          <a:fontRef idx="minor">
            <a:schemeClr val="lt1"/>
          </a:fontRef>
        </p:style>
        <p:txBody>
          <a:bodyPr anchor="ctr"/>
          <a:lstStyle/>
          <a:p>
            <a:pPr algn="ctr">
              <a:defRPr/>
            </a:pPr>
            <a:r>
              <a:rPr lang="pt-BR" sz="3600" dirty="0">
                <a:solidFill>
                  <a:srgbClr val="452643"/>
                </a:solidFill>
                <a:latin typeface="Arial Black" panose="020B0A04020102020204" pitchFamily="34" charset="0"/>
              </a:rPr>
              <a:t>03</a:t>
            </a:r>
            <a:endParaRPr lang="pt-BR" sz="1020" dirty="0">
              <a:solidFill>
                <a:srgbClr val="452643"/>
              </a:solidFill>
              <a:latin typeface="Arial Black" panose="020B0A04020102020204" pitchFamily="34" charset="0"/>
            </a:endParaRPr>
          </a:p>
        </p:txBody>
      </p:sp>
      <p:sp>
        <p:nvSpPr>
          <p:cNvPr id="9" name="Retângulo 8"/>
          <p:cNvSpPr>
            <a:spLocks noChangeArrowheads="1"/>
          </p:cNvSpPr>
          <p:nvPr/>
        </p:nvSpPr>
        <p:spPr bwMode="auto">
          <a:xfrm>
            <a:off x="1461082" y="3382866"/>
            <a:ext cx="7644148" cy="646331"/>
          </a:xfrm>
          <a:prstGeom prst="rect">
            <a:avLst/>
          </a:prstGeom>
          <a:gradFill flip="none" rotWithShape="1">
            <a:gsLst>
              <a:gs pos="0">
                <a:schemeClr val="bg1"/>
              </a:gs>
              <a:gs pos="50000">
                <a:srgbClr val="334E2F">
                  <a:tint val="44500"/>
                  <a:satMod val="160000"/>
                </a:srgbClr>
              </a:gs>
              <a:gs pos="100000">
                <a:srgbClr val="808080"/>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rgbClr val="000099"/>
                </a:solidFill>
                <a:latin typeface="Arial Black" panose="020B0A04020102020204" pitchFamily="34" charset="0"/>
                <a:cs typeface="Arial" panose="020B0604020202020204" pitchFamily="34" charset="0"/>
              </a:rPr>
              <a:t>VERSO PARA MEMORIZAR: </a:t>
            </a:r>
            <a:br>
              <a:rPr lang="pt-BR" altLang="pt-BR" sz="1200" dirty="0">
                <a:latin typeface="Arial Black" panose="020B0A04020102020204" pitchFamily="34" charset="0"/>
                <a:cs typeface="Arial" panose="020B0604020202020204" pitchFamily="34" charset="0"/>
              </a:rPr>
            </a:br>
            <a:r>
              <a:rPr lang="pt-BR" altLang="pt-BR" sz="1200" i="1" dirty="0">
                <a:latin typeface="Arial Black" panose="020B0A04020102020204" pitchFamily="34" charset="0"/>
                <a:cs typeface="Arial" panose="020B0604020202020204" pitchFamily="34" charset="0"/>
              </a:rPr>
              <a:t>“Porque todo o que se exalta será humilhado; e o que se humilha será exaltado” (</a:t>
            </a:r>
            <a:r>
              <a:rPr lang="pt-BR" altLang="pt-BR" sz="1200" i="1" dirty="0" err="1">
                <a:latin typeface="Arial Black" panose="020B0A04020102020204" pitchFamily="34" charset="0"/>
                <a:cs typeface="Arial" panose="020B0604020202020204" pitchFamily="34" charset="0"/>
              </a:rPr>
              <a:t>Lc</a:t>
            </a:r>
            <a:r>
              <a:rPr lang="pt-BR" altLang="pt-BR" sz="1200" i="1" dirty="0">
                <a:latin typeface="Arial Black" panose="020B0A04020102020204" pitchFamily="34" charset="0"/>
                <a:cs typeface="Arial" panose="020B0604020202020204" pitchFamily="34" charset="0"/>
              </a:rPr>
              <a:t> 14:11).</a:t>
            </a:r>
            <a:endParaRPr lang="pt-BR" altLang="pt-BR" sz="1200" dirty="0">
              <a:latin typeface="Arial Black" panose="020B0A04020102020204" pitchFamily="34" charset="0"/>
              <a:cs typeface="Arial" panose="020B0604020202020204" pitchFamily="34" charset="0"/>
            </a:endParaRPr>
          </a:p>
        </p:txBody>
      </p:sp>
      <p:sp>
        <p:nvSpPr>
          <p:cNvPr id="10" name="Retângulo 9"/>
          <p:cNvSpPr/>
          <p:nvPr/>
        </p:nvSpPr>
        <p:spPr>
          <a:xfrm>
            <a:off x="7643004" y="4998104"/>
            <a:ext cx="1397478" cy="117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pt-BR" sz="900" b="1" dirty="0">
                <a:solidFill>
                  <a:srgbClr val="D4FF7D"/>
                </a:solidFill>
              </a:rPr>
              <a:t>design Neemias Lima</a:t>
            </a:r>
          </a:p>
        </p:txBody>
      </p:sp>
      <p:pic>
        <p:nvPicPr>
          <p:cNvPr id="12" name="Picture 13" descr="Imagem relacionad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9962" y="2556259"/>
            <a:ext cx="1089329" cy="1089329"/>
          </a:xfrm>
          <a:prstGeom prst="rect">
            <a:avLst/>
          </a:prstGeom>
          <a:noFill/>
          <a:effectLst>
            <a:glow rad="63500">
              <a:schemeClr val="accent5">
                <a:satMod val="175000"/>
                <a:alpha val="40000"/>
              </a:schemeClr>
            </a:glow>
          </a:effectLst>
          <a:extLst>
            <a:ext uri="{909E8E84-426E-40DD-AFC4-6F175D3DCCD1}">
              <a14:hiddenFill xmlns:a14="http://schemas.microsoft.com/office/drawing/2010/main">
                <a:solidFill>
                  <a:srgbClr val="FFFFFF"/>
                </a:solidFill>
              </a14:hiddenFill>
            </a:ext>
          </a:extLst>
        </p:spPr>
      </p:pic>
      <p:sp>
        <p:nvSpPr>
          <p:cNvPr id="11" name="CaixaDeTexto 6"/>
          <p:cNvSpPr txBox="1">
            <a:spLocks noChangeArrowheads="1"/>
          </p:cNvSpPr>
          <p:nvPr/>
        </p:nvSpPr>
        <p:spPr bwMode="auto">
          <a:xfrm>
            <a:off x="3388752" y="2851020"/>
            <a:ext cx="41588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sz="2800"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LIÇÃO 03</a:t>
            </a:r>
          </a:p>
        </p:txBody>
      </p:sp>
      <p:sp>
        <p:nvSpPr>
          <p:cNvPr id="16" name="Retângulo 15"/>
          <p:cNvSpPr>
            <a:spLocks noChangeArrowheads="1"/>
          </p:cNvSpPr>
          <p:nvPr/>
        </p:nvSpPr>
        <p:spPr bwMode="auto">
          <a:xfrm>
            <a:off x="1404851" y="4400870"/>
            <a:ext cx="7756611" cy="276999"/>
          </a:xfrm>
          <a:prstGeom prst="rect">
            <a:avLst/>
          </a:prstGeom>
          <a:gradFill flip="none" rotWithShape="1">
            <a:gsLst>
              <a:gs pos="0">
                <a:schemeClr val="bg1"/>
              </a:gs>
              <a:gs pos="50000">
                <a:srgbClr val="334E2F">
                  <a:tint val="44500"/>
                  <a:satMod val="160000"/>
                </a:srgbClr>
              </a:gs>
              <a:gs pos="100000">
                <a:schemeClr val="bg1"/>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latin typeface="Arial Black" panose="020B0A04020102020204" pitchFamily="34" charset="0"/>
              <a:cs typeface="Arial" panose="020B0604020202020204" pitchFamily="34" charset="0"/>
            </a:endParaRPr>
          </a:p>
        </p:txBody>
      </p:sp>
      <p:pic>
        <p:nvPicPr>
          <p:cNvPr id="8" name="Imagem 7" descr="Uma imagem contendo homem, placa, velho, andando de&#10;&#10;O conteúdo gerado por IA pode estar incorreto.">
            <a:extLst>
              <a:ext uri="{FF2B5EF4-FFF2-40B4-BE49-F238E27FC236}">
                <a16:creationId xmlns:a16="http://schemas.microsoft.com/office/drawing/2014/main" id="{C1313093-7C8E-1841-DB86-5CBE1B399A02}"/>
              </a:ext>
            </a:extLst>
          </p:cNvPr>
          <p:cNvPicPr>
            <a:picLocks noChangeAspect="1"/>
          </p:cNvPicPr>
          <p:nvPr/>
        </p:nvPicPr>
        <p:blipFill>
          <a:blip r:embed="rId5">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757953" y="605553"/>
            <a:ext cx="5417638" cy="2245467"/>
          </a:xfrm>
          <a:prstGeom prst="rect">
            <a:avLst/>
          </a:prstGeom>
          <a:ln>
            <a:noFill/>
          </a:ln>
          <a:effectLst>
            <a:softEdge rad="112500"/>
          </a:effectLst>
        </p:spPr>
      </p:pic>
    </p:spTree>
    <p:extLst>
      <p:ext uri="{BB962C8B-B14F-4D97-AF65-F5344CB8AC3E}">
        <p14:creationId xmlns:p14="http://schemas.microsoft.com/office/powerpoint/2010/main" val="2232331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0 pecado mais ofensivo</a:t>
            </a:r>
          </a:p>
        </p:txBody>
      </p:sp>
      <p:sp>
        <p:nvSpPr>
          <p:cNvPr id="12" name="CaixaDeTexto 10">
            <a:extLst>
              <a:ext uri="{FF2B5EF4-FFF2-40B4-BE49-F238E27FC236}">
                <a16:creationId xmlns:a16="http://schemas.microsoft.com/office/drawing/2014/main" id="{FD5EC092-AC81-4728-9A45-4C4BB5B95C65}"/>
              </a:ext>
            </a:extLst>
          </p:cNvPr>
          <p:cNvSpPr txBox="1">
            <a:spLocks noChangeArrowheads="1"/>
          </p:cNvSpPr>
          <p:nvPr/>
        </p:nvSpPr>
        <p:spPr bwMode="auto">
          <a:xfrm>
            <a:off x="24368" y="1204807"/>
            <a:ext cx="8262473"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sz="1600" dirty="0">
                <a:solidFill>
                  <a:srgbClr val="000000"/>
                </a:solidFill>
                <a:latin typeface="Arial Black" panose="020B0A04020102020204" pitchFamily="34" charset="0"/>
              </a:rPr>
              <a:t>Seria natural imaginar que, depois de tanto tempo ao lado de Jesus, os </a:t>
            </a:r>
          </a:p>
          <a:p>
            <a:pPr algn="just">
              <a:lnSpc>
                <a:spcPct val="100000"/>
              </a:lnSpc>
              <a:spcBef>
                <a:spcPct val="0"/>
              </a:spcBef>
              <a:buNone/>
            </a:pPr>
            <a:r>
              <a:rPr lang="pt-BR" sz="1600" dirty="0">
                <a:solidFill>
                  <a:srgbClr val="000000"/>
                </a:solidFill>
                <a:latin typeface="Arial Black" panose="020B0A04020102020204" pitchFamily="34" charset="0"/>
              </a:rPr>
              <a:t>discípulos jamais levantariam uma discussão como essa. Mas não foi o </a:t>
            </a:r>
          </a:p>
          <a:p>
            <a:pPr algn="just">
              <a:lnSpc>
                <a:spcPct val="100000"/>
              </a:lnSpc>
              <a:spcBef>
                <a:spcPct val="0"/>
              </a:spcBef>
              <a:buNone/>
            </a:pPr>
            <a:r>
              <a:rPr lang="pt-BR" sz="1600" dirty="0">
                <a:solidFill>
                  <a:srgbClr val="000000"/>
                </a:solidFill>
                <a:latin typeface="Arial Black" panose="020B0A04020102020204" pitchFamily="34" charset="0"/>
              </a:rPr>
              <a:t>que aconteceu. Em vez de se alegrarem com o chamado que haviam recebido, o orgulho cresceu no coração deles, e cada um começou a pensar que era melhor do que os outros. É fácil deixar esse tipo de pensamento tomar conta da nossa mente também. No entanto, recebemos uma advertência séria: “Nada é tão ofensivo a Deus nem tão perigoso para o espírito humano como o orgulho e a presunção. De todos os pecados, esse é o que menos esperança incute e o mais irremediável” (Ellen G. White, Parábolas de Jesus [CPB, 2022], p. 85).</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8F9DEEC4-F272-4BE4-ADE9-AC33A0C6738C}"/>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9A2B89B4-F682-0CD3-3C61-1078A02A62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C92300AD-FEED-4ABB-5F6F-956F74EABB05}"/>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75911BD0-1F67-BDCE-9BBF-E2478861DFDA}"/>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Uma imagem contendo homem, placa, velho, andando de&#10;&#10;O conteúdo gerado por IA pode estar incorreto.">
            <a:extLst>
              <a:ext uri="{FF2B5EF4-FFF2-40B4-BE49-F238E27FC236}">
                <a16:creationId xmlns:a16="http://schemas.microsoft.com/office/drawing/2014/main" id="{203CAA02-060C-BB60-7E51-803AF1D37B96}"/>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176821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Quinta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Contemple-O</a:t>
            </a:r>
            <a:endParaRPr lang="pt-BR" sz="2000" dirty="0">
              <a:solidFill>
                <a:schemeClr val="tx1"/>
              </a:solidFill>
            </a:endParaRPr>
          </a:p>
        </p:txBody>
      </p:sp>
      <p:sp>
        <p:nvSpPr>
          <p:cNvPr id="15" name="CaixaDeTexto 15">
            <a:extLst>
              <a:ext uri="{FF2B5EF4-FFF2-40B4-BE49-F238E27FC236}">
                <a16:creationId xmlns:a16="http://schemas.microsoft.com/office/drawing/2014/main" id="{863BB09B-C8C1-4354-BC51-D930C951E507}"/>
              </a:ext>
            </a:extLst>
          </p:cNvPr>
          <p:cNvSpPr txBox="1">
            <a:spLocks noChangeArrowheads="1"/>
          </p:cNvSpPr>
          <p:nvPr/>
        </p:nvSpPr>
        <p:spPr bwMode="auto">
          <a:xfrm>
            <a:off x="33429" y="1208029"/>
            <a:ext cx="8148873" cy="2631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5. Leia novamente Lucas 22:27. Qual é a principal mensagem desse versículo para todos os seguidores de Cristo?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6. À luz de Filipenses 2:3-8 e do significado da cruz, como nós devemos viver?</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64174D21-4722-4ED0-8E26-BF7FE60A20B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E6A8BF72-FFFA-2C41-600A-5DB33C02C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13A7167E-A85C-B978-15A0-F396E125A7D0}"/>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A3D0CB87-467B-A453-1904-62AD8ABA82FF}"/>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Uma imagem contendo homem, placa, velho, andando de&#10;&#10;O conteúdo gerado por IA pode estar incorreto.">
            <a:extLst>
              <a:ext uri="{FF2B5EF4-FFF2-40B4-BE49-F238E27FC236}">
                <a16:creationId xmlns:a16="http://schemas.microsoft.com/office/drawing/2014/main" id="{19A1F552-09CB-C7A0-F6B9-B22F9391DFA8}"/>
              </a:ext>
            </a:extLst>
          </p:cNvPr>
          <p:cNvPicPr>
            <a:picLocks noChangeAspect="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195924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C00000"/>
                </a:solidFill>
                <a:latin typeface="Arial Black" panose="020B0A04020102020204" pitchFamily="34" charset="0"/>
              </a:rPr>
              <a:t>Quinta</a:t>
            </a:r>
            <a:endParaRPr lang="pt-BR" dirty="0">
              <a:solidFill>
                <a:srgbClr val="C00000"/>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Contemple-O</a:t>
            </a:r>
            <a:endParaRPr lang="pt-BR" sz="2000" dirty="0">
              <a:solidFill>
                <a:schemeClr val="tx1"/>
              </a:solidFill>
            </a:endParaRPr>
          </a:p>
        </p:txBody>
      </p:sp>
      <p:sp>
        <p:nvSpPr>
          <p:cNvPr id="12" name="CaixaDeTexto 10">
            <a:extLst>
              <a:ext uri="{FF2B5EF4-FFF2-40B4-BE49-F238E27FC236}">
                <a16:creationId xmlns:a16="http://schemas.microsoft.com/office/drawing/2014/main" id="{1EC42BAA-B890-43DD-B4F0-9AB5685AF2FE}"/>
              </a:ext>
            </a:extLst>
          </p:cNvPr>
          <p:cNvSpPr txBox="1">
            <a:spLocks noChangeArrowheads="1"/>
          </p:cNvSpPr>
          <p:nvPr/>
        </p:nvSpPr>
        <p:spPr bwMode="auto">
          <a:xfrm>
            <a:off x="24368" y="1217872"/>
            <a:ext cx="8197349" cy="2214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Jesus entregou tudo e suportou todas as dificuldades. Quando dedicamos um tempo suficiente para contemplá-Lo de forma genuína e sincera, torna-se impossível não reconhecer nossa impureza, nosso pecado e a profunda necessidade que temos Dele em nossas vidas atualmente.</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Ao contemplarmos Jesus, tudo o mais perde relevância  inclusive nós mesmos e qualquer noção de grandeza pessoal. Sua identidade, suas ações e o imenso amor que dedica às Suas criaturas passam a ocupar o centro de nossa existência, fazendo com que o ego desapareça.</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5A2D000F-51B5-40E7-85F2-B3B1E407E18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7F02D265-A30E-9B9B-E7DA-AF20305ED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49183E52-7F42-2ACA-050D-8F424F82AF3B}"/>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D5AEAA2E-C059-A8AD-D658-302F91D6D9F3}"/>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Uma imagem contendo homem, placa, velho, andando de&#10;&#10;O conteúdo gerado por IA pode estar incorreto.">
            <a:extLst>
              <a:ext uri="{FF2B5EF4-FFF2-40B4-BE49-F238E27FC236}">
                <a16:creationId xmlns:a16="http://schemas.microsoft.com/office/drawing/2014/main" id="{6570ED19-DFFB-2A49-852C-A599279C4B4A}"/>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375726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0">
            <a:extLst>
              <a:ext uri="{FF2B5EF4-FFF2-40B4-BE49-F238E27FC236}">
                <a16:creationId xmlns:a16="http://schemas.microsoft.com/office/drawing/2014/main" id="{CFC8B9D9-C6ED-4706-A104-65D118A5B7F9}"/>
              </a:ext>
            </a:extLst>
          </p:cNvPr>
          <p:cNvSpPr txBox="1">
            <a:spLocks noChangeArrowheads="1"/>
          </p:cNvSpPr>
          <p:nvPr/>
        </p:nvSpPr>
        <p:spPr bwMode="auto">
          <a:xfrm>
            <a:off x="24368" y="1272606"/>
            <a:ext cx="8253604" cy="363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buNone/>
            </a:pPr>
            <a:r>
              <a:rPr lang="pt-BR" sz="1600" dirty="0">
                <a:solidFill>
                  <a:srgbClr val="000000"/>
                </a:solidFill>
                <a:effectLst/>
                <a:latin typeface="Arial Black" panose="020B0A04020102020204" pitchFamily="34" charset="0"/>
              </a:rPr>
              <a:t>“A humildade precede a honra” (Provérbios 15:33). Para ocupar uma posição elevada perante os homens, o Céu escolhe aquele que, como João Batista, mantém uma postura humilde diante de Deus. O discípulo que se assemelha mais às crianças é o mais eficaz no serviço divino. Os seres celestiais cooperam com quem busca não se exaltar, mas sim salvar os outros. [...] Quando as pessoas se elevam, acreditando ser indispensáveis para o sucesso do grande plano de Deus, o Senhor as deixa de lado. [...] “Não bastava que os discípulos de Jesus conhecessem a natureza de Seu reino; eles precisavam de uma transformação do coração que os alinhasse aos princípios desse reino. [...] A simplicidade, o desprendimento e o amor confiante de uma criança são qualidades valorizadas pelo Céu. Essas são as marcas da verdadeira grandeza. [...] O coração sincero e contrito é precioso diante de Deus. Sua aprovação não se baseia em posição social, riqueza ou intelecto, mas na unidade com Cristo” (Ellen G. White, O Desejado de Todas as Nações [CPB, 2021], p. 349-350).</a:t>
            </a:r>
            <a:endParaRPr lang="pt-BR" altLang="pt-BR" sz="1600" dirty="0">
              <a:latin typeface="Arial Black" panose="020B0A04020102020204" pitchFamily="34" charset="0"/>
              <a:cs typeface="Arial" panose="020B0604020202020204" pitchFamily="34" charset="0"/>
            </a:endParaRPr>
          </a:p>
        </p:txBody>
      </p:sp>
      <p:sp>
        <p:nvSpPr>
          <p:cNvPr id="17" name="Texto Explicativo: Seta para Baixo 16">
            <a:extLst>
              <a:ext uri="{FF2B5EF4-FFF2-40B4-BE49-F238E27FC236}">
                <a16:creationId xmlns:a16="http://schemas.microsoft.com/office/drawing/2014/main" id="{D14EECB8-05F1-4A74-9BB3-16EDDC259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7611C4B2-FE84-F372-900B-BE0182FC35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6BF50943-B72A-7291-5322-87699D839807}"/>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D426BE33-56FA-4F5A-C262-C4B2B22EB7AA}"/>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Uma imagem contendo homem, placa, velho, andando de&#10;&#10;O conteúdo gerado por IA pode estar incorreto.">
            <a:extLst>
              <a:ext uri="{FF2B5EF4-FFF2-40B4-BE49-F238E27FC236}">
                <a16:creationId xmlns:a16="http://schemas.microsoft.com/office/drawing/2014/main" id="{FC9E856B-23CF-B512-702B-54AD3E002D71}"/>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3114938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5">
            <a:extLst>
              <a:ext uri="{FF2B5EF4-FFF2-40B4-BE49-F238E27FC236}">
                <a16:creationId xmlns:a16="http://schemas.microsoft.com/office/drawing/2014/main" id="{28D68641-D640-4BD7-9D5B-B3803DCCF9B3}"/>
              </a:ext>
            </a:extLst>
          </p:cNvPr>
          <p:cNvSpPr txBox="1">
            <a:spLocks noChangeArrowheads="1"/>
          </p:cNvSpPr>
          <p:nvPr/>
        </p:nvSpPr>
        <p:spPr bwMode="auto">
          <a:xfrm>
            <a:off x="33430" y="1208029"/>
            <a:ext cx="8180404" cy="2139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Font typeface="+mj-lt"/>
              <a:buAutoNum type="arabicPeriod"/>
            </a:pPr>
            <a:r>
              <a:rPr lang="pt-BR" sz="1500" dirty="0">
                <a:solidFill>
                  <a:srgbClr val="800080"/>
                </a:solidFill>
                <a:effectLst/>
                <a:latin typeface="Arial Black" panose="020B0A04020102020204" pitchFamily="34" charset="0"/>
              </a:rPr>
              <a:t> Quais ensinamentos sobre orgulho e humildade podem ser extraídos dos versículos a seguir?</a:t>
            </a:r>
          </a:p>
          <a:p>
            <a:pPr marL="0" algn="just" rtl="0" eaLnBrk="1" latinLnBrk="0" hangingPunct="1">
              <a:lnSpc>
                <a:spcPct val="90000"/>
              </a:lnSpc>
              <a:spcBef>
                <a:spcPts val="1000"/>
              </a:spcBef>
              <a:buNone/>
            </a:pPr>
            <a:r>
              <a:rPr lang="pt-BR" sz="1500" dirty="0">
                <a:solidFill>
                  <a:srgbClr val="800080"/>
                </a:solidFill>
                <a:effectLst/>
                <a:latin typeface="Arial Black" panose="020B0A04020102020204" pitchFamily="34" charset="0"/>
              </a:rPr>
              <a:t>(</a:t>
            </a:r>
            <a:r>
              <a:rPr lang="pt-BR" sz="1500" dirty="0" err="1">
                <a:solidFill>
                  <a:srgbClr val="800080"/>
                </a:solidFill>
                <a:effectLst/>
                <a:latin typeface="Arial Black" panose="020B0A04020102020204" pitchFamily="34" charset="0"/>
              </a:rPr>
              <a:t>Mt</a:t>
            </a:r>
            <a:r>
              <a:rPr lang="pt-BR" sz="1500" dirty="0">
                <a:solidFill>
                  <a:srgbClr val="800080"/>
                </a:solidFill>
                <a:effectLst/>
                <a:latin typeface="Arial Black" panose="020B0A04020102020204" pitchFamily="34" charset="0"/>
              </a:rPr>
              <a:t> 23:12; </a:t>
            </a:r>
            <a:r>
              <a:rPr lang="pt-BR" sz="1500" dirty="0" err="1">
                <a:solidFill>
                  <a:srgbClr val="800080"/>
                </a:solidFill>
                <a:effectLst/>
                <a:latin typeface="Arial Black" panose="020B0A04020102020204" pitchFamily="34" charset="0"/>
              </a:rPr>
              <a:t>Sl</a:t>
            </a:r>
            <a:r>
              <a:rPr lang="pt-BR" sz="1500" dirty="0">
                <a:solidFill>
                  <a:srgbClr val="800080"/>
                </a:solidFill>
                <a:effectLst/>
                <a:latin typeface="Arial Black" panose="020B0A04020102020204" pitchFamily="34" charset="0"/>
              </a:rPr>
              <a:t> 25:9; 149:4; </a:t>
            </a:r>
            <a:r>
              <a:rPr lang="pt-BR" sz="1500" dirty="0" err="1">
                <a:solidFill>
                  <a:srgbClr val="800080"/>
                </a:solidFill>
                <a:effectLst/>
                <a:latin typeface="Arial Black" panose="020B0A04020102020204" pitchFamily="34" charset="0"/>
              </a:rPr>
              <a:t>Tg</a:t>
            </a:r>
            <a:r>
              <a:rPr lang="pt-BR" sz="1500" dirty="0">
                <a:solidFill>
                  <a:srgbClr val="800080"/>
                </a:solidFill>
                <a:effectLst/>
                <a:latin typeface="Arial Black" panose="020B0A04020102020204" pitchFamily="34" charset="0"/>
              </a:rPr>
              <a:t> 4:6,10).</a:t>
            </a:r>
          </a:p>
          <a:p>
            <a:pPr marL="0" algn="just" rtl="0" eaLnBrk="1" latinLnBrk="0" hangingPunct="1">
              <a:lnSpc>
                <a:spcPct val="90000"/>
              </a:lnSpc>
              <a:spcBef>
                <a:spcPts val="1000"/>
              </a:spcBef>
              <a:buFont typeface="+mj-lt"/>
              <a:buAutoNum type="arabicPeriod" startAt="2"/>
            </a:pPr>
            <a:r>
              <a:rPr lang="pt-BR" sz="1500" dirty="0">
                <a:solidFill>
                  <a:srgbClr val="800080"/>
                </a:solidFill>
                <a:effectLst/>
                <a:latin typeface="Arial Black" panose="020B0A04020102020204" pitchFamily="34" charset="0"/>
              </a:rPr>
              <a:t> Reflita com honestidade: Você já tentou destacar sua própria bondade e santidade? De que forma isso impactou sua relação com Deus e com as pessoas ao seu redor?</a:t>
            </a:r>
          </a:p>
          <a:p>
            <a:pPr marL="0" algn="just" rtl="0" eaLnBrk="1" latinLnBrk="0" hangingPunct="1">
              <a:lnSpc>
                <a:spcPct val="90000"/>
              </a:lnSpc>
              <a:spcBef>
                <a:spcPts val="1000"/>
              </a:spcBef>
              <a:buFont typeface="+mj-lt"/>
              <a:buAutoNum type="arabicPeriod" startAt="2"/>
            </a:pPr>
            <a:r>
              <a:rPr lang="pt-BR" sz="1500" dirty="0">
                <a:solidFill>
                  <a:srgbClr val="800080"/>
                </a:solidFill>
                <a:effectLst/>
                <a:latin typeface="Arial Black" panose="020B0A04020102020204" pitchFamily="34" charset="0"/>
              </a:rPr>
              <a:t> Que mudanças talvez sejam necessárias em sua vida para que você possa se humilhar diante de Deus e se aproximar mais Dele?</a:t>
            </a:r>
            <a:endParaRPr lang="pt-BR" altLang="pt-BR" sz="1500" dirty="0">
              <a:solidFill>
                <a:srgbClr val="80008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27F11C40-92CA-4A98-A472-02A20A1065D7}"/>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02C106E4-F852-61C2-D9DC-856532491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99E04A61-AD0A-EB42-FC08-849907EE7CC4}"/>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0FA5632B-1970-EDB4-3B84-3A3A9A4DC03F}"/>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Uma imagem contendo homem, placa, velho, andando de&#10;&#10;O conteúdo gerado por IA pode estar incorreto.">
            <a:extLst>
              <a:ext uri="{FF2B5EF4-FFF2-40B4-BE49-F238E27FC236}">
                <a16:creationId xmlns:a16="http://schemas.microsoft.com/office/drawing/2014/main" id="{BBF8BD56-C1B7-5069-C33B-455BF5508424}"/>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2857006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85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8" name="CaixaDeTexto 10"/>
          <p:cNvSpPr txBox="1">
            <a:spLocks noChangeArrowheads="1"/>
          </p:cNvSpPr>
          <p:nvPr/>
        </p:nvSpPr>
        <p:spPr bwMode="auto">
          <a:xfrm>
            <a:off x="63380" y="1019579"/>
            <a:ext cx="8175940" cy="3901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sz="1650" dirty="0">
                <a:solidFill>
                  <a:srgbClr val="000000"/>
                </a:solidFill>
                <a:effectLst/>
                <a:latin typeface="Arial Black" panose="020B0A04020102020204" pitchFamily="34" charset="0"/>
              </a:rPr>
              <a:t>Todos nós conhecemos pessoas com o ego exagerado, que acreditam estar sempre certas. Talvez você conheça alguém que insiste em controlar tudo, rejeita sugestões e críticas construtivas, vive em constante conflito com os outros e tem o hábito de menosprezar quem está ao seu redor. É comum pensarmos nos outros ao abordar esse tema. No entanto, a questão mais relevante é: e quanto a nós mesmos? Ao apontarmos o dedo para os outros e negarmos a presença do orgulho em nossa vida, acabamos nos iludindo. Todos enfrentamos a batalha contra o orgulho e já passamos por momentos em que desejamos parecer superiores aos demais seja na fala, no comportamento ou na maneira como nos apresentamos pois, no fundo, acreditamos ter alguma superioridade. Alguém já afirmou que o orgulho surge do desejo de provar nosso valor. Mas a realidade é que não precisamos disso: somos valiosos porque fomos criados por Deus, e Cristo morreu por nós.</a:t>
            </a:r>
            <a:endParaRPr lang="pt-BR" altLang="pt-BR" sz="1650" dirty="0">
              <a:latin typeface="Arial Black" panose="020B0A04020102020204" pitchFamily="34" charset="0"/>
              <a:cs typeface="Arial" panose="020B0604020202020204" pitchFamily="34" charset="0"/>
            </a:endParaRPr>
          </a:p>
        </p:txBody>
      </p:sp>
      <p:sp>
        <p:nvSpPr>
          <p:cNvPr id="10" name="Arredondar Retângulo em um Canto Diagonal 9"/>
          <p:cNvSpPr/>
          <p:nvPr/>
        </p:nvSpPr>
        <p:spPr>
          <a:xfrm>
            <a:off x="64294" y="220380"/>
            <a:ext cx="1489166" cy="444137"/>
          </a:xfrm>
          <a:prstGeom prst="round2DiagRect">
            <a:avLst>
              <a:gd name="adj1" fmla="val 16667"/>
              <a:gd name="adj2" fmla="val 33333"/>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Sábado</a:t>
            </a:r>
            <a:endParaRPr lang="pt-BR" dirty="0">
              <a:solidFill>
                <a:schemeClr val="bg2">
                  <a:lumMod val="25000"/>
                </a:schemeClr>
              </a:solidFill>
            </a:endParaRPr>
          </a:p>
        </p:txBody>
      </p:sp>
      <p:sp>
        <p:nvSpPr>
          <p:cNvPr id="11" name="Retângulo 10"/>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14" name="Pentágono 13"/>
          <p:cNvSpPr/>
          <p:nvPr/>
        </p:nvSpPr>
        <p:spPr>
          <a:xfrm>
            <a:off x="1688022" y="172635"/>
            <a:ext cx="5597118" cy="566825"/>
          </a:xfrm>
          <a:prstGeom prst="homePlate">
            <a:avLst>
              <a:gd name="adj" fmla="val 22345"/>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tx1"/>
                </a:solidFill>
                <a:latin typeface="Arial Black" panose="020B0A04020102020204" pitchFamily="34" charset="0"/>
              </a:rPr>
              <a:t>INTRODUÇÃO</a:t>
            </a:r>
            <a:endParaRPr lang="pt-BR" dirty="0">
              <a:solidFill>
                <a:schemeClr val="tx1"/>
              </a:solidFill>
            </a:endParaRPr>
          </a:p>
        </p:txBody>
      </p:sp>
      <p:sp>
        <p:nvSpPr>
          <p:cNvPr id="18" name="Retângulo 17"/>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2" name="Imagem 1" descr="Diagrama&#10;&#10;O conteúdo gerado por IA pode estar incorreto.">
            <a:extLst>
              <a:ext uri="{FF2B5EF4-FFF2-40B4-BE49-F238E27FC236}">
                <a16:creationId xmlns:a16="http://schemas.microsoft.com/office/drawing/2014/main" id="{39DDE7F5-C38E-BD8B-D138-3676574455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 name="Imagem 2" descr="Uma imagem contendo homem, placa, velho, andando de&#10;&#10;O conteúdo gerado por IA pode estar incorreto.">
            <a:extLst>
              <a:ext uri="{FF2B5EF4-FFF2-40B4-BE49-F238E27FC236}">
                <a16:creationId xmlns:a16="http://schemas.microsoft.com/office/drawing/2014/main" id="{9B0EECC8-20D5-224D-FB14-0071050BAC53}"/>
              </a:ext>
            </a:extLst>
          </p:cNvPr>
          <p:cNvPicPr>
            <a:picLocks noChangeAspect="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2103443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Aprisionados pelo orgulho</a:t>
            </a:r>
            <a:endParaRPr lang="pt-BR" sz="2000" dirty="0">
              <a:solidFill>
                <a:schemeClr val="tx1"/>
              </a:solidFill>
            </a:endParaRPr>
          </a:p>
        </p:txBody>
      </p:sp>
      <p:sp>
        <p:nvSpPr>
          <p:cNvPr id="13" name="CaixaDeTexto 15"/>
          <p:cNvSpPr txBox="1">
            <a:spLocks noChangeArrowheads="1"/>
          </p:cNvSpPr>
          <p:nvPr/>
        </p:nvSpPr>
        <p:spPr bwMode="auto">
          <a:xfrm>
            <a:off x="33430" y="126818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1. Quais são os três ensinos principais sobre 0 orgulho e 0 amor ao mundo em 1 João 2.15-17?</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Pergunte a si mesmo: “Quão orgulhoso tenho realmente sido?” De que forma isso pode estar afetando seu relacionamento com Deus e com as pessoas?</a:t>
            </a:r>
          </a:p>
        </p:txBody>
      </p:sp>
      <p:sp>
        <p:nvSpPr>
          <p:cNvPr id="15" name="Texto Explicativo: Seta para Baixo 14">
            <a:extLst>
              <a:ext uri="{FF2B5EF4-FFF2-40B4-BE49-F238E27FC236}">
                <a16:creationId xmlns:a16="http://schemas.microsoft.com/office/drawing/2014/main" id="{9EF323A3-E3B5-474A-8077-D78C396E1C0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75D3337-7DF3-BE4F-821E-0C4FAA4EF9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73A54085-BCBB-5BAE-707E-2CA86D1A5E24}"/>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A2D6C312-D574-F0CD-CB8C-CCA1A0652D3D}"/>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Uma imagem contendo homem, placa, velho, andando de&#10;&#10;O conteúdo gerado por IA pode estar incorreto.">
            <a:extLst>
              <a:ext uri="{FF2B5EF4-FFF2-40B4-BE49-F238E27FC236}">
                <a16:creationId xmlns:a16="http://schemas.microsoft.com/office/drawing/2014/main" id="{29876D8C-92A6-DB0C-6AE6-35AF7FE8C036}"/>
              </a:ext>
            </a:extLst>
          </p:cNvPr>
          <p:cNvPicPr>
            <a:picLocks noChangeAspect="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263043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Aprisionados pelo orgulho</a:t>
            </a:r>
            <a:endParaRPr lang="pt-BR" sz="2000" dirty="0">
              <a:solidFill>
                <a:schemeClr val="tx1"/>
              </a:solidFill>
            </a:endParaRPr>
          </a:p>
        </p:txBody>
      </p:sp>
      <p:sp>
        <p:nvSpPr>
          <p:cNvPr id="12" name="CaixaDeTexto 10"/>
          <p:cNvSpPr txBox="1">
            <a:spLocks noChangeArrowheads="1"/>
          </p:cNvSpPr>
          <p:nvPr/>
        </p:nvSpPr>
        <p:spPr bwMode="auto">
          <a:xfrm>
            <a:off x="24368" y="1131002"/>
            <a:ext cx="8253604"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buFont typeface="Arial" panose="020B0604020202020204" pitchFamily="34" charset="0"/>
              <a:buChar char="•"/>
            </a:pPr>
            <a:r>
              <a:rPr lang="pt-BR" sz="1600">
                <a:solidFill>
                  <a:srgbClr val="000000"/>
                </a:solidFill>
                <a:effectLst/>
                <a:latin typeface="Arial Black" panose="020B0A04020102020204" pitchFamily="34" charset="0"/>
              </a:rPr>
              <a:t>Além disso, a Bíblia aborda uma forma saudável de amor-próprio. Considere o mandamento mencionado por Jesus em Marcos 12:31: “Ame o seu próximo como a si mesmo.” Contudo, esse tipo de amor é sempre altruísta. Também não é vaidade reconhecer que temos a presença de Deus em nossa vida e vivemos com um propósito definido (veja 1 Timóteo 3:1). O problema surge quando deixamos de atribuir a Deus a glória por tudo o que Ele realiza em nossa trajetória.</a:t>
            </a:r>
          </a:p>
          <a:p>
            <a:pPr marL="0" algn="just" rtl="0" eaLnBrk="1" latinLnBrk="0" hangingPunct="1">
              <a:buNone/>
            </a:pPr>
            <a:r>
              <a:rPr lang="pt-BR" sz="1600">
                <a:solidFill>
                  <a:srgbClr val="000000"/>
                </a:solidFill>
                <a:effectLst/>
                <a:latin typeface="Arial Black" panose="020B0A04020102020204" pitchFamily="34" charset="0"/>
              </a:rPr>
              <a:t>Por isso, é fundamental lembrar que nossos bens, talentos e conquistas não determinam nosso valor. Nosso verdadeiro mérito provém de Deus, pois tudo o que possuímos, inclusive aquilo que poderia nos levar ao orgulho, é unicamente concedido por Ele.</a:t>
            </a:r>
            <a:endParaRPr lang="pt-BR" altLang="pt-BR" sz="1600" dirty="0">
              <a:latin typeface="Arial Black" panose="020B0A04020102020204" pitchFamily="34" charset="0"/>
              <a:cs typeface="Arial" panose="020B0604020202020204" pitchFamily="34" charset="0"/>
            </a:endParaRPr>
          </a:p>
        </p:txBody>
      </p:sp>
      <p:sp>
        <p:nvSpPr>
          <p:cNvPr id="3" name="Texto Explicativo: Seta para Baixo 2">
            <a:extLst>
              <a:ext uri="{FF2B5EF4-FFF2-40B4-BE49-F238E27FC236}">
                <a16:creationId xmlns:a16="http://schemas.microsoft.com/office/drawing/2014/main" id="{F514AFE6-CB97-49B3-AF4A-9109ED6B83C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4" name="Imagem 3" descr="Diagrama&#10;&#10;O conteúdo gerado por IA pode estar incorreto.">
            <a:extLst>
              <a:ext uri="{FF2B5EF4-FFF2-40B4-BE49-F238E27FC236}">
                <a16:creationId xmlns:a16="http://schemas.microsoft.com/office/drawing/2014/main" id="{07344731-0EC0-1A7E-76D6-8E19F4DCA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F8381A51-3534-C87D-458D-9376F4EBFA68}"/>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5" name="Retângulo 4">
            <a:extLst>
              <a:ext uri="{FF2B5EF4-FFF2-40B4-BE49-F238E27FC236}">
                <a16:creationId xmlns:a16="http://schemas.microsoft.com/office/drawing/2014/main" id="{E649D2DF-C06E-D407-EB97-48C20BB95B97}"/>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7" name="Imagem 6" descr="Uma imagem contendo homem, placa, velho, andando de&#10;&#10;O conteúdo gerado por IA pode estar incorreto.">
            <a:extLst>
              <a:ext uri="{FF2B5EF4-FFF2-40B4-BE49-F238E27FC236}">
                <a16:creationId xmlns:a16="http://schemas.microsoft.com/office/drawing/2014/main" id="{22C491AF-DF40-C2A9-7305-17D3597EBBA4}"/>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368321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Conheça a si mesmo</a:t>
            </a:r>
          </a:p>
        </p:txBody>
      </p:sp>
      <p:sp>
        <p:nvSpPr>
          <p:cNvPr id="15" name="CaixaDeTexto 15">
            <a:extLst>
              <a:ext uri="{FF2B5EF4-FFF2-40B4-BE49-F238E27FC236}">
                <a16:creationId xmlns:a16="http://schemas.microsoft.com/office/drawing/2014/main" id="{D5C09FDA-172B-4732-BD2E-A9BBEF8B191B}"/>
              </a:ext>
            </a:extLst>
          </p:cNvPr>
          <p:cNvSpPr txBox="1">
            <a:spLocks noChangeArrowheads="1"/>
          </p:cNvSpPr>
          <p:nvPr/>
        </p:nvSpPr>
        <p:spPr bwMode="auto">
          <a:xfrm>
            <a:off x="33430" y="1208029"/>
            <a:ext cx="8140991"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2. Leia Lucas 18:9-14.0 que você pensa sobre esses dois homens? 0 que Jesus pensava? Que lição importante esse texto ensina a todos nos?</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BDD13C62-4DCC-4E38-8F64-0DE6F4ED90D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A1E0D5B6-F654-BC7D-5B4D-9CEEEF8576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B766E814-F6BA-E064-2A61-9E655A1CBB0B}"/>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67D8E2D0-7EAD-20E7-4BDF-091641531DED}"/>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Uma imagem contendo homem, placa, velho, andando de&#10;&#10;O conteúdo gerado por IA pode estar incorreto.">
            <a:extLst>
              <a:ext uri="{FF2B5EF4-FFF2-40B4-BE49-F238E27FC236}">
                <a16:creationId xmlns:a16="http://schemas.microsoft.com/office/drawing/2014/main" id="{2A3C4F13-D589-E03B-D402-B3A7399218F9}"/>
              </a:ext>
            </a:extLst>
          </p:cNvPr>
          <p:cNvPicPr>
            <a:picLocks noChangeAspect="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390240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Conheça a si mesmo</a:t>
            </a:r>
          </a:p>
        </p:txBody>
      </p:sp>
      <p:sp>
        <p:nvSpPr>
          <p:cNvPr id="12" name="CaixaDeTexto 10">
            <a:extLst>
              <a:ext uri="{FF2B5EF4-FFF2-40B4-BE49-F238E27FC236}">
                <a16:creationId xmlns:a16="http://schemas.microsoft.com/office/drawing/2014/main" id="{A64B78EF-EDA8-421A-88C9-45544BBCA9D1}"/>
              </a:ext>
            </a:extLst>
          </p:cNvPr>
          <p:cNvSpPr txBox="1">
            <a:spLocks noChangeArrowheads="1"/>
          </p:cNvSpPr>
          <p:nvPr/>
        </p:nvSpPr>
        <p:spPr bwMode="auto">
          <a:xfrm>
            <a:off x="24368" y="1132745"/>
            <a:ext cx="8197349"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sz="1600">
                <a:solidFill>
                  <a:srgbClr val="000000"/>
                </a:solidFill>
                <a:effectLst/>
                <a:latin typeface="Arial Black" panose="020B0A04020102020204" pitchFamily="34" charset="0"/>
              </a:rPr>
              <a:t>É comum sucumbir à tentação de buscar a própria valorização, muitas vezes de forma quase automática, desejando que os outros reconheçam nossas conquistas e qualidades. Entretanto, diante do Céu, esses aspectos não influenciam nossa reputação. Na verdade, o resultado é contrário ao esperado: “Porque todo o que se exalta será humilhado; mas o que se humilha será exaltado” (Lc 18:14). Jesus também nos orientou a ocupar a posição mais humilde, permitindo que o anfitrião nos honre, se assim desejar, diante dos demais (Lc 14:8-10). O reino que Jesus revela desafia a lógica humana. “Cristo só pode salvar quem reconhece ser pecador” (Ellen G. White, Parábolas de Jesus [CPB, 2022], p. 87).</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0D166226-26B4-450D-9EDE-E579CA78EEF8}"/>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2BE6A073-C0E1-50F0-D7B4-8226ED53D4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FECB8561-1319-7B69-6B9D-80AAD5866049}"/>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C86AF2DF-CC77-6430-642A-A32DA60A296A}"/>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Uma imagem contendo homem, placa, velho, andando de&#10;&#10;O conteúdo gerado por IA pode estar incorreto.">
            <a:extLst>
              <a:ext uri="{FF2B5EF4-FFF2-40B4-BE49-F238E27FC236}">
                <a16:creationId xmlns:a16="http://schemas.microsoft.com/office/drawing/2014/main" id="{59BB2929-4813-49EC-2FF1-81C2905538D6}"/>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303282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Moisés, servo humilde</a:t>
            </a:r>
          </a:p>
        </p:txBody>
      </p:sp>
      <p:sp>
        <p:nvSpPr>
          <p:cNvPr id="15" name="CaixaDeTexto 15">
            <a:extLst>
              <a:ext uri="{FF2B5EF4-FFF2-40B4-BE49-F238E27FC236}">
                <a16:creationId xmlns:a16="http://schemas.microsoft.com/office/drawing/2014/main" id="{C3A1BEFC-B9B8-4142-B09F-1F5B330F4265}"/>
              </a:ext>
            </a:extLst>
          </p:cNvPr>
          <p:cNvSpPr txBox="1">
            <a:spLocks noChangeArrowheads="1"/>
          </p:cNvSpPr>
          <p:nvPr/>
        </p:nvSpPr>
        <p:spPr bwMode="auto">
          <a:xfrm>
            <a:off x="33430" y="120802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3. Por que Moisés escolheu seguir um caminho diferente e muito mais humilde? </a:t>
            </a:r>
            <a:r>
              <a:rPr lang="pt-BR" altLang="pt-BR" sz="1500" dirty="0" err="1">
                <a:solidFill>
                  <a:srgbClr val="C00000"/>
                </a:solidFill>
                <a:latin typeface="Arial Black" panose="020B0A04020102020204" pitchFamily="34" charset="0"/>
                <a:cs typeface="Arial" panose="020B0604020202020204" pitchFamily="34" charset="0"/>
              </a:rPr>
              <a:t>Hb</a:t>
            </a:r>
            <a:r>
              <a:rPr lang="pt-BR" altLang="pt-BR" sz="1500" dirty="0">
                <a:solidFill>
                  <a:srgbClr val="C00000"/>
                </a:solidFill>
                <a:latin typeface="Arial Black" panose="020B0A04020102020204" pitchFamily="34" charset="0"/>
                <a:cs typeface="Arial" panose="020B0604020202020204" pitchFamily="34" charset="0"/>
              </a:rPr>
              <a:t> 11:24-26</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Será que alguém descreveria você como “humilde” ou “manso”? Reserve um tempo para ouvir 0 hino “Jesus é Melhor” ou ler sua letra no Hinário Adventista do Sétimo Dia, nº 321. Reflita sobre essas palavras à luz da vida de Moisés - </a:t>
            </a:r>
            <a:r>
              <a:rPr lang="pt-BR" altLang="pt-BR" sz="1500" dirty="0" err="1">
                <a:solidFill>
                  <a:srgbClr val="000099"/>
                </a:solidFill>
                <a:latin typeface="Arial Black" panose="020B0A04020102020204" pitchFamily="34" charset="0"/>
                <a:cs typeface="Arial" panose="020B0604020202020204" pitchFamily="34" charset="0"/>
              </a:rPr>
              <a:t>eda</a:t>
            </a:r>
            <a:r>
              <a:rPr lang="pt-BR" altLang="pt-BR" sz="1500" dirty="0">
                <a:solidFill>
                  <a:srgbClr val="000099"/>
                </a:solidFill>
                <a:latin typeface="Arial Black" panose="020B0A04020102020204" pitchFamily="34" charset="0"/>
                <a:cs typeface="Arial" panose="020B0604020202020204" pitchFamily="34" charset="0"/>
              </a:rPr>
              <a:t> sua também</a:t>
            </a:r>
          </a:p>
        </p:txBody>
      </p:sp>
      <p:sp>
        <p:nvSpPr>
          <p:cNvPr id="22" name="Texto Explicativo: Seta para Baixo 21">
            <a:extLst>
              <a:ext uri="{FF2B5EF4-FFF2-40B4-BE49-F238E27FC236}">
                <a16:creationId xmlns:a16="http://schemas.microsoft.com/office/drawing/2014/main" id="{8BEA5E99-E373-4CFD-85F3-CA3E79AA5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DBAB4A97-3178-8C75-CE03-60417C49E1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4BB505F6-EFE2-C85A-949D-36CCA5E4350D}"/>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092AC310-FF52-712A-CD0E-EEEAD22FB86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Uma imagem contendo homem, placa, velho, andando de&#10;&#10;O conteúdo gerado por IA pode estar incorreto.">
            <a:extLst>
              <a:ext uri="{FF2B5EF4-FFF2-40B4-BE49-F238E27FC236}">
                <a16:creationId xmlns:a16="http://schemas.microsoft.com/office/drawing/2014/main" id="{F6373D06-93DA-4CDC-5920-DE8926B4AE26}"/>
              </a:ext>
            </a:extLst>
          </p:cNvPr>
          <p:cNvPicPr>
            <a:picLocks noChangeAspect="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242405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Moisés, servo humilde</a:t>
            </a:r>
          </a:p>
        </p:txBody>
      </p:sp>
      <p:sp>
        <p:nvSpPr>
          <p:cNvPr id="12" name="CaixaDeTexto 10">
            <a:extLst>
              <a:ext uri="{FF2B5EF4-FFF2-40B4-BE49-F238E27FC236}">
                <a16:creationId xmlns:a16="http://schemas.microsoft.com/office/drawing/2014/main" id="{8D5A143D-15FB-4DFE-B0EC-FEEB77A92B2C}"/>
              </a:ext>
            </a:extLst>
          </p:cNvPr>
          <p:cNvSpPr txBox="1">
            <a:spLocks noChangeArrowheads="1"/>
          </p:cNvSpPr>
          <p:nvPr/>
        </p:nvSpPr>
        <p:spPr bwMode="auto">
          <a:xfrm>
            <a:off x="24368" y="1146378"/>
            <a:ext cx="8233263"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sz="1600" dirty="0">
                <a:solidFill>
                  <a:srgbClr val="000000"/>
                </a:solidFill>
                <a:effectLst/>
                <a:latin typeface="Arial Black" panose="020B0A04020102020204" pitchFamily="34" charset="0"/>
              </a:rPr>
              <a:t>A humildade demonstrada por Moisés ao longo das últimas décadas de sua vida é realmente notável, especialmente quando lembramos da figura poderosa que ele foi e de suas origens. Contudo, devido a um ato impulsivo e pecaminoso, Moisés perdeu parte de sua autoconfiança e independência (Êxodo 2:12). Ele passou os 40 anos seguintes nas montanhas do deserto, onde, deixando o orgulho de lado, foi moldado por Deus. Durante esse período, adquiriu todo o conhecimento necessário para liderar um povo escravizado rumo à Terra Prometida. Perante a eternidade, o poder e as riquezas que uma vida no Egito poderia oferecer perderam completamente seu valor. O chamado de Deus a Moisés foi claro, e ele escolheu aceitá-lo.</a:t>
            </a:r>
            <a:br>
              <a:rPr lang="pt-BR" sz="1600" dirty="0">
                <a:solidFill>
                  <a:srgbClr val="000000"/>
                </a:solidFill>
                <a:effectLst/>
                <a:latin typeface="Arial Black" panose="020B0A04020102020204" pitchFamily="34" charset="0"/>
              </a:rPr>
            </a:br>
            <a:r>
              <a:rPr lang="pt-BR" sz="1600" dirty="0">
                <a:solidFill>
                  <a:srgbClr val="000000"/>
                </a:solidFill>
                <a:effectLst/>
                <a:latin typeface="Arial Black" panose="020B0A04020102020204" pitchFamily="34" charset="0"/>
              </a:rPr>
              <a:t>Um dos aspectos mais marcantes sobre sua vida está registrado em Números 12:3: “Moisés era um homem muito manso, mais do que qualquer outro sobre a terra.”</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A584AFCD-A7C5-4294-814D-F53BEF238F5B}"/>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E9FE8042-C6B6-0B9D-3F23-CFBE96B7B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6A7836E6-B4CF-4EBC-E360-234F8E9DCFC8}"/>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DC55C65C-178C-AB14-496C-7DBEF5F8130D}"/>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Uma imagem contendo homem, placa, velho, andando de&#10;&#10;O conteúdo gerado por IA pode estar incorreto.">
            <a:extLst>
              <a:ext uri="{FF2B5EF4-FFF2-40B4-BE49-F238E27FC236}">
                <a16:creationId xmlns:a16="http://schemas.microsoft.com/office/drawing/2014/main" id="{A6BCBE26-86CC-A5D6-82C0-E6BA36937C92}"/>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3772032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0 pecado mais ofensivo</a:t>
            </a:r>
          </a:p>
        </p:txBody>
      </p:sp>
      <p:sp>
        <p:nvSpPr>
          <p:cNvPr id="15" name="CaixaDeTexto 15">
            <a:extLst>
              <a:ext uri="{FF2B5EF4-FFF2-40B4-BE49-F238E27FC236}">
                <a16:creationId xmlns:a16="http://schemas.microsoft.com/office/drawing/2014/main" id="{0F091E13-8EAD-4FFB-9473-BC74E5ABDC64}"/>
              </a:ext>
            </a:extLst>
          </p:cNvPr>
          <p:cNvSpPr txBox="1">
            <a:spLocks noChangeArrowheads="1"/>
          </p:cNvSpPr>
          <p:nvPr/>
        </p:nvSpPr>
        <p:spPr bwMode="auto">
          <a:xfrm>
            <a:off x="33429" y="1208029"/>
            <a:ext cx="8224593"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4. Leia Lucas 22:24-27. Como Jesus respondeu à discussão dos discípulos sobre o que é a verdadeira grandeza? Que frase resume esse ensino de Jesus?</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5F0C11AF-133D-4271-81DD-D9F8BAF7AF9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6309FEB-57F2-7744-C9CD-026FEFE200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9AB8D8BF-C13E-96EE-866E-B4C1CF929943}"/>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03</a:t>
            </a:r>
            <a:endParaRPr lang="pt-BR" dirty="0">
              <a:solidFill>
                <a:srgbClr val="452643"/>
              </a:solidFill>
            </a:endParaRPr>
          </a:p>
        </p:txBody>
      </p:sp>
      <p:sp>
        <p:nvSpPr>
          <p:cNvPr id="4" name="Retângulo 3">
            <a:extLst>
              <a:ext uri="{FF2B5EF4-FFF2-40B4-BE49-F238E27FC236}">
                <a16:creationId xmlns:a16="http://schemas.microsoft.com/office/drawing/2014/main" id="{967868FD-9644-AC55-BE84-B16F76F172E2}"/>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I Jo 2:15-17; Lc 18:9-14; </a:t>
            </a:r>
            <a:r>
              <a:rPr lang="en-US" altLang="pt-BR" sz="1200" dirty="0" err="1">
                <a:latin typeface="Arial Black" panose="020B0A04020102020204" pitchFamily="34" charset="0"/>
                <a:cs typeface="Arial" panose="020B0604020202020204" pitchFamily="34" charset="0"/>
              </a:rPr>
              <a:t>IJo</a:t>
            </a:r>
            <a:r>
              <a:rPr lang="en-US" altLang="pt-BR" sz="1200" dirty="0">
                <a:latin typeface="Arial Black" panose="020B0A04020102020204" pitchFamily="34" charset="0"/>
                <a:cs typeface="Arial" panose="020B0604020202020204" pitchFamily="34" charset="0"/>
              </a:rPr>
              <a:t> 1:9; Hb 11:24-26; Lc 22:24-27; </a:t>
            </a:r>
            <a:r>
              <a:rPr lang="en-US" altLang="pt-BR" sz="1200" dirty="0" err="1">
                <a:latin typeface="Arial Black" panose="020B0A04020102020204" pitchFamily="34" charset="0"/>
                <a:cs typeface="Arial" panose="020B0604020202020204" pitchFamily="34" charset="0"/>
              </a:rPr>
              <a:t>Fp</a:t>
            </a:r>
            <a:r>
              <a:rPr lang="en-US" altLang="pt-BR" sz="1200" dirty="0">
                <a:latin typeface="Arial Black" panose="020B0A04020102020204" pitchFamily="34" charset="0"/>
                <a:cs typeface="Arial" panose="020B0604020202020204" pitchFamily="34" charset="0"/>
              </a:rPr>
              <a:t> 2:3-8</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Uma imagem contendo homem, placa, velho, andando de&#10;&#10;O conteúdo gerado por IA pode estar incorreto.">
            <a:extLst>
              <a:ext uri="{FF2B5EF4-FFF2-40B4-BE49-F238E27FC236}">
                <a16:creationId xmlns:a16="http://schemas.microsoft.com/office/drawing/2014/main" id="{AC0BA6CF-1BAE-D98D-D4EE-1C6FD14AA6CC}"/>
              </a:ext>
            </a:extLst>
          </p:cNvPr>
          <p:cNvPicPr>
            <a:picLocks noChangeAspect="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518733" y="-16350"/>
            <a:ext cx="1642730" cy="680868"/>
          </a:xfrm>
          <a:prstGeom prst="rect">
            <a:avLst/>
          </a:prstGeom>
          <a:ln>
            <a:noFill/>
          </a:ln>
          <a:effectLst>
            <a:softEdge rad="112500"/>
          </a:effectLst>
        </p:spPr>
      </p:pic>
    </p:spTree>
    <p:extLst>
      <p:ext uri="{BB962C8B-B14F-4D97-AF65-F5344CB8AC3E}">
        <p14:creationId xmlns:p14="http://schemas.microsoft.com/office/powerpoint/2010/main" val="2241968852"/>
      </p:ext>
    </p:extLst>
  </p:cSld>
  <p:clrMapOvr>
    <a:masterClrMapping/>
  </p:clrMapOvr>
</p:sld>
</file>

<file path=ppt/theme/theme1.xml><?xml version="1.0" encoding="utf-8"?>
<a:theme xmlns:a="http://schemas.openxmlformats.org/drawingml/2006/main" name="Retrospectiva">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3964</TotalTime>
  <Words>1801</Words>
  <Application>Microsoft Office PowerPoint</Application>
  <PresentationFormat>Personalizar</PresentationFormat>
  <Paragraphs>140</Paragraphs>
  <Slides>14</Slides>
  <Notes>7</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14</vt:i4>
      </vt:variant>
    </vt:vector>
  </HeadingPairs>
  <TitlesOfParts>
    <vt:vector size="19" baseType="lpstr">
      <vt:lpstr>Arial</vt:lpstr>
      <vt:lpstr>Calibri</vt:lpstr>
      <vt:lpstr>Arial Black</vt:lpstr>
      <vt:lpstr>Calibri Light</vt:lpstr>
      <vt:lpstr>Retrospectiva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marcos</dc:creator>
  <cp:lastModifiedBy>Neemias Informatica Lima</cp:lastModifiedBy>
  <cp:revision>241</cp:revision>
  <dcterms:created xsi:type="dcterms:W3CDTF">2014-05-23T17:49:12Z</dcterms:created>
  <dcterms:modified xsi:type="dcterms:W3CDTF">2026-02-04T23:54:34Z</dcterms:modified>
</cp:coreProperties>
</file>