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3591C-79C8-46A7-8F98-485229B21E5C}" v="106" dt="2025-11-08T23:47:31.845"/>
    <p1510:client id="{4ABCF9C5-F322-492C-8060-EDA622885B44}" v="98" dt="2025-11-08T10:58:31.938"/>
    <p1510:client id="{5BDC850C-E7E0-41D4-9C41-91397C856FF1}" v="106" dt="2025-11-08T23:26:22.776"/>
    <p1510:client id="{783FC8C7-B69B-48D3-A2B9-38F10BF4CDB0}" v="98" dt="2025-11-08T23:03:40.396"/>
    <p1510:client id="{DBEA3EDC-1346-4EE3-8C68-166E28A1D62D}" v="100" dt="2025-11-08T10:42:49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-20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undo custSel addSld delSld modSld">
      <pc:chgData name="Neemias Informatica Lima" userId="b77af7bd85500281" providerId="LiveId" clId="{5D8413D4-2C8F-4CC7-8535-72AD15A0C5DC}" dt="2025-11-08T23:47:55.414" v="3751" actId="6549"/>
      <pc:docMkLst>
        <pc:docMk/>
      </pc:docMkLst>
      <pc:sldChg chg="addSp delSp modSp mod">
        <pc:chgData name="Neemias Informatica Lima" userId="b77af7bd85500281" providerId="LiveId" clId="{5D8413D4-2C8F-4CC7-8535-72AD15A0C5DC}" dt="2025-11-08T23:29:41.105" v="3506"/>
        <pc:sldMkLst>
          <pc:docMk/>
          <pc:sldMk cId="2232331225" sldId="280"/>
        </pc:sldMkLst>
        <pc:spChg chg="mod">
          <ac:chgData name="Neemias Informatica Lima" userId="b77af7bd85500281" providerId="LiveId" clId="{5D8413D4-2C8F-4CC7-8535-72AD15A0C5DC}" dt="2025-11-08T23:28:10.898" v="348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27:51.834" v="348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28:33.772" v="349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27:46.868" v="347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28:49.105" v="3497"/>
          <ac:spMkLst>
            <pc:docMk/>
            <pc:sldMk cId="2232331225" sldId="280"/>
            <ac:spMk id="16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7T19:38:59.547" v="2098" actId="478"/>
          <ac:picMkLst>
            <pc:docMk/>
            <pc:sldMk cId="2232331225" sldId="280"/>
            <ac:picMk id="3" creationId="{2E8F7C13-641F-34A9-0437-592EC65F1D5E}"/>
          </ac:picMkLst>
        </pc:picChg>
        <pc:picChg chg="add mod">
          <ac:chgData name="Neemias Informatica Lima" userId="b77af7bd85500281" providerId="LiveId" clId="{5D8413D4-2C8F-4CC7-8535-72AD15A0C5DC}" dt="2025-11-08T23:29:41.105" v="3506"/>
          <ac:picMkLst>
            <pc:docMk/>
            <pc:sldMk cId="2232331225" sldId="280"/>
            <ac:picMk id="3" creationId="{49079AB8-3AF9-10EB-7331-6685E8C102E1}"/>
          </ac:picMkLst>
        </pc:picChg>
        <pc:picChg chg="add del mod">
          <ac:chgData name="Neemias Informatica Lima" userId="b77af7bd85500281" providerId="LiveId" clId="{5D8413D4-2C8F-4CC7-8535-72AD15A0C5DC}" dt="2025-11-08T10:45:37.842" v="2853" actId="478"/>
          <ac:picMkLst>
            <pc:docMk/>
            <pc:sldMk cId="2232331225" sldId="280"/>
            <ac:picMk id="3" creationId="{AAB00DAB-AD4C-E8B9-734C-C1DBA45B8074}"/>
          </ac:picMkLst>
        </pc:picChg>
        <pc:picChg chg="add del mod modCrop">
          <ac:chgData name="Neemias Informatica Lima" userId="b77af7bd85500281" providerId="LiveId" clId="{5D8413D4-2C8F-4CC7-8535-72AD15A0C5DC}" dt="2025-11-08T23:07:04.378" v="3277" actId="478"/>
          <ac:picMkLst>
            <pc:docMk/>
            <pc:sldMk cId="2232331225" sldId="280"/>
            <ac:picMk id="3" creationId="{DC333427-4136-5699-21CC-C61052C19A38}"/>
          </ac:picMkLst>
        </pc:picChg>
        <pc:picChg chg="add mod">
          <ac:chgData name="Neemias Informatica Lima" userId="b77af7bd85500281" providerId="LiveId" clId="{5D8413D4-2C8F-4CC7-8535-72AD15A0C5DC}" dt="2025-11-04T22:48:32.289" v="16" actId="1036"/>
          <ac:picMkLst>
            <pc:docMk/>
            <pc:sldMk cId="2232331225" sldId="280"/>
            <ac:picMk id="4" creationId="{1D3C955A-08A4-230B-A51F-9DFABC2DE4CB}"/>
          </ac:picMkLst>
        </pc:picChg>
        <pc:picChg chg="add del mod">
          <ac:chgData name="Neemias Informatica Lima" userId="b77af7bd85500281" providerId="LiveId" clId="{5D8413D4-2C8F-4CC7-8535-72AD15A0C5DC}" dt="2025-11-08T22:41:41.530" v="3055" actId="478"/>
          <ac:picMkLst>
            <pc:docMk/>
            <pc:sldMk cId="2232331225" sldId="280"/>
            <ac:picMk id="8" creationId="{1575B8F3-8105-7DCC-4A9F-2E0BFAD14591}"/>
          </ac:picMkLst>
        </pc:picChg>
        <pc:picChg chg="add del mod">
          <ac:chgData name="Neemias Informatica Lima" userId="b77af7bd85500281" providerId="LiveId" clId="{5D8413D4-2C8F-4CC7-8535-72AD15A0C5DC}" dt="2025-11-08T23:27:57.539" v="3482" actId="478"/>
          <ac:picMkLst>
            <pc:docMk/>
            <pc:sldMk cId="2232331225" sldId="280"/>
            <ac:picMk id="8" creationId="{50BFA52E-E3E7-FA22-B0F0-32A5504589B4}"/>
          </ac:picMkLst>
        </pc:picChg>
        <pc:picChg chg="add del mod">
          <ac:chgData name="Neemias Informatica Lima" userId="b77af7bd85500281" providerId="LiveId" clId="{5D8413D4-2C8F-4CC7-8535-72AD15A0C5DC}" dt="2025-11-07T20:04:16.481" v="2345" actId="478"/>
          <ac:picMkLst>
            <pc:docMk/>
            <pc:sldMk cId="2232331225" sldId="280"/>
            <ac:picMk id="8" creationId="{732007B2-D80A-A1EA-637D-DDBE7E477A8A}"/>
          </ac:picMkLst>
        </pc:picChg>
        <pc:picChg chg="add del mod">
          <ac:chgData name="Neemias Informatica Lima" userId="b77af7bd85500281" providerId="LiveId" clId="{5D8413D4-2C8F-4CC7-8535-72AD15A0C5DC}" dt="2025-11-07T11:53:24.868" v="1752" actId="478"/>
          <ac:picMkLst>
            <pc:docMk/>
            <pc:sldMk cId="2232331225" sldId="280"/>
            <ac:picMk id="8" creationId="{F00DD1A4-6ADD-71C6-5799-72277D630B12}"/>
          </ac:picMkLst>
        </pc:picChg>
      </pc:sldChg>
      <pc:sldChg chg="addSp delSp modSp mod">
        <pc:chgData name="Neemias Informatica Lima" userId="b77af7bd85500281" providerId="LiveId" clId="{5D8413D4-2C8F-4CC7-8535-72AD15A0C5DC}" dt="2025-11-08T23:33:45.962" v="3547" actId="6549"/>
        <pc:sldMkLst>
          <pc:docMk/>
          <pc:sldMk cId="2103443556" sldId="281"/>
        </pc:sldMkLst>
        <pc:spChg chg="mod">
          <ac:chgData name="Neemias Informatica Lima" userId="b77af7bd85500281" providerId="LiveId" clId="{5D8413D4-2C8F-4CC7-8535-72AD15A0C5DC}" dt="2025-11-08T23:33:45.962" v="3547" actId="6549"/>
          <ac:spMkLst>
            <pc:docMk/>
            <pc:sldMk cId="2103443556" sldId="281"/>
            <ac:spMk id="8" creationId="{00000000-0000-0000-0000-000000000000}"/>
          </ac:spMkLst>
        </pc:spChg>
        <pc:spChg chg="add del mod">
          <ac:chgData name="Neemias Informatica Lima" userId="b77af7bd85500281" providerId="LiveId" clId="{5D8413D4-2C8F-4CC7-8535-72AD15A0C5DC}" dt="2025-11-08T23:30:05.339" v="3507" actId="20577"/>
          <ac:spMkLst>
            <pc:docMk/>
            <pc:sldMk cId="2103443556" sldId="281"/>
            <ac:spMk id="11" creationId="{00000000-0000-0000-0000-000000000000}"/>
          </ac:spMkLst>
        </pc:spChg>
        <pc:spChg chg="add del mod">
          <ac:chgData name="Neemias Informatica Lima" userId="b77af7bd85500281" providerId="LiveId" clId="{5D8413D4-2C8F-4CC7-8535-72AD15A0C5DC}" dt="2025-11-08T23:28:57.377" v="3498"/>
          <ac:spMkLst>
            <pc:docMk/>
            <pc:sldMk cId="2103443556" sldId="281"/>
            <ac:spMk id="18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10:30:48.163" v="2660" actId="478"/>
          <ac:picMkLst>
            <pc:docMk/>
            <pc:sldMk cId="2103443556" sldId="281"/>
            <ac:picMk id="2" creationId="{01BD475F-1944-295E-8268-E39F0A63AE68}"/>
          </ac:picMkLst>
        </pc:picChg>
        <pc:picChg chg="add del mod">
          <ac:chgData name="Neemias Informatica Lima" userId="b77af7bd85500281" providerId="LiveId" clId="{5D8413D4-2C8F-4CC7-8535-72AD15A0C5DC}" dt="2025-11-08T23:30:08.762" v="3508" actId="478"/>
          <ac:picMkLst>
            <pc:docMk/>
            <pc:sldMk cId="2103443556" sldId="281"/>
            <ac:picMk id="2" creationId="{2264F54C-BAB0-D057-9823-23F43A7D4DA0}"/>
          </ac:picMkLst>
        </pc:picChg>
        <pc:picChg chg="add del mod">
          <ac:chgData name="Neemias Informatica Lima" userId="b77af7bd85500281" providerId="LiveId" clId="{5D8413D4-2C8F-4CC7-8535-72AD15A0C5DC}" dt="2025-11-07T19:45:40.607" v="2136" actId="478"/>
          <ac:picMkLst>
            <pc:docMk/>
            <pc:sldMk cId="2103443556" sldId="281"/>
            <ac:picMk id="2" creationId="{35B0C6CD-DDEF-EA19-65AB-78A78BA848FD}"/>
          </ac:picMkLst>
        </pc:picChg>
        <pc:picChg chg="add del mod">
          <ac:chgData name="Neemias Informatica Lima" userId="b77af7bd85500281" providerId="LiveId" clId="{5D8413D4-2C8F-4CC7-8535-72AD15A0C5DC}" dt="2025-11-08T22:44:30.682" v="3101" actId="478"/>
          <ac:picMkLst>
            <pc:docMk/>
            <pc:sldMk cId="2103443556" sldId="281"/>
            <ac:picMk id="2" creationId="{83E887D1-C0FD-BD97-3FFF-4268D11E2066}"/>
          </ac:picMkLst>
        </pc:picChg>
        <pc:picChg chg="add del mod">
          <ac:chgData name="Neemias Informatica Lima" userId="b77af7bd85500281" providerId="LiveId" clId="{5D8413D4-2C8F-4CC7-8535-72AD15A0C5DC}" dt="2025-11-08T23:09:08.635" v="3301" actId="478"/>
          <ac:picMkLst>
            <pc:docMk/>
            <pc:sldMk cId="2103443556" sldId="281"/>
            <ac:picMk id="3" creationId="{0D8183AE-E6D3-E05D-4B9E-02EE4C0653B1}"/>
          </ac:picMkLst>
        </pc:picChg>
        <pc:picChg chg="add del mod">
          <ac:chgData name="Neemias Informatica Lima" userId="b77af7bd85500281" providerId="LiveId" clId="{5D8413D4-2C8F-4CC7-8535-72AD15A0C5DC}" dt="2025-11-08T10:47:04.963" v="2872" actId="478"/>
          <ac:picMkLst>
            <pc:docMk/>
            <pc:sldMk cId="2103443556" sldId="281"/>
            <ac:picMk id="3" creationId="{18B7D6E5-0265-2122-1ACD-9B231B0F1B88}"/>
          </ac:picMkLst>
        </pc:picChg>
        <pc:picChg chg="add del mod">
          <ac:chgData name="Neemias Informatica Lima" userId="b77af7bd85500281" providerId="LiveId" clId="{5D8413D4-2C8F-4CC7-8535-72AD15A0C5DC}" dt="2025-11-07T12:31:58.592" v="1811" actId="478"/>
          <ac:picMkLst>
            <pc:docMk/>
            <pc:sldMk cId="2103443556" sldId="281"/>
            <ac:picMk id="3" creationId="{64B59AAD-5773-B827-BE83-853CDFE3B7B0}"/>
          </ac:picMkLst>
        </pc:picChg>
        <pc:picChg chg="add del mod">
          <ac:chgData name="Neemias Informatica Lima" userId="b77af7bd85500281" providerId="LiveId" clId="{5D8413D4-2C8F-4CC7-8535-72AD15A0C5DC}" dt="2025-11-07T20:06:47.048" v="2399" actId="478"/>
          <ac:picMkLst>
            <pc:docMk/>
            <pc:sldMk cId="2103443556" sldId="281"/>
            <ac:picMk id="3" creationId="{7D6E359E-C52F-B17A-77D7-CFA35FE77D6C}"/>
          </ac:picMkLst>
        </pc:picChg>
        <pc:picChg chg="add mod">
          <ac:chgData name="Neemias Informatica Lima" userId="b77af7bd85500281" providerId="LiveId" clId="{5D8413D4-2C8F-4CC7-8535-72AD15A0C5DC}" dt="2025-11-08T23:30:17.548" v="3512" actId="14100"/>
          <ac:picMkLst>
            <pc:docMk/>
            <pc:sldMk cId="2103443556" sldId="281"/>
            <ac:picMk id="3" creationId="{9CDE5C91-A3B9-2E71-3E6C-38CF2B4D8D58}"/>
          </ac:picMkLst>
        </pc:picChg>
        <pc:picChg chg="add mod">
          <ac:chgData name="Neemias Informatica Lima" userId="b77af7bd85500281" providerId="LiveId" clId="{5D8413D4-2C8F-4CC7-8535-72AD15A0C5DC}" dt="2025-11-04T22:54:39.482" v="50" actId="1076"/>
          <ac:picMkLst>
            <pc:docMk/>
            <pc:sldMk cId="2103443556" sldId="281"/>
            <ac:picMk id="4" creationId="{9D8B7CC2-06CC-7B3E-F035-DEA085DAFFB8}"/>
          </ac:picMkLst>
        </pc:picChg>
        <pc:picChg chg="add mod">
          <ac:chgData name="Neemias Informatica Lima" userId="b77af7bd85500281" providerId="LiveId" clId="{5D8413D4-2C8F-4CC7-8535-72AD15A0C5DC}" dt="2025-11-07T20:07:18.608" v="2409"/>
          <ac:picMkLst>
            <pc:docMk/>
            <pc:sldMk cId="2103443556" sldId="281"/>
            <ac:picMk id="5" creationId="{257E551B-2009-D815-E2D8-6D9634B772D3}"/>
          </ac:picMkLst>
        </pc:picChg>
        <pc:picChg chg="add mod">
          <ac:chgData name="Neemias Informatica Lima" userId="b77af7bd85500281" providerId="LiveId" clId="{5D8413D4-2C8F-4CC7-8535-72AD15A0C5DC}" dt="2025-11-07T20:07:22.240" v="2410"/>
          <ac:picMkLst>
            <pc:docMk/>
            <pc:sldMk cId="2103443556" sldId="281"/>
            <ac:picMk id="6" creationId="{39D22F06-2183-5A52-CC53-A6AD410CFFDB}"/>
          </ac:picMkLst>
        </pc:picChg>
      </pc:sldChg>
      <pc:sldChg chg="addSp delSp modSp mod">
        <pc:chgData name="Neemias Informatica Lima" userId="b77af7bd85500281" providerId="LiveId" clId="{5D8413D4-2C8F-4CC7-8535-72AD15A0C5DC}" dt="2025-11-08T23:35:18.804" v="3572" actId="6549"/>
        <pc:sldMkLst>
          <pc:docMk/>
          <pc:sldMk cId="3683219421" sldId="282"/>
        </pc:sldMkLst>
        <pc:spChg chg="add del mod">
          <ac:chgData name="Neemias Informatica Lima" userId="b77af7bd85500281" providerId="LiveId" clId="{5D8413D4-2C8F-4CC7-8535-72AD15A0C5DC}" dt="2025-11-08T23:30:37.954" v="3515" actId="478"/>
          <ac:spMkLst>
            <pc:docMk/>
            <pc:sldMk cId="3683219421" sldId="282"/>
            <ac:spMk id="2" creationId="{19056DBD-7F44-416E-C4F7-3AD8AA7FC191}"/>
          </ac:spMkLst>
        </pc:spChg>
        <pc:spChg chg="add del mod">
          <ac:chgData name="Neemias Informatica Lima" userId="b77af7bd85500281" providerId="LiveId" clId="{5D8413D4-2C8F-4CC7-8535-72AD15A0C5DC}" dt="2025-11-08T10:31:28.402" v="2668" actId="478"/>
          <ac:spMkLst>
            <pc:docMk/>
            <pc:sldMk cId="3683219421" sldId="282"/>
            <ac:spMk id="2" creationId="{50CCF1E0-F8BC-EDE9-D410-FF9EE7DAA1B2}"/>
          </ac:spMkLst>
        </pc:spChg>
        <pc:spChg chg="add del mod">
          <ac:chgData name="Neemias Informatica Lima" userId="b77af7bd85500281" providerId="LiveId" clId="{5D8413D4-2C8F-4CC7-8535-72AD15A0C5DC}" dt="2025-11-07T19:46:09.424" v="2144" actId="478"/>
          <ac:spMkLst>
            <pc:docMk/>
            <pc:sldMk cId="3683219421" sldId="282"/>
            <ac:spMk id="2" creationId="{51FE7B4E-E484-DD4F-05A5-2CACCD0FB84D}"/>
          </ac:spMkLst>
        </pc:spChg>
        <pc:spChg chg="add del mod">
          <ac:chgData name="Neemias Informatica Lima" userId="b77af7bd85500281" providerId="LiveId" clId="{5D8413D4-2C8F-4CC7-8535-72AD15A0C5DC}" dt="2025-11-08T22:45:04.226" v="3107" actId="478"/>
          <ac:spMkLst>
            <pc:docMk/>
            <pc:sldMk cId="3683219421" sldId="282"/>
            <ac:spMk id="2" creationId="{E834E5BD-5DED-C52D-ADFD-3B1628843881}"/>
          </ac:spMkLst>
        </pc:spChg>
        <pc:spChg chg="add del mod">
          <ac:chgData name="Neemias Informatica Lima" userId="b77af7bd85500281" providerId="LiveId" clId="{5D8413D4-2C8F-4CC7-8535-72AD15A0C5DC}" dt="2025-11-07T19:46:09.424" v="2144" actId="478"/>
          <ac:spMkLst>
            <pc:docMk/>
            <pc:sldMk cId="3683219421" sldId="282"/>
            <ac:spMk id="4" creationId="{51C6D4BF-903C-33FB-18AE-15E53ECAEF21}"/>
          </ac:spMkLst>
        </pc:spChg>
        <pc:spChg chg="add del mod">
          <ac:chgData name="Neemias Informatica Lima" userId="b77af7bd85500281" providerId="LiveId" clId="{5D8413D4-2C8F-4CC7-8535-72AD15A0C5DC}" dt="2025-11-08T22:45:04.226" v="3107" actId="478"/>
          <ac:spMkLst>
            <pc:docMk/>
            <pc:sldMk cId="3683219421" sldId="282"/>
            <ac:spMk id="4" creationId="{62A8596E-3E31-0931-FAF7-3043E71E3BD4}"/>
          </ac:spMkLst>
        </pc:spChg>
        <pc:spChg chg="add del mod">
          <ac:chgData name="Neemias Informatica Lima" userId="b77af7bd85500281" providerId="LiveId" clId="{5D8413D4-2C8F-4CC7-8535-72AD15A0C5DC}" dt="2025-11-08T23:30:37.954" v="3515" actId="478"/>
          <ac:spMkLst>
            <pc:docMk/>
            <pc:sldMk cId="3683219421" sldId="282"/>
            <ac:spMk id="4" creationId="{CD55E028-A7BE-5652-7713-46FB38B63B3D}"/>
          </ac:spMkLst>
        </pc:spChg>
        <pc:spChg chg="add del mod">
          <ac:chgData name="Neemias Informatica Lima" userId="b77af7bd85500281" providerId="LiveId" clId="{5D8413D4-2C8F-4CC7-8535-72AD15A0C5DC}" dt="2025-11-08T10:31:28.402" v="2668" actId="478"/>
          <ac:spMkLst>
            <pc:docMk/>
            <pc:sldMk cId="3683219421" sldId="282"/>
            <ac:spMk id="4" creationId="{D1DAE644-B98A-3083-E320-64BB8DC25DAB}"/>
          </ac:spMkLst>
        </pc:spChg>
        <pc:spChg chg="add del mod">
          <ac:chgData name="Neemias Informatica Lima" userId="b77af7bd85500281" providerId="LiveId" clId="{5D8413D4-2C8F-4CC7-8535-72AD15A0C5DC}" dt="2025-11-07T12:34:30.512" v="1822" actId="478"/>
          <ac:spMkLst>
            <pc:docMk/>
            <pc:sldMk cId="3683219421" sldId="282"/>
            <ac:spMk id="6" creationId="{26FF249C-9CB7-572F-2EA4-5180014644F8}"/>
          </ac:spMkLst>
        </pc:spChg>
        <pc:spChg chg="add del mod">
          <ac:chgData name="Neemias Informatica Lima" userId="b77af7bd85500281" providerId="LiveId" clId="{5D8413D4-2C8F-4CC7-8535-72AD15A0C5DC}" dt="2025-11-07T20:07:41.705" v="2414" actId="478"/>
          <ac:spMkLst>
            <pc:docMk/>
            <pc:sldMk cId="3683219421" sldId="282"/>
            <ac:spMk id="6" creationId="{42A9E634-3061-8BC9-AC39-389D278C94A1}"/>
          </ac:spMkLst>
        </pc:spChg>
        <pc:spChg chg="add del mod">
          <ac:chgData name="Neemias Informatica Lima" userId="b77af7bd85500281" providerId="LiveId" clId="{5D8413D4-2C8F-4CC7-8535-72AD15A0C5DC}" dt="2025-11-08T23:09:51.458" v="3308" actId="478"/>
          <ac:spMkLst>
            <pc:docMk/>
            <pc:sldMk cId="3683219421" sldId="282"/>
            <ac:spMk id="6" creationId="{87163CE3-4F0E-293F-5B73-1F348A45CFB9}"/>
          </ac:spMkLst>
        </pc:spChg>
        <pc:spChg chg="add del mod">
          <ac:chgData name="Neemias Informatica Lima" userId="b77af7bd85500281" providerId="LiveId" clId="{5D8413D4-2C8F-4CC7-8535-72AD15A0C5DC}" dt="2025-11-08T10:47:38.602" v="2879" actId="478"/>
          <ac:spMkLst>
            <pc:docMk/>
            <pc:sldMk cId="3683219421" sldId="282"/>
            <ac:spMk id="6" creationId="{AE2A9BFD-DF56-CC18-5D14-8AA7B31AF783}"/>
          </ac:spMkLst>
        </pc:spChg>
        <pc:spChg chg="add mod">
          <ac:chgData name="Neemias Informatica Lima" userId="b77af7bd85500281" providerId="LiveId" clId="{5D8413D4-2C8F-4CC7-8535-72AD15A0C5DC}" dt="2025-11-08T23:30:38.455" v="3516"/>
          <ac:spMkLst>
            <pc:docMk/>
            <pc:sldMk cId="3683219421" sldId="282"/>
            <ac:spMk id="6" creationId="{F4AE79F2-A6F0-1529-A0DD-75B1648864F2}"/>
          </ac:spMkLst>
        </pc:spChg>
        <pc:spChg chg="add del mod">
          <ac:chgData name="Neemias Informatica Lima" userId="b77af7bd85500281" providerId="LiveId" clId="{5D8413D4-2C8F-4CC7-8535-72AD15A0C5DC}" dt="2025-11-08T23:09:51.458" v="3308" actId="478"/>
          <ac:spMkLst>
            <pc:docMk/>
            <pc:sldMk cId="3683219421" sldId="282"/>
            <ac:spMk id="7" creationId="{483BDB70-6B81-2D88-34C0-A7CE99524E82}"/>
          </ac:spMkLst>
        </pc:spChg>
        <pc:spChg chg="add del mod">
          <ac:chgData name="Neemias Informatica Lima" userId="b77af7bd85500281" providerId="LiveId" clId="{5D8413D4-2C8F-4CC7-8535-72AD15A0C5DC}" dt="2025-11-08T10:47:38.602" v="2879" actId="478"/>
          <ac:spMkLst>
            <pc:docMk/>
            <pc:sldMk cId="3683219421" sldId="282"/>
            <ac:spMk id="7" creationId="{59A72648-9C72-64D3-F3F1-3A5385758383}"/>
          </ac:spMkLst>
        </pc:spChg>
        <pc:spChg chg="add del mod">
          <ac:chgData name="Neemias Informatica Lima" userId="b77af7bd85500281" providerId="LiveId" clId="{5D8413D4-2C8F-4CC7-8535-72AD15A0C5DC}" dt="2025-11-07T20:07:41.705" v="2414" actId="478"/>
          <ac:spMkLst>
            <pc:docMk/>
            <pc:sldMk cId="3683219421" sldId="282"/>
            <ac:spMk id="7" creationId="{C3944DA2-DC64-2ACC-69C2-723291D045BA}"/>
          </ac:spMkLst>
        </pc:spChg>
        <pc:spChg chg="add mod">
          <ac:chgData name="Neemias Informatica Lima" userId="b77af7bd85500281" providerId="LiveId" clId="{5D8413D4-2C8F-4CC7-8535-72AD15A0C5DC}" dt="2025-11-08T23:30:38.455" v="3516"/>
          <ac:spMkLst>
            <pc:docMk/>
            <pc:sldMk cId="3683219421" sldId="282"/>
            <ac:spMk id="7" creationId="{D6CF820B-BE2F-7573-4AD4-1E7EBDCB6B5D}"/>
          </ac:spMkLst>
        </pc:spChg>
        <pc:spChg chg="add del mod">
          <ac:chgData name="Neemias Informatica Lima" userId="b77af7bd85500281" providerId="LiveId" clId="{5D8413D4-2C8F-4CC7-8535-72AD15A0C5DC}" dt="2025-11-07T12:34:30.512" v="1822" actId="478"/>
          <ac:spMkLst>
            <pc:docMk/>
            <pc:sldMk cId="3683219421" sldId="282"/>
            <ac:spMk id="7" creationId="{EEDC109B-CE8F-55B8-62AE-2BA018F8D34C}"/>
          </ac:spMkLst>
        </pc:spChg>
        <pc:spChg chg="mod">
          <ac:chgData name="Neemias Informatica Lima" userId="b77af7bd85500281" providerId="LiveId" clId="{5D8413D4-2C8F-4CC7-8535-72AD15A0C5DC}" dt="2025-11-08T23:35:18.804" v="357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34:08.826" v="3551"/>
          <ac:spMkLst>
            <pc:docMk/>
            <pc:sldMk cId="3683219421" sldId="282"/>
            <ac:spMk id="14" creationId="{00000000-0000-0000-0000-000000000000}"/>
          </ac:spMkLst>
        </pc:spChg>
        <pc:graphicFrameChg chg="add del modGraphic">
          <ac:chgData name="Neemias Informatica Lima" userId="b77af7bd85500281" providerId="LiveId" clId="{5D8413D4-2C8F-4CC7-8535-72AD15A0C5DC}" dt="2025-11-08T10:47:42.936" v="2882" actId="27309"/>
          <ac:graphicFrameMkLst>
            <pc:docMk/>
            <pc:sldMk cId="3683219421" sldId="282"/>
            <ac:graphicFrameMk id="13" creationId="{70F9145E-320A-75F1-99AD-C1FAEF830AFF}"/>
          </ac:graphicFrameMkLst>
        </pc:graphicFrameChg>
        <pc:picChg chg="add del mod">
          <ac:chgData name="Neemias Informatica Lima" userId="b77af7bd85500281" providerId="LiveId" clId="{5D8413D4-2C8F-4CC7-8535-72AD15A0C5DC}" dt="2025-11-07T19:46:09.424" v="2144" actId="478"/>
          <ac:picMkLst>
            <pc:docMk/>
            <pc:sldMk cId="3683219421" sldId="282"/>
            <ac:picMk id="5" creationId="{0A016C31-4C46-220F-DAEE-A0600A64B66D}"/>
          </ac:picMkLst>
        </pc:picChg>
        <pc:picChg chg="add del mod">
          <ac:chgData name="Neemias Informatica Lima" userId="b77af7bd85500281" providerId="LiveId" clId="{5D8413D4-2C8F-4CC7-8535-72AD15A0C5DC}" dt="2025-11-08T22:45:04.226" v="3107" actId="478"/>
          <ac:picMkLst>
            <pc:docMk/>
            <pc:sldMk cId="3683219421" sldId="282"/>
            <ac:picMk id="5" creationId="{18EE06C1-A42F-4CE3-D085-065BA6E92599}"/>
          </ac:picMkLst>
        </pc:picChg>
        <pc:picChg chg="add del mod">
          <ac:chgData name="Neemias Informatica Lima" userId="b77af7bd85500281" providerId="LiveId" clId="{5D8413D4-2C8F-4CC7-8535-72AD15A0C5DC}" dt="2025-11-08T23:30:37.954" v="3515" actId="478"/>
          <ac:picMkLst>
            <pc:docMk/>
            <pc:sldMk cId="3683219421" sldId="282"/>
            <ac:picMk id="5" creationId="{91BF729F-580B-2CF0-42D6-89BBFCD4E3E8}"/>
          </ac:picMkLst>
        </pc:picChg>
        <pc:picChg chg="add del mod">
          <ac:chgData name="Neemias Informatica Lima" userId="b77af7bd85500281" providerId="LiveId" clId="{5D8413D4-2C8F-4CC7-8535-72AD15A0C5DC}" dt="2025-11-08T10:31:28.402" v="2668" actId="478"/>
          <ac:picMkLst>
            <pc:docMk/>
            <pc:sldMk cId="3683219421" sldId="282"/>
            <ac:picMk id="5" creationId="{EE96BB9B-6EFF-3533-58B1-4A89F0E8AF41}"/>
          </ac:picMkLst>
        </pc:picChg>
        <pc:picChg chg="add del mod">
          <ac:chgData name="Neemias Informatica Lima" userId="b77af7bd85500281" providerId="LiveId" clId="{5D8413D4-2C8F-4CC7-8535-72AD15A0C5DC}" dt="2025-11-08T23:09:51.458" v="3308" actId="478"/>
          <ac:picMkLst>
            <pc:docMk/>
            <pc:sldMk cId="3683219421" sldId="282"/>
            <ac:picMk id="8" creationId="{46A0CB27-B145-7F3D-ACC3-148AA077A1B1}"/>
          </ac:picMkLst>
        </pc:picChg>
        <pc:picChg chg="add del mod">
          <ac:chgData name="Neemias Informatica Lima" userId="b77af7bd85500281" providerId="LiveId" clId="{5D8413D4-2C8F-4CC7-8535-72AD15A0C5DC}" dt="2025-11-07T12:34:30.512" v="1822" actId="478"/>
          <ac:picMkLst>
            <pc:docMk/>
            <pc:sldMk cId="3683219421" sldId="282"/>
            <ac:picMk id="8" creationId="{6CD4BBA2-CCB6-9D2C-35DF-DD7EC554BF02}"/>
          </ac:picMkLst>
        </pc:picChg>
        <pc:picChg chg="add del mod">
          <ac:chgData name="Neemias Informatica Lima" userId="b77af7bd85500281" providerId="LiveId" clId="{5D8413D4-2C8F-4CC7-8535-72AD15A0C5DC}" dt="2025-11-07T20:07:41.705" v="2414" actId="478"/>
          <ac:picMkLst>
            <pc:docMk/>
            <pc:sldMk cId="3683219421" sldId="282"/>
            <ac:picMk id="8" creationId="{7974248D-1603-292A-A24A-6EB1912E62E4}"/>
          </ac:picMkLst>
        </pc:picChg>
        <pc:picChg chg="add mod">
          <ac:chgData name="Neemias Informatica Lima" userId="b77af7bd85500281" providerId="LiveId" clId="{5D8413D4-2C8F-4CC7-8535-72AD15A0C5DC}" dt="2025-11-08T23:30:38.455" v="3516"/>
          <ac:picMkLst>
            <pc:docMk/>
            <pc:sldMk cId="3683219421" sldId="282"/>
            <ac:picMk id="8" creationId="{7A5540F5-2794-675C-FEA1-32F76B62D052}"/>
          </ac:picMkLst>
        </pc:picChg>
        <pc:picChg chg="add del mod">
          <ac:chgData name="Neemias Informatica Lima" userId="b77af7bd85500281" providerId="LiveId" clId="{5D8413D4-2C8F-4CC7-8535-72AD15A0C5DC}" dt="2025-11-08T10:47:38.602" v="2879" actId="478"/>
          <ac:picMkLst>
            <pc:docMk/>
            <pc:sldMk cId="3683219421" sldId="282"/>
            <ac:picMk id="8" creationId="{974241D1-972B-6E11-7F25-0D8CECB3A856}"/>
          </ac:picMkLst>
        </pc:picChg>
        <pc:picChg chg="add mod">
          <ac:chgData name="Neemias Informatica Lima" userId="b77af7bd85500281" providerId="LiveId" clId="{5D8413D4-2C8F-4CC7-8535-72AD15A0C5DC}" dt="2025-11-04T22:56:58.647" v="81"/>
          <ac:picMkLst>
            <pc:docMk/>
            <pc:sldMk cId="3683219421" sldId="282"/>
            <ac:picMk id="9" creationId="{3C0C349D-5294-B9F2-CD50-BB7D09EED133}"/>
          </ac:picMkLst>
        </pc:picChg>
      </pc:sldChg>
      <pc:sldChg chg="addSp delSp modSp mod">
        <pc:chgData name="Neemias Informatica Lima" userId="b77af7bd85500281" providerId="LiveId" clId="{5D8413D4-2C8F-4CC7-8535-72AD15A0C5DC}" dt="2025-11-08T23:36:44.722" v="3599" actId="20577"/>
        <pc:sldMkLst>
          <pc:docMk/>
          <pc:sldMk cId="3902406419" sldId="283"/>
        </pc:sldMkLst>
        <pc:spChg chg="add del mod">
          <ac:chgData name="Neemias Informatica Lima" userId="b77af7bd85500281" providerId="LiveId" clId="{5D8413D4-2C8F-4CC7-8535-72AD15A0C5DC}" dt="2025-11-07T19:46:14.600" v="2146" actId="478"/>
          <ac:spMkLst>
            <pc:docMk/>
            <pc:sldMk cId="3902406419" sldId="283"/>
            <ac:spMk id="2" creationId="{1AC29B76-4479-F23A-24B3-81EFAE97EA39}"/>
          </ac:spMkLst>
        </pc:spChg>
        <pc:spChg chg="add del mod">
          <ac:chgData name="Neemias Informatica Lima" userId="b77af7bd85500281" providerId="LiveId" clId="{5D8413D4-2C8F-4CC7-8535-72AD15A0C5DC}" dt="2025-11-08T22:45:09.618" v="3109" actId="478"/>
          <ac:spMkLst>
            <pc:docMk/>
            <pc:sldMk cId="3902406419" sldId="283"/>
            <ac:spMk id="2" creationId="{65CB95D2-E92D-DD4C-296B-0D13B9C0FD04}"/>
          </ac:spMkLst>
        </pc:spChg>
        <pc:spChg chg="add del mod">
          <ac:chgData name="Neemias Informatica Lima" userId="b77af7bd85500281" providerId="LiveId" clId="{5D8413D4-2C8F-4CC7-8535-72AD15A0C5DC}" dt="2025-11-08T23:31:04.635" v="3517" actId="478"/>
          <ac:spMkLst>
            <pc:docMk/>
            <pc:sldMk cId="3902406419" sldId="283"/>
            <ac:spMk id="2" creationId="{683C6911-D445-9257-EAD6-25957960265B}"/>
          </ac:spMkLst>
        </pc:spChg>
        <pc:spChg chg="add del mod">
          <ac:chgData name="Neemias Informatica Lima" userId="b77af7bd85500281" providerId="LiveId" clId="{5D8413D4-2C8F-4CC7-8535-72AD15A0C5DC}" dt="2025-11-08T10:31:34.555" v="2670" actId="478"/>
          <ac:spMkLst>
            <pc:docMk/>
            <pc:sldMk cId="3902406419" sldId="283"/>
            <ac:spMk id="2" creationId="{9AEC37DA-6C17-662B-B224-79AA30F92981}"/>
          </ac:spMkLst>
        </pc:spChg>
        <pc:spChg chg="add del mod">
          <ac:chgData name="Neemias Informatica Lima" userId="b77af7bd85500281" providerId="LiveId" clId="{5D8413D4-2C8F-4CC7-8535-72AD15A0C5DC}" dt="2025-11-07T19:46:14.600" v="2146" actId="478"/>
          <ac:spMkLst>
            <pc:docMk/>
            <pc:sldMk cId="3902406419" sldId="283"/>
            <ac:spMk id="3" creationId="{2268AB72-6F67-3437-9642-867FB202312B}"/>
          </ac:spMkLst>
        </pc:spChg>
        <pc:spChg chg="add del mod">
          <ac:chgData name="Neemias Informatica Lima" userId="b77af7bd85500281" providerId="LiveId" clId="{5D8413D4-2C8F-4CC7-8535-72AD15A0C5DC}" dt="2025-11-08T23:31:04.635" v="3517" actId="478"/>
          <ac:spMkLst>
            <pc:docMk/>
            <pc:sldMk cId="3902406419" sldId="283"/>
            <ac:spMk id="3" creationId="{5A4AEE58-B0D1-197F-43C8-D5D779BA3AE4}"/>
          </ac:spMkLst>
        </pc:spChg>
        <pc:spChg chg="add del mod">
          <ac:chgData name="Neemias Informatica Lima" userId="b77af7bd85500281" providerId="LiveId" clId="{5D8413D4-2C8F-4CC7-8535-72AD15A0C5DC}" dt="2025-11-08T22:45:09.618" v="3109" actId="478"/>
          <ac:spMkLst>
            <pc:docMk/>
            <pc:sldMk cId="3902406419" sldId="283"/>
            <ac:spMk id="3" creationId="{778CD18C-FF52-D6AD-3E8E-D3051507A8FA}"/>
          </ac:spMkLst>
        </pc:spChg>
        <pc:spChg chg="add del mod">
          <ac:chgData name="Neemias Informatica Lima" userId="b77af7bd85500281" providerId="LiveId" clId="{5D8413D4-2C8F-4CC7-8535-72AD15A0C5DC}" dt="2025-11-08T10:31:34.555" v="2670" actId="478"/>
          <ac:spMkLst>
            <pc:docMk/>
            <pc:sldMk cId="3902406419" sldId="283"/>
            <ac:spMk id="3" creationId="{847279F0-57A0-988A-DEAD-B110944C8418}"/>
          </ac:spMkLst>
        </pc:spChg>
        <pc:spChg chg="add del mod">
          <ac:chgData name="Neemias Informatica Lima" userId="b77af7bd85500281" providerId="LiveId" clId="{5D8413D4-2C8F-4CC7-8535-72AD15A0C5DC}" dt="2025-11-07T20:07:48.570" v="2416" actId="478"/>
          <ac:spMkLst>
            <pc:docMk/>
            <pc:sldMk cId="3902406419" sldId="283"/>
            <ac:spMk id="5" creationId="{8377CE2F-1FE3-FE52-8387-B871EEEB467B}"/>
          </ac:spMkLst>
        </pc:spChg>
        <pc:spChg chg="add del mod">
          <ac:chgData name="Neemias Informatica Lima" userId="b77af7bd85500281" providerId="LiveId" clId="{5D8413D4-2C8F-4CC7-8535-72AD15A0C5DC}" dt="2025-11-08T23:09:58.865" v="3310" actId="478"/>
          <ac:spMkLst>
            <pc:docMk/>
            <pc:sldMk cId="3902406419" sldId="283"/>
            <ac:spMk id="5" creationId="{A5B63F31-E50B-B12B-855E-CD0E9EF7AC76}"/>
          </ac:spMkLst>
        </pc:spChg>
        <pc:spChg chg="add mod">
          <ac:chgData name="Neemias Informatica Lima" userId="b77af7bd85500281" providerId="LiveId" clId="{5D8413D4-2C8F-4CC7-8535-72AD15A0C5DC}" dt="2025-11-08T23:31:06.831" v="3518"/>
          <ac:spMkLst>
            <pc:docMk/>
            <pc:sldMk cId="3902406419" sldId="283"/>
            <ac:spMk id="5" creationId="{C2AAA21C-EDE2-F415-4114-B81E9EE8B79C}"/>
          </ac:spMkLst>
        </pc:spChg>
        <pc:spChg chg="add del mod">
          <ac:chgData name="Neemias Informatica Lima" userId="b77af7bd85500281" providerId="LiveId" clId="{5D8413D4-2C8F-4CC7-8535-72AD15A0C5DC}" dt="2025-11-08T10:47:50.865" v="2883" actId="478"/>
          <ac:spMkLst>
            <pc:docMk/>
            <pc:sldMk cId="3902406419" sldId="283"/>
            <ac:spMk id="5" creationId="{D2414892-1959-8E14-62EF-4462EAB3A5C6}"/>
          </ac:spMkLst>
        </pc:spChg>
        <pc:spChg chg="add del mod">
          <ac:chgData name="Neemias Informatica Lima" userId="b77af7bd85500281" providerId="LiveId" clId="{5D8413D4-2C8F-4CC7-8535-72AD15A0C5DC}" dt="2025-11-07T12:34:37.824" v="1824" actId="478"/>
          <ac:spMkLst>
            <pc:docMk/>
            <pc:sldMk cId="3902406419" sldId="283"/>
            <ac:spMk id="5" creationId="{F1C2F631-FA40-8921-4B64-7773A5E9B854}"/>
          </ac:spMkLst>
        </pc:spChg>
        <pc:spChg chg="add del mod">
          <ac:chgData name="Neemias Informatica Lima" userId="b77af7bd85500281" providerId="LiveId" clId="{5D8413D4-2C8F-4CC7-8535-72AD15A0C5DC}" dt="2025-11-08T10:47:50.865" v="2883" actId="478"/>
          <ac:spMkLst>
            <pc:docMk/>
            <pc:sldMk cId="3902406419" sldId="283"/>
            <ac:spMk id="6" creationId="{0E38D6A1-CB1A-3F16-47C5-9677837BB1D8}"/>
          </ac:spMkLst>
        </pc:spChg>
        <pc:spChg chg="add del mod">
          <ac:chgData name="Neemias Informatica Lima" userId="b77af7bd85500281" providerId="LiveId" clId="{5D8413D4-2C8F-4CC7-8535-72AD15A0C5DC}" dt="2025-11-07T20:07:48.570" v="2416" actId="478"/>
          <ac:spMkLst>
            <pc:docMk/>
            <pc:sldMk cId="3902406419" sldId="283"/>
            <ac:spMk id="6" creationId="{401B6480-CF26-9DD8-82A4-AF78E28AE8B3}"/>
          </ac:spMkLst>
        </pc:spChg>
        <pc:spChg chg="add mod">
          <ac:chgData name="Neemias Informatica Lima" userId="b77af7bd85500281" providerId="LiveId" clId="{5D8413D4-2C8F-4CC7-8535-72AD15A0C5DC}" dt="2025-11-08T23:31:06.831" v="3518"/>
          <ac:spMkLst>
            <pc:docMk/>
            <pc:sldMk cId="3902406419" sldId="283"/>
            <ac:spMk id="6" creationId="{4621789C-A185-A455-32CC-79AF9F457CF1}"/>
          </ac:spMkLst>
        </pc:spChg>
        <pc:spChg chg="add del mod">
          <ac:chgData name="Neemias Informatica Lima" userId="b77af7bd85500281" providerId="LiveId" clId="{5D8413D4-2C8F-4CC7-8535-72AD15A0C5DC}" dt="2025-11-07T12:34:37.824" v="1824" actId="478"/>
          <ac:spMkLst>
            <pc:docMk/>
            <pc:sldMk cId="3902406419" sldId="283"/>
            <ac:spMk id="6" creationId="{591B3147-F270-B5A4-4AA5-86029E50F8D6}"/>
          </ac:spMkLst>
        </pc:spChg>
        <pc:spChg chg="add del mod">
          <ac:chgData name="Neemias Informatica Lima" userId="b77af7bd85500281" providerId="LiveId" clId="{5D8413D4-2C8F-4CC7-8535-72AD15A0C5DC}" dt="2025-11-08T23:09:58.865" v="3310" actId="478"/>
          <ac:spMkLst>
            <pc:docMk/>
            <pc:sldMk cId="3902406419" sldId="283"/>
            <ac:spMk id="6" creationId="{CA9CF417-ABE4-7640-0C9F-461370EBCAE7}"/>
          </ac:spMkLst>
        </pc:spChg>
        <pc:spChg chg="mod">
          <ac:chgData name="Neemias Informatica Lima" userId="b77af7bd85500281" providerId="LiveId" clId="{5D8413D4-2C8F-4CC7-8535-72AD15A0C5DC}" dt="2025-11-08T23:35:34.311" v="357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36:44.722" v="3599" actId="20577"/>
          <ac:spMkLst>
            <pc:docMk/>
            <pc:sldMk cId="3902406419" sldId="283"/>
            <ac:spMk id="15" creationId="{D5C09FDA-172B-4732-BD2E-A9BBEF8B191B}"/>
          </ac:spMkLst>
        </pc:spChg>
        <pc:picChg chg="add del mod">
          <ac:chgData name="Neemias Informatica Lima" userId="b77af7bd85500281" providerId="LiveId" clId="{5D8413D4-2C8F-4CC7-8535-72AD15A0C5DC}" dt="2025-11-08T23:31:04.635" v="3517" actId="478"/>
          <ac:picMkLst>
            <pc:docMk/>
            <pc:sldMk cId="3902406419" sldId="283"/>
            <ac:picMk id="4" creationId="{0213AEAD-4A61-A69F-DF80-B2BB1888C250}"/>
          </ac:picMkLst>
        </pc:picChg>
        <pc:picChg chg="add del mod">
          <ac:chgData name="Neemias Informatica Lima" userId="b77af7bd85500281" providerId="LiveId" clId="{5D8413D4-2C8F-4CC7-8535-72AD15A0C5DC}" dt="2025-11-07T19:46:14.600" v="2146" actId="478"/>
          <ac:picMkLst>
            <pc:docMk/>
            <pc:sldMk cId="3902406419" sldId="283"/>
            <ac:picMk id="4" creationId="{304FF3B7-D5D2-C417-B882-C9545FC5F1ED}"/>
          </ac:picMkLst>
        </pc:picChg>
        <pc:picChg chg="add del mod">
          <ac:chgData name="Neemias Informatica Lima" userId="b77af7bd85500281" providerId="LiveId" clId="{5D8413D4-2C8F-4CC7-8535-72AD15A0C5DC}" dt="2025-11-08T22:45:09.618" v="3109" actId="478"/>
          <ac:picMkLst>
            <pc:docMk/>
            <pc:sldMk cId="3902406419" sldId="283"/>
            <ac:picMk id="4" creationId="{32A19806-E77C-2CCC-2519-D6682EF7A296}"/>
          </ac:picMkLst>
        </pc:picChg>
        <pc:picChg chg="add del mod">
          <ac:chgData name="Neemias Informatica Lima" userId="b77af7bd85500281" providerId="LiveId" clId="{5D8413D4-2C8F-4CC7-8535-72AD15A0C5DC}" dt="2025-11-08T10:31:34.555" v="2670" actId="478"/>
          <ac:picMkLst>
            <pc:docMk/>
            <pc:sldMk cId="3902406419" sldId="283"/>
            <ac:picMk id="4" creationId="{F8DCD0D0-0EC9-2D9D-9FA0-157C5B087F50}"/>
          </ac:picMkLst>
        </pc:picChg>
        <pc:picChg chg="add del mod">
          <ac:chgData name="Neemias Informatica Lima" userId="b77af7bd85500281" providerId="LiveId" clId="{5D8413D4-2C8F-4CC7-8535-72AD15A0C5DC}" dt="2025-11-07T20:07:48.570" v="2416" actId="478"/>
          <ac:picMkLst>
            <pc:docMk/>
            <pc:sldMk cId="3902406419" sldId="283"/>
            <ac:picMk id="7" creationId="{3BCD4C36-F801-4F83-5BE0-587D840F135D}"/>
          </ac:picMkLst>
        </pc:picChg>
        <pc:picChg chg="add del mod">
          <ac:chgData name="Neemias Informatica Lima" userId="b77af7bd85500281" providerId="LiveId" clId="{5D8413D4-2C8F-4CC7-8535-72AD15A0C5DC}" dt="2025-11-07T12:34:37.824" v="1824" actId="478"/>
          <ac:picMkLst>
            <pc:docMk/>
            <pc:sldMk cId="3902406419" sldId="283"/>
            <ac:picMk id="7" creationId="{667A682E-07E6-A2E2-E1B2-EF354766BBDD}"/>
          </ac:picMkLst>
        </pc:picChg>
        <pc:picChg chg="add mod">
          <ac:chgData name="Neemias Informatica Lima" userId="b77af7bd85500281" providerId="LiveId" clId="{5D8413D4-2C8F-4CC7-8535-72AD15A0C5DC}" dt="2025-11-08T23:31:06.831" v="3518"/>
          <ac:picMkLst>
            <pc:docMk/>
            <pc:sldMk cId="3902406419" sldId="283"/>
            <ac:picMk id="7" creationId="{7DE4BC5C-CA6F-F40E-A8A1-D0E7D07D4B8C}"/>
          </ac:picMkLst>
        </pc:picChg>
        <pc:picChg chg="add del mod">
          <ac:chgData name="Neemias Informatica Lima" userId="b77af7bd85500281" providerId="LiveId" clId="{5D8413D4-2C8F-4CC7-8535-72AD15A0C5DC}" dt="2025-11-08T10:47:50.865" v="2883" actId="478"/>
          <ac:picMkLst>
            <pc:docMk/>
            <pc:sldMk cId="3902406419" sldId="283"/>
            <ac:picMk id="7" creationId="{B904C529-4F98-CA9C-A7C8-945402B44D7F}"/>
          </ac:picMkLst>
        </pc:picChg>
        <pc:picChg chg="add del mod">
          <ac:chgData name="Neemias Informatica Lima" userId="b77af7bd85500281" providerId="LiveId" clId="{5D8413D4-2C8F-4CC7-8535-72AD15A0C5DC}" dt="2025-11-08T23:09:58.865" v="3310" actId="478"/>
          <ac:picMkLst>
            <pc:docMk/>
            <pc:sldMk cId="3902406419" sldId="283"/>
            <ac:picMk id="7" creationId="{D52D6104-03A8-7749-A693-1C3E059DE462}"/>
          </ac:picMkLst>
        </pc:picChg>
        <pc:picChg chg="add mod">
          <ac:chgData name="Neemias Informatica Lima" userId="b77af7bd85500281" providerId="LiveId" clId="{5D8413D4-2C8F-4CC7-8535-72AD15A0C5DC}" dt="2025-11-04T22:57:08.225" v="83"/>
          <ac:picMkLst>
            <pc:docMk/>
            <pc:sldMk cId="3902406419" sldId="283"/>
            <ac:picMk id="8" creationId="{916F47E9-0573-8EAF-7B29-3EFCDE0DE04B}"/>
          </ac:picMkLst>
        </pc:picChg>
      </pc:sldChg>
      <pc:sldChg chg="addSp delSp modSp mod">
        <pc:chgData name="Neemias Informatica Lima" userId="b77af7bd85500281" providerId="LiveId" clId="{5D8413D4-2C8F-4CC7-8535-72AD15A0C5DC}" dt="2025-11-08T23:38:26.438" v="3620" actId="20577"/>
        <pc:sldMkLst>
          <pc:docMk/>
          <pc:sldMk cId="2424059023" sldId="284"/>
        </pc:sldMkLst>
        <pc:spChg chg="add del mod">
          <ac:chgData name="Neemias Informatica Lima" userId="b77af7bd85500281" providerId="LiveId" clId="{5D8413D4-2C8F-4CC7-8535-72AD15A0C5DC}" dt="2025-11-07T19:46:55.288" v="2148" actId="478"/>
          <ac:spMkLst>
            <pc:docMk/>
            <pc:sldMk cId="2424059023" sldId="284"/>
            <ac:spMk id="2" creationId="{2D82D2F6-844D-322C-1C67-6D39100A607A}"/>
          </ac:spMkLst>
        </pc:spChg>
        <pc:spChg chg="add del mod">
          <ac:chgData name="Neemias Informatica Lima" userId="b77af7bd85500281" providerId="LiveId" clId="{5D8413D4-2C8F-4CC7-8535-72AD15A0C5DC}" dt="2025-11-08T22:45:21.835" v="3113" actId="478"/>
          <ac:spMkLst>
            <pc:docMk/>
            <pc:sldMk cId="2424059023" sldId="284"/>
            <ac:spMk id="2" creationId="{D896E854-FD1D-A73C-37E0-D347AD31DBE0}"/>
          </ac:spMkLst>
        </pc:spChg>
        <pc:spChg chg="add del mod">
          <ac:chgData name="Neemias Informatica Lima" userId="b77af7bd85500281" providerId="LiveId" clId="{5D8413D4-2C8F-4CC7-8535-72AD15A0C5DC}" dt="2025-11-08T10:31:45.972" v="2674" actId="478"/>
          <ac:spMkLst>
            <pc:docMk/>
            <pc:sldMk cId="2424059023" sldId="284"/>
            <ac:spMk id="2" creationId="{D95C08DD-7C9C-0E8E-D917-CC45F4DCB80B}"/>
          </ac:spMkLst>
        </pc:spChg>
        <pc:spChg chg="add del mod">
          <ac:chgData name="Neemias Informatica Lima" userId="b77af7bd85500281" providerId="LiveId" clId="{5D8413D4-2C8F-4CC7-8535-72AD15A0C5DC}" dt="2025-11-08T23:32:02.003" v="3521" actId="478"/>
          <ac:spMkLst>
            <pc:docMk/>
            <pc:sldMk cId="2424059023" sldId="284"/>
            <ac:spMk id="2" creationId="{F3B1D3F9-B3EB-764C-5FFB-B628C9864E6C}"/>
          </ac:spMkLst>
        </pc:spChg>
        <pc:spChg chg="add del mod">
          <ac:chgData name="Neemias Informatica Lima" userId="b77af7bd85500281" providerId="LiveId" clId="{5D8413D4-2C8F-4CC7-8535-72AD15A0C5DC}" dt="2025-11-07T19:46:55.288" v="2148" actId="478"/>
          <ac:spMkLst>
            <pc:docMk/>
            <pc:sldMk cId="2424059023" sldId="284"/>
            <ac:spMk id="3" creationId="{04D2196D-818E-E8A7-82C5-D3F21AA9955B}"/>
          </ac:spMkLst>
        </pc:spChg>
        <pc:spChg chg="add del mod">
          <ac:chgData name="Neemias Informatica Lima" userId="b77af7bd85500281" providerId="LiveId" clId="{5D8413D4-2C8F-4CC7-8535-72AD15A0C5DC}" dt="2025-11-08T22:45:21.835" v="3113" actId="478"/>
          <ac:spMkLst>
            <pc:docMk/>
            <pc:sldMk cId="2424059023" sldId="284"/>
            <ac:spMk id="3" creationId="{30B328D4-4983-D00C-49AE-91C0D8B57DDB}"/>
          </ac:spMkLst>
        </pc:spChg>
        <pc:spChg chg="add del mod">
          <ac:chgData name="Neemias Informatica Lima" userId="b77af7bd85500281" providerId="LiveId" clId="{5D8413D4-2C8F-4CC7-8535-72AD15A0C5DC}" dt="2025-11-08T10:31:45.972" v="2674" actId="478"/>
          <ac:spMkLst>
            <pc:docMk/>
            <pc:sldMk cId="2424059023" sldId="284"/>
            <ac:spMk id="3" creationId="{56EF9451-B5A8-4B28-1CE5-37FD68176843}"/>
          </ac:spMkLst>
        </pc:spChg>
        <pc:spChg chg="add del mod">
          <ac:chgData name="Neemias Informatica Lima" userId="b77af7bd85500281" providerId="LiveId" clId="{5D8413D4-2C8F-4CC7-8535-72AD15A0C5DC}" dt="2025-11-08T23:32:02.003" v="3521" actId="478"/>
          <ac:spMkLst>
            <pc:docMk/>
            <pc:sldMk cId="2424059023" sldId="284"/>
            <ac:spMk id="3" creationId="{7E349077-3B6A-3912-7CB5-71F99F570600}"/>
          </ac:spMkLst>
        </pc:spChg>
        <pc:spChg chg="add del mod">
          <ac:chgData name="Neemias Informatica Lima" userId="b77af7bd85500281" providerId="LiveId" clId="{5D8413D4-2C8F-4CC7-8535-72AD15A0C5DC}" dt="2025-11-08T10:48:02.130" v="2887" actId="478"/>
          <ac:spMkLst>
            <pc:docMk/>
            <pc:sldMk cId="2424059023" sldId="284"/>
            <ac:spMk id="5" creationId="{1D18CAA4-DCDD-38C2-AFDB-AFA26CCFACDB}"/>
          </ac:spMkLst>
        </pc:spChg>
        <pc:spChg chg="add del mod">
          <ac:chgData name="Neemias Informatica Lima" userId="b77af7bd85500281" providerId="LiveId" clId="{5D8413D4-2C8F-4CC7-8535-72AD15A0C5DC}" dt="2025-11-08T23:10:13.027" v="3314" actId="478"/>
          <ac:spMkLst>
            <pc:docMk/>
            <pc:sldMk cId="2424059023" sldId="284"/>
            <ac:spMk id="5" creationId="{745AE32C-3B4F-02FE-A067-95A3E233507D}"/>
          </ac:spMkLst>
        </pc:spChg>
        <pc:spChg chg="add del mod">
          <ac:chgData name="Neemias Informatica Lima" userId="b77af7bd85500281" providerId="LiveId" clId="{5D8413D4-2C8F-4CC7-8535-72AD15A0C5DC}" dt="2025-11-07T12:34:49.704" v="1828" actId="478"/>
          <ac:spMkLst>
            <pc:docMk/>
            <pc:sldMk cId="2424059023" sldId="284"/>
            <ac:spMk id="5" creationId="{915C8FCE-2D3E-43D6-249D-FAEBF1BE7A33}"/>
          </ac:spMkLst>
        </pc:spChg>
        <pc:spChg chg="add mod">
          <ac:chgData name="Neemias Informatica Lima" userId="b77af7bd85500281" providerId="LiveId" clId="{5D8413D4-2C8F-4CC7-8535-72AD15A0C5DC}" dt="2025-11-08T23:32:02.375" v="3522"/>
          <ac:spMkLst>
            <pc:docMk/>
            <pc:sldMk cId="2424059023" sldId="284"/>
            <ac:spMk id="5" creationId="{C95767F8-DCD1-7DCF-1B53-F90E0BE4829C}"/>
          </ac:spMkLst>
        </pc:spChg>
        <pc:spChg chg="add del mod">
          <ac:chgData name="Neemias Informatica Lima" userId="b77af7bd85500281" providerId="LiveId" clId="{5D8413D4-2C8F-4CC7-8535-72AD15A0C5DC}" dt="2025-11-07T20:08:09.025" v="2420" actId="478"/>
          <ac:spMkLst>
            <pc:docMk/>
            <pc:sldMk cId="2424059023" sldId="284"/>
            <ac:spMk id="5" creationId="{FF0652FF-11DF-D145-AB4C-8C7B3AB83036}"/>
          </ac:spMkLst>
        </pc:spChg>
        <pc:spChg chg="add del mod">
          <ac:chgData name="Neemias Informatica Lima" userId="b77af7bd85500281" providerId="LiveId" clId="{5D8413D4-2C8F-4CC7-8535-72AD15A0C5DC}" dt="2025-11-07T12:34:49.704" v="1828" actId="478"/>
          <ac:spMkLst>
            <pc:docMk/>
            <pc:sldMk cId="2424059023" sldId="284"/>
            <ac:spMk id="6" creationId="{08B8C0CC-B4F3-7E12-F526-CFE1488EB401}"/>
          </ac:spMkLst>
        </pc:spChg>
        <pc:spChg chg="add del mod">
          <ac:chgData name="Neemias Informatica Lima" userId="b77af7bd85500281" providerId="LiveId" clId="{5D8413D4-2C8F-4CC7-8535-72AD15A0C5DC}" dt="2025-11-08T23:10:13.027" v="3314" actId="478"/>
          <ac:spMkLst>
            <pc:docMk/>
            <pc:sldMk cId="2424059023" sldId="284"/>
            <ac:spMk id="6" creationId="{9BC7FB67-1DE9-014D-C956-5D95FD1B0F57}"/>
          </ac:spMkLst>
        </pc:spChg>
        <pc:spChg chg="add del mod">
          <ac:chgData name="Neemias Informatica Lima" userId="b77af7bd85500281" providerId="LiveId" clId="{5D8413D4-2C8F-4CC7-8535-72AD15A0C5DC}" dt="2025-11-08T10:48:02.130" v="2887" actId="478"/>
          <ac:spMkLst>
            <pc:docMk/>
            <pc:sldMk cId="2424059023" sldId="284"/>
            <ac:spMk id="6" creationId="{D0220945-AE7D-3270-C8A9-EBD159F1F379}"/>
          </ac:spMkLst>
        </pc:spChg>
        <pc:spChg chg="add del mod">
          <ac:chgData name="Neemias Informatica Lima" userId="b77af7bd85500281" providerId="LiveId" clId="{5D8413D4-2C8F-4CC7-8535-72AD15A0C5DC}" dt="2025-11-07T20:08:09.025" v="2420" actId="478"/>
          <ac:spMkLst>
            <pc:docMk/>
            <pc:sldMk cId="2424059023" sldId="284"/>
            <ac:spMk id="6" creationId="{F473EC0C-8DDB-9A46-28D1-4E76B32FC5AA}"/>
          </ac:spMkLst>
        </pc:spChg>
        <pc:spChg chg="add mod">
          <ac:chgData name="Neemias Informatica Lima" userId="b77af7bd85500281" providerId="LiveId" clId="{5D8413D4-2C8F-4CC7-8535-72AD15A0C5DC}" dt="2025-11-08T23:32:02.375" v="3522"/>
          <ac:spMkLst>
            <pc:docMk/>
            <pc:sldMk cId="2424059023" sldId="284"/>
            <ac:spMk id="6" creationId="{F65AD5E9-32D2-6A16-3A31-E28AAE670AFA}"/>
          </ac:spMkLst>
        </pc:spChg>
        <pc:spChg chg="mod">
          <ac:chgData name="Neemias Informatica Lima" userId="b77af7bd85500281" providerId="LiveId" clId="{5D8413D4-2C8F-4CC7-8535-72AD15A0C5DC}" dt="2025-11-08T23:37:41.557" v="36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38:26.438" v="3620" actId="20577"/>
          <ac:spMkLst>
            <pc:docMk/>
            <pc:sldMk cId="2424059023" sldId="284"/>
            <ac:spMk id="15" creationId="{C3A1BEFC-B9B8-4142-B09F-1F5B330F4265}"/>
          </ac:spMkLst>
        </pc:spChg>
        <pc:picChg chg="add del mod">
          <ac:chgData name="Neemias Informatica Lima" userId="b77af7bd85500281" providerId="LiveId" clId="{5D8413D4-2C8F-4CC7-8535-72AD15A0C5DC}" dt="2025-11-07T19:46:55.288" v="2148" actId="478"/>
          <ac:picMkLst>
            <pc:docMk/>
            <pc:sldMk cId="2424059023" sldId="284"/>
            <ac:picMk id="4" creationId="{26C11E25-40F9-FB85-1106-CD384AA8A41C}"/>
          </ac:picMkLst>
        </pc:picChg>
        <pc:picChg chg="add del mod">
          <ac:chgData name="Neemias Informatica Lima" userId="b77af7bd85500281" providerId="LiveId" clId="{5D8413D4-2C8F-4CC7-8535-72AD15A0C5DC}" dt="2025-11-08T22:45:21.835" v="3113" actId="478"/>
          <ac:picMkLst>
            <pc:docMk/>
            <pc:sldMk cId="2424059023" sldId="284"/>
            <ac:picMk id="4" creationId="{650B33BD-49D2-6B23-74CB-3F7856D661C1}"/>
          </ac:picMkLst>
        </pc:picChg>
        <pc:picChg chg="add del mod">
          <ac:chgData name="Neemias Informatica Lima" userId="b77af7bd85500281" providerId="LiveId" clId="{5D8413D4-2C8F-4CC7-8535-72AD15A0C5DC}" dt="2025-11-08T10:31:45.972" v="2674" actId="478"/>
          <ac:picMkLst>
            <pc:docMk/>
            <pc:sldMk cId="2424059023" sldId="284"/>
            <ac:picMk id="4" creationId="{B3AABCF8-FDED-9A0E-A4D2-525473C40C5F}"/>
          </ac:picMkLst>
        </pc:picChg>
        <pc:picChg chg="add del mod">
          <ac:chgData name="Neemias Informatica Lima" userId="b77af7bd85500281" providerId="LiveId" clId="{5D8413D4-2C8F-4CC7-8535-72AD15A0C5DC}" dt="2025-11-08T23:32:02.003" v="3521" actId="478"/>
          <ac:picMkLst>
            <pc:docMk/>
            <pc:sldMk cId="2424059023" sldId="284"/>
            <ac:picMk id="4" creationId="{E99488C8-8140-C4C4-0E86-F2972DFE4E71}"/>
          </ac:picMkLst>
        </pc:picChg>
        <pc:picChg chg="add del mod">
          <ac:chgData name="Neemias Informatica Lima" userId="b77af7bd85500281" providerId="LiveId" clId="{5D8413D4-2C8F-4CC7-8535-72AD15A0C5DC}" dt="2025-11-07T12:34:49.704" v="1828" actId="478"/>
          <ac:picMkLst>
            <pc:docMk/>
            <pc:sldMk cId="2424059023" sldId="284"/>
            <ac:picMk id="7" creationId="{001F7B30-F2CC-CAF1-05F5-07858EDB5C11}"/>
          </ac:picMkLst>
        </pc:picChg>
        <pc:picChg chg="add mod">
          <ac:chgData name="Neemias Informatica Lima" userId="b77af7bd85500281" providerId="LiveId" clId="{5D8413D4-2C8F-4CC7-8535-72AD15A0C5DC}" dt="2025-11-08T23:32:02.375" v="3522"/>
          <ac:picMkLst>
            <pc:docMk/>
            <pc:sldMk cId="2424059023" sldId="284"/>
            <ac:picMk id="7" creationId="{0EA8CA2C-B065-EF18-419C-E74F0137A940}"/>
          </ac:picMkLst>
        </pc:picChg>
        <pc:picChg chg="add del mod">
          <ac:chgData name="Neemias Informatica Lima" userId="b77af7bd85500281" providerId="LiveId" clId="{5D8413D4-2C8F-4CC7-8535-72AD15A0C5DC}" dt="2025-11-07T20:08:09.025" v="2420" actId="478"/>
          <ac:picMkLst>
            <pc:docMk/>
            <pc:sldMk cId="2424059023" sldId="284"/>
            <ac:picMk id="7" creationId="{78B2297B-735A-CBF5-B38B-8D8A23E76AA1}"/>
          </ac:picMkLst>
        </pc:picChg>
        <pc:picChg chg="add del mod">
          <ac:chgData name="Neemias Informatica Lima" userId="b77af7bd85500281" providerId="LiveId" clId="{5D8413D4-2C8F-4CC7-8535-72AD15A0C5DC}" dt="2025-11-08T23:10:13.027" v="3314" actId="478"/>
          <ac:picMkLst>
            <pc:docMk/>
            <pc:sldMk cId="2424059023" sldId="284"/>
            <ac:picMk id="7" creationId="{8FEE0134-2B20-B6E6-D1FB-57A94BF0B18C}"/>
          </ac:picMkLst>
        </pc:picChg>
        <pc:picChg chg="add del mod">
          <ac:chgData name="Neemias Informatica Lima" userId="b77af7bd85500281" providerId="LiveId" clId="{5D8413D4-2C8F-4CC7-8535-72AD15A0C5DC}" dt="2025-11-08T10:48:02.130" v="2887" actId="478"/>
          <ac:picMkLst>
            <pc:docMk/>
            <pc:sldMk cId="2424059023" sldId="284"/>
            <ac:picMk id="7" creationId="{CF925890-14E4-A5AC-A712-F0655866D779}"/>
          </ac:picMkLst>
        </pc:picChg>
        <pc:picChg chg="add mod">
          <ac:chgData name="Neemias Informatica Lima" userId="b77af7bd85500281" providerId="LiveId" clId="{5D8413D4-2C8F-4CC7-8535-72AD15A0C5DC}" dt="2025-11-04T22:57:23.950" v="87"/>
          <ac:picMkLst>
            <pc:docMk/>
            <pc:sldMk cId="2424059023" sldId="284"/>
            <ac:picMk id="8" creationId="{9E1862E1-186B-285F-7FBE-360465B85441}"/>
          </ac:picMkLst>
        </pc:picChg>
      </pc:sldChg>
      <pc:sldChg chg="addSp delSp modSp mod">
        <pc:chgData name="Neemias Informatica Lima" userId="b77af7bd85500281" providerId="LiveId" clId="{5D8413D4-2C8F-4CC7-8535-72AD15A0C5DC}" dt="2025-11-08T23:41:10.742" v="3655" actId="20577"/>
        <pc:sldMkLst>
          <pc:docMk/>
          <pc:sldMk cId="2241968852" sldId="285"/>
        </pc:sldMkLst>
        <pc:spChg chg="add del mod">
          <ac:chgData name="Neemias Informatica Lima" userId="b77af7bd85500281" providerId="LiveId" clId="{5D8413D4-2C8F-4CC7-8535-72AD15A0C5DC}" dt="2025-11-08T23:32:23.954" v="3527" actId="478"/>
          <ac:spMkLst>
            <pc:docMk/>
            <pc:sldMk cId="2241968852" sldId="285"/>
            <ac:spMk id="2" creationId="{299AC557-E6F7-BCCB-46C5-5A4FE6B030DE}"/>
          </ac:spMkLst>
        </pc:spChg>
        <pc:spChg chg="add del mod">
          <ac:chgData name="Neemias Informatica Lima" userId="b77af7bd85500281" providerId="LiveId" clId="{5D8413D4-2C8F-4CC7-8535-72AD15A0C5DC}" dt="2025-11-08T10:31:59.843" v="2678" actId="478"/>
          <ac:spMkLst>
            <pc:docMk/>
            <pc:sldMk cId="2241968852" sldId="285"/>
            <ac:spMk id="2" creationId="{866BB8DF-6E1C-ACD4-9270-5D5916A201F7}"/>
          </ac:spMkLst>
        </pc:spChg>
        <pc:spChg chg="add del mod">
          <ac:chgData name="Neemias Informatica Lima" userId="b77af7bd85500281" providerId="LiveId" clId="{5D8413D4-2C8F-4CC7-8535-72AD15A0C5DC}" dt="2025-11-08T22:45:35.034" v="3117" actId="478"/>
          <ac:spMkLst>
            <pc:docMk/>
            <pc:sldMk cId="2241968852" sldId="285"/>
            <ac:spMk id="2" creationId="{D9785F67-C9D0-1C57-5DA3-309D2EE4B5C5}"/>
          </ac:spMkLst>
        </pc:spChg>
        <pc:spChg chg="add del mod">
          <ac:chgData name="Neemias Informatica Lima" userId="b77af7bd85500281" providerId="LiveId" clId="{5D8413D4-2C8F-4CC7-8535-72AD15A0C5DC}" dt="2025-11-07T19:47:14.457" v="2152" actId="478"/>
          <ac:spMkLst>
            <pc:docMk/>
            <pc:sldMk cId="2241968852" sldId="285"/>
            <ac:spMk id="2" creationId="{E65A2162-DFE0-C620-DAC8-D2C87B85B8D0}"/>
          </ac:spMkLst>
        </pc:spChg>
        <pc:spChg chg="add del mod">
          <ac:chgData name="Neemias Informatica Lima" userId="b77af7bd85500281" providerId="LiveId" clId="{5D8413D4-2C8F-4CC7-8535-72AD15A0C5DC}" dt="2025-11-08T22:45:35.034" v="3117" actId="478"/>
          <ac:spMkLst>
            <pc:docMk/>
            <pc:sldMk cId="2241968852" sldId="285"/>
            <ac:spMk id="3" creationId="{5B6B98CC-D0BF-75C3-09A0-3DCE3AC05C46}"/>
          </ac:spMkLst>
        </pc:spChg>
        <pc:spChg chg="add del mod">
          <ac:chgData name="Neemias Informatica Lima" userId="b77af7bd85500281" providerId="LiveId" clId="{5D8413D4-2C8F-4CC7-8535-72AD15A0C5DC}" dt="2025-11-08T10:31:59.843" v="2678" actId="478"/>
          <ac:spMkLst>
            <pc:docMk/>
            <pc:sldMk cId="2241968852" sldId="285"/>
            <ac:spMk id="3" creationId="{6581E9E0-52E5-110C-4A85-74F37E0FD980}"/>
          </ac:spMkLst>
        </pc:spChg>
        <pc:spChg chg="add del mod">
          <ac:chgData name="Neemias Informatica Lima" userId="b77af7bd85500281" providerId="LiveId" clId="{5D8413D4-2C8F-4CC7-8535-72AD15A0C5DC}" dt="2025-11-07T19:47:14.457" v="2152" actId="478"/>
          <ac:spMkLst>
            <pc:docMk/>
            <pc:sldMk cId="2241968852" sldId="285"/>
            <ac:spMk id="3" creationId="{9F847D01-A797-5C10-E685-B248E41F87B9}"/>
          </ac:spMkLst>
        </pc:spChg>
        <pc:spChg chg="add del mod">
          <ac:chgData name="Neemias Informatica Lima" userId="b77af7bd85500281" providerId="LiveId" clId="{5D8413D4-2C8F-4CC7-8535-72AD15A0C5DC}" dt="2025-11-08T23:32:23.954" v="3527" actId="478"/>
          <ac:spMkLst>
            <pc:docMk/>
            <pc:sldMk cId="2241968852" sldId="285"/>
            <ac:spMk id="3" creationId="{CF1D947A-F6B4-2C4A-272E-5489AA257862}"/>
          </ac:spMkLst>
        </pc:spChg>
        <pc:spChg chg="add del mod">
          <ac:chgData name="Neemias Informatica Lima" userId="b77af7bd85500281" providerId="LiveId" clId="{5D8413D4-2C8F-4CC7-8535-72AD15A0C5DC}" dt="2025-11-07T20:08:22.193" v="2424" actId="478"/>
          <ac:spMkLst>
            <pc:docMk/>
            <pc:sldMk cId="2241968852" sldId="285"/>
            <ac:spMk id="5" creationId="{0423BF21-BB77-29BA-324E-57AADCF85145}"/>
          </ac:spMkLst>
        </pc:spChg>
        <pc:spChg chg="add del mod">
          <ac:chgData name="Neemias Informatica Lima" userId="b77af7bd85500281" providerId="LiveId" clId="{5D8413D4-2C8F-4CC7-8535-72AD15A0C5DC}" dt="2025-11-08T23:10:27.506" v="3318" actId="478"/>
          <ac:spMkLst>
            <pc:docMk/>
            <pc:sldMk cId="2241968852" sldId="285"/>
            <ac:spMk id="5" creationId="{34456519-45CA-33DB-A626-357B32B57D1C}"/>
          </ac:spMkLst>
        </pc:spChg>
        <pc:spChg chg="add del mod">
          <ac:chgData name="Neemias Informatica Lima" userId="b77af7bd85500281" providerId="LiveId" clId="{5D8413D4-2C8F-4CC7-8535-72AD15A0C5DC}" dt="2025-11-08T10:48:27.097" v="2891" actId="478"/>
          <ac:spMkLst>
            <pc:docMk/>
            <pc:sldMk cId="2241968852" sldId="285"/>
            <ac:spMk id="5" creationId="{6C59E0E9-AB49-0907-0B80-ECAA0479D47F}"/>
          </ac:spMkLst>
        </pc:spChg>
        <pc:spChg chg="add mod">
          <ac:chgData name="Neemias Informatica Lima" userId="b77af7bd85500281" providerId="LiveId" clId="{5D8413D4-2C8F-4CC7-8535-72AD15A0C5DC}" dt="2025-11-08T23:32:24.247" v="3528"/>
          <ac:spMkLst>
            <pc:docMk/>
            <pc:sldMk cId="2241968852" sldId="285"/>
            <ac:spMk id="5" creationId="{71997C57-6549-4495-C8DE-B5F95507399B}"/>
          </ac:spMkLst>
        </pc:spChg>
        <pc:spChg chg="add del mod">
          <ac:chgData name="Neemias Informatica Lima" userId="b77af7bd85500281" providerId="LiveId" clId="{5D8413D4-2C8F-4CC7-8535-72AD15A0C5DC}" dt="2025-11-07T12:35:01.920" v="1832" actId="478"/>
          <ac:spMkLst>
            <pc:docMk/>
            <pc:sldMk cId="2241968852" sldId="285"/>
            <ac:spMk id="5" creationId="{B6BFE334-BB11-80EA-C308-9A47842CC62B}"/>
          </ac:spMkLst>
        </pc:spChg>
        <pc:spChg chg="add del mod">
          <ac:chgData name="Neemias Informatica Lima" userId="b77af7bd85500281" providerId="LiveId" clId="{5D8413D4-2C8F-4CC7-8535-72AD15A0C5DC}" dt="2025-11-07T12:35:01.920" v="1832" actId="478"/>
          <ac:spMkLst>
            <pc:docMk/>
            <pc:sldMk cId="2241968852" sldId="285"/>
            <ac:spMk id="6" creationId="{3656D557-C925-1E0F-8593-375FD595EAC3}"/>
          </ac:spMkLst>
        </pc:spChg>
        <pc:spChg chg="add del mod">
          <ac:chgData name="Neemias Informatica Lima" userId="b77af7bd85500281" providerId="LiveId" clId="{5D8413D4-2C8F-4CC7-8535-72AD15A0C5DC}" dt="2025-11-07T20:08:22.193" v="2424" actId="478"/>
          <ac:spMkLst>
            <pc:docMk/>
            <pc:sldMk cId="2241968852" sldId="285"/>
            <ac:spMk id="6" creationId="{589330AB-8C38-795D-6264-818D94E4F2BD}"/>
          </ac:spMkLst>
        </pc:spChg>
        <pc:spChg chg="add del mod">
          <ac:chgData name="Neemias Informatica Lima" userId="b77af7bd85500281" providerId="LiveId" clId="{5D8413D4-2C8F-4CC7-8535-72AD15A0C5DC}" dt="2025-11-08T23:10:27.506" v="3318" actId="478"/>
          <ac:spMkLst>
            <pc:docMk/>
            <pc:sldMk cId="2241968852" sldId="285"/>
            <ac:spMk id="6" creationId="{59D7CAC3-D1E7-BE1B-AFD0-0CCCFA6C9BDA}"/>
          </ac:spMkLst>
        </pc:spChg>
        <pc:spChg chg="add mod">
          <ac:chgData name="Neemias Informatica Lima" userId="b77af7bd85500281" providerId="LiveId" clId="{5D8413D4-2C8F-4CC7-8535-72AD15A0C5DC}" dt="2025-11-08T23:32:24.247" v="3528"/>
          <ac:spMkLst>
            <pc:docMk/>
            <pc:sldMk cId="2241968852" sldId="285"/>
            <ac:spMk id="6" creationId="{5F0F0C0F-5660-4342-391E-FCEB17BC8C84}"/>
          </ac:spMkLst>
        </pc:spChg>
        <pc:spChg chg="add del mod">
          <ac:chgData name="Neemias Informatica Lima" userId="b77af7bd85500281" providerId="LiveId" clId="{5D8413D4-2C8F-4CC7-8535-72AD15A0C5DC}" dt="2025-11-08T10:48:27.097" v="2891" actId="478"/>
          <ac:spMkLst>
            <pc:docMk/>
            <pc:sldMk cId="2241968852" sldId="285"/>
            <ac:spMk id="6" creationId="{BBD67A43-793E-97BD-849A-397495E29F0A}"/>
          </ac:spMkLst>
        </pc:spChg>
        <pc:spChg chg="mod">
          <ac:chgData name="Neemias Informatica Lima" userId="b77af7bd85500281" providerId="LiveId" clId="{5D8413D4-2C8F-4CC7-8535-72AD15A0C5DC}" dt="2025-11-08T23:40:08.755" v="363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41:10.742" v="3655" actId="20577"/>
          <ac:spMkLst>
            <pc:docMk/>
            <pc:sldMk cId="2241968852" sldId="285"/>
            <ac:spMk id="15" creationId="{0F091E13-8EAD-4FFB-9473-BC74E5ABDC64}"/>
          </ac:spMkLst>
        </pc:spChg>
        <pc:picChg chg="add del mod">
          <ac:chgData name="Neemias Informatica Lima" userId="b77af7bd85500281" providerId="LiveId" clId="{5D8413D4-2C8F-4CC7-8535-72AD15A0C5DC}" dt="2025-11-08T23:32:23.954" v="3527" actId="478"/>
          <ac:picMkLst>
            <pc:docMk/>
            <pc:sldMk cId="2241968852" sldId="285"/>
            <ac:picMk id="4" creationId="{01F6DE90-3014-9200-E095-747BED6B7838}"/>
          </ac:picMkLst>
        </pc:picChg>
        <pc:picChg chg="add del mod">
          <ac:chgData name="Neemias Informatica Lima" userId="b77af7bd85500281" providerId="LiveId" clId="{5D8413D4-2C8F-4CC7-8535-72AD15A0C5DC}" dt="2025-11-08T10:31:59.843" v="2678" actId="478"/>
          <ac:picMkLst>
            <pc:docMk/>
            <pc:sldMk cId="2241968852" sldId="285"/>
            <ac:picMk id="4" creationId="{3A2312DA-3056-6EE4-E6AB-E62937F2CCDE}"/>
          </ac:picMkLst>
        </pc:picChg>
        <pc:picChg chg="add del mod">
          <ac:chgData name="Neemias Informatica Lima" userId="b77af7bd85500281" providerId="LiveId" clId="{5D8413D4-2C8F-4CC7-8535-72AD15A0C5DC}" dt="2025-11-07T19:47:14.457" v="2152" actId="478"/>
          <ac:picMkLst>
            <pc:docMk/>
            <pc:sldMk cId="2241968852" sldId="285"/>
            <ac:picMk id="4" creationId="{9BDB6657-301D-B82C-7C00-B5ABD0D2F85D}"/>
          </ac:picMkLst>
        </pc:picChg>
        <pc:picChg chg="add del mod">
          <ac:chgData name="Neemias Informatica Lima" userId="b77af7bd85500281" providerId="LiveId" clId="{5D8413D4-2C8F-4CC7-8535-72AD15A0C5DC}" dt="2025-11-08T22:45:35.034" v="3117" actId="478"/>
          <ac:picMkLst>
            <pc:docMk/>
            <pc:sldMk cId="2241968852" sldId="285"/>
            <ac:picMk id="4" creationId="{A39BECEA-23A8-7AA3-806C-523C7DA7F4E4}"/>
          </ac:picMkLst>
        </pc:picChg>
        <pc:picChg chg="add del mod">
          <ac:chgData name="Neemias Informatica Lima" userId="b77af7bd85500281" providerId="LiveId" clId="{5D8413D4-2C8F-4CC7-8535-72AD15A0C5DC}" dt="2025-11-07T12:35:01.920" v="1832" actId="478"/>
          <ac:picMkLst>
            <pc:docMk/>
            <pc:sldMk cId="2241968852" sldId="285"/>
            <ac:picMk id="7" creationId="{0F38010E-664A-83D3-9D2B-E64E53A1A0B1}"/>
          </ac:picMkLst>
        </pc:picChg>
        <pc:picChg chg="add del mod">
          <ac:chgData name="Neemias Informatica Lima" userId="b77af7bd85500281" providerId="LiveId" clId="{5D8413D4-2C8F-4CC7-8535-72AD15A0C5DC}" dt="2025-11-08T10:48:27.097" v="2891" actId="478"/>
          <ac:picMkLst>
            <pc:docMk/>
            <pc:sldMk cId="2241968852" sldId="285"/>
            <ac:picMk id="7" creationId="{14561009-B77C-D6BF-DC98-057B3D5E3286}"/>
          </ac:picMkLst>
        </pc:picChg>
        <pc:picChg chg="add del mod">
          <ac:chgData name="Neemias Informatica Lima" userId="b77af7bd85500281" providerId="LiveId" clId="{5D8413D4-2C8F-4CC7-8535-72AD15A0C5DC}" dt="2025-11-08T23:10:27.506" v="3318" actId="478"/>
          <ac:picMkLst>
            <pc:docMk/>
            <pc:sldMk cId="2241968852" sldId="285"/>
            <ac:picMk id="7" creationId="{5A797A73-4683-005A-7C44-2670BF4A183A}"/>
          </ac:picMkLst>
        </pc:picChg>
        <pc:picChg chg="add del mod">
          <ac:chgData name="Neemias Informatica Lima" userId="b77af7bd85500281" providerId="LiveId" clId="{5D8413D4-2C8F-4CC7-8535-72AD15A0C5DC}" dt="2025-11-07T20:08:22.193" v="2424" actId="478"/>
          <ac:picMkLst>
            <pc:docMk/>
            <pc:sldMk cId="2241968852" sldId="285"/>
            <ac:picMk id="7" creationId="{6D8B5077-C187-3DC1-A259-2DAD9E55FDE2}"/>
          </ac:picMkLst>
        </pc:picChg>
        <pc:picChg chg="add mod">
          <ac:chgData name="Neemias Informatica Lima" userId="b77af7bd85500281" providerId="LiveId" clId="{5D8413D4-2C8F-4CC7-8535-72AD15A0C5DC}" dt="2025-11-08T23:32:24.247" v="3528"/>
          <ac:picMkLst>
            <pc:docMk/>
            <pc:sldMk cId="2241968852" sldId="285"/>
            <ac:picMk id="7" creationId="{8D1D1D71-9BB0-C596-C7A9-148B842A6BB3}"/>
          </ac:picMkLst>
        </pc:picChg>
        <pc:picChg chg="add mod">
          <ac:chgData name="Neemias Informatica Lima" userId="b77af7bd85500281" providerId="LiveId" clId="{5D8413D4-2C8F-4CC7-8535-72AD15A0C5DC}" dt="2025-11-04T22:57:54.255" v="91"/>
          <ac:picMkLst>
            <pc:docMk/>
            <pc:sldMk cId="2241968852" sldId="285"/>
            <ac:picMk id="8" creationId="{54E6CBF6-7207-C27E-C0B9-B0FDF2E5786C}"/>
          </ac:picMkLst>
        </pc:picChg>
      </pc:sldChg>
      <pc:sldChg chg="addSp delSp modSp mod">
        <pc:chgData name="Neemias Informatica Lima" userId="b77af7bd85500281" providerId="LiveId" clId="{5D8413D4-2C8F-4CC7-8535-72AD15A0C5DC}" dt="2025-11-08T23:44:48.371" v="3701" actId="20577"/>
        <pc:sldMkLst>
          <pc:docMk/>
          <pc:sldMk cId="1959249856" sldId="286"/>
        </pc:sldMkLst>
        <pc:spChg chg="add del mod">
          <ac:chgData name="Neemias Informatica Lima" userId="b77af7bd85500281" providerId="LiveId" clId="{5D8413D4-2C8F-4CC7-8535-72AD15A0C5DC}" dt="2025-11-07T19:47:25.664" v="2156" actId="478"/>
          <ac:spMkLst>
            <pc:docMk/>
            <pc:sldMk cId="1959249856" sldId="286"/>
            <ac:spMk id="2" creationId="{4089C799-7ADF-E8A0-8F9D-367789DCEA9F}"/>
          </ac:spMkLst>
        </pc:spChg>
        <pc:spChg chg="add del mod">
          <ac:chgData name="Neemias Informatica Lima" userId="b77af7bd85500281" providerId="LiveId" clId="{5D8413D4-2C8F-4CC7-8535-72AD15A0C5DC}" dt="2025-11-08T22:45:48.154" v="3121" actId="478"/>
          <ac:spMkLst>
            <pc:docMk/>
            <pc:sldMk cId="1959249856" sldId="286"/>
            <ac:spMk id="2" creationId="{970A22DF-0834-A498-A2AD-DCC271B85EEB}"/>
          </ac:spMkLst>
        </pc:spChg>
        <pc:spChg chg="add del mod">
          <ac:chgData name="Neemias Informatica Lima" userId="b77af7bd85500281" providerId="LiveId" clId="{5D8413D4-2C8F-4CC7-8535-72AD15A0C5DC}" dt="2025-11-08T10:32:12.530" v="2682" actId="478"/>
          <ac:spMkLst>
            <pc:docMk/>
            <pc:sldMk cId="1959249856" sldId="286"/>
            <ac:spMk id="2" creationId="{A3067660-74B1-3B5A-6F6C-8FA66979B82E}"/>
          </ac:spMkLst>
        </pc:spChg>
        <pc:spChg chg="add del mod">
          <ac:chgData name="Neemias Informatica Lima" userId="b77af7bd85500281" providerId="LiveId" clId="{5D8413D4-2C8F-4CC7-8535-72AD15A0C5DC}" dt="2025-11-08T23:32:35.323" v="3531" actId="478"/>
          <ac:spMkLst>
            <pc:docMk/>
            <pc:sldMk cId="1959249856" sldId="286"/>
            <ac:spMk id="2" creationId="{E3FCE3BA-FA55-1715-845D-12C8789CB91A}"/>
          </ac:spMkLst>
        </pc:spChg>
        <pc:spChg chg="add del mod">
          <ac:chgData name="Neemias Informatica Lima" userId="b77af7bd85500281" providerId="LiveId" clId="{5D8413D4-2C8F-4CC7-8535-72AD15A0C5DC}" dt="2025-11-07T19:47:25.664" v="2156" actId="478"/>
          <ac:spMkLst>
            <pc:docMk/>
            <pc:sldMk cId="1959249856" sldId="286"/>
            <ac:spMk id="3" creationId="{446C9122-717E-FA3C-2B8C-6CF0CF2AEA65}"/>
          </ac:spMkLst>
        </pc:spChg>
        <pc:spChg chg="add del mod">
          <ac:chgData name="Neemias Informatica Lima" userId="b77af7bd85500281" providerId="LiveId" clId="{5D8413D4-2C8F-4CC7-8535-72AD15A0C5DC}" dt="2025-11-08T22:45:48.154" v="3121" actId="478"/>
          <ac:spMkLst>
            <pc:docMk/>
            <pc:sldMk cId="1959249856" sldId="286"/>
            <ac:spMk id="3" creationId="{492164D4-3292-2B32-43A5-E36BAB7FF944}"/>
          </ac:spMkLst>
        </pc:spChg>
        <pc:spChg chg="add del mod">
          <ac:chgData name="Neemias Informatica Lima" userId="b77af7bd85500281" providerId="LiveId" clId="{5D8413D4-2C8F-4CC7-8535-72AD15A0C5DC}" dt="2025-11-08T23:32:35.323" v="3531" actId="478"/>
          <ac:spMkLst>
            <pc:docMk/>
            <pc:sldMk cId="1959249856" sldId="286"/>
            <ac:spMk id="3" creationId="{A373ADF8-033D-BA8A-317E-A2ECDFD4C01D}"/>
          </ac:spMkLst>
        </pc:spChg>
        <pc:spChg chg="add del mod">
          <ac:chgData name="Neemias Informatica Lima" userId="b77af7bd85500281" providerId="LiveId" clId="{5D8413D4-2C8F-4CC7-8535-72AD15A0C5DC}" dt="2025-11-08T10:32:12.530" v="2682" actId="478"/>
          <ac:spMkLst>
            <pc:docMk/>
            <pc:sldMk cId="1959249856" sldId="286"/>
            <ac:spMk id="3" creationId="{FE651939-B523-2BCC-6DC9-B34D7673A3E2}"/>
          </ac:spMkLst>
        </pc:spChg>
        <pc:spChg chg="add del mod">
          <ac:chgData name="Neemias Informatica Lima" userId="b77af7bd85500281" providerId="LiveId" clId="{5D8413D4-2C8F-4CC7-8535-72AD15A0C5DC}" dt="2025-11-08T10:48:42.434" v="2895" actId="478"/>
          <ac:spMkLst>
            <pc:docMk/>
            <pc:sldMk cId="1959249856" sldId="286"/>
            <ac:spMk id="5" creationId="{3B92877B-9F0C-0CDA-5615-DAB7DC24937E}"/>
          </ac:spMkLst>
        </pc:spChg>
        <pc:spChg chg="add mod">
          <ac:chgData name="Neemias Informatica Lima" userId="b77af7bd85500281" providerId="LiveId" clId="{5D8413D4-2C8F-4CC7-8535-72AD15A0C5DC}" dt="2025-11-08T23:32:36.119" v="3532"/>
          <ac:spMkLst>
            <pc:docMk/>
            <pc:sldMk cId="1959249856" sldId="286"/>
            <ac:spMk id="5" creationId="{7BFA5452-1394-021D-FB0A-FD070AC9BB57}"/>
          </ac:spMkLst>
        </pc:spChg>
        <pc:spChg chg="add del mod">
          <ac:chgData name="Neemias Informatica Lima" userId="b77af7bd85500281" providerId="LiveId" clId="{5D8413D4-2C8F-4CC7-8535-72AD15A0C5DC}" dt="2025-11-07T20:08:35.240" v="2428" actId="478"/>
          <ac:spMkLst>
            <pc:docMk/>
            <pc:sldMk cId="1959249856" sldId="286"/>
            <ac:spMk id="5" creationId="{816FE1F3-6463-8239-D04D-07331AFD7F49}"/>
          </ac:spMkLst>
        </pc:spChg>
        <pc:spChg chg="add del mod">
          <ac:chgData name="Neemias Informatica Lima" userId="b77af7bd85500281" providerId="LiveId" clId="{5D8413D4-2C8F-4CC7-8535-72AD15A0C5DC}" dt="2025-11-08T23:10:41.314" v="3322" actId="478"/>
          <ac:spMkLst>
            <pc:docMk/>
            <pc:sldMk cId="1959249856" sldId="286"/>
            <ac:spMk id="5" creationId="{CC02F952-5C89-5F12-EE64-7F59322950F1}"/>
          </ac:spMkLst>
        </pc:spChg>
        <pc:spChg chg="add del mod">
          <ac:chgData name="Neemias Informatica Lima" userId="b77af7bd85500281" providerId="LiveId" clId="{5D8413D4-2C8F-4CC7-8535-72AD15A0C5DC}" dt="2025-11-07T12:35:13.024" v="1836" actId="478"/>
          <ac:spMkLst>
            <pc:docMk/>
            <pc:sldMk cId="1959249856" sldId="286"/>
            <ac:spMk id="5" creationId="{EC9E7884-0F5E-D788-B76B-1B8AED2D4D82}"/>
          </ac:spMkLst>
        </pc:spChg>
        <pc:spChg chg="add del mod">
          <ac:chgData name="Neemias Informatica Lima" userId="b77af7bd85500281" providerId="LiveId" clId="{5D8413D4-2C8F-4CC7-8535-72AD15A0C5DC}" dt="2025-11-07T20:08:35.240" v="2428" actId="478"/>
          <ac:spMkLst>
            <pc:docMk/>
            <pc:sldMk cId="1959249856" sldId="286"/>
            <ac:spMk id="6" creationId="{27A5F309-99B9-FB96-E630-90E440B28326}"/>
          </ac:spMkLst>
        </pc:spChg>
        <pc:spChg chg="add del mod">
          <ac:chgData name="Neemias Informatica Lima" userId="b77af7bd85500281" providerId="LiveId" clId="{5D8413D4-2C8F-4CC7-8535-72AD15A0C5DC}" dt="2025-11-08T23:10:41.314" v="3322" actId="478"/>
          <ac:spMkLst>
            <pc:docMk/>
            <pc:sldMk cId="1959249856" sldId="286"/>
            <ac:spMk id="6" creationId="{67FE7D29-DCC4-F7A8-A854-8581ADCE139F}"/>
          </ac:spMkLst>
        </pc:spChg>
        <pc:spChg chg="add del mod">
          <ac:chgData name="Neemias Informatica Lima" userId="b77af7bd85500281" providerId="LiveId" clId="{5D8413D4-2C8F-4CC7-8535-72AD15A0C5DC}" dt="2025-11-08T10:48:42.434" v="2895" actId="478"/>
          <ac:spMkLst>
            <pc:docMk/>
            <pc:sldMk cId="1959249856" sldId="286"/>
            <ac:spMk id="6" creationId="{8E01314D-075A-8AA4-D904-7CA83F874CAE}"/>
          </ac:spMkLst>
        </pc:spChg>
        <pc:spChg chg="add del mod">
          <ac:chgData name="Neemias Informatica Lima" userId="b77af7bd85500281" providerId="LiveId" clId="{5D8413D4-2C8F-4CC7-8535-72AD15A0C5DC}" dt="2025-11-07T12:35:13.024" v="1836" actId="478"/>
          <ac:spMkLst>
            <pc:docMk/>
            <pc:sldMk cId="1959249856" sldId="286"/>
            <ac:spMk id="6" creationId="{C006C890-78BF-2488-E2BF-65DF99DEBC60}"/>
          </ac:spMkLst>
        </pc:spChg>
        <pc:spChg chg="add mod">
          <ac:chgData name="Neemias Informatica Lima" userId="b77af7bd85500281" providerId="LiveId" clId="{5D8413D4-2C8F-4CC7-8535-72AD15A0C5DC}" dt="2025-11-08T23:32:36.119" v="3532"/>
          <ac:spMkLst>
            <pc:docMk/>
            <pc:sldMk cId="1959249856" sldId="286"/>
            <ac:spMk id="6" creationId="{F2E0579E-FE30-56FB-9448-E139054F0275}"/>
          </ac:spMkLst>
        </pc:spChg>
        <pc:spChg chg="mod">
          <ac:chgData name="Neemias Informatica Lima" userId="b77af7bd85500281" providerId="LiveId" clId="{5D8413D4-2C8F-4CC7-8535-72AD15A0C5DC}" dt="2025-11-08T23:43:25.905" v="367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44:48.371" v="3701" actId="20577"/>
          <ac:spMkLst>
            <pc:docMk/>
            <pc:sldMk cId="1959249856" sldId="286"/>
            <ac:spMk id="15" creationId="{863BB09B-C8C1-4354-BC51-D930C951E507}"/>
          </ac:spMkLst>
        </pc:spChg>
        <pc:picChg chg="add del mod">
          <ac:chgData name="Neemias Informatica Lima" userId="b77af7bd85500281" providerId="LiveId" clId="{5D8413D4-2C8F-4CC7-8535-72AD15A0C5DC}" dt="2025-11-07T19:47:25.664" v="2156" actId="478"/>
          <ac:picMkLst>
            <pc:docMk/>
            <pc:sldMk cId="1959249856" sldId="286"/>
            <ac:picMk id="4" creationId="{698337AD-529D-5AA5-59E7-13239BAFAA02}"/>
          </ac:picMkLst>
        </pc:picChg>
        <pc:picChg chg="add del mod">
          <ac:chgData name="Neemias Informatica Lima" userId="b77af7bd85500281" providerId="LiveId" clId="{5D8413D4-2C8F-4CC7-8535-72AD15A0C5DC}" dt="2025-11-08T22:45:48.154" v="3121" actId="478"/>
          <ac:picMkLst>
            <pc:docMk/>
            <pc:sldMk cId="1959249856" sldId="286"/>
            <ac:picMk id="4" creationId="{8EE5282C-BC87-B1F8-0DC8-B5A1F0038579}"/>
          </ac:picMkLst>
        </pc:picChg>
        <pc:picChg chg="add del mod">
          <ac:chgData name="Neemias Informatica Lima" userId="b77af7bd85500281" providerId="LiveId" clId="{5D8413D4-2C8F-4CC7-8535-72AD15A0C5DC}" dt="2025-11-08T10:32:12.530" v="2682" actId="478"/>
          <ac:picMkLst>
            <pc:docMk/>
            <pc:sldMk cId="1959249856" sldId="286"/>
            <ac:picMk id="4" creationId="{90EF1268-7880-CB00-1AE6-7641ADD01282}"/>
          </ac:picMkLst>
        </pc:picChg>
        <pc:picChg chg="add del mod">
          <ac:chgData name="Neemias Informatica Lima" userId="b77af7bd85500281" providerId="LiveId" clId="{5D8413D4-2C8F-4CC7-8535-72AD15A0C5DC}" dt="2025-11-08T23:32:35.323" v="3531" actId="478"/>
          <ac:picMkLst>
            <pc:docMk/>
            <pc:sldMk cId="1959249856" sldId="286"/>
            <ac:picMk id="4" creationId="{F16D8E84-F61A-2035-10BC-BA26DF01C88D}"/>
          </ac:picMkLst>
        </pc:picChg>
        <pc:picChg chg="add del mod">
          <ac:chgData name="Neemias Informatica Lima" userId="b77af7bd85500281" providerId="LiveId" clId="{5D8413D4-2C8F-4CC7-8535-72AD15A0C5DC}" dt="2025-11-08T10:48:42.434" v="2895" actId="478"/>
          <ac:picMkLst>
            <pc:docMk/>
            <pc:sldMk cId="1959249856" sldId="286"/>
            <ac:picMk id="7" creationId="{4E6DB0AE-2879-BC9C-9951-A1D5060E6E2A}"/>
          </ac:picMkLst>
        </pc:picChg>
        <pc:picChg chg="add mod">
          <ac:chgData name="Neemias Informatica Lima" userId="b77af7bd85500281" providerId="LiveId" clId="{5D8413D4-2C8F-4CC7-8535-72AD15A0C5DC}" dt="2025-11-08T23:32:36.119" v="3532"/>
          <ac:picMkLst>
            <pc:docMk/>
            <pc:sldMk cId="1959249856" sldId="286"/>
            <ac:picMk id="7" creationId="{732291FC-D2F6-8685-8AEE-3A52B9906EC5}"/>
          </ac:picMkLst>
        </pc:picChg>
        <pc:picChg chg="add del mod">
          <ac:chgData name="Neemias Informatica Lima" userId="b77af7bd85500281" providerId="LiveId" clId="{5D8413D4-2C8F-4CC7-8535-72AD15A0C5DC}" dt="2025-11-08T23:10:41.314" v="3322" actId="478"/>
          <ac:picMkLst>
            <pc:docMk/>
            <pc:sldMk cId="1959249856" sldId="286"/>
            <ac:picMk id="7" creationId="{A4E9DA7C-07DA-FC48-CC38-F409EF284519}"/>
          </ac:picMkLst>
        </pc:picChg>
        <pc:picChg chg="add del mod">
          <ac:chgData name="Neemias Informatica Lima" userId="b77af7bd85500281" providerId="LiveId" clId="{5D8413D4-2C8F-4CC7-8535-72AD15A0C5DC}" dt="2025-11-07T20:08:35.240" v="2428" actId="478"/>
          <ac:picMkLst>
            <pc:docMk/>
            <pc:sldMk cId="1959249856" sldId="286"/>
            <ac:picMk id="7" creationId="{D8AA1DA8-5654-FFC2-90B5-E5C7FB7D95D8}"/>
          </ac:picMkLst>
        </pc:picChg>
        <pc:picChg chg="add del mod">
          <ac:chgData name="Neemias Informatica Lima" userId="b77af7bd85500281" providerId="LiveId" clId="{5D8413D4-2C8F-4CC7-8535-72AD15A0C5DC}" dt="2025-11-07T12:35:13.024" v="1836" actId="478"/>
          <ac:picMkLst>
            <pc:docMk/>
            <pc:sldMk cId="1959249856" sldId="286"/>
            <ac:picMk id="7" creationId="{F0F47CF5-C9F1-2E49-34E7-1A07EAD17F8E}"/>
          </ac:picMkLst>
        </pc:picChg>
        <pc:picChg chg="add mod">
          <ac:chgData name="Neemias Informatica Lima" userId="b77af7bd85500281" providerId="LiveId" clId="{5D8413D4-2C8F-4CC7-8535-72AD15A0C5DC}" dt="2025-11-04T22:58:11.990" v="95"/>
          <ac:picMkLst>
            <pc:docMk/>
            <pc:sldMk cId="1959249856" sldId="286"/>
            <ac:picMk id="8" creationId="{E1B69B61-BB2E-C23F-4947-6C893A42289C}"/>
          </ac:picMkLst>
        </pc:picChg>
      </pc:sldChg>
      <pc:sldChg chg="addSp delSp modSp mod">
        <pc:chgData name="Neemias Informatica Lima" userId="b77af7bd85500281" providerId="LiveId" clId="{5D8413D4-2C8F-4CC7-8535-72AD15A0C5DC}" dt="2025-11-08T23:47:55.414" v="3751" actId="6549"/>
        <pc:sldMkLst>
          <pc:docMk/>
          <pc:sldMk cId="2857006406" sldId="287"/>
        </pc:sldMkLst>
        <pc:spChg chg="add del mod">
          <ac:chgData name="Neemias Informatica Lima" userId="b77af7bd85500281" providerId="LiveId" clId="{5D8413D4-2C8F-4CC7-8535-72AD15A0C5DC}" dt="2025-11-07T19:47:41.247" v="2162" actId="478"/>
          <ac:spMkLst>
            <pc:docMk/>
            <pc:sldMk cId="2857006406" sldId="287"/>
            <ac:spMk id="2" creationId="{55EBC134-4E2D-3475-BF04-93959095346D}"/>
          </ac:spMkLst>
        </pc:spChg>
        <pc:spChg chg="add del mod">
          <ac:chgData name="Neemias Informatica Lima" userId="b77af7bd85500281" providerId="LiveId" clId="{5D8413D4-2C8F-4CC7-8535-72AD15A0C5DC}" dt="2025-11-08T22:46:06.858" v="3127" actId="478"/>
          <ac:spMkLst>
            <pc:docMk/>
            <pc:sldMk cId="2857006406" sldId="287"/>
            <ac:spMk id="2" creationId="{A67F9F6B-E831-6314-EF4E-2A1E73D6BF14}"/>
          </ac:spMkLst>
        </pc:spChg>
        <pc:spChg chg="add del mod">
          <ac:chgData name="Neemias Informatica Lima" userId="b77af7bd85500281" providerId="LiveId" clId="{5D8413D4-2C8F-4CC7-8535-72AD15A0C5DC}" dt="2025-11-08T23:32:52.361" v="3537" actId="478"/>
          <ac:spMkLst>
            <pc:docMk/>
            <pc:sldMk cId="2857006406" sldId="287"/>
            <ac:spMk id="2" creationId="{B16490F2-ABA9-1867-0D6F-E2A105DE9AFB}"/>
          </ac:spMkLst>
        </pc:spChg>
        <pc:spChg chg="add del mod">
          <ac:chgData name="Neemias Informatica Lima" userId="b77af7bd85500281" providerId="LiveId" clId="{5D8413D4-2C8F-4CC7-8535-72AD15A0C5DC}" dt="2025-11-08T10:32:34.642" v="2688" actId="478"/>
          <ac:spMkLst>
            <pc:docMk/>
            <pc:sldMk cId="2857006406" sldId="287"/>
            <ac:spMk id="2" creationId="{C397BCD1-02C5-EDC8-157C-AD6F12F89616}"/>
          </ac:spMkLst>
        </pc:spChg>
        <pc:spChg chg="add del mod">
          <ac:chgData name="Neemias Informatica Lima" userId="b77af7bd85500281" providerId="LiveId" clId="{5D8413D4-2C8F-4CC7-8535-72AD15A0C5DC}" dt="2025-11-08T23:32:52.361" v="3537" actId="478"/>
          <ac:spMkLst>
            <pc:docMk/>
            <pc:sldMk cId="2857006406" sldId="287"/>
            <ac:spMk id="3" creationId="{2301AD04-FBE7-C378-831D-5B5042D57BBD}"/>
          </ac:spMkLst>
        </pc:spChg>
        <pc:spChg chg="add del mod">
          <ac:chgData name="Neemias Informatica Lima" userId="b77af7bd85500281" providerId="LiveId" clId="{5D8413D4-2C8F-4CC7-8535-72AD15A0C5DC}" dt="2025-11-08T22:46:06.858" v="3127" actId="478"/>
          <ac:spMkLst>
            <pc:docMk/>
            <pc:sldMk cId="2857006406" sldId="287"/>
            <ac:spMk id="3" creationId="{79D82379-54A6-C82D-A6D7-0D470C7BED43}"/>
          </ac:spMkLst>
        </pc:spChg>
        <pc:spChg chg="add del mod">
          <ac:chgData name="Neemias Informatica Lima" userId="b77af7bd85500281" providerId="LiveId" clId="{5D8413D4-2C8F-4CC7-8535-72AD15A0C5DC}" dt="2025-11-08T10:32:34.642" v="2688" actId="478"/>
          <ac:spMkLst>
            <pc:docMk/>
            <pc:sldMk cId="2857006406" sldId="287"/>
            <ac:spMk id="3" creationId="{BDCF8F88-13A6-D92C-B368-7BC7EF630877}"/>
          </ac:spMkLst>
        </pc:spChg>
        <pc:spChg chg="add del mod">
          <ac:chgData name="Neemias Informatica Lima" userId="b77af7bd85500281" providerId="LiveId" clId="{5D8413D4-2C8F-4CC7-8535-72AD15A0C5DC}" dt="2025-11-07T19:47:41.247" v="2162" actId="478"/>
          <ac:spMkLst>
            <pc:docMk/>
            <pc:sldMk cId="2857006406" sldId="287"/>
            <ac:spMk id="3" creationId="{E1AAD51A-22B8-6CFF-045E-76E456C9FACE}"/>
          </ac:spMkLst>
        </pc:spChg>
        <pc:spChg chg="add del mod">
          <ac:chgData name="Neemias Informatica Lima" userId="b77af7bd85500281" providerId="LiveId" clId="{5D8413D4-2C8F-4CC7-8535-72AD15A0C5DC}" dt="2025-11-07T12:35:32.168" v="1842" actId="478"/>
          <ac:spMkLst>
            <pc:docMk/>
            <pc:sldMk cId="2857006406" sldId="287"/>
            <ac:spMk id="5" creationId="{197256F5-0C5E-150F-A1FB-892DABF6A9F6}"/>
          </ac:spMkLst>
        </pc:spChg>
        <pc:spChg chg="add del mod">
          <ac:chgData name="Neemias Informatica Lima" userId="b77af7bd85500281" providerId="LiveId" clId="{5D8413D4-2C8F-4CC7-8535-72AD15A0C5DC}" dt="2025-11-08T23:11:09.978" v="3328" actId="478"/>
          <ac:spMkLst>
            <pc:docMk/>
            <pc:sldMk cId="2857006406" sldId="287"/>
            <ac:spMk id="5" creationId="{5D57C4D1-C031-582F-996D-7754B23E2220}"/>
          </ac:spMkLst>
        </pc:spChg>
        <pc:spChg chg="add del mod">
          <ac:chgData name="Neemias Informatica Lima" userId="b77af7bd85500281" providerId="LiveId" clId="{5D8413D4-2C8F-4CC7-8535-72AD15A0C5DC}" dt="2025-11-08T10:49:08.579" v="2901" actId="478"/>
          <ac:spMkLst>
            <pc:docMk/>
            <pc:sldMk cId="2857006406" sldId="287"/>
            <ac:spMk id="5" creationId="{962944A2-DC62-5040-9299-E317EC6A8383}"/>
          </ac:spMkLst>
        </pc:spChg>
        <pc:spChg chg="add del mod">
          <ac:chgData name="Neemias Informatica Lima" userId="b77af7bd85500281" providerId="LiveId" clId="{5D8413D4-2C8F-4CC7-8535-72AD15A0C5DC}" dt="2025-11-07T20:08:52.241" v="2434" actId="478"/>
          <ac:spMkLst>
            <pc:docMk/>
            <pc:sldMk cId="2857006406" sldId="287"/>
            <ac:spMk id="5" creationId="{C1C6AFE4-E36B-8BBB-18BE-EC23A1CF0D59}"/>
          </ac:spMkLst>
        </pc:spChg>
        <pc:spChg chg="add mod">
          <ac:chgData name="Neemias Informatica Lima" userId="b77af7bd85500281" providerId="LiveId" clId="{5D8413D4-2C8F-4CC7-8535-72AD15A0C5DC}" dt="2025-11-08T23:32:52.655" v="3538"/>
          <ac:spMkLst>
            <pc:docMk/>
            <pc:sldMk cId="2857006406" sldId="287"/>
            <ac:spMk id="5" creationId="{DDE2E50F-5A0F-95EE-3DE5-C2DEF5754F3E}"/>
          </ac:spMkLst>
        </pc:spChg>
        <pc:spChg chg="add del mod">
          <ac:chgData name="Neemias Informatica Lima" userId="b77af7bd85500281" providerId="LiveId" clId="{5D8413D4-2C8F-4CC7-8535-72AD15A0C5DC}" dt="2025-11-08T10:49:08.579" v="2901" actId="478"/>
          <ac:spMkLst>
            <pc:docMk/>
            <pc:sldMk cId="2857006406" sldId="287"/>
            <ac:spMk id="6" creationId="{49A3E5BB-C65A-809D-0E39-3DEB4E348DB1}"/>
          </ac:spMkLst>
        </pc:spChg>
        <pc:spChg chg="add del mod">
          <ac:chgData name="Neemias Informatica Lima" userId="b77af7bd85500281" providerId="LiveId" clId="{5D8413D4-2C8F-4CC7-8535-72AD15A0C5DC}" dt="2025-11-07T20:08:52.241" v="2434" actId="478"/>
          <ac:spMkLst>
            <pc:docMk/>
            <pc:sldMk cId="2857006406" sldId="287"/>
            <ac:spMk id="6" creationId="{4A7BC9B9-4B73-D6DD-F29D-337BB599B89A}"/>
          </ac:spMkLst>
        </pc:spChg>
        <pc:spChg chg="add del mod">
          <ac:chgData name="Neemias Informatica Lima" userId="b77af7bd85500281" providerId="LiveId" clId="{5D8413D4-2C8F-4CC7-8535-72AD15A0C5DC}" dt="2025-11-07T12:35:32.168" v="1842" actId="478"/>
          <ac:spMkLst>
            <pc:docMk/>
            <pc:sldMk cId="2857006406" sldId="287"/>
            <ac:spMk id="6" creationId="{9FDA5BEE-EF5D-4CCE-C155-51FD83C616D0}"/>
          </ac:spMkLst>
        </pc:spChg>
        <pc:spChg chg="add del mod">
          <ac:chgData name="Neemias Informatica Lima" userId="b77af7bd85500281" providerId="LiveId" clId="{5D8413D4-2C8F-4CC7-8535-72AD15A0C5DC}" dt="2025-11-08T23:11:09.978" v="3328" actId="478"/>
          <ac:spMkLst>
            <pc:docMk/>
            <pc:sldMk cId="2857006406" sldId="287"/>
            <ac:spMk id="6" creationId="{CF04DD6A-C182-AC04-279C-4CAC2F982A89}"/>
          </ac:spMkLst>
        </pc:spChg>
        <pc:spChg chg="add mod">
          <ac:chgData name="Neemias Informatica Lima" userId="b77af7bd85500281" providerId="LiveId" clId="{5D8413D4-2C8F-4CC7-8535-72AD15A0C5DC}" dt="2025-11-08T23:32:52.655" v="3538"/>
          <ac:spMkLst>
            <pc:docMk/>
            <pc:sldMk cId="2857006406" sldId="287"/>
            <ac:spMk id="6" creationId="{D5854C8D-B1EA-3B0B-5CA6-C453C950B741}"/>
          </ac:spMkLst>
        </pc:spChg>
        <pc:spChg chg="mod">
          <ac:chgData name="Neemias Informatica Lima" userId="b77af7bd85500281" providerId="LiveId" clId="{5D8413D4-2C8F-4CC7-8535-72AD15A0C5DC}" dt="2025-11-08T23:47:55.414" v="3751" actId="6549"/>
          <ac:spMkLst>
            <pc:docMk/>
            <pc:sldMk cId="2857006406" sldId="287"/>
            <ac:spMk id="16" creationId="{28D68641-D640-4BD7-9D5B-B3803DCCF9B3}"/>
          </ac:spMkLst>
        </pc:spChg>
        <pc:picChg chg="add del mod">
          <ac:chgData name="Neemias Informatica Lima" userId="b77af7bd85500281" providerId="LiveId" clId="{5D8413D4-2C8F-4CC7-8535-72AD15A0C5DC}" dt="2025-11-07T19:47:41.247" v="2162" actId="478"/>
          <ac:picMkLst>
            <pc:docMk/>
            <pc:sldMk cId="2857006406" sldId="287"/>
            <ac:picMk id="4" creationId="{24D99D5A-9849-01B3-BBBA-D6408BEB0AA6}"/>
          </ac:picMkLst>
        </pc:picChg>
        <pc:picChg chg="add del mod">
          <ac:chgData name="Neemias Informatica Lima" userId="b77af7bd85500281" providerId="LiveId" clId="{5D8413D4-2C8F-4CC7-8535-72AD15A0C5DC}" dt="2025-11-08T23:32:52.361" v="3537" actId="478"/>
          <ac:picMkLst>
            <pc:docMk/>
            <pc:sldMk cId="2857006406" sldId="287"/>
            <ac:picMk id="4" creationId="{61F8DC30-8301-9EE4-4B8A-2DCECE7CC2B9}"/>
          </ac:picMkLst>
        </pc:picChg>
        <pc:picChg chg="add del mod">
          <ac:chgData name="Neemias Informatica Lima" userId="b77af7bd85500281" providerId="LiveId" clId="{5D8413D4-2C8F-4CC7-8535-72AD15A0C5DC}" dt="2025-11-08T22:46:06.858" v="3127" actId="478"/>
          <ac:picMkLst>
            <pc:docMk/>
            <pc:sldMk cId="2857006406" sldId="287"/>
            <ac:picMk id="4" creationId="{6560DB62-8AE4-0A03-EE06-D598EBC63ACE}"/>
          </ac:picMkLst>
        </pc:picChg>
        <pc:picChg chg="add del mod">
          <ac:chgData name="Neemias Informatica Lima" userId="b77af7bd85500281" providerId="LiveId" clId="{5D8413D4-2C8F-4CC7-8535-72AD15A0C5DC}" dt="2025-11-08T10:32:34.642" v="2688" actId="478"/>
          <ac:picMkLst>
            <pc:docMk/>
            <pc:sldMk cId="2857006406" sldId="287"/>
            <ac:picMk id="4" creationId="{A4BF0887-11ED-D1D9-C146-EECC8FE68597}"/>
          </ac:picMkLst>
        </pc:picChg>
        <pc:picChg chg="add del mod">
          <ac:chgData name="Neemias Informatica Lima" userId="b77af7bd85500281" providerId="LiveId" clId="{5D8413D4-2C8F-4CC7-8535-72AD15A0C5DC}" dt="2025-11-08T10:49:08.579" v="2901" actId="478"/>
          <ac:picMkLst>
            <pc:docMk/>
            <pc:sldMk cId="2857006406" sldId="287"/>
            <ac:picMk id="7" creationId="{18CAE7EC-E82F-37ED-7E0D-1C4BE74AF57C}"/>
          </ac:picMkLst>
        </pc:picChg>
        <pc:picChg chg="add mod">
          <ac:chgData name="Neemias Informatica Lima" userId="b77af7bd85500281" providerId="LiveId" clId="{5D8413D4-2C8F-4CC7-8535-72AD15A0C5DC}" dt="2025-11-08T23:32:52.655" v="3538"/>
          <ac:picMkLst>
            <pc:docMk/>
            <pc:sldMk cId="2857006406" sldId="287"/>
            <ac:picMk id="7" creationId="{5AB04371-6E2A-D087-EFF0-679B02B381E5}"/>
          </ac:picMkLst>
        </pc:picChg>
        <pc:picChg chg="add del mod">
          <ac:chgData name="Neemias Informatica Lima" userId="b77af7bd85500281" providerId="LiveId" clId="{5D8413D4-2C8F-4CC7-8535-72AD15A0C5DC}" dt="2025-11-07T20:08:52.241" v="2434" actId="478"/>
          <ac:picMkLst>
            <pc:docMk/>
            <pc:sldMk cId="2857006406" sldId="287"/>
            <ac:picMk id="7" creationId="{8D00DCF7-8572-C1B0-706B-FF689A518487}"/>
          </ac:picMkLst>
        </pc:picChg>
        <pc:picChg chg="add del mod">
          <ac:chgData name="Neemias Informatica Lima" userId="b77af7bd85500281" providerId="LiveId" clId="{5D8413D4-2C8F-4CC7-8535-72AD15A0C5DC}" dt="2025-11-07T12:35:32.168" v="1842" actId="478"/>
          <ac:picMkLst>
            <pc:docMk/>
            <pc:sldMk cId="2857006406" sldId="287"/>
            <ac:picMk id="7" creationId="{A827F9C4-3ABF-C650-90A8-7BF86153E50D}"/>
          </ac:picMkLst>
        </pc:picChg>
        <pc:picChg chg="add del mod">
          <ac:chgData name="Neemias Informatica Lima" userId="b77af7bd85500281" providerId="LiveId" clId="{5D8413D4-2C8F-4CC7-8535-72AD15A0C5DC}" dt="2025-11-08T23:11:09.978" v="3328" actId="478"/>
          <ac:picMkLst>
            <pc:docMk/>
            <pc:sldMk cId="2857006406" sldId="287"/>
            <ac:picMk id="7" creationId="{DBD41A96-6DAA-44D6-FBEC-F2EADDDE08F3}"/>
          </ac:picMkLst>
        </pc:picChg>
        <pc:picChg chg="add mod">
          <ac:chgData name="Neemias Informatica Lima" userId="b77af7bd85500281" providerId="LiveId" clId="{5D8413D4-2C8F-4CC7-8535-72AD15A0C5DC}" dt="2025-11-04T22:59:18.983" v="101"/>
          <ac:picMkLst>
            <pc:docMk/>
            <pc:sldMk cId="2857006406" sldId="287"/>
            <ac:picMk id="8" creationId="{D14C339F-EA3F-E890-5E9C-19619112C8C6}"/>
          </ac:picMkLst>
        </pc:picChg>
      </pc:sldChg>
      <pc:sldChg chg="addSp delSp modSp mod">
        <pc:chgData name="Neemias Informatica Lima" userId="b77af7bd85500281" providerId="LiveId" clId="{5D8413D4-2C8F-4CC7-8535-72AD15A0C5DC}" dt="2025-11-08T23:34:44.947" v="3566" actId="20577"/>
        <pc:sldMkLst>
          <pc:docMk/>
          <pc:sldMk cId="2630436816" sldId="288"/>
        </pc:sldMkLst>
        <pc:spChg chg="add del mod">
          <ac:chgData name="Neemias Informatica Lima" userId="b77af7bd85500281" providerId="LiveId" clId="{5D8413D4-2C8F-4CC7-8535-72AD15A0C5DC}" dt="2025-11-07T19:46:03.279" v="2142" actId="478"/>
          <ac:spMkLst>
            <pc:docMk/>
            <pc:sldMk cId="2630436816" sldId="288"/>
            <ac:spMk id="2" creationId="{2233941B-C02C-38E0-0941-DBE7A8C45E0E}"/>
          </ac:spMkLst>
        </pc:spChg>
        <pc:spChg chg="add del mod">
          <ac:chgData name="Neemias Informatica Lima" userId="b77af7bd85500281" providerId="LiveId" clId="{5D8413D4-2C8F-4CC7-8535-72AD15A0C5DC}" dt="2025-11-08T23:30:32.097" v="3513" actId="478"/>
          <ac:spMkLst>
            <pc:docMk/>
            <pc:sldMk cId="2630436816" sldId="288"/>
            <ac:spMk id="2" creationId="{5EDC7D59-0963-204E-E71E-A3927ADC8F31}"/>
          </ac:spMkLst>
        </pc:spChg>
        <pc:spChg chg="add del mod">
          <ac:chgData name="Neemias Informatica Lima" userId="b77af7bd85500281" providerId="LiveId" clId="{5D8413D4-2C8F-4CC7-8535-72AD15A0C5DC}" dt="2025-11-08T10:31:16.969" v="2666" actId="478"/>
          <ac:spMkLst>
            <pc:docMk/>
            <pc:sldMk cId="2630436816" sldId="288"/>
            <ac:spMk id="2" creationId="{C60D13B8-1177-8BA5-2A60-4AC52E4BFCD2}"/>
          </ac:spMkLst>
        </pc:spChg>
        <pc:spChg chg="add del mod">
          <ac:chgData name="Neemias Informatica Lima" userId="b77af7bd85500281" providerId="LiveId" clId="{5D8413D4-2C8F-4CC7-8535-72AD15A0C5DC}" dt="2025-11-08T22:44:57.186" v="3105" actId="478"/>
          <ac:spMkLst>
            <pc:docMk/>
            <pc:sldMk cId="2630436816" sldId="288"/>
            <ac:spMk id="2" creationId="{CD8B8915-3AF8-7C85-27C9-7493476CBC99}"/>
          </ac:spMkLst>
        </pc:spChg>
        <pc:spChg chg="add del mod">
          <ac:chgData name="Neemias Informatica Lima" userId="b77af7bd85500281" providerId="LiveId" clId="{5D8413D4-2C8F-4CC7-8535-72AD15A0C5DC}" dt="2025-11-08T22:44:57.186" v="3105" actId="478"/>
          <ac:spMkLst>
            <pc:docMk/>
            <pc:sldMk cId="2630436816" sldId="288"/>
            <ac:spMk id="3" creationId="{529EA3C0-DD50-E7A4-6DD1-AE78AF2FFF4C}"/>
          </ac:spMkLst>
        </pc:spChg>
        <pc:spChg chg="add del mod">
          <ac:chgData name="Neemias Informatica Lima" userId="b77af7bd85500281" providerId="LiveId" clId="{5D8413D4-2C8F-4CC7-8535-72AD15A0C5DC}" dt="2025-11-08T23:30:32.097" v="3513" actId="478"/>
          <ac:spMkLst>
            <pc:docMk/>
            <pc:sldMk cId="2630436816" sldId="288"/>
            <ac:spMk id="3" creationId="{74C4F561-EACF-ADDF-078D-88E769EACE04}"/>
          </ac:spMkLst>
        </pc:spChg>
        <pc:spChg chg="add del mod">
          <ac:chgData name="Neemias Informatica Lima" userId="b77af7bd85500281" providerId="LiveId" clId="{5D8413D4-2C8F-4CC7-8535-72AD15A0C5DC}" dt="2025-11-08T10:31:16.969" v="2666" actId="478"/>
          <ac:spMkLst>
            <pc:docMk/>
            <pc:sldMk cId="2630436816" sldId="288"/>
            <ac:spMk id="3" creationId="{93A71497-7411-1F2C-0404-993835CB97EA}"/>
          </ac:spMkLst>
        </pc:spChg>
        <pc:spChg chg="add del mod">
          <ac:chgData name="Neemias Informatica Lima" userId="b77af7bd85500281" providerId="LiveId" clId="{5D8413D4-2C8F-4CC7-8535-72AD15A0C5DC}" dt="2025-11-07T19:46:03.279" v="2142" actId="478"/>
          <ac:spMkLst>
            <pc:docMk/>
            <pc:sldMk cId="2630436816" sldId="288"/>
            <ac:spMk id="3" creationId="{F24B0C7A-62C3-90EB-2492-F9D45C2E7F9C}"/>
          </ac:spMkLst>
        </pc:spChg>
        <pc:spChg chg="add del mod">
          <ac:chgData name="Neemias Informatica Lima" userId="b77af7bd85500281" providerId="LiveId" clId="{5D8413D4-2C8F-4CC7-8535-72AD15A0C5DC}" dt="2025-11-08T10:47:32.228" v="2877" actId="478"/>
          <ac:spMkLst>
            <pc:docMk/>
            <pc:sldMk cId="2630436816" sldId="288"/>
            <ac:spMk id="5" creationId="{086EE0A6-41B9-C043-AD99-327EB1C5B971}"/>
          </ac:spMkLst>
        </pc:spChg>
        <pc:spChg chg="add del mod">
          <ac:chgData name="Neemias Informatica Lima" userId="b77af7bd85500281" providerId="LiveId" clId="{5D8413D4-2C8F-4CC7-8535-72AD15A0C5DC}" dt="2025-11-07T12:34:23.864" v="1820" actId="478"/>
          <ac:spMkLst>
            <pc:docMk/>
            <pc:sldMk cId="2630436816" sldId="288"/>
            <ac:spMk id="5" creationId="{1139A10A-F93A-590A-0B03-AD5FA366BA0C}"/>
          </ac:spMkLst>
        </pc:spChg>
        <pc:spChg chg="add del mod">
          <ac:chgData name="Neemias Informatica Lima" userId="b77af7bd85500281" providerId="LiveId" clId="{5D8413D4-2C8F-4CC7-8535-72AD15A0C5DC}" dt="2025-11-07T20:07:33.552" v="2412" actId="478"/>
          <ac:spMkLst>
            <pc:docMk/>
            <pc:sldMk cId="2630436816" sldId="288"/>
            <ac:spMk id="5" creationId="{3949E59E-181B-3F2D-05F4-9668C6256438}"/>
          </ac:spMkLst>
        </pc:spChg>
        <pc:spChg chg="add del mod">
          <ac:chgData name="Neemias Informatica Lima" userId="b77af7bd85500281" providerId="LiveId" clId="{5D8413D4-2C8F-4CC7-8535-72AD15A0C5DC}" dt="2025-11-08T23:09:44.514" v="3306" actId="478"/>
          <ac:spMkLst>
            <pc:docMk/>
            <pc:sldMk cId="2630436816" sldId="288"/>
            <ac:spMk id="5" creationId="{3AE6F741-98F2-F5AB-671B-CE467558C4EB}"/>
          </ac:spMkLst>
        </pc:spChg>
        <pc:spChg chg="add mod">
          <ac:chgData name="Neemias Informatica Lima" userId="b77af7bd85500281" providerId="LiveId" clId="{5D8413D4-2C8F-4CC7-8535-72AD15A0C5DC}" dt="2025-11-08T23:30:32.440" v="3514"/>
          <ac:spMkLst>
            <pc:docMk/>
            <pc:sldMk cId="2630436816" sldId="288"/>
            <ac:spMk id="5" creationId="{F696BA0C-E6F1-CB21-9B9C-9456667BAE24}"/>
          </ac:spMkLst>
        </pc:spChg>
        <pc:spChg chg="add del mod">
          <ac:chgData name="Neemias Informatica Lima" userId="b77af7bd85500281" providerId="LiveId" clId="{5D8413D4-2C8F-4CC7-8535-72AD15A0C5DC}" dt="2025-11-07T20:07:33.552" v="2412" actId="478"/>
          <ac:spMkLst>
            <pc:docMk/>
            <pc:sldMk cId="2630436816" sldId="288"/>
            <ac:spMk id="6" creationId="{342033E5-C96F-A30D-7514-4D6326C7FD9F}"/>
          </ac:spMkLst>
        </pc:spChg>
        <pc:spChg chg="add del mod">
          <ac:chgData name="Neemias Informatica Lima" userId="b77af7bd85500281" providerId="LiveId" clId="{5D8413D4-2C8F-4CC7-8535-72AD15A0C5DC}" dt="2025-11-07T12:34:23.864" v="1820" actId="478"/>
          <ac:spMkLst>
            <pc:docMk/>
            <pc:sldMk cId="2630436816" sldId="288"/>
            <ac:spMk id="6" creationId="{906D6333-5E93-3F12-3821-D914652FBDC6}"/>
          </ac:spMkLst>
        </pc:spChg>
        <pc:spChg chg="add del mod">
          <ac:chgData name="Neemias Informatica Lima" userId="b77af7bd85500281" providerId="LiveId" clId="{5D8413D4-2C8F-4CC7-8535-72AD15A0C5DC}" dt="2025-11-08T23:09:44.514" v="3306" actId="478"/>
          <ac:spMkLst>
            <pc:docMk/>
            <pc:sldMk cId="2630436816" sldId="288"/>
            <ac:spMk id="6" creationId="{AB3DB575-761A-1911-DACC-857D3104B9D3}"/>
          </ac:spMkLst>
        </pc:spChg>
        <pc:spChg chg="add del mod">
          <ac:chgData name="Neemias Informatica Lima" userId="b77af7bd85500281" providerId="LiveId" clId="{5D8413D4-2C8F-4CC7-8535-72AD15A0C5DC}" dt="2025-11-08T10:47:32.228" v="2877" actId="478"/>
          <ac:spMkLst>
            <pc:docMk/>
            <pc:sldMk cId="2630436816" sldId="288"/>
            <ac:spMk id="6" creationId="{BCF8764B-1D03-D85C-6DCE-F5F88B4A1501}"/>
          </ac:spMkLst>
        </pc:spChg>
        <pc:spChg chg="add mod">
          <ac:chgData name="Neemias Informatica Lima" userId="b77af7bd85500281" providerId="LiveId" clId="{5D8413D4-2C8F-4CC7-8535-72AD15A0C5DC}" dt="2025-11-08T23:30:32.440" v="3514"/>
          <ac:spMkLst>
            <pc:docMk/>
            <pc:sldMk cId="2630436816" sldId="288"/>
            <ac:spMk id="6" creationId="{F7B3C15A-DC0B-A39A-E697-FCD09B7999E5}"/>
          </ac:spMkLst>
        </pc:spChg>
        <pc:spChg chg="mod">
          <ac:chgData name="Neemias Informatica Lima" userId="b77af7bd85500281" providerId="LiveId" clId="{5D8413D4-2C8F-4CC7-8535-72AD15A0C5DC}" dt="2025-11-08T23:34:44.947" v="356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D8413D4-2C8F-4CC7-8535-72AD15A0C5DC}" dt="2025-11-08T23:34:01.724" v="3549"/>
          <ac:spMkLst>
            <pc:docMk/>
            <pc:sldMk cId="2630436816" sldId="288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10:31:16.969" v="2666" actId="478"/>
          <ac:picMkLst>
            <pc:docMk/>
            <pc:sldMk cId="2630436816" sldId="288"/>
            <ac:picMk id="4" creationId="{21B571D7-33D5-D4FC-E2BD-330375F1A073}"/>
          </ac:picMkLst>
        </pc:picChg>
        <pc:picChg chg="add del mod">
          <ac:chgData name="Neemias Informatica Lima" userId="b77af7bd85500281" providerId="LiveId" clId="{5D8413D4-2C8F-4CC7-8535-72AD15A0C5DC}" dt="2025-11-08T22:44:57.186" v="3105" actId="478"/>
          <ac:picMkLst>
            <pc:docMk/>
            <pc:sldMk cId="2630436816" sldId="288"/>
            <ac:picMk id="4" creationId="{5B86019A-3372-BCC2-EEF6-4CADA5AC84DE}"/>
          </ac:picMkLst>
        </pc:picChg>
        <pc:picChg chg="add del mod">
          <ac:chgData name="Neemias Informatica Lima" userId="b77af7bd85500281" providerId="LiveId" clId="{5D8413D4-2C8F-4CC7-8535-72AD15A0C5DC}" dt="2025-11-07T19:46:03.279" v="2142" actId="478"/>
          <ac:picMkLst>
            <pc:docMk/>
            <pc:sldMk cId="2630436816" sldId="288"/>
            <ac:picMk id="4" creationId="{88F86F62-453D-7EE1-EAC6-9A9606EEE3D2}"/>
          </ac:picMkLst>
        </pc:picChg>
        <pc:picChg chg="add del mod">
          <ac:chgData name="Neemias Informatica Lima" userId="b77af7bd85500281" providerId="LiveId" clId="{5D8413D4-2C8F-4CC7-8535-72AD15A0C5DC}" dt="2025-11-08T23:30:32.097" v="3513" actId="478"/>
          <ac:picMkLst>
            <pc:docMk/>
            <pc:sldMk cId="2630436816" sldId="288"/>
            <ac:picMk id="4" creationId="{96CC2E77-A1FE-F4E8-B9BE-B794623ACB8C}"/>
          </ac:picMkLst>
        </pc:picChg>
        <pc:picChg chg="add del mod">
          <ac:chgData name="Neemias Informatica Lima" userId="b77af7bd85500281" providerId="LiveId" clId="{5D8413D4-2C8F-4CC7-8535-72AD15A0C5DC}" dt="2025-11-07T12:34:23.864" v="1820" actId="478"/>
          <ac:picMkLst>
            <pc:docMk/>
            <pc:sldMk cId="2630436816" sldId="288"/>
            <ac:picMk id="7" creationId="{0F5116A4-1482-E48D-5222-D45779316E7E}"/>
          </ac:picMkLst>
        </pc:picChg>
        <pc:picChg chg="add del mod">
          <ac:chgData name="Neemias Informatica Lima" userId="b77af7bd85500281" providerId="LiveId" clId="{5D8413D4-2C8F-4CC7-8535-72AD15A0C5DC}" dt="2025-11-07T20:07:33.552" v="2412" actId="478"/>
          <ac:picMkLst>
            <pc:docMk/>
            <pc:sldMk cId="2630436816" sldId="288"/>
            <ac:picMk id="7" creationId="{30DCADA4-3D67-6A8B-826D-422580D4DE82}"/>
          </ac:picMkLst>
        </pc:picChg>
        <pc:picChg chg="add del mod">
          <ac:chgData name="Neemias Informatica Lima" userId="b77af7bd85500281" providerId="LiveId" clId="{5D8413D4-2C8F-4CC7-8535-72AD15A0C5DC}" dt="2025-11-08T23:09:44.514" v="3306" actId="478"/>
          <ac:picMkLst>
            <pc:docMk/>
            <pc:sldMk cId="2630436816" sldId="288"/>
            <ac:picMk id="7" creationId="{65E591DA-385A-18A7-9F85-C6AD7EC85721}"/>
          </ac:picMkLst>
        </pc:picChg>
        <pc:picChg chg="add mod">
          <ac:chgData name="Neemias Informatica Lima" userId="b77af7bd85500281" providerId="LiveId" clId="{5D8413D4-2C8F-4CC7-8535-72AD15A0C5DC}" dt="2025-11-08T23:30:32.440" v="3514"/>
          <ac:picMkLst>
            <pc:docMk/>
            <pc:sldMk cId="2630436816" sldId="288"/>
            <ac:picMk id="7" creationId="{88C2B1F6-2906-7D9E-F183-7E483DCDE4B9}"/>
          </ac:picMkLst>
        </pc:picChg>
        <pc:picChg chg="add del mod">
          <ac:chgData name="Neemias Informatica Lima" userId="b77af7bd85500281" providerId="LiveId" clId="{5D8413D4-2C8F-4CC7-8535-72AD15A0C5DC}" dt="2025-11-08T10:47:32.228" v="2877" actId="478"/>
          <ac:picMkLst>
            <pc:docMk/>
            <pc:sldMk cId="2630436816" sldId="288"/>
            <ac:picMk id="7" creationId="{9CD170DF-3513-D9EA-AE3C-DF02FD5B9F5A}"/>
          </ac:picMkLst>
        </pc:picChg>
        <pc:picChg chg="add mod">
          <ac:chgData name="Neemias Informatica Lima" userId="b77af7bd85500281" providerId="LiveId" clId="{5D8413D4-2C8F-4CC7-8535-72AD15A0C5DC}" dt="2025-11-04T22:56:50.438" v="79"/>
          <ac:picMkLst>
            <pc:docMk/>
            <pc:sldMk cId="2630436816" sldId="288"/>
            <ac:picMk id="8" creationId="{92D554BC-D6DE-B9FF-18E3-2D2C6B8AF89A}"/>
          </ac:picMkLst>
        </pc:picChg>
      </pc:sldChg>
      <pc:sldChg chg="addSp delSp modSp mod">
        <pc:chgData name="Neemias Informatica Lima" userId="b77af7bd85500281" providerId="LiveId" clId="{5D8413D4-2C8F-4CC7-8535-72AD15A0C5DC}" dt="2025-11-08T23:37:20.408" v="3605" actId="6549"/>
        <pc:sldMkLst>
          <pc:docMk/>
          <pc:sldMk cId="3032827026" sldId="289"/>
        </pc:sldMkLst>
        <pc:spChg chg="add del mod">
          <ac:chgData name="Neemias Informatica Lima" userId="b77af7bd85500281" providerId="LiveId" clId="{5D8413D4-2C8F-4CC7-8535-72AD15A0C5DC}" dt="2025-11-08T23:31:54.042" v="3519" actId="478"/>
          <ac:spMkLst>
            <pc:docMk/>
            <pc:sldMk cId="3032827026" sldId="289"/>
            <ac:spMk id="2" creationId="{0BBB9845-98E2-6A5B-E473-EF1C3EF0E5D6}"/>
          </ac:spMkLst>
        </pc:spChg>
        <pc:spChg chg="add del mod">
          <ac:chgData name="Neemias Informatica Lima" userId="b77af7bd85500281" providerId="LiveId" clId="{5D8413D4-2C8F-4CC7-8535-72AD15A0C5DC}" dt="2025-11-08T10:31:40.650" v="2672" actId="478"/>
          <ac:spMkLst>
            <pc:docMk/>
            <pc:sldMk cId="3032827026" sldId="289"/>
            <ac:spMk id="2" creationId="{80B07CFD-820B-0213-06F3-3D1343EF4C5B}"/>
          </ac:spMkLst>
        </pc:spChg>
        <pc:spChg chg="add del mod">
          <ac:chgData name="Neemias Informatica Lima" userId="b77af7bd85500281" providerId="LiveId" clId="{5D8413D4-2C8F-4CC7-8535-72AD15A0C5DC}" dt="2025-11-08T22:45:15.962" v="3111" actId="478"/>
          <ac:spMkLst>
            <pc:docMk/>
            <pc:sldMk cId="3032827026" sldId="289"/>
            <ac:spMk id="2" creationId="{E661A29E-8074-5523-0DE9-2C1CFDB225D1}"/>
          </ac:spMkLst>
        </pc:spChg>
        <pc:spChg chg="add del mod">
          <ac:chgData name="Neemias Informatica Lima" userId="b77af7bd85500281" providerId="LiveId" clId="{5D8413D4-2C8F-4CC7-8535-72AD15A0C5DC}" dt="2025-11-07T19:47:51.864" v="2164" actId="478"/>
          <ac:spMkLst>
            <pc:docMk/>
            <pc:sldMk cId="3032827026" sldId="289"/>
            <ac:spMk id="2" creationId="{EDAF0F47-1E26-6D63-3361-5A9528089C88}"/>
          </ac:spMkLst>
        </pc:spChg>
        <pc:spChg chg="add del mod">
          <ac:chgData name="Neemias Informatica Lima" userId="b77af7bd85500281" providerId="LiveId" clId="{5D8413D4-2C8F-4CC7-8535-72AD15A0C5DC}" dt="2025-11-08T22:45:15.962" v="3111" actId="478"/>
          <ac:spMkLst>
            <pc:docMk/>
            <pc:sldMk cId="3032827026" sldId="289"/>
            <ac:spMk id="3" creationId="{0EBF7B7E-FDD3-E51E-5858-58DE3FA4668E}"/>
          </ac:spMkLst>
        </pc:spChg>
        <pc:spChg chg="add del mod">
          <ac:chgData name="Neemias Informatica Lima" userId="b77af7bd85500281" providerId="LiveId" clId="{5D8413D4-2C8F-4CC7-8535-72AD15A0C5DC}" dt="2025-11-08T23:31:54.042" v="3519" actId="478"/>
          <ac:spMkLst>
            <pc:docMk/>
            <pc:sldMk cId="3032827026" sldId="289"/>
            <ac:spMk id="3" creationId="{4E2A3138-9792-1097-7FC4-0DF3F667A54F}"/>
          </ac:spMkLst>
        </pc:spChg>
        <pc:spChg chg="add del mod">
          <ac:chgData name="Neemias Informatica Lima" userId="b77af7bd85500281" providerId="LiveId" clId="{5D8413D4-2C8F-4CC7-8535-72AD15A0C5DC}" dt="2025-11-07T19:47:51.864" v="2164" actId="478"/>
          <ac:spMkLst>
            <pc:docMk/>
            <pc:sldMk cId="3032827026" sldId="289"/>
            <ac:spMk id="3" creationId="{98BF5063-0086-7FB5-4271-45CC6796C836}"/>
          </ac:spMkLst>
        </pc:spChg>
        <pc:spChg chg="add del mod">
          <ac:chgData name="Neemias Informatica Lima" userId="b77af7bd85500281" providerId="LiveId" clId="{5D8413D4-2C8F-4CC7-8535-72AD15A0C5DC}" dt="2025-11-08T10:31:40.650" v="2672" actId="478"/>
          <ac:spMkLst>
            <pc:docMk/>
            <pc:sldMk cId="3032827026" sldId="289"/>
            <ac:spMk id="3" creationId="{C3E0D4A9-8BF0-DECD-F87F-4B28EDED6DE6}"/>
          </ac:spMkLst>
        </pc:spChg>
        <pc:spChg chg="add del mod">
          <ac:chgData name="Neemias Informatica Lima" userId="b77af7bd85500281" providerId="LiveId" clId="{5D8413D4-2C8F-4CC7-8535-72AD15A0C5DC}" dt="2025-11-08T23:10:05.723" v="3312" actId="478"/>
          <ac:spMkLst>
            <pc:docMk/>
            <pc:sldMk cId="3032827026" sldId="289"/>
            <ac:spMk id="5" creationId="{4AE34723-2786-0931-0846-A4108EBC1680}"/>
          </ac:spMkLst>
        </pc:spChg>
        <pc:spChg chg="add del mod">
          <ac:chgData name="Neemias Informatica Lima" userId="b77af7bd85500281" providerId="LiveId" clId="{5D8413D4-2C8F-4CC7-8535-72AD15A0C5DC}" dt="2025-11-07T20:07:59.641" v="2418" actId="478"/>
          <ac:spMkLst>
            <pc:docMk/>
            <pc:sldMk cId="3032827026" sldId="289"/>
            <ac:spMk id="5" creationId="{4C325127-06D8-67E2-CCB1-0757CA76AA54}"/>
          </ac:spMkLst>
        </pc:spChg>
        <pc:spChg chg="add del mod">
          <ac:chgData name="Neemias Informatica Lima" userId="b77af7bd85500281" providerId="LiveId" clId="{5D8413D4-2C8F-4CC7-8535-72AD15A0C5DC}" dt="2025-11-07T12:34:44.328" v="1826" actId="478"/>
          <ac:spMkLst>
            <pc:docMk/>
            <pc:sldMk cId="3032827026" sldId="289"/>
            <ac:spMk id="5" creationId="{7CED9B57-BD91-E6BB-984D-84E166B3613C}"/>
          </ac:spMkLst>
        </pc:spChg>
        <pc:spChg chg="add del mod">
          <ac:chgData name="Neemias Informatica Lima" userId="b77af7bd85500281" providerId="LiveId" clId="{5D8413D4-2C8F-4CC7-8535-72AD15A0C5DC}" dt="2025-11-08T10:47:56.473" v="2885" actId="478"/>
          <ac:spMkLst>
            <pc:docMk/>
            <pc:sldMk cId="3032827026" sldId="289"/>
            <ac:spMk id="5" creationId="{CC8D74ED-AD33-A5F6-E68F-55AFF6473D25}"/>
          </ac:spMkLst>
        </pc:spChg>
        <pc:spChg chg="add mod">
          <ac:chgData name="Neemias Informatica Lima" userId="b77af7bd85500281" providerId="LiveId" clId="{5D8413D4-2C8F-4CC7-8535-72AD15A0C5DC}" dt="2025-11-08T23:31:54.383" v="3520"/>
          <ac:spMkLst>
            <pc:docMk/>
            <pc:sldMk cId="3032827026" sldId="289"/>
            <ac:spMk id="5" creationId="{FEC16F60-B05E-B21E-BA99-13387AB53DD7}"/>
          </ac:spMkLst>
        </pc:spChg>
        <pc:spChg chg="add del mod">
          <ac:chgData name="Neemias Informatica Lima" userId="b77af7bd85500281" providerId="LiveId" clId="{5D8413D4-2C8F-4CC7-8535-72AD15A0C5DC}" dt="2025-11-07T12:34:44.328" v="1826" actId="478"/>
          <ac:spMkLst>
            <pc:docMk/>
            <pc:sldMk cId="3032827026" sldId="289"/>
            <ac:spMk id="6" creationId="{16313D18-F0E3-518B-9026-82BBD65B2912}"/>
          </ac:spMkLst>
        </pc:spChg>
        <pc:spChg chg="add del mod">
          <ac:chgData name="Neemias Informatica Lima" userId="b77af7bd85500281" providerId="LiveId" clId="{5D8413D4-2C8F-4CC7-8535-72AD15A0C5DC}" dt="2025-11-07T20:07:59.641" v="2418" actId="478"/>
          <ac:spMkLst>
            <pc:docMk/>
            <pc:sldMk cId="3032827026" sldId="289"/>
            <ac:spMk id="6" creationId="{1F89FA11-3E19-2E50-1C71-87A1CC251BD2}"/>
          </ac:spMkLst>
        </pc:spChg>
        <pc:spChg chg="add del mod">
          <ac:chgData name="Neemias Informatica Lima" userId="b77af7bd85500281" providerId="LiveId" clId="{5D8413D4-2C8F-4CC7-8535-72AD15A0C5DC}" dt="2025-11-08T23:10:05.723" v="3312" actId="478"/>
          <ac:spMkLst>
            <pc:docMk/>
            <pc:sldMk cId="3032827026" sldId="289"/>
            <ac:spMk id="6" creationId="{2990C542-99FE-43FA-B47E-B4855BE02A95}"/>
          </ac:spMkLst>
        </pc:spChg>
        <pc:spChg chg="add mod">
          <ac:chgData name="Neemias Informatica Lima" userId="b77af7bd85500281" providerId="LiveId" clId="{5D8413D4-2C8F-4CC7-8535-72AD15A0C5DC}" dt="2025-11-08T23:31:54.383" v="3520"/>
          <ac:spMkLst>
            <pc:docMk/>
            <pc:sldMk cId="3032827026" sldId="289"/>
            <ac:spMk id="6" creationId="{DDFA7C34-2D0D-7EDF-C8E9-03E64B1D6B22}"/>
          </ac:spMkLst>
        </pc:spChg>
        <pc:spChg chg="add del mod">
          <ac:chgData name="Neemias Informatica Lima" userId="b77af7bd85500281" providerId="LiveId" clId="{5D8413D4-2C8F-4CC7-8535-72AD15A0C5DC}" dt="2025-11-08T10:47:56.473" v="2885" actId="478"/>
          <ac:spMkLst>
            <pc:docMk/>
            <pc:sldMk cId="3032827026" sldId="289"/>
            <ac:spMk id="6" creationId="{F245E835-4539-5566-9D31-55F9F1E2149F}"/>
          </ac:spMkLst>
        </pc:spChg>
        <pc:spChg chg="mod">
          <ac:chgData name="Neemias Informatica Lima" userId="b77af7bd85500281" providerId="LiveId" clId="{5D8413D4-2C8F-4CC7-8535-72AD15A0C5DC}" dt="2025-11-08T23:37:20.408" v="360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D8413D4-2C8F-4CC7-8535-72AD15A0C5DC}" dt="2025-11-08T23:35:38.580" v="3576"/>
          <ac:spMkLst>
            <pc:docMk/>
            <pc:sldMk cId="3032827026" sldId="289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22:45:15.962" v="3111" actId="478"/>
          <ac:picMkLst>
            <pc:docMk/>
            <pc:sldMk cId="3032827026" sldId="289"/>
            <ac:picMk id="4" creationId="{01359E44-671D-592C-4FC7-C238A74D5537}"/>
          </ac:picMkLst>
        </pc:picChg>
        <pc:picChg chg="add del mod">
          <ac:chgData name="Neemias Informatica Lima" userId="b77af7bd85500281" providerId="LiveId" clId="{5D8413D4-2C8F-4CC7-8535-72AD15A0C5DC}" dt="2025-11-07T19:47:51.864" v="2164" actId="478"/>
          <ac:picMkLst>
            <pc:docMk/>
            <pc:sldMk cId="3032827026" sldId="289"/>
            <ac:picMk id="4" creationId="{084CA69E-CEF6-8AFD-B8D3-7142F22E76E6}"/>
          </ac:picMkLst>
        </pc:picChg>
        <pc:picChg chg="add del mod">
          <ac:chgData name="Neemias Informatica Lima" userId="b77af7bd85500281" providerId="LiveId" clId="{5D8413D4-2C8F-4CC7-8535-72AD15A0C5DC}" dt="2025-11-08T10:31:40.650" v="2672" actId="478"/>
          <ac:picMkLst>
            <pc:docMk/>
            <pc:sldMk cId="3032827026" sldId="289"/>
            <ac:picMk id="4" creationId="{DEE4FC39-E8E0-9A5F-935C-EB00280D1A34}"/>
          </ac:picMkLst>
        </pc:picChg>
        <pc:picChg chg="add del mod">
          <ac:chgData name="Neemias Informatica Lima" userId="b77af7bd85500281" providerId="LiveId" clId="{5D8413D4-2C8F-4CC7-8535-72AD15A0C5DC}" dt="2025-11-08T23:31:54.042" v="3519" actId="478"/>
          <ac:picMkLst>
            <pc:docMk/>
            <pc:sldMk cId="3032827026" sldId="289"/>
            <ac:picMk id="4" creationId="{ED839801-1674-62B6-91F7-88E6C20AE14D}"/>
          </ac:picMkLst>
        </pc:picChg>
        <pc:picChg chg="add del mod">
          <ac:chgData name="Neemias Informatica Lima" userId="b77af7bd85500281" providerId="LiveId" clId="{5D8413D4-2C8F-4CC7-8535-72AD15A0C5DC}" dt="2025-11-07T12:34:44.328" v="1826" actId="478"/>
          <ac:picMkLst>
            <pc:docMk/>
            <pc:sldMk cId="3032827026" sldId="289"/>
            <ac:picMk id="7" creationId="{01BA99D7-D890-2FFE-CBD3-9DFF1DE948BE}"/>
          </ac:picMkLst>
        </pc:picChg>
        <pc:picChg chg="add mod">
          <ac:chgData name="Neemias Informatica Lima" userId="b77af7bd85500281" providerId="LiveId" clId="{5D8413D4-2C8F-4CC7-8535-72AD15A0C5DC}" dt="2025-11-08T23:31:54.383" v="3520"/>
          <ac:picMkLst>
            <pc:docMk/>
            <pc:sldMk cId="3032827026" sldId="289"/>
            <ac:picMk id="7" creationId="{0C2E2337-2DC4-080B-0BF6-562EC3B1436A}"/>
          </ac:picMkLst>
        </pc:picChg>
        <pc:picChg chg="add del mod">
          <ac:chgData name="Neemias Informatica Lima" userId="b77af7bd85500281" providerId="LiveId" clId="{5D8413D4-2C8F-4CC7-8535-72AD15A0C5DC}" dt="2025-11-08T10:47:56.473" v="2885" actId="478"/>
          <ac:picMkLst>
            <pc:docMk/>
            <pc:sldMk cId="3032827026" sldId="289"/>
            <ac:picMk id="7" creationId="{1197C223-9A8A-5DE3-21D2-7B75D2C27FF5}"/>
          </ac:picMkLst>
        </pc:picChg>
        <pc:picChg chg="add del mod">
          <ac:chgData name="Neemias Informatica Lima" userId="b77af7bd85500281" providerId="LiveId" clId="{5D8413D4-2C8F-4CC7-8535-72AD15A0C5DC}" dt="2025-11-08T23:10:05.723" v="3312" actId="478"/>
          <ac:picMkLst>
            <pc:docMk/>
            <pc:sldMk cId="3032827026" sldId="289"/>
            <ac:picMk id="7" creationId="{26035AC3-829C-1223-3034-6CEB034E1795}"/>
          </ac:picMkLst>
        </pc:picChg>
        <pc:picChg chg="add del mod">
          <ac:chgData name="Neemias Informatica Lima" userId="b77af7bd85500281" providerId="LiveId" clId="{5D8413D4-2C8F-4CC7-8535-72AD15A0C5DC}" dt="2025-11-07T20:07:59.641" v="2418" actId="478"/>
          <ac:picMkLst>
            <pc:docMk/>
            <pc:sldMk cId="3032827026" sldId="289"/>
            <ac:picMk id="7" creationId="{36002DE2-CBC7-4BBE-E552-C49B9CAA4EEB}"/>
          </ac:picMkLst>
        </pc:picChg>
        <pc:picChg chg="add mod">
          <ac:chgData name="Neemias Informatica Lima" userId="b77af7bd85500281" providerId="LiveId" clId="{5D8413D4-2C8F-4CC7-8535-72AD15A0C5DC}" dt="2025-11-04T22:57:15.973" v="85"/>
          <ac:picMkLst>
            <pc:docMk/>
            <pc:sldMk cId="3032827026" sldId="289"/>
            <ac:picMk id="8" creationId="{54954760-F384-3BFB-C5FF-5867DA2AC6B6}"/>
          </ac:picMkLst>
        </pc:picChg>
      </pc:sldChg>
      <pc:sldChg chg="addSp delSp modSp mod">
        <pc:chgData name="Neemias Informatica Lima" userId="b77af7bd85500281" providerId="LiveId" clId="{5D8413D4-2C8F-4CC7-8535-72AD15A0C5DC}" dt="2025-11-08T23:39:52.551" v="3632" actId="6549"/>
        <pc:sldMkLst>
          <pc:docMk/>
          <pc:sldMk cId="3772032319" sldId="290"/>
        </pc:sldMkLst>
        <pc:spChg chg="add del mod">
          <ac:chgData name="Neemias Informatica Lima" userId="b77af7bd85500281" providerId="LiveId" clId="{5D8413D4-2C8F-4CC7-8535-72AD15A0C5DC}" dt="2025-11-07T19:47:01.736" v="2150" actId="478"/>
          <ac:spMkLst>
            <pc:docMk/>
            <pc:sldMk cId="3772032319" sldId="290"/>
            <ac:spMk id="2" creationId="{4EB9840B-D468-8348-3EF4-EC3A8C9215CA}"/>
          </ac:spMkLst>
        </pc:spChg>
        <pc:spChg chg="add del mod">
          <ac:chgData name="Neemias Informatica Lima" userId="b77af7bd85500281" providerId="LiveId" clId="{5D8413D4-2C8F-4CC7-8535-72AD15A0C5DC}" dt="2025-11-08T22:45:29.818" v="3115" actId="478"/>
          <ac:spMkLst>
            <pc:docMk/>
            <pc:sldMk cId="3772032319" sldId="290"/>
            <ac:spMk id="2" creationId="{728465F1-38A8-1D60-8A27-C4DB6786D9DF}"/>
          </ac:spMkLst>
        </pc:spChg>
        <pc:spChg chg="add del mod">
          <ac:chgData name="Neemias Informatica Lima" userId="b77af7bd85500281" providerId="LiveId" clId="{5D8413D4-2C8F-4CC7-8535-72AD15A0C5DC}" dt="2025-11-08T23:32:15.002" v="3525" actId="478"/>
          <ac:spMkLst>
            <pc:docMk/>
            <pc:sldMk cId="3772032319" sldId="290"/>
            <ac:spMk id="2" creationId="{856DFBAB-A95C-7996-1886-3F71A9DF65D2}"/>
          </ac:spMkLst>
        </pc:spChg>
        <pc:spChg chg="add del mod">
          <ac:chgData name="Neemias Informatica Lima" userId="b77af7bd85500281" providerId="LiveId" clId="{5D8413D4-2C8F-4CC7-8535-72AD15A0C5DC}" dt="2025-11-08T10:31:52.426" v="2676" actId="478"/>
          <ac:spMkLst>
            <pc:docMk/>
            <pc:sldMk cId="3772032319" sldId="290"/>
            <ac:spMk id="2" creationId="{A1E4E8EE-6B42-300E-D2D6-3D6CCA8725DB}"/>
          </ac:spMkLst>
        </pc:spChg>
        <pc:spChg chg="add del mod">
          <ac:chgData name="Neemias Informatica Lima" userId="b77af7bd85500281" providerId="LiveId" clId="{5D8413D4-2C8F-4CC7-8535-72AD15A0C5DC}" dt="2025-11-08T10:31:52.426" v="2676" actId="478"/>
          <ac:spMkLst>
            <pc:docMk/>
            <pc:sldMk cId="3772032319" sldId="290"/>
            <ac:spMk id="3" creationId="{0A847F8D-720A-71AB-C779-B185767E8CB6}"/>
          </ac:spMkLst>
        </pc:spChg>
        <pc:spChg chg="add del mod">
          <ac:chgData name="Neemias Informatica Lima" userId="b77af7bd85500281" providerId="LiveId" clId="{5D8413D4-2C8F-4CC7-8535-72AD15A0C5DC}" dt="2025-11-08T22:45:29.818" v="3115" actId="478"/>
          <ac:spMkLst>
            <pc:docMk/>
            <pc:sldMk cId="3772032319" sldId="290"/>
            <ac:spMk id="3" creationId="{6D0C96FD-6967-BC4D-5C9E-13335F078C63}"/>
          </ac:spMkLst>
        </pc:spChg>
        <pc:spChg chg="add del mod">
          <ac:chgData name="Neemias Informatica Lima" userId="b77af7bd85500281" providerId="LiveId" clId="{5D8413D4-2C8F-4CC7-8535-72AD15A0C5DC}" dt="2025-11-08T23:32:15.002" v="3525" actId="478"/>
          <ac:spMkLst>
            <pc:docMk/>
            <pc:sldMk cId="3772032319" sldId="290"/>
            <ac:spMk id="3" creationId="{763F364C-CD38-5818-BC0B-29E85B09B443}"/>
          </ac:spMkLst>
        </pc:spChg>
        <pc:spChg chg="add del mod">
          <ac:chgData name="Neemias Informatica Lima" userId="b77af7bd85500281" providerId="LiveId" clId="{5D8413D4-2C8F-4CC7-8535-72AD15A0C5DC}" dt="2025-11-07T19:47:01.736" v="2150" actId="478"/>
          <ac:spMkLst>
            <pc:docMk/>
            <pc:sldMk cId="3772032319" sldId="290"/>
            <ac:spMk id="3" creationId="{88D4DB2D-ACF6-04D5-56F9-8A273FB4B376}"/>
          </ac:spMkLst>
        </pc:spChg>
        <pc:spChg chg="add del mod">
          <ac:chgData name="Neemias Informatica Lima" userId="b77af7bd85500281" providerId="LiveId" clId="{5D8413D4-2C8F-4CC7-8535-72AD15A0C5DC}" dt="2025-11-08T10:48:18.120" v="2889" actId="478"/>
          <ac:spMkLst>
            <pc:docMk/>
            <pc:sldMk cId="3772032319" sldId="290"/>
            <ac:spMk id="5" creationId="{140E133E-0033-CF7D-0068-E893661B3B07}"/>
          </ac:spMkLst>
        </pc:spChg>
        <pc:spChg chg="add del mod">
          <ac:chgData name="Neemias Informatica Lima" userId="b77af7bd85500281" providerId="LiveId" clId="{5D8413D4-2C8F-4CC7-8535-72AD15A0C5DC}" dt="2025-11-08T23:10:19.850" v="3316" actId="478"/>
          <ac:spMkLst>
            <pc:docMk/>
            <pc:sldMk cId="3772032319" sldId="290"/>
            <ac:spMk id="5" creationId="{34FFFA6D-E6A4-3BA6-E3F3-6B02613A7FC3}"/>
          </ac:spMkLst>
        </pc:spChg>
        <pc:spChg chg="add del mod">
          <ac:chgData name="Neemias Informatica Lima" userId="b77af7bd85500281" providerId="LiveId" clId="{5D8413D4-2C8F-4CC7-8535-72AD15A0C5DC}" dt="2025-11-07T20:08:16.297" v="2422" actId="478"/>
          <ac:spMkLst>
            <pc:docMk/>
            <pc:sldMk cId="3772032319" sldId="290"/>
            <ac:spMk id="5" creationId="{3B3A2587-2AE4-A127-9AE3-964D8B894411}"/>
          </ac:spMkLst>
        </pc:spChg>
        <pc:spChg chg="add mod">
          <ac:chgData name="Neemias Informatica Lima" userId="b77af7bd85500281" providerId="LiveId" clId="{5D8413D4-2C8F-4CC7-8535-72AD15A0C5DC}" dt="2025-11-08T23:32:15.519" v="3526"/>
          <ac:spMkLst>
            <pc:docMk/>
            <pc:sldMk cId="3772032319" sldId="290"/>
            <ac:spMk id="5" creationId="{C318F960-A56D-3C7C-1504-D0D99FAEFA8C}"/>
          </ac:spMkLst>
        </pc:spChg>
        <pc:spChg chg="add del mod">
          <ac:chgData name="Neemias Informatica Lima" userId="b77af7bd85500281" providerId="LiveId" clId="{5D8413D4-2C8F-4CC7-8535-72AD15A0C5DC}" dt="2025-11-07T12:34:55.464" v="1830" actId="478"/>
          <ac:spMkLst>
            <pc:docMk/>
            <pc:sldMk cId="3772032319" sldId="290"/>
            <ac:spMk id="5" creationId="{E4DA442D-8732-C9FD-B738-A1EE24895C2D}"/>
          </ac:spMkLst>
        </pc:spChg>
        <pc:spChg chg="add del mod">
          <ac:chgData name="Neemias Informatica Lima" userId="b77af7bd85500281" providerId="LiveId" clId="{5D8413D4-2C8F-4CC7-8535-72AD15A0C5DC}" dt="2025-11-07T20:08:16.297" v="2422" actId="478"/>
          <ac:spMkLst>
            <pc:docMk/>
            <pc:sldMk cId="3772032319" sldId="290"/>
            <ac:spMk id="6" creationId="{0014DC1F-B232-9FF9-1F9F-6F8B0680C88C}"/>
          </ac:spMkLst>
        </pc:spChg>
        <pc:spChg chg="add mod">
          <ac:chgData name="Neemias Informatica Lima" userId="b77af7bd85500281" providerId="LiveId" clId="{5D8413D4-2C8F-4CC7-8535-72AD15A0C5DC}" dt="2025-11-08T23:32:15.519" v="3526"/>
          <ac:spMkLst>
            <pc:docMk/>
            <pc:sldMk cId="3772032319" sldId="290"/>
            <ac:spMk id="6" creationId="{24D53E04-5DDC-4F59-E675-D4ADE566D80A}"/>
          </ac:spMkLst>
        </pc:spChg>
        <pc:spChg chg="add del mod">
          <ac:chgData name="Neemias Informatica Lima" userId="b77af7bd85500281" providerId="LiveId" clId="{5D8413D4-2C8F-4CC7-8535-72AD15A0C5DC}" dt="2025-11-07T12:34:55.464" v="1830" actId="478"/>
          <ac:spMkLst>
            <pc:docMk/>
            <pc:sldMk cId="3772032319" sldId="290"/>
            <ac:spMk id="6" creationId="{AD618AAC-D970-217F-8E98-D16234BB69FE}"/>
          </ac:spMkLst>
        </pc:spChg>
        <pc:spChg chg="add del mod">
          <ac:chgData name="Neemias Informatica Lima" userId="b77af7bd85500281" providerId="LiveId" clId="{5D8413D4-2C8F-4CC7-8535-72AD15A0C5DC}" dt="2025-11-08T10:48:18.120" v="2889" actId="478"/>
          <ac:spMkLst>
            <pc:docMk/>
            <pc:sldMk cId="3772032319" sldId="290"/>
            <ac:spMk id="6" creationId="{B95356CA-FBA8-91F7-4A52-6169D48A1988}"/>
          </ac:spMkLst>
        </pc:spChg>
        <pc:spChg chg="add del mod">
          <ac:chgData name="Neemias Informatica Lima" userId="b77af7bd85500281" providerId="LiveId" clId="{5D8413D4-2C8F-4CC7-8535-72AD15A0C5DC}" dt="2025-11-08T23:10:19.850" v="3316" actId="478"/>
          <ac:spMkLst>
            <pc:docMk/>
            <pc:sldMk cId="3772032319" sldId="290"/>
            <ac:spMk id="6" creationId="{D9C8C7A0-D43C-098E-37D9-D30682C749F6}"/>
          </ac:spMkLst>
        </pc:spChg>
        <pc:spChg chg="mod">
          <ac:chgData name="Neemias Informatica Lima" userId="b77af7bd85500281" providerId="LiveId" clId="{5D8413D4-2C8F-4CC7-8535-72AD15A0C5DC}" dt="2025-11-08T23:39:52.551" v="36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D8413D4-2C8F-4CC7-8535-72AD15A0C5DC}" dt="2025-11-08T23:37:47.001" v="3609"/>
          <ac:spMkLst>
            <pc:docMk/>
            <pc:sldMk cId="3772032319" sldId="290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22:45:29.818" v="3115" actId="478"/>
          <ac:picMkLst>
            <pc:docMk/>
            <pc:sldMk cId="3772032319" sldId="290"/>
            <ac:picMk id="4" creationId="{04051513-BFC7-14BF-41FE-DD434D67CF21}"/>
          </ac:picMkLst>
        </pc:picChg>
        <pc:picChg chg="add del mod">
          <ac:chgData name="Neemias Informatica Lima" userId="b77af7bd85500281" providerId="LiveId" clId="{5D8413D4-2C8F-4CC7-8535-72AD15A0C5DC}" dt="2025-11-08T10:31:52.426" v="2676" actId="478"/>
          <ac:picMkLst>
            <pc:docMk/>
            <pc:sldMk cId="3772032319" sldId="290"/>
            <ac:picMk id="4" creationId="{2BFC44B9-D8CE-6C13-7344-D1C175115FCE}"/>
          </ac:picMkLst>
        </pc:picChg>
        <pc:picChg chg="add del mod">
          <ac:chgData name="Neemias Informatica Lima" userId="b77af7bd85500281" providerId="LiveId" clId="{5D8413D4-2C8F-4CC7-8535-72AD15A0C5DC}" dt="2025-11-07T19:47:01.736" v="2150" actId="478"/>
          <ac:picMkLst>
            <pc:docMk/>
            <pc:sldMk cId="3772032319" sldId="290"/>
            <ac:picMk id="4" creationId="{D960D6D7-EE09-B58D-789E-779DF597940E}"/>
          </ac:picMkLst>
        </pc:picChg>
        <pc:picChg chg="add del mod">
          <ac:chgData name="Neemias Informatica Lima" userId="b77af7bd85500281" providerId="LiveId" clId="{5D8413D4-2C8F-4CC7-8535-72AD15A0C5DC}" dt="2025-11-08T23:32:15.002" v="3525" actId="478"/>
          <ac:picMkLst>
            <pc:docMk/>
            <pc:sldMk cId="3772032319" sldId="290"/>
            <ac:picMk id="4" creationId="{DF6616FF-F6D1-5E1E-18F7-8859FA825204}"/>
          </ac:picMkLst>
        </pc:picChg>
        <pc:picChg chg="add del mod">
          <ac:chgData name="Neemias Informatica Lima" userId="b77af7bd85500281" providerId="LiveId" clId="{5D8413D4-2C8F-4CC7-8535-72AD15A0C5DC}" dt="2025-11-08T23:10:19.850" v="3316" actId="478"/>
          <ac:picMkLst>
            <pc:docMk/>
            <pc:sldMk cId="3772032319" sldId="290"/>
            <ac:picMk id="7" creationId="{20FE93D4-9507-AFC7-D52D-D050D83320EB}"/>
          </ac:picMkLst>
        </pc:picChg>
        <pc:picChg chg="add mod">
          <ac:chgData name="Neemias Informatica Lima" userId="b77af7bd85500281" providerId="LiveId" clId="{5D8413D4-2C8F-4CC7-8535-72AD15A0C5DC}" dt="2025-11-08T23:32:15.519" v="3526"/>
          <ac:picMkLst>
            <pc:docMk/>
            <pc:sldMk cId="3772032319" sldId="290"/>
            <ac:picMk id="7" creationId="{4490A6C4-CEE4-E4EB-27C5-6D9B334024F2}"/>
          </ac:picMkLst>
        </pc:picChg>
        <pc:picChg chg="add del mod">
          <ac:chgData name="Neemias Informatica Lima" userId="b77af7bd85500281" providerId="LiveId" clId="{5D8413D4-2C8F-4CC7-8535-72AD15A0C5DC}" dt="2025-11-07T20:08:16.297" v="2422" actId="478"/>
          <ac:picMkLst>
            <pc:docMk/>
            <pc:sldMk cId="3772032319" sldId="290"/>
            <ac:picMk id="7" creationId="{46C22A96-8B71-CC9A-9A69-14342A0E0EC5}"/>
          </ac:picMkLst>
        </pc:picChg>
        <pc:picChg chg="add del mod">
          <ac:chgData name="Neemias Informatica Lima" userId="b77af7bd85500281" providerId="LiveId" clId="{5D8413D4-2C8F-4CC7-8535-72AD15A0C5DC}" dt="2025-11-08T10:48:18.120" v="2889" actId="478"/>
          <ac:picMkLst>
            <pc:docMk/>
            <pc:sldMk cId="3772032319" sldId="290"/>
            <ac:picMk id="7" creationId="{6EFB075F-0C4A-A5CF-2727-A7011F59E8BF}"/>
          </ac:picMkLst>
        </pc:picChg>
        <pc:picChg chg="add del mod">
          <ac:chgData name="Neemias Informatica Lima" userId="b77af7bd85500281" providerId="LiveId" clId="{5D8413D4-2C8F-4CC7-8535-72AD15A0C5DC}" dt="2025-11-07T12:34:55.464" v="1830" actId="478"/>
          <ac:picMkLst>
            <pc:docMk/>
            <pc:sldMk cId="3772032319" sldId="290"/>
            <ac:picMk id="7" creationId="{BD1FCACD-1761-8A08-E8B0-0EAFA4C00FEF}"/>
          </ac:picMkLst>
        </pc:picChg>
        <pc:picChg chg="add mod">
          <ac:chgData name="Neemias Informatica Lima" userId="b77af7bd85500281" providerId="LiveId" clId="{5D8413D4-2C8F-4CC7-8535-72AD15A0C5DC}" dt="2025-11-04T22:57:47.215" v="89"/>
          <ac:picMkLst>
            <pc:docMk/>
            <pc:sldMk cId="3772032319" sldId="290"/>
            <ac:picMk id="8" creationId="{B60C9049-DB89-8EC4-DC76-BCFA03024BC4}"/>
          </ac:picMkLst>
        </pc:picChg>
      </pc:sldChg>
      <pc:sldChg chg="addSp delSp modSp mod">
        <pc:chgData name="Neemias Informatica Lima" userId="b77af7bd85500281" providerId="LiveId" clId="{5D8413D4-2C8F-4CC7-8535-72AD15A0C5DC}" dt="2025-11-08T23:42:38.587" v="3674" actId="6549"/>
        <pc:sldMkLst>
          <pc:docMk/>
          <pc:sldMk cId="1768216317" sldId="291"/>
        </pc:sldMkLst>
        <pc:spChg chg="add del mod">
          <ac:chgData name="Neemias Informatica Lima" userId="b77af7bd85500281" providerId="LiveId" clId="{5D8413D4-2C8F-4CC7-8535-72AD15A0C5DC}" dt="2025-11-08T10:32:05.330" v="2680" actId="478"/>
          <ac:spMkLst>
            <pc:docMk/>
            <pc:sldMk cId="1768216317" sldId="291"/>
            <ac:spMk id="2" creationId="{0B166FA2-40A5-F632-918C-711A4024FBE3}"/>
          </ac:spMkLst>
        </pc:spChg>
        <pc:spChg chg="add del mod">
          <ac:chgData name="Neemias Informatica Lima" userId="b77af7bd85500281" providerId="LiveId" clId="{5D8413D4-2C8F-4CC7-8535-72AD15A0C5DC}" dt="2025-11-08T22:45:41.602" v="3119" actId="478"/>
          <ac:spMkLst>
            <pc:docMk/>
            <pc:sldMk cId="1768216317" sldId="291"/>
            <ac:spMk id="2" creationId="{5626791F-3AE6-1B3A-06A6-5DB979BA591A}"/>
          </ac:spMkLst>
        </pc:spChg>
        <pc:spChg chg="add del mod">
          <ac:chgData name="Neemias Informatica Lima" userId="b77af7bd85500281" providerId="LiveId" clId="{5D8413D4-2C8F-4CC7-8535-72AD15A0C5DC}" dt="2025-11-08T23:32:29.130" v="3529" actId="478"/>
          <ac:spMkLst>
            <pc:docMk/>
            <pc:sldMk cId="1768216317" sldId="291"/>
            <ac:spMk id="2" creationId="{63934F83-151C-1AAA-99C0-842467A0CE83}"/>
          </ac:spMkLst>
        </pc:spChg>
        <pc:spChg chg="add del mod">
          <ac:chgData name="Neemias Informatica Lima" userId="b77af7bd85500281" providerId="LiveId" clId="{5D8413D4-2C8F-4CC7-8535-72AD15A0C5DC}" dt="2025-11-07T19:47:20.696" v="2154" actId="478"/>
          <ac:spMkLst>
            <pc:docMk/>
            <pc:sldMk cId="1768216317" sldId="291"/>
            <ac:spMk id="2" creationId="{CFC254B5-0186-7B0D-39DE-17B6CEB816B7}"/>
          </ac:spMkLst>
        </pc:spChg>
        <pc:spChg chg="add del mod">
          <ac:chgData name="Neemias Informatica Lima" userId="b77af7bd85500281" providerId="LiveId" clId="{5D8413D4-2C8F-4CC7-8535-72AD15A0C5DC}" dt="2025-11-08T23:32:29.130" v="3529" actId="478"/>
          <ac:spMkLst>
            <pc:docMk/>
            <pc:sldMk cId="1768216317" sldId="291"/>
            <ac:spMk id="3" creationId="{578D0281-D85D-A8D6-79B1-C068D4D8DECD}"/>
          </ac:spMkLst>
        </pc:spChg>
        <pc:spChg chg="add del mod">
          <ac:chgData name="Neemias Informatica Lima" userId="b77af7bd85500281" providerId="LiveId" clId="{5D8413D4-2C8F-4CC7-8535-72AD15A0C5DC}" dt="2025-11-07T19:47:20.696" v="2154" actId="478"/>
          <ac:spMkLst>
            <pc:docMk/>
            <pc:sldMk cId="1768216317" sldId="291"/>
            <ac:spMk id="3" creationId="{7C4F164B-C5D2-BCD5-0D87-99BF5BD203FB}"/>
          </ac:spMkLst>
        </pc:spChg>
        <pc:spChg chg="add del mod">
          <ac:chgData name="Neemias Informatica Lima" userId="b77af7bd85500281" providerId="LiveId" clId="{5D8413D4-2C8F-4CC7-8535-72AD15A0C5DC}" dt="2025-11-08T22:45:41.602" v="3119" actId="478"/>
          <ac:spMkLst>
            <pc:docMk/>
            <pc:sldMk cId="1768216317" sldId="291"/>
            <ac:spMk id="3" creationId="{C14FC56B-AFB5-8366-5A8A-AECD3C680697}"/>
          </ac:spMkLst>
        </pc:spChg>
        <pc:spChg chg="add del mod">
          <ac:chgData name="Neemias Informatica Lima" userId="b77af7bd85500281" providerId="LiveId" clId="{5D8413D4-2C8F-4CC7-8535-72AD15A0C5DC}" dt="2025-11-08T10:32:05.330" v="2680" actId="478"/>
          <ac:spMkLst>
            <pc:docMk/>
            <pc:sldMk cId="1768216317" sldId="291"/>
            <ac:spMk id="3" creationId="{D2A2DA48-A466-5123-FA5C-4A2D8B1DE79E}"/>
          </ac:spMkLst>
        </pc:spChg>
        <pc:spChg chg="add del mod">
          <ac:chgData name="Neemias Informatica Lima" userId="b77af7bd85500281" providerId="LiveId" clId="{5D8413D4-2C8F-4CC7-8535-72AD15A0C5DC}" dt="2025-11-08T23:10:35.042" v="3320" actId="478"/>
          <ac:spMkLst>
            <pc:docMk/>
            <pc:sldMk cId="1768216317" sldId="291"/>
            <ac:spMk id="5" creationId="{06816F56-ACD8-984E-D91B-A7E78BD26075}"/>
          </ac:spMkLst>
        </pc:spChg>
        <pc:spChg chg="add mod">
          <ac:chgData name="Neemias Informatica Lima" userId="b77af7bd85500281" providerId="LiveId" clId="{5D8413D4-2C8F-4CC7-8535-72AD15A0C5DC}" dt="2025-11-08T23:32:29.455" v="3530"/>
          <ac:spMkLst>
            <pc:docMk/>
            <pc:sldMk cId="1768216317" sldId="291"/>
            <ac:spMk id="5" creationId="{5AF1A7F5-6A23-2E18-8B84-199887955AB3}"/>
          </ac:spMkLst>
        </pc:spChg>
        <pc:spChg chg="add del mod">
          <ac:chgData name="Neemias Informatica Lima" userId="b77af7bd85500281" providerId="LiveId" clId="{5D8413D4-2C8F-4CC7-8535-72AD15A0C5DC}" dt="2025-11-08T10:48:34.993" v="2893" actId="478"/>
          <ac:spMkLst>
            <pc:docMk/>
            <pc:sldMk cId="1768216317" sldId="291"/>
            <ac:spMk id="5" creationId="{AC5DBF79-5F09-16B9-86CB-19E62166566F}"/>
          </ac:spMkLst>
        </pc:spChg>
        <pc:spChg chg="add del mod">
          <ac:chgData name="Neemias Informatica Lima" userId="b77af7bd85500281" providerId="LiveId" clId="{5D8413D4-2C8F-4CC7-8535-72AD15A0C5DC}" dt="2025-11-07T12:35:07.531" v="1834" actId="478"/>
          <ac:spMkLst>
            <pc:docMk/>
            <pc:sldMk cId="1768216317" sldId="291"/>
            <ac:spMk id="5" creationId="{D0AD5C65-FC5A-6E23-B108-FA040E4BEE89}"/>
          </ac:spMkLst>
        </pc:spChg>
        <pc:spChg chg="add del mod">
          <ac:chgData name="Neemias Informatica Lima" userId="b77af7bd85500281" providerId="LiveId" clId="{5D8413D4-2C8F-4CC7-8535-72AD15A0C5DC}" dt="2025-11-07T20:08:29.428" v="2426" actId="478"/>
          <ac:spMkLst>
            <pc:docMk/>
            <pc:sldMk cId="1768216317" sldId="291"/>
            <ac:spMk id="5" creationId="{F54E1D80-7624-46E6-F7A4-9FE04C77FB58}"/>
          </ac:spMkLst>
        </pc:spChg>
        <pc:spChg chg="add del mod">
          <ac:chgData name="Neemias Informatica Lima" userId="b77af7bd85500281" providerId="LiveId" clId="{5D8413D4-2C8F-4CC7-8535-72AD15A0C5DC}" dt="2025-11-08T10:48:34.993" v="2893" actId="478"/>
          <ac:spMkLst>
            <pc:docMk/>
            <pc:sldMk cId="1768216317" sldId="291"/>
            <ac:spMk id="6" creationId="{0D026F16-6281-6FA6-68DE-AFF7418D2090}"/>
          </ac:spMkLst>
        </pc:spChg>
        <pc:spChg chg="add del mod">
          <ac:chgData name="Neemias Informatica Lima" userId="b77af7bd85500281" providerId="LiveId" clId="{5D8413D4-2C8F-4CC7-8535-72AD15A0C5DC}" dt="2025-11-07T20:08:29.428" v="2426" actId="478"/>
          <ac:spMkLst>
            <pc:docMk/>
            <pc:sldMk cId="1768216317" sldId="291"/>
            <ac:spMk id="6" creationId="{0F92DC45-9BE4-65D2-DD02-78AEE97AD1DD}"/>
          </ac:spMkLst>
        </pc:spChg>
        <pc:spChg chg="add del mod">
          <ac:chgData name="Neemias Informatica Lima" userId="b77af7bd85500281" providerId="LiveId" clId="{5D8413D4-2C8F-4CC7-8535-72AD15A0C5DC}" dt="2025-11-08T23:10:35.042" v="3320" actId="478"/>
          <ac:spMkLst>
            <pc:docMk/>
            <pc:sldMk cId="1768216317" sldId="291"/>
            <ac:spMk id="6" creationId="{979D0B0B-9D80-AC65-B037-A35F1A8FB2AF}"/>
          </ac:spMkLst>
        </pc:spChg>
        <pc:spChg chg="add mod">
          <ac:chgData name="Neemias Informatica Lima" userId="b77af7bd85500281" providerId="LiveId" clId="{5D8413D4-2C8F-4CC7-8535-72AD15A0C5DC}" dt="2025-11-08T23:32:29.455" v="3530"/>
          <ac:spMkLst>
            <pc:docMk/>
            <pc:sldMk cId="1768216317" sldId="291"/>
            <ac:spMk id="6" creationId="{BAF9ACDF-78B9-49D4-1176-E9080218FC31}"/>
          </ac:spMkLst>
        </pc:spChg>
        <pc:spChg chg="add del mod">
          <ac:chgData name="Neemias Informatica Lima" userId="b77af7bd85500281" providerId="LiveId" clId="{5D8413D4-2C8F-4CC7-8535-72AD15A0C5DC}" dt="2025-11-07T12:35:07.531" v="1834" actId="478"/>
          <ac:spMkLst>
            <pc:docMk/>
            <pc:sldMk cId="1768216317" sldId="291"/>
            <ac:spMk id="6" creationId="{E6843C1D-4AD6-7A73-4E2D-4B4B7C276210}"/>
          </ac:spMkLst>
        </pc:spChg>
        <pc:spChg chg="mod">
          <ac:chgData name="Neemias Informatica Lima" userId="b77af7bd85500281" providerId="LiveId" clId="{5D8413D4-2C8F-4CC7-8535-72AD15A0C5DC}" dt="2025-11-08T23:42:38.587" v="36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D8413D4-2C8F-4CC7-8535-72AD15A0C5DC}" dt="2025-11-08T23:40:13.794" v="3636"/>
          <ac:spMkLst>
            <pc:docMk/>
            <pc:sldMk cId="1768216317" sldId="291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10:32:05.330" v="2680" actId="478"/>
          <ac:picMkLst>
            <pc:docMk/>
            <pc:sldMk cId="1768216317" sldId="291"/>
            <ac:picMk id="4" creationId="{3421B2E6-3E5D-FF12-4511-343C4AC3BBFA}"/>
          </ac:picMkLst>
        </pc:picChg>
        <pc:picChg chg="add del mod">
          <ac:chgData name="Neemias Informatica Lima" userId="b77af7bd85500281" providerId="LiveId" clId="{5D8413D4-2C8F-4CC7-8535-72AD15A0C5DC}" dt="2025-11-08T23:32:29.130" v="3529" actId="478"/>
          <ac:picMkLst>
            <pc:docMk/>
            <pc:sldMk cId="1768216317" sldId="291"/>
            <ac:picMk id="4" creationId="{77767569-87B5-BF5D-195D-F186879FC608}"/>
          </ac:picMkLst>
        </pc:picChg>
        <pc:picChg chg="add del mod">
          <ac:chgData name="Neemias Informatica Lima" userId="b77af7bd85500281" providerId="LiveId" clId="{5D8413D4-2C8F-4CC7-8535-72AD15A0C5DC}" dt="2025-11-07T19:47:20.696" v="2154" actId="478"/>
          <ac:picMkLst>
            <pc:docMk/>
            <pc:sldMk cId="1768216317" sldId="291"/>
            <ac:picMk id="4" creationId="{B9514986-95E4-69C7-7296-5FFA3C459320}"/>
          </ac:picMkLst>
        </pc:picChg>
        <pc:picChg chg="add del mod">
          <ac:chgData name="Neemias Informatica Lima" userId="b77af7bd85500281" providerId="LiveId" clId="{5D8413D4-2C8F-4CC7-8535-72AD15A0C5DC}" dt="2025-11-08T22:45:41.602" v="3119" actId="478"/>
          <ac:picMkLst>
            <pc:docMk/>
            <pc:sldMk cId="1768216317" sldId="291"/>
            <ac:picMk id="4" creationId="{CA099FF6-3628-DD9F-3C4A-18DF71307571}"/>
          </ac:picMkLst>
        </pc:picChg>
        <pc:picChg chg="add mod">
          <ac:chgData name="Neemias Informatica Lima" userId="b77af7bd85500281" providerId="LiveId" clId="{5D8413D4-2C8F-4CC7-8535-72AD15A0C5DC}" dt="2025-11-04T22:58:03.510" v="93"/>
          <ac:picMkLst>
            <pc:docMk/>
            <pc:sldMk cId="1768216317" sldId="291"/>
            <ac:picMk id="7" creationId="{4A571CDB-AA4C-7E58-0A54-E7C783460207}"/>
          </ac:picMkLst>
        </pc:picChg>
        <pc:picChg chg="add del mod">
          <ac:chgData name="Neemias Informatica Lima" userId="b77af7bd85500281" providerId="LiveId" clId="{5D8413D4-2C8F-4CC7-8535-72AD15A0C5DC}" dt="2025-11-08T10:48:34.993" v="2893" actId="478"/>
          <ac:picMkLst>
            <pc:docMk/>
            <pc:sldMk cId="1768216317" sldId="291"/>
            <ac:picMk id="8" creationId="{23AFAA0E-8D18-857D-0056-32111973107C}"/>
          </ac:picMkLst>
        </pc:picChg>
        <pc:picChg chg="add del mod">
          <ac:chgData name="Neemias Informatica Lima" userId="b77af7bd85500281" providerId="LiveId" clId="{5D8413D4-2C8F-4CC7-8535-72AD15A0C5DC}" dt="2025-11-08T23:10:35.042" v="3320" actId="478"/>
          <ac:picMkLst>
            <pc:docMk/>
            <pc:sldMk cId="1768216317" sldId="291"/>
            <ac:picMk id="8" creationId="{55590F7C-9E7C-773E-AC4C-82E0BF3A8EA0}"/>
          </ac:picMkLst>
        </pc:picChg>
        <pc:picChg chg="add mod">
          <ac:chgData name="Neemias Informatica Lima" userId="b77af7bd85500281" providerId="LiveId" clId="{5D8413D4-2C8F-4CC7-8535-72AD15A0C5DC}" dt="2025-11-08T23:32:29.455" v="3530"/>
          <ac:picMkLst>
            <pc:docMk/>
            <pc:sldMk cId="1768216317" sldId="291"/>
            <ac:picMk id="8" creationId="{5D3A5EED-8EA3-874C-2514-D345BC02427B}"/>
          </ac:picMkLst>
        </pc:picChg>
        <pc:picChg chg="add del mod">
          <ac:chgData name="Neemias Informatica Lima" userId="b77af7bd85500281" providerId="LiveId" clId="{5D8413D4-2C8F-4CC7-8535-72AD15A0C5DC}" dt="2025-11-07T12:35:07.531" v="1834" actId="478"/>
          <ac:picMkLst>
            <pc:docMk/>
            <pc:sldMk cId="1768216317" sldId="291"/>
            <ac:picMk id="8" creationId="{689C941E-B56E-8E16-8C91-193D3EC5EB52}"/>
          </ac:picMkLst>
        </pc:picChg>
        <pc:picChg chg="add del mod">
          <ac:chgData name="Neemias Informatica Lima" userId="b77af7bd85500281" providerId="LiveId" clId="{5D8413D4-2C8F-4CC7-8535-72AD15A0C5DC}" dt="2025-11-07T20:08:29.428" v="2426" actId="478"/>
          <ac:picMkLst>
            <pc:docMk/>
            <pc:sldMk cId="1768216317" sldId="291"/>
            <ac:picMk id="8" creationId="{FD634618-78AE-B51F-EDA6-FAA45C6C79A3}"/>
          </ac:picMkLst>
        </pc:picChg>
      </pc:sldChg>
      <pc:sldChg chg="addSp delSp modSp mod">
        <pc:chgData name="Neemias Informatica Lima" userId="b77af7bd85500281" providerId="LiveId" clId="{5D8413D4-2C8F-4CC7-8535-72AD15A0C5DC}" dt="2025-11-08T23:46:06.275" v="3716" actId="6549"/>
        <pc:sldMkLst>
          <pc:docMk/>
          <pc:sldMk cId="3757265641" sldId="292"/>
        </pc:sldMkLst>
        <pc:spChg chg="add del mod">
          <ac:chgData name="Neemias Informatica Lima" userId="b77af7bd85500281" providerId="LiveId" clId="{5D8413D4-2C8F-4CC7-8535-72AD15A0C5DC}" dt="2025-11-07T19:47:31.255" v="2158" actId="478"/>
          <ac:spMkLst>
            <pc:docMk/>
            <pc:sldMk cId="3757265641" sldId="292"/>
            <ac:spMk id="2" creationId="{6722AB16-62BA-CBC8-E535-661A662C80D5}"/>
          </ac:spMkLst>
        </pc:spChg>
        <pc:spChg chg="add del mod">
          <ac:chgData name="Neemias Informatica Lima" userId="b77af7bd85500281" providerId="LiveId" clId="{5D8413D4-2C8F-4CC7-8535-72AD15A0C5DC}" dt="2025-11-08T22:45:54.386" v="3123" actId="478"/>
          <ac:spMkLst>
            <pc:docMk/>
            <pc:sldMk cId="3757265641" sldId="292"/>
            <ac:spMk id="2" creationId="{8BA9D7FB-6D4C-2AE1-E237-789D424A3E3B}"/>
          </ac:spMkLst>
        </pc:spChg>
        <pc:spChg chg="add del mod">
          <ac:chgData name="Neemias Informatica Lima" userId="b77af7bd85500281" providerId="LiveId" clId="{5D8413D4-2C8F-4CC7-8535-72AD15A0C5DC}" dt="2025-11-08T10:32:22.355" v="2684" actId="478"/>
          <ac:spMkLst>
            <pc:docMk/>
            <pc:sldMk cId="3757265641" sldId="292"/>
            <ac:spMk id="2" creationId="{F4027669-5E0D-DC38-6EC7-7347F33EC554}"/>
          </ac:spMkLst>
        </pc:spChg>
        <pc:spChg chg="add del mod">
          <ac:chgData name="Neemias Informatica Lima" userId="b77af7bd85500281" providerId="LiveId" clId="{5D8413D4-2C8F-4CC7-8535-72AD15A0C5DC}" dt="2025-11-08T23:32:41.178" v="3533" actId="478"/>
          <ac:spMkLst>
            <pc:docMk/>
            <pc:sldMk cId="3757265641" sldId="292"/>
            <ac:spMk id="2" creationId="{FAE7C46F-2F9D-23FA-B066-1139BAFB1C6A}"/>
          </ac:spMkLst>
        </pc:spChg>
        <pc:spChg chg="add del mod">
          <ac:chgData name="Neemias Informatica Lima" userId="b77af7bd85500281" providerId="LiveId" clId="{5D8413D4-2C8F-4CC7-8535-72AD15A0C5DC}" dt="2025-11-08T23:32:41.178" v="3533" actId="478"/>
          <ac:spMkLst>
            <pc:docMk/>
            <pc:sldMk cId="3757265641" sldId="292"/>
            <ac:spMk id="3" creationId="{30741FBA-A73B-935B-E47A-3B8F731CEF89}"/>
          </ac:spMkLst>
        </pc:spChg>
        <pc:spChg chg="add del mod">
          <ac:chgData name="Neemias Informatica Lima" userId="b77af7bd85500281" providerId="LiveId" clId="{5D8413D4-2C8F-4CC7-8535-72AD15A0C5DC}" dt="2025-11-08T10:32:22.355" v="2684" actId="478"/>
          <ac:spMkLst>
            <pc:docMk/>
            <pc:sldMk cId="3757265641" sldId="292"/>
            <ac:spMk id="3" creationId="{3434BE80-8D93-38C1-9C80-A642207E18C5}"/>
          </ac:spMkLst>
        </pc:spChg>
        <pc:spChg chg="add del mod">
          <ac:chgData name="Neemias Informatica Lima" userId="b77af7bd85500281" providerId="LiveId" clId="{5D8413D4-2C8F-4CC7-8535-72AD15A0C5DC}" dt="2025-11-07T19:47:31.255" v="2158" actId="478"/>
          <ac:spMkLst>
            <pc:docMk/>
            <pc:sldMk cId="3757265641" sldId="292"/>
            <ac:spMk id="3" creationId="{C4A971ED-C9BF-746F-3841-AEA214EEB9B8}"/>
          </ac:spMkLst>
        </pc:spChg>
        <pc:spChg chg="add del mod">
          <ac:chgData name="Neemias Informatica Lima" userId="b77af7bd85500281" providerId="LiveId" clId="{5D8413D4-2C8F-4CC7-8535-72AD15A0C5DC}" dt="2025-11-08T22:45:54.386" v="3123" actId="478"/>
          <ac:spMkLst>
            <pc:docMk/>
            <pc:sldMk cId="3757265641" sldId="292"/>
            <ac:spMk id="3" creationId="{C7417662-EDBE-58F6-1C36-BC96B41E207E}"/>
          </ac:spMkLst>
        </pc:spChg>
        <pc:spChg chg="add del mod">
          <ac:chgData name="Neemias Informatica Lima" userId="b77af7bd85500281" providerId="LiveId" clId="{5D8413D4-2C8F-4CC7-8535-72AD15A0C5DC}" dt="2025-11-08T23:10:53.442" v="3324" actId="478"/>
          <ac:spMkLst>
            <pc:docMk/>
            <pc:sldMk cId="3757265641" sldId="292"/>
            <ac:spMk id="5" creationId="{0A8B6C2E-72B0-9D0E-C3E4-FE87B3702186}"/>
          </ac:spMkLst>
        </pc:spChg>
        <pc:spChg chg="add mod">
          <ac:chgData name="Neemias Informatica Lima" userId="b77af7bd85500281" providerId="LiveId" clId="{5D8413D4-2C8F-4CC7-8535-72AD15A0C5DC}" dt="2025-11-08T23:32:41.504" v="3534"/>
          <ac:spMkLst>
            <pc:docMk/>
            <pc:sldMk cId="3757265641" sldId="292"/>
            <ac:spMk id="5" creationId="{39448CB9-C435-2240-41A6-75E675513AC5}"/>
          </ac:spMkLst>
        </pc:spChg>
        <pc:spChg chg="add del mod">
          <ac:chgData name="Neemias Informatica Lima" userId="b77af7bd85500281" providerId="LiveId" clId="{5D8413D4-2C8F-4CC7-8535-72AD15A0C5DC}" dt="2025-11-07T12:35:19.160" v="1838" actId="478"/>
          <ac:spMkLst>
            <pc:docMk/>
            <pc:sldMk cId="3757265641" sldId="292"/>
            <ac:spMk id="5" creationId="{3F2EB050-00F4-E0EC-286A-6B49EF67F658}"/>
          </ac:spMkLst>
        </pc:spChg>
        <pc:spChg chg="add del mod">
          <ac:chgData name="Neemias Informatica Lima" userId="b77af7bd85500281" providerId="LiveId" clId="{5D8413D4-2C8F-4CC7-8535-72AD15A0C5DC}" dt="2025-11-08T10:48:49.314" v="2897" actId="478"/>
          <ac:spMkLst>
            <pc:docMk/>
            <pc:sldMk cId="3757265641" sldId="292"/>
            <ac:spMk id="5" creationId="{A3A1BF39-81C1-7775-22D5-C51F8A29F5B4}"/>
          </ac:spMkLst>
        </pc:spChg>
        <pc:spChg chg="add del mod">
          <ac:chgData name="Neemias Informatica Lima" userId="b77af7bd85500281" providerId="LiveId" clId="{5D8413D4-2C8F-4CC7-8535-72AD15A0C5DC}" dt="2025-11-07T20:08:40.609" v="2430" actId="478"/>
          <ac:spMkLst>
            <pc:docMk/>
            <pc:sldMk cId="3757265641" sldId="292"/>
            <ac:spMk id="5" creationId="{AB1A4161-C0C4-426C-1266-D96BD919C44C}"/>
          </ac:spMkLst>
        </pc:spChg>
        <pc:spChg chg="add del mod">
          <ac:chgData name="Neemias Informatica Lima" userId="b77af7bd85500281" providerId="LiveId" clId="{5D8413D4-2C8F-4CC7-8535-72AD15A0C5DC}" dt="2025-11-07T12:35:19.160" v="1838" actId="478"/>
          <ac:spMkLst>
            <pc:docMk/>
            <pc:sldMk cId="3757265641" sldId="292"/>
            <ac:spMk id="6" creationId="{36253701-478F-2767-FA4D-1DFF4D4EBD95}"/>
          </ac:spMkLst>
        </pc:spChg>
        <pc:spChg chg="add mod">
          <ac:chgData name="Neemias Informatica Lima" userId="b77af7bd85500281" providerId="LiveId" clId="{5D8413D4-2C8F-4CC7-8535-72AD15A0C5DC}" dt="2025-11-08T23:32:41.504" v="3534"/>
          <ac:spMkLst>
            <pc:docMk/>
            <pc:sldMk cId="3757265641" sldId="292"/>
            <ac:spMk id="6" creationId="{4476A246-69A2-35A9-53CD-BAFA375ECAD8}"/>
          </ac:spMkLst>
        </pc:spChg>
        <pc:spChg chg="add del mod">
          <ac:chgData name="Neemias Informatica Lima" userId="b77af7bd85500281" providerId="LiveId" clId="{5D8413D4-2C8F-4CC7-8535-72AD15A0C5DC}" dt="2025-11-07T20:08:40.609" v="2430" actId="478"/>
          <ac:spMkLst>
            <pc:docMk/>
            <pc:sldMk cId="3757265641" sldId="292"/>
            <ac:spMk id="6" creationId="{649D9839-D84D-87E8-6556-6EDD3202557B}"/>
          </ac:spMkLst>
        </pc:spChg>
        <pc:spChg chg="add del mod">
          <ac:chgData name="Neemias Informatica Lima" userId="b77af7bd85500281" providerId="LiveId" clId="{5D8413D4-2C8F-4CC7-8535-72AD15A0C5DC}" dt="2025-11-08T10:48:49.314" v="2897" actId="478"/>
          <ac:spMkLst>
            <pc:docMk/>
            <pc:sldMk cId="3757265641" sldId="292"/>
            <ac:spMk id="6" creationId="{C4F7C652-AD48-38F3-68F6-69AEA6143234}"/>
          </ac:spMkLst>
        </pc:spChg>
        <pc:spChg chg="add del mod">
          <ac:chgData name="Neemias Informatica Lima" userId="b77af7bd85500281" providerId="LiveId" clId="{5D8413D4-2C8F-4CC7-8535-72AD15A0C5DC}" dt="2025-11-08T23:10:53.442" v="3324" actId="478"/>
          <ac:spMkLst>
            <pc:docMk/>
            <pc:sldMk cId="3757265641" sldId="292"/>
            <ac:spMk id="6" creationId="{D1C271AD-FBFC-2620-BFBF-71344D1DF2E0}"/>
          </ac:spMkLst>
        </pc:spChg>
        <pc:spChg chg="mod">
          <ac:chgData name="Neemias Informatica Lima" userId="b77af7bd85500281" providerId="LiveId" clId="{5D8413D4-2C8F-4CC7-8535-72AD15A0C5DC}" dt="2025-11-08T23:46:06.275" v="371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D8413D4-2C8F-4CC7-8535-72AD15A0C5DC}" dt="2025-11-08T23:43:31.399" v="3678"/>
          <ac:spMkLst>
            <pc:docMk/>
            <pc:sldMk cId="3757265641" sldId="292"/>
            <ac:spMk id="14" creationId="{00000000-0000-0000-0000-000000000000}"/>
          </ac:spMkLst>
        </pc:spChg>
        <pc:picChg chg="add del mod">
          <ac:chgData name="Neemias Informatica Lima" userId="b77af7bd85500281" providerId="LiveId" clId="{5D8413D4-2C8F-4CC7-8535-72AD15A0C5DC}" dt="2025-11-08T22:45:54.386" v="3123" actId="478"/>
          <ac:picMkLst>
            <pc:docMk/>
            <pc:sldMk cId="3757265641" sldId="292"/>
            <ac:picMk id="4" creationId="{4E27B835-D801-CD6D-4DAD-70DAA9BD730E}"/>
          </ac:picMkLst>
        </pc:picChg>
        <pc:picChg chg="add del mod">
          <ac:chgData name="Neemias Informatica Lima" userId="b77af7bd85500281" providerId="LiveId" clId="{5D8413D4-2C8F-4CC7-8535-72AD15A0C5DC}" dt="2025-11-08T10:32:22.355" v="2684" actId="478"/>
          <ac:picMkLst>
            <pc:docMk/>
            <pc:sldMk cId="3757265641" sldId="292"/>
            <ac:picMk id="4" creationId="{5CED8566-75D3-5562-1C59-88B589EC1D59}"/>
          </ac:picMkLst>
        </pc:picChg>
        <pc:picChg chg="add del mod">
          <ac:chgData name="Neemias Informatica Lima" userId="b77af7bd85500281" providerId="LiveId" clId="{5D8413D4-2C8F-4CC7-8535-72AD15A0C5DC}" dt="2025-11-07T19:47:31.255" v="2158" actId="478"/>
          <ac:picMkLst>
            <pc:docMk/>
            <pc:sldMk cId="3757265641" sldId="292"/>
            <ac:picMk id="4" creationId="{6384E8E8-480E-BCD7-219D-DD1084774214}"/>
          </ac:picMkLst>
        </pc:picChg>
        <pc:picChg chg="add del mod">
          <ac:chgData name="Neemias Informatica Lima" userId="b77af7bd85500281" providerId="LiveId" clId="{5D8413D4-2C8F-4CC7-8535-72AD15A0C5DC}" dt="2025-11-08T23:32:41.178" v="3533" actId="478"/>
          <ac:picMkLst>
            <pc:docMk/>
            <pc:sldMk cId="3757265641" sldId="292"/>
            <ac:picMk id="4" creationId="{C8806EA8-C0B4-D2D0-7BCB-A1F2C1BA16B9}"/>
          </ac:picMkLst>
        </pc:picChg>
        <pc:picChg chg="add mod">
          <ac:chgData name="Neemias Informatica Lima" userId="b77af7bd85500281" providerId="LiveId" clId="{5D8413D4-2C8F-4CC7-8535-72AD15A0C5DC}" dt="2025-11-08T23:32:41.504" v="3534"/>
          <ac:picMkLst>
            <pc:docMk/>
            <pc:sldMk cId="3757265641" sldId="292"/>
            <ac:picMk id="7" creationId="{10CB7185-5889-1D57-5C28-BD9D140A1F10}"/>
          </ac:picMkLst>
        </pc:picChg>
        <pc:picChg chg="add del mod">
          <ac:chgData name="Neemias Informatica Lima" userId="b77af7bd85500281" providerId="LiveId" clId="{5D8413D4-2C8F-4CC7-8535-72AD15A0C5DC}" dt="2025-11-08T23:10:53.442" v="3324" actId="478"/>
          <ac:picMkLst>
            <pc:docMk/>
            <pc:sldMk cId="3757265641" sldId="292"/>
            <ac:picMk id="7" creationId="{46BB4751-A1F3-F93C-396F-846196BDA3E9}"/>
          </ac:picMkLst>
        </pc:picChg>
        <pc:picChg chg="add del mod">
          <ac:chgData name="Neemias Informatica Lima" userId="b77af7bd85500281" providerId="LiveId" clId="{5D8413D4-2C8F-4CC7-8535-72AD15A0C5DC}" dt="2025-11-07T20:08:40.609" v="2430" actId="478"/>
          <ac:picMkLst>
            <pc:docMk/>
            <pc:sldMk cId="3757265641" sldId="292"/>
            <ac:picMk id="7" creationId="{6479E8F2-3331-02FE-687E-F692274C8C66}"/>
          </ac:picMkLst>
        </pc:picChg>
        <pc:picChg chg="add del mod">
          <ac:chgData name="Neemias Informatica Lima" userId="b77af7bd85500281" providerId="LiveId" clId="{5D8413D4-2C8F-4CC7-8535-72AD15A0C5DC}" dt="2025-11-07T12:35:19.160" v="1838" actId="478"/>
          <ac:picMkLst>
            <pc:docMk/>
            <pc:sldMk cId="3757265641" sldId="292"/>
            <ac:picMk id="7" creationId="{8C827F7F-A1F8-B131-9961-0A184B2EAF5F}"/>
          </ac:picMkLst>
        </pc:picChg>
        <pc:picChg chg="add del mod">
          <ac:chgData name="Neemias Informatica Lima" userId="b77af7bd85500281" providerId="LiveId" clId="{5D8413D4-2C8F-4CC7-8535-72AD15A0C5DC}" dt="2025-11-08T10:48:49.314" v="2897" actId="478"/>
          <ac:picMkLst>
            <pc:docMk/>
            <pc:sldMk cId="3757265641" sldId="292"/>
            <ac:picMk id="7" creationId="{BB58640B-088D-24E2-772C-A3149268646F}"/>
          </ac:picMkLst>
        </pc:picChg>
        <pc:picChg chg="add mod">
          <ac:chgData name="Neemias Informatica Lima" userId="b77af7bd85500281" providerId="LiveId" clId="{5D8413D4-2C8F-4CC7-8535-72AD15A0C5DC}" dt="2025-11-04T22:58:19.840" v="97"/>
          <ac:picMkLst>
            <pc:docMk/>
            <pc:sldMk cId="3757265641" sldId="292"/>
            <ac:picMk id="8" creationId="{25825F36-75FC-A251-510F-671EC8FF179A}"/>
          </ac:picMkLst>
        </pc:picChg>
      </pc:sldChg>
      <pc:sldChg chg="addSp delSp modSp mod">
        <pc:chgData name="Neemias Informatica Lima" userId="b77af7bd85500281" providerId="LiveId" clId="{5D8413D4-2C8F-4CC7-8535-72AD15A0C5DC}" dt="2025-11-08T23:47:08.131" v="3736" actId="6549"/>
        <pc:sldMkLst>
          <pc:docMk/>
          <pc:sldMk cId="3114938747" sldId="293"/>
        </pc:sldMkLst>
        <pc:spChg chg="add del mod">
          <ac:chgData name="Neemias Informatica Lima" userId="b77af7bd85500281" providerId="LiveId" clId="{5D8413D4-2C8F-4CC7-8535-72AD15A0C5DC}" dt="2025-11-08T23:32:46.825" v="3535" actId="478"/>
          <ac:spMkLst>
            <pc:docMk/>
            <pc:sldMk cId="3114938747" sldId="293"/>
            <ac:spMk id="2" creationId="{232ADE8F-E992-54EB-661A-1A3CAA4376E9}"/>
          </ac:spMkLst>
        </pc:spChg>
        <pc:spChg chg="add del mod">
          <ac:chgData name="Neemias Informatica Lima" userId="b77af7bd85500281" providerId="LiveId" clId="{5D8413D4-2C8F-4CC7-8535-72AD15A0C5DC}" dt="2025-11-07T19:47:36.040" v="2160" actId="478"/>
          <ac:spMkLst>
            <pc:docMk/>
            <pc:sldMk cId="3114938747" sldId="293"/>
            <ac:spMk id="2" creationId="{2CC37883-CBAC-4603-0BF3-F3632B190E47}"/>
          </ac:spMkLst>
        </pc:spChg>
        <pc:spChg chg="add del mod">
          <ac:chgData name="Neemias Informatica Lima" userId="b77af7bd85500281" providerId="LiveId" clId="{5D8413D4-2C8F-4CC7-8535-72AD15A0C5DC}" dt="2025-11-08T22:45:59.763" v="3125" actId="478"/>
          <ac:spMkLst>
            <pc:docMk/>
            <pc:sldMk cId="3114938747" sldId="293"/>
            <ac:spMk id="2" creationId="{8983F623-195F-BEE4-79AA-1D61458D4D9C}"/>
          </ac:spMkLst>
        </pc:spChg>
        <pc:spChg chg="add del mod">
          <ac:chgData name="Neemias Informatica Lima" userId="b77af7bd85500281" providerId="LiveId" clId="{5D8413D4-2C8F-4CC7-8535-72AD15A0C5DC}" dt="2025-11-08T10:32:28.674" v="2686" actId="478"/>
          <ac:spMkLst>
            <pc:docMk/>
            <pc:sldMk cId="3114938747" sldId="293"/>
            <ac:spMk id="2" creationId="{E63E5110-8B41-0F0C-7CC2-6B90523D5A75}"/>
          </ac:spMkLst>
        </pc:spChg>
        <pc:spChg chg="add del mod">
          <ac:chgData name="Neemias Informatica Lima" userId="b77af7bd85500281" providerId="LiveId" clId="{5D8413D4-2C8F-4CC7-8535-72AD15A0C5DC}" dt="2025-11-08T22:45:59.763" v="3125" actId="478"/>
          <ac:spMkLst>
            <pc:docMk/>
            <pc:sldMk cId="3114938747" sldId="293"/>
            <ac:spMk id="3" creationId="{0D015F0C-358F-5A5B-0C0B-909A113C59A1}"/>
          </ac:spMkLst>
        </pc:spChg>
        <pc:spChg chg="add del mod">
          <ac:chgData name="Neemias Informatica Lima" userId="b77af7bd85500281" providerId="LiveId" clId="{5D8413D4-2C8F-4CC7-8535-72AD15A0C5DC}" dt="2025-11-08T23:32:46.825" v="3535" actId="478"/>
          <ac:spMkLst>
            <pc:docMk/>
            <pc:sldMk cId="3114938747" sldId="293"/>
            <ac:spMk id="3" creationId="{3090AA7A-93F8-C781-3E1B-A4F87A6E9EB9}"/>
          </ac:spMkLst>
        </pc:spChg>
        <pc:spChg chg="add del mod">
          <ac:chgData name="Neemias Informatica Lima" userId="b77af7bd85500281" providerId="LiveId" clId="{5D8413D4-2C8F-4CC7-8535-72AD15A0C5DC}" dt="2025-11-07T19:47:36.040" v="2160" actId="478"/>
          <ac:spMkLst>
            <pc:docMk/>
            <pc:sldMk cId="3114938747" sldId="293"/>
            <ac:spMk id="3" creationId="{5BD8C84D-9EE4-B01F-3C2F-9B83979E0E24}"/>
          </ac:spMkLst>
        </pc:spChg>
        <pc:spChg chg="add del mod">
          <ac:chgData name="Neemias Informatica Lima" userId="b77af7bd85500281" providerId="LiveId" clId="{5D8413D4-2C8F-4CC7-8535-72AD15A0C5DC}" dt="2025-11-08T10:32:28.674" v="2686" actId="478"/>
          <ac:spMkLst>
            <pc:docMk/>
            <pc:sldMk cId="3114938747" sldId="293"/>
            <ac:spMk id="3" creationId="{74DC802C-1D84-C6BB-E6A4-A7BCD6A5602B}"/>
          </ac:spMkLst>
        </pc:spChg>
        <pc:spChg chg="add mod">
          <ac:chgData name="Neemias Informatica Lima" userId="b77af7bd85500281" providerId="LiveId" clId="{5D8413D4-2C8F-4CC7-8535-72AD15A0C5DC}" dt="2025-11-08T23:32:47.232" v="3536"/>
          <ac:spMkLst>
            <pc:docMk/>
            <pc:sldMk cId="3114938747" sldId="293"/>
            <ac:spMk id="5" creationId="{310AEEA0-06FD-D2EE-B700-4CCAE0CFCA67}"/>
          </ac:spMkLst>
        </pc:spChg>
        <pc:spChg chg="add del mod">
          <ac:chgData name="Neemias Informatica Lima" userId="b77af7bd85500281" providerId="LiveId" clId="{5D8413D4-2C8F-4CC7-8535-72AD15A0C5DC}" dt="2025-11-07T20:08:46.121" v="2432" actId="478"/>
          <ac:spMkLst>
            <pc:docMk/>
            <pc:sldMk cId="3114938747" sldId="293"/>
            <ac:spMk id="5" creationId="{3F7B087E-789A-2776-F1A0-FE98599A67B4}"/>
          </ac:spMkLst>
        </pc:spChg>
        <pc:spChg chg="add del mod">
          <ac:chgData name="Neemias Informatica Lima" userId="b77af7bd85500281" providerId="LiveId" clId="{5D8413D4-2C8F-4CC7-8535-72AD15A0C5DC}" dt="2025-11-08T23:11:01.858" v="3326" actId="478"/>
          <ac:spMkLst>
            <pc:docMk/>
            <pc:sldMk cId="3114938747" sldId="293"/>
            <ac:spMk id="5" creationId="{51C7EBFF-4AA3-BDB7-0080-F476C394FA31}"/>
          </ac:spMkLst>
        </pc:spChg>
        <pc:spChg chg="add del mod">
          <ac:chgData name="Neemias Informatica Lima" userId="b77af7bd85500281" providerId="LiveId" clId="{5D8413D4-2C8F-4CC7-8535-72AD15A0C5DC}" dt="2025-11-08T10:48:55.386" v="2899" actId="478"/>
          <ac:spMkLst>
            <pc:docMk/>
            <pc:sldMk cId="3114938747" sldId="293"/>
            <ac:spMk id="5" creationId="{64748E7B-3278-64A8-285E-38D9AE9ED888}"/>
          </ac:spMkLst>
        </pc:spChg>
        <pc:spChg chg="add del mod">
          <ac:chgData name="Neemias Informatica Lima" userId="b77af7bd85500281" providerId="LiveId" clId="{5D8413D4-2C8F-4CC7-8535-72AD15A0C5DC}" dt="2025-11-07T12:35:26.040" v="1840" actId="478"/>
          <ac:spMkLst>
            <pc:docMk/>
            <pc:sldMk cId="3114938747" sldId="293"/>
            <ac:spMk id="5" creationId="{87730669-98E8-04C4-47A2-091E10160A8B}"/>
          </ac:spMkLst>
        </pc:spChg>
        <pc:spChg chg="add del mod">
          <ac:chgData name="Neemias Informatica Lima" userId="b77af7bd85500281" providerId="LiveId" clId="{5D8413D4-2C8F-4CC7-8535-72AD15A0C5DC}" dt="2025-11-08T23:11:01.858" v="3326" actId="478"/>
          <ac:spMkLst>
            <pc:docMk/>
            <pc:sldMk cId="3114938747" sldId="293"/>
            <ac:spMk id="6" creationId="{257C9C43-692F-0CE6-3347-B121F19322FB}"/>
          </ac:spMkLst>
        </pc:spChg>
        <pc:spChg chg="add del mod">
          <ac:chgData name="Neemias Informatica Lima" userId="b77af7bd85500281" providerId="LiveId" clId="{5D8413D4-2C8F-4CC7-8535-72AD15A0C5DC}" dt="2025-11-07T12:35:26.040" v="1840" actId="478"/>
          <ac:spMkLst>
            <pc:docMk/>
            <pc:sldMk cId="3114938747" sldId="293"/>
            <ac:spMk id="6" creationId="{2EBF9895-AECC-EF07-9C78-6FE5C3B99827}"/>
          </ac:spMkLst>
        </pc:spChg>
        <pc:spChg chg="add del mod">
          <ac:chgData name="Neemias Informatica Lima" userId="b77af7bd85500281" providerId="LiveId" clId="{5D8413D4-2C8F-4CC7-8535-72AD15A0C5DC}" dt="2025-11-08T10:48:55.386" v="2899" actId="478"/>
          <ac:spMkLst>
            <pc:docMk/>
            <pc:sldMk cId="3114938747" sldId="293"/>
            <ac:spMk id="6" creationId="{A6980A1B-4F4C-D7E9-542E-43B27880B38D}"/>
          </ac:spMkLst>
        </pc:spChg>
        <pc:spChg chg="add mod">
          <ac:chgData name="Neemias Informatica Lima" userId="b77af7bd85500281" providerId="LiveId" clId="{5D8413D4-2C8F-4CC7-8535-72AD15A0C5DC}" dt="2025-11-08T23:32:47.232" v="3536"/>
          <ac:spMkLst>
            <pc:docMk/>
            <pc:sldMk cId="3114938747" sldId="293"/>
            <ac:spMk id="6" creationId="{BD34F12B-F6E9-7883-7B91-318C52B2150B}"/>
          </ac:spMkLst>
        </pc:spChg>
        <pc:spChg chg="add del mod">
          <ac:chgData name="Neemias Informatica Lima" userId="b77af7bd85500281" providerId="LiveId" clId="{5D8413D4-2C8F-4CC7-8535-72AD15A0C5DC}" dt="2025-11-07T20:08:46.121" v="2432" actId="478"/>
          <ac:spMkLst>
            <pc:docMk/>
            <pc:sldMk cId="3114938747" sldId="293"/>
            <ac:spMk id="6" creationId="{E6D2D3E4-0538-1D6F-A57B-4497FD85F097}"/>
          </ac:spMkLst>
        </pc:spChg>
        <pc:spChg chg="mod">
          <ac:chgData name="Neemias Informatica Lima" userId="b77af7bd85500281" providerId="LiveId" clId="{5D8413D4-2C8F-4CC7-8535-72AD15A0C5DC}" dt="2025-11-08T23:47:08.131" v="3736" actId="6549"/>
          <ac:spMkLst>
            <pc:docMk/>
            <pc:sldMk cId="3114938747" sldId="293"/>
            <ac:spMk id="16" creationId="{CFC8B9D9-C6ED-4706-A104-65D118A5B7F9}"/>
          </ac:spMkLst>
        </pc:spChg>
        <pc:picChg chg="add del mod">
          <ac:chgData name="Neemias Informatica Lima" userId="b77af7bd85500281" providerId="LiveId" clId="{5D8413D4-2C8F-4CC7-8535-72AD15A0C5DC}" dt="2025-11-08T10:32:28.674" v="2686" actId="478"/>
          <ac:picMkLst>
            <pc:docMk/>
            <pc:sldMk cId="3114938747" sldId="293"/>
            <ac:picMk id="4" creationId="{0227C548-2F9A-9CE1-4570-D9782CEE5E9F}"/>
          </ac:picMkLst>
        </pc:picChg>
        <pc:picChg chg="add del mod">
          <ac:chgData name="Neemias Informatica Lima" userId="b77af7bd85500281" providerId="LiveId" clId="{5D8413D4-2C8F-4CC7-8535-72AD15A0C5DC}" dt="2025-11-08T22:45:59.763" v="3125" actId="478"/>
          <ac:picMkLst>
            <pc:docMk/>
            <pc:sldMk cId="3114938747" sldId="293"/>
            <ac:picMk id="4" creationId="{67274D36-A404-BC8F-C0BB-EF79E5ED3761}"/>
          </ac:picMkLst>
        </pc:picChg>
        <pc:picChg chg="add del mod">
          <ac:chgData name="Neemias Informatica Lima" userId="b77af7bd85500281" providerId="LiveId" clId="{5D8413D4-2C8F-4CC7-8535-72AD15A0C5DC}" dt="2025-11-08T23:32:46.825" v="3535" actId="478"/>
          <ac:picMkLst>
            <pc:docMk/>
            <pc:sldMk cId="3114938747" sldId="293"/>
            <ac:picMk id="4" creationId="{86933438-C3DF-64DE-A09D-4F540FAAA00E}"/>
          </ac:picMkLst>
        </pc:picChg>
        <pc:picChg chg="add del mod">
          <ac:chgData name="Neemias Informatica Lima" userId="b77af7bd85500281" providerId="LiveId" clId="{5D8413D4-2C8F-4CC7-8535-72AD15A0C5DC}" dt="2025-11-07T19:47:36.040" v="2160" actId="478"/>
          <ac:picMkLst>
            <pc:docMk/>
            <pc:sldMk cId="3114938747" sldId="293"/>
            <ac:picMk id="4" creationId="{A332EA28-E685-B3EC-E022-81B998932DA1}"/>
          </ac:picMkLst>
        </pc:picChg>
        <pc:picChg chg="add del mod">
          <ac:chgData name="Neemias Informatica Lima" userId="b77af7bd85500281" providerId="LiveId" clId="{5D8413D4-2C8F-4CC7-8535-72AD15A0C5DC}" dt="2025-11-08T10:48:55.386" v="2899" actId="478"/>
          <ac:picMkLst>
            <pc:docMk/>
            <pc:sldMk cId="3114938747" sldId="293"/>
            <ac:picMk id="7" creationId="{4D767CCC-7CC5-EBEA-CC35-1AFB1096D83A}"/>
          </ac:picMkLst>
        </pc:picChg>
        <pc:picChg chg="add del mod">
          <ac:chgData name="Neemias Informatica Lima" userId="b77af7bd85500281" providerId="LiveId" clId="{5D8413D4-2C8F-4CC7-8535-72AD15A0C5DC}" dt="2025-11-08T23:11:01.858" v="3326" actId="478"/>
          <ac:picMkLst>
            <pc:docMk/>
            <pc:sldMk cId="3114938747" sldId="293"/>
            <ac:picMk id="7" creationId="{798F39E1-D2ED-18A3-5859-73D33A96626D}"/>
          </ac:picMkLst>
        </pc:picChg>
        <pc:picChg chg="add mod">
          <ac:chgData name="Neemias Informatica Lima" userId="b77af7bd85500281" providerId="LiveId" clId="{5D8413D4-2C8F-4CC7-8535-72AD15A0C5DC}" dt="2025-11-08T23:32:47.232" v="3536"/>
          <ac:picMkLst>
            <pc:docMk/>
            <pc:sldMk cId="3114938747" sldId="293"/>
            <ac:picMk id="7" creationId="{81E72483-897D-2AAD-4A1E-FA7532D0A986}"/>
          </ac:picMkLst>
        </pc:picChg>
        <pc:picChg chg="add del mod">
          <ac:chgData name="Neemias Informatica Lima" userId="b77af7bd85500281" providerId="LiveId" clId="{5D8413D4-2C8F-4CC7-8535-72AD15A0C5DC}" dt="2025-11-07T20:08:46.121" v="2432" actId="478"/>
          <ac:picMkLst>
            <pc:docMk/>
            <pc:sldMk cId="3114938747" sldId="293"/>
            <ac:picMk id="7" creationId="{E87EEF3E-1375-E99F-0801-5A3DFA966291}"/>
          </ac:picMkLst>
        </pc:picChg>
        <pc:picChg chg="add del mod">
          <ac:chgData name="Neemias Informatica Lima" userId="b77af7bd85500281" providerId="LiveId" clId="{5D8413D4-2C8F-4CC7-8535-72AD15A0C5DC}" dt="2025-11-07T12:35:26.040" v="1840" actId="478"/>
          <ac:picMkLst>
            <pc:docMk/>
            <pc:sldMk cId="3114938747" sldId="293"/>
            <ac:picMk id="7" creationId="{E9768342-769F-32E5-73B3-78C458E4A477}"/>
          </ac:picMkLst>
        </pc:picChg>
        <pc:picChg chg="add mod">
          <ac:chgData name="Neemias Informatica Lima" userId="b77af7bd85500281" providerId="LiveId" clId="{5D8413D4-2C8F-4CC7-8535-72AD15A0C5DC}" dt="2025-11-04T22:59:11.951" v="99"/>
          <ac:picMkLst>
            <pc:docMk/>
            <pc:sldMk cId="3114938747" sldId="293"/>
            <ac:picMk id="8" creationId="{8D837420-C2D6-3E84-801F-8E200D741A49}"/>
          </ac:picMkLst>
        </pc:picChg>
      </pc:sldChg>
      <pc:sldChg chg="new del">
        <pc:chgData name="Neemias Informatica Lima" userId="b77af7bd85500281" providerId="LiveId" clId="{5D8413D4-2C8F-4CC7-8535-72AD15A0C5DC}" dt="2025-11-07T12:37:27.800" v="1845" actId="680"/>
        <pc:sldMkLst>
          <pc:docMk/>
          <pc:sldMk cId="1231123311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Permanecendo na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vontade de Deus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09660" y="3369790"/>
            <a:ext cx="7739986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pt-BR" altLang="pt-BR" sz="12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“Em tudo, deem graças, porque esta é a vontade de Deus para vocês em Cristo Jesus”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lTs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5:18).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421476" y="4467372"/>
            <a:ext cx="7739986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1D3C955A-08A4-230B-A51F-9DFABC2D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"/>
            <a:ext cx="1421476" cy="217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079AB8-3AF9-10EB-7331-6685E8C1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577" y="1037363"/>
            <a:ext cx="4495201" cy="181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No mundo, mas não do mundo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Jesus e os apóstolos nos alertam repetidamente a “vigiar”, estar atentos e sempre preparados para a vinda do Mestre, para que não sejamos pegos de surpresa. Infelizmente, assim como os discípulos que não deram ouvidos à ordem de Jesus: “Vigiem e orem” (Mc 1438), muitos não farão os preparativos necessários. Tudo se resume a quem ou 0 que tem o nosso coração, pois não podemos “servir a dois senhores”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Mt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6:24). Na mensagem à igreja de Laodiceia, Jesus orienta que devemos primeiro nos arrepender de nossos pecados; em seguida, precisamos abrir 0 coração para o Senhor e permitir que Ele assuma 0 controle. Isso nos leva, então, ao terceiro passo: obter 0 “ouro” da fé e do amor, que são provados nas dificuldades e vencem a tentação.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4A571CDB-AA4C-7E58-0A54-E7C78346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AF1A7F5-6A23-2E18-8B84-199887955AB3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AF9ACDF-78B9-49D4-1176-E9080218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3A5EED-8EA3-874C-2514-D345BC02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Mensagem a Laodiceia</a:t>
            </a: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6. Leia Colossenses 4:16-18; 2:1-3. Que semelhanças há entre a mensagem de Jesus para a igreja de Laodiceia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3:14-22) e a carta de Paulo à igreja de Colossos, que deveria ser lida também pelos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laodicenses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dos dias de Paulo?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7. Compare Isaías 60:1-3 com Apocalipse 18:1-4; e Isaías 62:1-5 com Apocalipse 19:7,8. Quais semelhanças existem entre as mensagens dos dois livros?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você pode fazer para permanecer fiel a Deus e à Sua verdade? Que escolhas você está fazendo que revelam quem realmente tem seu coração?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E1B69B61-BB2E-C23F-4947-6C893A42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BFA5452-1394-021D-FB0A-FD070AC9BB57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E0579E-FE30-56FB-9448-E139054F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2291FC-D2F6-8685-8AEE-3A52B9906E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Mensagem a Laodiceia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3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.Deus unirá o Céu e a Terra; mas, por causa do grande conflito, isso precisa ser feito em etapas.</a:t>
            </a:r>
          </a:p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1. No Calvário, Satanás perdeu qualquer afeição que havia para com ele entre os seres celestiais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Jo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12:31).</a:t>
            </a:r>
          </a:p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2. Por meio do ministério de intercessão e juízo desenvolvido por Cristo no santuário celestial, os féis são aperfeiçoados “em todo 0 bem, para que possam fazer a vontade Dele”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Hb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13:21).</a:t>
            </a:r>
          </a:p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3. No juízo durante 0 milênio e no juízo final, as questões restantes serão resolvidas. Pecado e pecadores impenitentes serão destruídos no fogo, que purificará a Terra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Ap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21:8).</a:t>
            </a:r>
          </a:p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4. Só com 0 fim do pecado 0 Céu e a Terra finalmente poderão ser uni dos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Ap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21:3)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25825F36-75FC-A251-510F-671EC8FF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9448CB9-C435-2240-41A6-75E675513AC5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76A246-69A2-35A9-53CD-BAFA375E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0CB7185-5889-1D57-5C28-BD9D140A1F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“Aquele que se rende a Cristo torna-se Sua fortaleza, mantida por Ele em um mundo revoltoso, e Seu desejo é que nenhuma autoridade seja conhecida nela, exceto a Sua. Uma pessoa assim guardada pelos seres celestes está protegida contra os ataques de Satanás. Contudo, a menos que nos entreguemos ao domínio de Cristo, seremos governados pelo maligno. Inevitavelmente temos de estar sob o domínio de um ou de outro dos dois grandes poderes em conflito pela supremacia do mundo. Não é necessário que escolhamos deliberadamente o lado do reino das trevas para cair sob seu poder. Basta negligenciarmos fazer aliança com o reino da luz. Se não colaborarmos com os instrumentos celestiais, Satanás tomará posse do coração e dele fará sua habitação. A única defesa contra o mal é Cristo habitar no coração mediante a fé em Sua justiça. 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8D837420-C2D6-3E84-801F-8E200D74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10AEEA0-06FD-D2EE-B700-4CCAE0CFCA67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34F12B-F6E9-7883-7B91-318C52B2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E72483-897D-2AAD-4A1E-FA7532D0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2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1. Veja a citação acima. Existem apenas dois lados no conflito e, a menos que escolhamos Cristo, estaremos do lado do mal (</a:t>
            </a:r>
            <a:r>
              <a:rPr lang="pt-BR" altLang="pt-BR" sz="1500" dirty="0" err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11:23). Quão crucial é a entrega da vontade a Cristo?</a:t>
            </a:r>
          </a:p>
          <a:p>
            <a:pPr marL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2. Leia Apocalipse 14:14-16. A chuva temporã permitiu que a semente do evangelho crescesse; a chuva serôdia prepara a terra para a colheita final. Como Apocalipse 14:12 se relaciona com isso?</a:t>
            </a:r>
          </a:p>
          <a:p>
            <a:pPr marL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altLang="pt-BR" sz="15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3. De que maneira somos impactados pela cultura? Como ser protegidos das influências mundanas que têm sido um problema para 0 povo de Deus em todas as épocas?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D14C339F-EA3F-E890-5E9C-19619112C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DE2E50F-5A0F-95EE-3DE5-C2DEF5754F3E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854C8D-B1EA-3B0B-5CA6-C453C950B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AB04371-6E2A-D087-EFF0-679B02B381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O final do livro de Colossenses revela a extensa rede de colaboradores de Paulo. O livro de Atos mostra que ele iniciou sua jornada missionária com Barnabé, posteriormente se uniu a Silas e, ao longo da narrativa, temos uma visão geral de suas três viagens missionárias. Analisaremos a estratégia missionária de Paulo, que consistia no uso eficiente do tempo e dos recursos para alcançar os principais centros do Império Romano, além de treinar obreiros com potencial para alcançar cidades e vilarejos que ele mesmo não visitaria, como Colossos, Laodiceia e </a:t>
            </a:r>
            <a:r>
              <a:rPr lang="pt-BR" sz="165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Hierápolis</a:t>
            </a: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. Por meio de visitas e, especialmente, durante seu período como prisioneiro, por meio de cartas, Paulo mantinha a conexão entre pessoas e igrejas. Ele entendia que o sucesso da missão dependia da colaboração de todos: judeus e gentios; homens e mulheres, como </a:t>
            </a:r>
            <a:r>
              <a:rPr lang="pt-BR" sz="165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Tíquico</a:t>
            </a: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Aristarco, Justo, </a:t>
            </a:r>
            <a:r>
              <a:rPr lang="pt-BR" sz="165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Epafras</a:t>
            </a:r>
            <a:r>
              <a:rPr lang="pt-BR" sz="165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Lucas e Ninfa. Curiosamente, é mencionada uma carta que ele escreveu para Laodiceia, a qual não foi preservada. </a:t>
            </a:r>
            <a:endParaRPr lang="pt-BR" altLang="pt-BR" sz="16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D8B7CC2-06CC-7B3E-F035-DEA085DA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CDE5C91-A3B9-2E71-3E6C-38CF2B4D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Lições de evangelização</a:t>
            </a: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1. Leia Colossenses 4:7-9 e compare com Efésios 6:21. Como Paulo descreveu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Tíquico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por que ele enviou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Tíquico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Onésimo a Colossos?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os assuntos pessoais nas cartas de Paulo revelam sua humanidade e validam seu ministério?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2D554BC-D6DE-B9FF-18E3-2D2C6B8A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96BA0C-E6F1-CB21-9B9C-9456667BAE24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B3C15A-DC0B-A39A-E697-FCD09B79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C2B1F6-2906-7D9E-F183-7E483DCDE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Lições de evangelização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Algumas informações são transmitidas de forma mais eficaz oralmente do que por escrito. Seria interessante entender o que os dois homens trouxeram de novo para os colossenses. Considerando que Paulo queria que as notícias fortalecessem o ânimo deles (Cl 4:7-9), provavelmente incluíam detalhes sobre sua situação na prisão. De qualquer modo, essa comunicação também era importante para preservar os laços pessoais entre os crentes.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Tíquico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cujo nome significa “afortunado”, era um mensageiro confiável. Descrito como “fiel ministro e servo”, ele foi um dos homens da Ásia escolhidos por Paulo para acompanhá-lo na viagem de coleta para os crentes necessitados em Jerusalém (At 20:4).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Tíquico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também esteve com Paulo durante sua segunda prisão em Roma, de onde foi enviado a Éfeso para fortalecer o trabalho ali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2Tm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4:12). Anteriormente, Paulo havia considerado enviá-lo a Tito, em Creta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Tt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3:12). Junto com ele estava Onésimo, “o fiel e amado irmão” (Cl 4:9), que Paulo havia evangelizado na prisão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10; ver Lição 1).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3C0C349D-5294-B9F2-CD50-BB7D09E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AE79F2-A6F0-1529-A0DD-75B1648864F2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CF820B-BE2F-7573-4AD4-1E7EBDCB6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5540F5-2794-675C-FEA1-32F76B62D0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Conexões na igreja</a:t>
            </a: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2. Leia Colossenses 4:10, 11. Além de enviar notícias por meio de mensageiros (Cl 4:7-9), de que outras formas Paulo incentivou a união entre as igrejas? Levando em conta os problemas de que ele tratou nessa carta, que mensagem há nessas saudações?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você pode, em sua igreja local, trabalhar para diminuir o que ameaça a unidade? Quais são as tensões e 0 que pode ser feito para enfrentá-las?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16F47E9-0573-8EAF-7B29-3EFCDE0DE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2AAA21C-EDE2-F415-4114-B81E9EE8B79C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21789C-A185-A455-32CC-79AF9F45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E4BC5C-CA6F-F40E-A8A1-D0E7D07D4B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Conexões na igreja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76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Com essas saudações, Paulo incentivou a união entre os irmãos e preparou o terreno para a possível visita de Marcos, primo de Barnabé, a Colossos. Aristarco é mencionado como “companheiro de prisão” de Paulo (Cl 4:10). Eles eram guerreiros espirituais, vestidos com a “armadura de Deus”, lutando para libertar os cativos de Satanás e recrutá-los para o serviço do reino de Deus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Ef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6:10,11;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2Tm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2:1-4). Jesus, conhecido também como Justo (nomes judaico e romano semelhantes em grego, como Saulo e Paulo), é apresentado como um colaborador leal no evangelho. Paulo destaca que Aristarco, Marcos e Justo eram judeus convertidos, referidos como “da circuncisão” (Cl 4:11). Em seguida, menciona três gentios: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Epafras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Lucas e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Demas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(Cl 4:12-14). É relevante notar que, apesar das tensões entre judeus e gentios na igreja, esses irmãos em Cristo trabalhavam juntos com eficácia, unidade e harmonia. Ao afirmar que eram “os únicos”, Paulo parece expressar sua tristeza pela falta de outros cristãos judeus unidos a ele em seu sofrimento.</a:t>
            </a: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954760-F384-3BFB-C5FF-5867DA2A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C16F60-B05E-B21E-BA99-13387AB53DD7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DFA7C34-2D0D-7EDF-C8E9-03E64B1D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C2E2337-2DC4-080B-0BF6-562EC3B143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Maduros e convictos</a:t>
            </a: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3. Leia Colossenses 4:12, 13. Qual é o propósito descrito e como ele deve ser alcançado?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Atos 9:16. Esse verso nos ajuda a compreender os desafios que Paulo enfrentou? Isso nos ajuda a entenderas dificuldades que enfrentamos em nossa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9E1862E1-186B-285F-7FBE-360465B85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95767F8-DCD1-7DCF-1B53-F90E0BE4829C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5AD5E9-32D2-6A16-3A31-E28AAE67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A8CA2C-B065-EF18-419C-E74F0137A9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Maduros e convictos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Conservar-se o verbo grego significa "permanecer firme e inabalável", algo que só é possível para aqueles que "permanecem na fé, alicerçados e firmes, sem se afastar da esperança do evangelho" (Cl 1:23). Esse mesmo verbo aparece em outros textos para descrever a luta contra as "ciladas do diabo" e a necessidade de resistir às forças do mal com o poder divino, vestindo "toda a armadura de Deus"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Ef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6:10-18; 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2Tm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2:19). Maduros — a palavra grega significa "perfeito ou maduro" e aponta para a maturidade espiritual que se manifesta no amor sacrificial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Mt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5:44, 48). Contudo, mesmo os mais maduros na fé nunca presumem ter "obtido a perfeição"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Fp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3:12-15). Plenamente convictos — trata-se de uma única palavra grega que transmite a ideia de algo completamente desenvolvido ou levado à sua totalidade. É usada para descrever que Abraão estava "plenamente convicto" de que Deus cumpriria Sua promessa, mesmo que parecesse impossível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Rm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4:21), e também em referência à capacitação que Paulo recebeu do Senhor para que a "pregação fosse plenamente cumprida" por meio dele (</a:t>
            </a:r>
            <a:r>
              <a:rPr lang="pt-BR" sz="160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2Tm</a:t>
            </a:r>
            <a:r>
              <a:rPr lang="pt-BR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4:17).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B60C9049-DB89-8EC4-DC76-BCFA0302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318F960-A56D-3C7C-1504-D0D99FAEFA8C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D53E04-5DDC-4F59-E675-D4ADE566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90A6C4-CEE4-E4EB-27C5-6D9B334024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No mundo, mas não do mundo</a:t>
            </a: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4. Leia Colossenses 4:14,15 e 2 Timóteo 4:10,11. De que forma Lucas se diferenciou de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Demas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por quê?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5. Leia as passagens a seguir. Que orientações são dadas àqueles que esperam a segunda vinda de Cristo?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a) Marcos 1332-37 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b) Tito 2:11-14_______________________________________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c) 2 Pedro 3:10-14_____________________________________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d) Apocalipse 3:17-21___________________________________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que Jesus pede que você se arrependa? Que parte dessa prescrição você mais  precisa aplicar?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alendário&#10;&#10;O conteúdo gerado por IA pode estar incorreto.">
            <a:extLst>
              <a:ext uri="{FF2B5EF4-FFF2-40B4-BE49-F238E27FC236}">
                <a16:creationId xmlns:a16="http://schemas.microsoft.com/office/drawing/2014/main" id="{54E6CBF6-7207-C27E-C0B9-B0FDF2E5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52" y="3439813"/>
            <a:ext cx="918411" cy="1405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1997C57-6549-4495-C8DE-B5F95507399B}"/>
              </a:ext>
            </a:extLst>
          </p:cNvPr>
          <p:cNvSpPr/>
          <p:nvPr/>
        </p:nvSpPr>
        <p:spPr>
          <a:xfrm>
            <a:off x="7725133" y="71808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0F0C0F-5660-4342-391E-FCEB17BC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Cl 4:7-18; Ef 6:21; At 15:36-40;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2Tm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4:10,11;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2Pe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3:10-14; Is 60:1-3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1D1D71-9BB0-C596-C7A9-148B842A6B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752" y="-27308"/>
            <a:ext cx="1714711" cy="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4226</TotalTime>
  <Words>2172</Words>
  <Application>Microsoft Office PowerPoint</Application>
  <PresentationFormat>Personalizar</PresentationFormat>
  <Paragraphs>150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2025-11-08T23:48:04Z</dcterms:modified>
</cp:coreProperties>
</file>