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95B"/>
    <a:srgbClr val="F1F1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>
        <p:scale>
          <a:sx n="300" d="100"/>
          <a:sy n="300" d="100"/>
        </p:scale>
        <p:origin x="234" y="-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291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2461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1100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4013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5649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2391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893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5435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2651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6616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800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C4593-608F-4068-A652-723A26B58618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6DFED-1156-43BE-9533-DC8ADBB780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471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9EE7348F-674B-4624-8A18-669622CE2F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12" t="18118" r="23245" b="6762"/>
          <a:stretch/>
        </p:blipFill>
        <p:spPr>
          <a:xfrm>
            <a:off x="185979" y="117975"/>
            <a:ext cx="2955099" cy="20648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B5A5B648-C58E-4F46-AD49-20FE895C7C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12" t="18118" r="23245" b="6762"/>
          <a:stretch/>
        </p:blipFill>
        <p:spPr>
          <a:xfrm>
            <a:off x="3475452" y="117976"/>
            <a:ext cx="2955099" cy="20648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574B8955-E070-4E86-BA87-9D86351546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12" t="18118" r="23245" b="6762"/>
          <a:stretch/>
        </p:blipFill>
        <p:spPr>
          <a:xfrm>
            <a:off x="6777453" y="117976"/>
            <a:ext cx="2955099" cy="20648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5741C1DA-F805-4F58-82A0-84941D5EDED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12" t="18118" r="23245" b="6762"/>
          <a:stretch/>
        </p:blipFill>
        <p:spPr>
          <a:xfrm>
            <a:off x="173450" y="2394002"/>
            <a:ext cx="2955099" cy="20648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41CE0B84-2999-4279-9F0D-77953F6D8D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12" t="18118" r="23245" b="6762"/>
          <a:stretch/>
        </p:blipFill>
        <p:spPr>
          <a:xfrm>
            <a:off x="3475449" y="2394002"/>
            <a:ext cx="2955099" cy="20648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6C9C052B-2659-45EB-8FAE-FD9607054A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12" t="18118" r="23245" b="6762"/>
          <a:stretch/>
        </p:blipFill>
        <p:spPr>
          <a:xfrm>
            <a:off x="6777449" y="2394002"/>
            <a:ext cx="2955099" cy="20648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AC1DC181-2AC1-4DDC-8E14-D30ABECD80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12" t="18118" r="23245" b="6762"/>
          <a:stretch/>
        </p:blipFill>
        <p:spPr>
          <a:xfrm>
            <a:off x="173450" y="4670028"/>
            <a:ext cx="2955099" cy="20648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id="{1C2043C5-0A7D-41FF-802A-07CACE326F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12" t="18118" r="23245" b="6762"/>
          <a:stretch/>
        </p:blipFill>
        <p:spPr>
          <a:xfrm>
            <a:off x="3475450" y="4670028"/>
            <a:ext cx="2955099" cy="20648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id="{963D2CFB-A037-4C0F-BE1C-8DB5DDB55B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12" t="18118" r="23245" b="6762"/>
          <a:stretch/>
        </p:blipFill>
        <p:spPr>
          <a:xfrm>
            <a:off x="6777451" y="4670028"/>
            <a:ext cx="2955099" cy="20648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F7D230B6-41F2-40BC-9A45-3791A7DB5FC2}"/>
              </a:ext>
            </a:extLst>
          </p:cNvPr>
          <p:cNvCxnSpPr>
            <a:cxnSpLocks/>
          </p:cNvCxnSpPr>
          <p:nvPr/>
        </p:nvCxnSpPr>
        <p:spPr>
          <a:xfrm>
            <a:off x="3302000" y="-10438"/>
            <a:ext cx="0" cy="6858000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ector reto 24">
            <a:extLst>
              <a:ext uri="{FF2B5EF4-FFF2-40B4-BE49-F238E27FC236}">
                <a16:creationId xmlns:a16="http://schemas.microsoft.com/office/drawing/2014/main" id="{DB896199-FC3A-46C2-A34F-D6945431ACE6}"/>
              </a:ext>
            </a:extLst>
          </p:cNvPr>
          <p:cNvCxnSpPr>
            <a:cxnSpLocks/>
          </p:cNvCxnSpPr>
          <p:nvPr/>
        </p:nvCxnSpPr>
        <p:spPr>
          <a:xfrm>
            <a:off x="6604000" y="10437"/>
            <a:ext cx="0" cy="6858000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id="{333D09A4-690D-43F4-B784-8F26B5858D9F}"/>
              </a:ext>
            </a:extLst>
          </p:cNvPr>
          <p:cNvCxnSpPr>
            <a:cxnSpLocks/>
          </p:cNvCxnSpPr>
          <p:nvPr/>
        </p:nvCxnSpPr>
        <p:spPr>
          <a:xfrm>
            <a:off x="-12526" y="2288419"/>
            <a:ext cx="9906000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ector reto 28">
            <a:extLst>
              <a:ext uri="{FF2B5EF4-FFF2-40B4-BE49-F238E27FC236}">
                <a16:creationId xmlns:a16="http://schemas.microsoft.com/office/drawing/2014/main" id="{84543C77-76FC-4E7F-9512-72212BEE71C4}"/>
              </a:ext>
            </a:extLst>
          </p:cNvPr>
          <p:cNvCxnSpPr>
            <a:cxnSpLocks/>
          </p:cNvCxnSpPr>
          <p:nvPr/>
        </p:nvCxnSpPr>
        <p:spPr>
          <a:xfrm>
            <a:off x="0" y="4564445"/>
            <a:ext cx="9906000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ector reto 29">
            <a:extLst>
              <a:ext uri="{FF2B5EF4-FFF2-40B4-BE49-F238E27FC236}">
                <a16:creationId xmlns:a16="http://schemas.microsoft.com/office/drawing/2014/main" id="{02E1B73F-6178-4D9B-AE05-F9D10CED4381}"/>
              </a:ext>
            </a:extLst>
          </p:cNvPr>
          <p:cNvCxnSpPr>
            <a:cxnSpLocks/>
          </p:cNvCxnSpPr>
          <p:nvPr/>
        </p:nvCxnSpPr>
        <p:spPr>
          <a:xfrm>
            <a:off x="0" y="-10438"/>
            <a:ext cx="0" cy="6858000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C55B18CB-344D-4C96-A42D-FF46B355DCF4}"/>
              </a:ext>
            </a:extLst>
          </p:cNvPr>
          <p:cNvCxnSpPr>
            <a:cxnSpLocks/>
          </p:cNvCxnSpPr>
          <p:nvPr/>
        </p:nvCxnSpPr>
        <p:spPr>
          <a:xfrm>
            <a:off x="9906000" y="10437"/>
            <a:ext cx="0" cy="6858000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ector reto 32">
            <a:extLst>
              <a:ext uri="{FF2B5EF4-FFF2-40B4-BE49-F238E27FC236}">
                <a16:creationId xmlns:a16="http://schemas.microsoft.com/office/drawing/2014/main" id="{BBF472AC-36DE-4D0C-B831-5B7B6055492B}"/>
              </a:ext>
            </a:extLst>
          </p:cNvPr>
          <p:cNvCxnSpPr>
            <a:cxnSpLocks/>
          </p:cNvCxnSpPr>
          <p:nvPr/>
        </p:nvCxnSpPr>
        <p:spPr>
          <a:xfrm>
            <a:off x="-12526" y="12393"/>
            <a:ext cx="9906000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Conector reto 35">
            <a:extLst>
              <a:ext uri="{FF2B5EF4-FFF2-40B4-BE49-F238E27FC236}">
                <a16:creationId xmlns:a16="http://schemas.microsoft.com/office/drawing/2014/main" id="{0E1D13C1-F42E-4AF9-865C-F635249E511B}"/>
              </a:ext>
            </a:extLst>
          </p:cNvPr>
          <p:cNvCxnSpPr>
            <a:cxnSpLocks/>
          </p:cNvCxnSpPr>
          <p:nvPr/>
        </p:nvCxnSpPr>
        <p:spPr>
          <a:xfrm>
            <a:off x="0" y="6840469"/>
            <a:ext cx="9906000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Elipse 40">
            <a:extLst>
              <a:ext uri="{FF2B5EF4-FFF2-40B4-BE49-F238E27FC236}">
                <a16:creationId xmlns:a16="http://schemas.microsoft.com/office/drawing/2014/main" id="{68192590-2B0D-4000-897D-C7676615E592}"/>
              </a:ext>
            </a:extLst>
          </p:cNvPr>
          <p:cNvSpPr/>
          <p:nvPr/>
        </p:nvSpPr>
        <p:spPr>
          <a:xfrm>
            <a:off x="2515552" y="1936899"/>
            <a:ext cx="45720" cy="40980"/>
          </a:xfrm>
          <a:prstGeom prst="ellipse">
            <a:avLst/>
          </a:prstGeom>
          <a:solidFill>
            <a:srgbClr val="F1F1F2"/>
          </a:solidFill>
          <a:ln>
            <a:solidFill>
              <a:srgbClr val="F1F1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" dirty="0">
                <a:solidFill>
                  <a:srgbClr val="58595B"/>
                </a:solidFill>
                <a:latin typeface="Abadi" panose="020B0604020104020204" pitchFamily="34" charset="0"/>
              </a:rPr>
              <a:t>3</a:t>
            </a:r>
            <a:endParaRPr lang="pt-BR" dirty="0"/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3F5F3918-8D91-4EC2-83BF-5D9EDFBCF034}"/>
              </a:ext>
            </a:extLst>
          </p:cNvPr>
          <p:cNvSpPr/>
          <p:nvPr/>
        </p:nvSpPr>
        <p:spPr>
          <a:xfrm>
            <a:off x="5817551" y="1936899"/>
            <a:ext cx="45720" cy="40980"/>
          </a:xfrm>
          <a:prstGeom prst="ellipse">
            <a:avLst/>
          </a:prstGeom>
          <a:solidFill>
            <a:srgbClr val="F1F1F2"/>
          </a:solidFill>
          <a:ln>
            <a:solidFill>
              <a:srgbClr val="F1F1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" dirty="0">
                <a:solidFill>
                  <a:srgbClr val="58595B"/>
                </a:solidFill>
                <a:latin typeface="Abadi" panose="020B0604020104020204" pitchFamily="34" charset="0"/>
              </a:rPr>
              <a:t>3</a:t>
            </a:r>
            <a:endParaRPr lang="pt-BR" dirty="0"/>
          </a:p>
        </p:txBody>
      </p:sp>
      <p:sp>
        <p:nvSpPr>
          <p:cNvPr id="43" name="Elipse 42">
            <a:extLst>
              <a:ext uri="{FF2B5EF4-FFF2-40B4-BE49-F238E27FC236}">
                <a16:creationId xmlns:a16="http://schemas.microsoft.com/office/drawing/2014/main" id="{9EE485B0-0882-41F7-B681-DE40E7DE6D7D}"/>
              </a:ext>
            </a:extLst>
          </p:cNvPr>
          <p:cNvSpPr/>
          <p:nvPr/>
        </p:nvSpPr>
        <p:spPr>
          <a:xfrm>
            <a:off x="9117010" y="1936899"/>
            <a:ext cx="45720" cy="40980"/>
          </a:xfrm>
          <a:prstGeom prst="ellipse">
            <a:avLst/>
          </a:prstGeom>
          <a:solidFill>
            <a:srgbClr val="F1F1F2"/>
          </a:solidFill>
          <a:ln>
            <a:solidFill>
              <a:srgbClr val="F1F1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" dirty="0">
                <a:solidFill>
                  <a:srgbClr val="58595B"/>
                </a:solidFill>
                <a:latin typeface="Abadi" panose="020B0604020104020204" pitchFamily="34" charset="0"/>
              </a:rPr>
              <a:t>3</a:t>
            </a:r>
            <a:endParaRPr lang="pt-BR" dirty="0"/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22F57947-596B-4878-A149-F8FC71517BB4}"/>
              </a:ext>
            </a:extLst>
          </p:cNvPr>
          <p:cNvSpPr/>
          <p:nvPr/>
        </p:nvSpPr>
        <p:spPr>
          <a:xfrm>
            <a:off x="2515552" y="4212922"/>
            <a:ext cx="45720" cy="40980"/>
          </a:xfrm>
          <a:prstGeom prst="ellipse">
            <a:avLst/>
          </a:prstGeom>
          <a:solidFill>
            <a:srgbClr val="F1F1F2"/>
          </a:solidFill>
          <a:ln>
            <a:solidFill>
              <a:srgbClr val="F1F1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" dirty="0">
                <a:solidFill>
                  <a:srgbClr val="58595B"/>
                </a:solidFill>
                <a:latin typeface="Abadi" panose="020B0604020104020204" pitchFamily="34" charset="0"/>
              </a:rPr>
              <a:t>3</a:t>
            </a:r>
            <a:endParaRPr lang="pt-BR" dirty="0"/>
          </a:p>
        </p:txBody>
      </p:sp>
      <p:sp>
        <p:nvSpPr>
          <p:cNvPr id="45" name="Elipse 44">
            <a:extLst>
              <a:ext uri="{FF2B5EF4-FFF2-40B4-BE49-F238E27FC236}">
                <a16:creationId xmlns:a16="http://schemas.microsoft.com/office/drawing/2014/main" id="{7845C8E6-A70F-420D-BE9D-95E78F1BA2E5}"/>
              </a:ext>
            </a:extLst>
          </p:cNvPr>
          <p:cNvSpPr/>
          <p:nvPr/>
        </p:nvSpPr>
        <p:spPr>
          <a:xfrm>
            <a:off x="5817551" y="4212922"/>
            <a:ext cx="45720" cy="40980"/>
          </a:xfrm>
          <a:prstGeom prst="ellipse">
            <a:avLst/>
          </a:prstGeom>
          <a:solidFill>
            <a:srgbClr val="F1F1F2"/>
          </a:solidFill>
          <a:ln>
            <a:solidFill>
              <a:srgbClr val="F1F1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" dirty="0">
                <a:solidFill>
                  <a:srgbClr val="58595B"/>
                </a:solidFill>
                <a:latin typeface="Abadi" panose="020B0604020104020204" pitchFamily="34" charset="0"/>
              </a:rPr>
              <a:t>3</a:t>
            </a:r>
            <a:endParaRPr lang="pt-BR" dirty="0"/>
          </a:p>
        </p:txBody>
      </p:sp>
      <p:sp>
        <p:nvSpPr>
          <p:cNvPr id="46" name="Elipse 45">
            <a:extLst>
              <a:ext uri="{FF2B5EF4-FFF2-40B4-BE49-F238E27FC236}">
                <a16:creationId xmlns:a16="http://schemas.microsoft.com/office/drawing/2014/main" id="{1EBD3ED3-9ADD-4E1D-8520-41D967ADAC02}"/>
              </a:ext>
            </a:extLst>
          </p:cNvPr>
          <p:cNvSpPr/>
          <p:nvPr/>
        </p:nvSpPr>
        <p:spPr>
          <a:xfrm>
            <a:off x="9117010" y="4212922"/>
            <a:ext cx="45720" cy="40980"/>
          </a:xfrm>
          <a:prstGeom prst="ellipse">
            <a:avLst/>
          </a:prstGeom>
          <a:solidFill>
            <a:srgbClr val="F1F1F2"/>
          </a:solidFill>
          <a:ln>
            <a:solidFill>
              <a:srgbClr val="F1F1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" dirty="0">
                <a:solidFill>
                  <a:srgbClr val="58595B"/>
                </a:solidFill>
                <a:latin typeface="Abadi" panose="020B0604020104020204" pitchFamily="34" charset="0"/>
              </a:rPr>
              <a:t>3</a:t>
            </a:r>
            <a:endParaRPr lang="pt-BR" dirty="0"/>
          </a:p>
        </p:txBody>
      </p:sp>
      <p:sp>
        <p:nvSpPr>
          <p:cNvPr id="47" name="Elipse 46">
            <a:extLst>
              <a:ext uri="{FF2B5EF4-FFF2-40B4-BE49-F238E27FC236}">
                <a16:creationId xmlns:a16="http://schemas.microsoft.com/office/drawing/2014/main" id="{B5C272D5-8A58-4C9B-8009-E7072DC052A3}"/>
              </a:ext>
            </a:extLst>
          </p:cNvPr>
          <p:cNvSpPr/>
          <p:nvPr/>
        </p:nvSpPr>
        <p:spPr>
          <a:xfrm>
            <a:off x="2515552" y="6488945"/>
            <a:ext cx="45720" cy="40980"/>
          </a:xfrm>
          <a:prstGeom prst="ellipse">
            <a:avLst/>
          </a:prstGeom>
          <a:solidFill>
            <a:srgbClr val="F1F1F2"/>
          </a:solidFill>
          <a:ln>
            <a:solidFill>
              <a:srgbClr val="F1F1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" dirty="0">
                <a:solidFill>
                  <a:srgbClr val="58595B"/>
                </a:solidFill>
                <a:latin typeface="Abadi" panose="020B0604020104020204" pitchFamily="34" charset="0"/>
              </a:rPr>
              <a:t>3</a:t>
            </a:r>
            <a:endParaRPr lang="pt-BR" dirty="0"/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0ADA5DB3-DB1B-49CE-86B5-3527D20BEAE0}"/>
              </a:ext>
            </a:extLst>
          </p:cNvPr>
          <p:cNvSpPr/>
          <p:nvPr/>
        </p:nvSpPr>
        <p:spPr>
          <a:xfrm>
            <a:off x="5817551" y="6488945"/>
            <a:ext cx="45720" cy="40980"/>
          </a:xfrm>
          <a:prstGeom prst="ellipse">
            <a:avLst/>
          </a:prstGeom>
          <a:solidFill>
            <a:srgbClr val="F1F1F2"/>
          </a:solidFill>
          <a:ln>
            <a:solidFill>
              <a:srgbClr val="F1F1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" dirty="0">
                <a:solidFill>
                  <a:srgbClr val="58595B"/>
                </a:solidFill>
                <a:latin typeface="Abadi" panose="020B0604020104020204" pitchFamily="34" charset="0"/>
              </a:rPr>
              <a:t>3</a:t>
            </a:r>
            <a:endParaRPr lang="pt-BR" dirty="0"/>
          </a:p>
        </p:txBody>
      </p:sp>
      <p:sp>
        <p:nvSpPr>
          <p:cNvPr id="49" name="Elipse 48">
            <a:extLst>
              <a:ext uri="{FF2B5EF4-FFF2-40B4-BE49-F238E27FC236}">
                <a16:creationId xmlns:a16="http://schemas.microsoft.com/office/drawing/2014/main" id="{168A43A8-15C5-4CB5-B786-D1883FCDEFF6}"/>
              </a:ext>
            </a:extLst>
          </p:cNvPr>
          <p:cNvSpPr/>
          <p:nvPr/>
        </p:nvSpPr>
        <p:spPr>
          <a:xfrm>
            <a:off x="9117010" y="6488945"/>
            <a:ext cx="45720" cy="40980"/>
          </a:xfrm>
          <a:prstGeom prst="ellipse">
            <a:avLst/>
          </a:prstGeom>
          <a:solidFill>
            <a:srgbClr val="F1F1F2"/>
          </a:solidFill>
          <a:ln>
            <a:solidFill>
              <a:srgbClr val="F1F1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" dirty="0">
                <a:solidFill>
                  <a:srgbClr val="58595B"/>
                </a:solidFill>
                <a:latin typeface="Abadi" panose="020B0604020104020204" pitchFamily="34" charset="0"/>
              </a:rPr>
              <a:t>3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08106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9</Words>
  <Application>Microsoft Office PowerPoint</Application>
  <PresentationFormat>Papel A4 (210 x 297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Abadi</vt:lpstr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ruy.ernesto.virtual@gmail.com</dc:creator>
  <cp:lastModifiedBy>ruy.ernesto.virtual@gmail.com</cp:lastModifiedBy>
  <cp:revision>6</cp:revision>
  <cp:lastPrinted>2025-12-03T13:01:17Z</cp:lastPrinted>
  <dcterms:created xsi:type="dcterms:W3CDTF">2025-12-03T12:27:57Z</dcterms:created>
  <dcterms:modified xsi:type="dcterms:W3CDTF">2025-12-03T13:23:08Z</dcterms:modified>
</cp:coreProperties>
</file>