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BCF9C5-F322-492C-8060-EDA622885B44}" v="98" dt="2025-11-08T10:58:31.938"/>
    <p1510:client id="{5BDC850C-E7E0-41D4-9C41-91397C856FF1}" v="106" dt="2025-11-08T23:26:22.776"/>
    <p1510:client id="{783FC8C7-B69B-48D3-A2B9-38F10BF4CDB0}" v="98" dt="2025-11-08T23:03:40.396"/>
    <p1510:client id="{DBEA3EDC-1346-4EE3-8C68-166E28A1D62D}" v="100" dt="2025-11-08T10:42:49.388"/>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p:cViewPr varScale="1">
        <p:scale>
          <a:sx n="92" d="100"/>
          <a:sy n="92" d="100"/>
        </p:scale>
        <p:origin x="1387" y="-202"/>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5D8413D4-2C8F-4CC7-8535-72AD15A0C5DC}"/>
    <pc:docChg chg="undo custSel addSld delSld modSld">
      <pc:chgData name="Neemias Informatica Lima" userId="b77af7bd85500281" providerId="LiveId" clId="{5D8413D4-2C8F-4CC7-8535-72AD15A0C5DC}" dt="2025-11-08T23:26:35.364" v="3476" actId="20577"/>
      <pc:docMkLst>
        <pc:docMk/>
      </pc:docMkLst>
      <pc:sldChg chg="addSp delSp modSp mod">
        <pc:chgData name="Neemias Informatica Lima" userId="b77af7bd85500281" providerId="LiveId" clId="{5D8413D4-2C8F-4CC7-8535-72AD15A0C5DC}" dt="2025-11-08T23:08:39.364" v="3295" actId="6549"/>
        <pc:sldMkLst>
          <pc:docMk/>
          <pc:sldMk cId="2232331225" sldId="280"/>
        </pc:sldMkLst>
        <pc:spChg chg="mod">
          <ac:chgData name="Neemias Informatica Lima" userId="b77af7bd85500281" providerId="LiveId" clId="{5D8413D4-2C8F-4CC7-8535-72AD15A0C5DC}" dt="2025-11-08T23:06:49.186" v="3270"/>
          <ac:spMkLst>
            <pc:docMk/>
            <pc:sldMk cId="2232331225" sldId="280"/>
            <ac:spMk id="6" creationId="{00000000-0000-0000-0000-000000000000}"/>
          </ac:spMkLst>
        </pc:spChg>
        <pc:spChg chg="mod">
          <ac:chgData name="Neemias Informatica Lima" userId="b77af7bd85500281" providerId="LiveId" clId="{5D8413D4-2C8F-4CC7-8535-72AD15A0C5DC}" dt="2025-11-08T23:06:58.731" v="3276" actId="20577"/>
          <ac:spMkLst>
            <pc:docMk/>
            <pc:sldMk cId="2232331225" sldId="280"/>
            <ac:spMk id="7" creationId="{00000000-0000-0000-0000-000000000000}"/>
          </ac:spMkLst>
        </pc:spChg>
        <pc:spChg chg="mod">
          <ac:chgData name="Neemias Informatica Lima" userId="b77af7bd85500281" providerId="LiveId" clId="{5D8413D4-2C8F-4CC7-8535-72AD15A0C5DC}" dt="2025-11-08T23:08:08.795" v="3289" actId="6549"/>
          <ac:spMkLst>
            <pc:docMk/>
            <pc:sldMk cId="2232331225" sldId="280"/>
            <ac:spMk id="9" creationId="{00000000-0000-0000-0000-000000000000}"/>
          </ac:spMkLst>
        </pc:spChg>
        <pc:spChg chg="mod">
          <ac:chgData name="Neemias Informatica Lima" userId="b77af7bd85500281" providerId="LiveId" clId="{5D8413D4-2C8F-4CC7-8535-72AD15A0C5DC}" dt="2025-11-08T23:06:52.082" v="3272" actId="20577"/>
          <ac:spMkLst>
            <pc:docMk/>
            <pc:sldMk cId="2232331225" sldId="280"/>
            <ac:spMk id="11" creationId="{00000000-0000-0000-0000-000000000000}"/>
          </ac:spMkLst>
        </pc:spChg>
        <pc:spChg chg="mod">
          <ac:chgData name="Neemias Informatica Lima" userId="b77af7bd85500281" providerId="LiveId" clId="{5D8413D4-2C8F-4CC7-8535-72AD15A0C5DC}" dt="2025-11-08T23:08:39.364" v="3295" actId="6549"/>
          <ac:spMkLst>
            <pc:docMk/>
            <pc:sldMk cId="2232331225" sldId="280"/>
            <ac:spMk id="16" creationId="{00000000-0000-0000-0000-000000000000}"/>
          </ac:spMkLst>
        </pc:spChg>
        <pc:picChg chg="add del mod">
          <ac:chgData name="Neemias Informatica Lima" userId="b77af7bd85500281" providerId="LiveId" clId="{5D8413D4-2C8F-4CC7-8535-72AD15A0C5DC}" dt="2025-11-07T19:38:59.547" v="2098" actId="478"/>
          <ac:picMkLst>
            <pc:docMk/>
            <pc:sldMk cId="2232331225" sldId="280"/>
            <ac:picMk id="3" creationId="{2E8F7C13-641F-34A9-0437-592EC65F1D5E}"/>
          </ac:picMkLst>
        </pc:picChg>
        <pc:picChg chg="add del mod">
          <ac:chgData name="Neemias Informatica Lima" userId="b77af7bd85500281" providerId="LiveId" clId="{5D8413D4-2C8F-4CC7-8535-72AD15A0C5DC}" dt="2025-11-08T10:45:37.842" v="2853" actId="478"/>
          <ac:picMkLst>
            <pc:docMk/>
            <pc:sldMk cId="2232331225" sldId="280"/>
            <ac:picMk id="3" creationId="{AAB00DAB-AD4C-E8B9-734C-C1DBA45B8074}"/>
          </ac:picMkLst>
        </pc:picChg>
        <pc:picChg chg="add del mod modCrop">
          <ac:chgData name="Neemias Informatica Lima" userId="b77af7bd85500281" providerId="LiveId" clId="{5D8413D4-2C8F-4CC7-8535-72AD15A0C5DC}" dt="2025-11-08T23:07:04.378" v="3277" actId="478"/>
          <ac:picMkLst>
            <pc:docMk/>
            <pc:sldMk cId="2232331225" sldId="280"/>
            <ac:picMk id="3" creationId="{DC333427-4136-5699-21CC-C61052C19A38}"/>
          </ac:picMkLst>
        </pc:picChg>
        <pc:picChg chg="add mod">
          <ac:chgData name="Neemias Informatica Lima" userId="b77af7bd85500281" providerId="LiveId" clId="{5D8413D4-2C8F-4CC7-8535-72AD15A0C5DC}" dt="2025-11-04T22:48:32.289" v="16" actId="1036"/>
          <ac:picMkLst>
            <pc:docMk/>
            <pc:sldMk cId="2232331225" sldId="280"/>
            <ac:picMk id="4" creationId="{1D3C955A-08A4-230B-A51F-9DFABC2DE4CB}"/>
          </ac:picMkLst>
        </pc:picChg>
        <pc:picChg chg="add del mod">
          <ac:chgData name="Neemias Informatica Lima" userId="b77af7bd85500281" providerId="LiveId" clId="{5D8413D4-2C8F-4CC7-8535-72AD15A0C5DC}" dt="2025-11-08T22:41:41.530" v="3055" actId="478"/>
          <ac:picMkLst>
            <pc:docMk/>
            <pc:sldMk cId="2232331225" sldId="280"/>
            <ac:picMk id="8" creationId="{1575B8F3-8105-7DCC-4A9F-2E0BFAD14591}"/>
          </ac:picMkLst>
        </pc:picChg>
        <pc:picChg chg="add mod">
          <ac:chgData name="Neemias Informatica Lima" userId="b77af7bd85500281" providerId="LiveId" clId="{5D8413D4-2C8F-4CC7-8535-72AD15A0C5DC}" dt="2025-11-08T23:07:37.286" v="3282"/>
          <ac:picMkLst>
            <pc:docMk/>
            <pc:sldMk cId="2232331225" sldId="280"/>
            <ac:picMk id="8" creationId="{50BFA52E-E3E7-FA22-B0F0-32A5504589B4}"/>
          </ac:picMkLst>
        </pc:picChg>
        <pc:picChg chg="add del mod">
          <ac:chgData name="Neemias Informatica Lima" userId="b77af7bd85500281" providerId="LiveId" clId="{5D8413D4-2C8F-4CC7-8535-72AD15A0C5DC}" dt="2025-11-07T20:04:16.481" v="2345" actId="478"/>
          <ac:picMkLst>
            <pc:docMk/>
            <pc:sldMk cId="2232331225" sldId="280"/>
            <ac:picMk id="8" creationId="{732007B2-D80A-A1EA-637D-DDBE7E477A8A}"/>
          </ac:picMkLst>
        </pc:picChg>
        <pc:picChg chg="add del mod">
          <ac:chgData name="Neemias Informatica Lima" userId="b77af7bd85500281" providerId="LiveId" clId="{5D8413D4-2C8F-4CC7-8535-72AD15A0C5DC}" dt="2025-11-07T11:53:24.868" v="1752" actId="478"/>
          <ac:picMkLst>
            <pc:docMk/>
            <pc:sldMk cId="2232331225" sldId="280"/>
            <ac:picMk id="8" creationId="{F00DD1A4-6ADD-71C6-5799-72277D630B12}"/>
          </ac:picMkLst>
        </pc:picChg>
      </pc:sldChg>
      <pc:sldChg chg="addSp delSp modSp mod">
        <pc:chgData name="Neemias Informatica Lima" userId="b77af7bd85500281" providerId="LiveId" clId="{5D8413D4-2C8F-4CC7-8535-72AD15A0C5DC}" dt="2025-11-08T23:12:30.137" v="3333" actId="34807"/>
        <pc:sldMkLst>
          <pc:docMk/>
          <pc:sldMk cId="2103443556" sldId="281"/>
        </pc:sldMkLst>
        <pc:spChg chg="mod">
          <ac:chgData name="Neemias Informatica Lima" userId="b77af7bd85500281" providerId="LiveId" clId="{5D8413D4-2C8F-4CC7-8535-72AD15A0C5DC}" dt="2025-11-08T23:12:30.137" v="3333" actId="34807"/>
          <ac:spMkLst>
            <pc:docMk/>
            <pc:sldMk cId="2103443556" sldId="281"/>
            <ac:spMk id="8" creationId="{00000000-0000-0000-0000-000000000000}"/>
          </ac:spMkLst>
        </pc:spChg>
        <pc:spChg chg="add del mod">
          <ac:chgData name="Neemias Informatica Lima" userId="b77af7bd85500281" providerId="LiveId" clId="{5D8413D4-2C8F-4CC7-8535-72AD15A0C5DC}" dt="2025-11-08T23:09:06.410" v="3300" actId="20577"/>
          <ac:spMkLst>
            <pc:docMk/>
            <pc:sldMk cId="2103443556" sldId="281"/>
            <ac:spMk id="11" creationId="{00000000-0000-0000-0000-000000000000}"/>
          </ac:spMkLst>
        </pc:spChg>
        <pc:spChg chg="add del mod">
          <ac:chgData name="Neemias Informatica Lima" userId="b77af7bd85500281" providerId="LiveId" clId="{5D8413D4-2C8F-4CC7-8535-72AD15A0C5DC}" dt="2025-11-08T23:08:46.157" v="3298"/>
          <ac:spMkLst>
            <pc:docMk/>
            <pc:sldMk cId="2103443556" sldId="281"/>
            <ac:spMk id="18" creationId="{00000000-0000-0000-0000-000000000000}"/>
          </ac:spMkLst>
        </pc:spChg>
        <pc:picChg chg="add del mod">
          <ac:chgData name="Neemias Informatica Lima" userId="b77af7bd85500281" providerId="LiveId" clId="{5D8413D4-2C8F-4CC7-8535-72AD15A0C5DC}" dt="2025-11-08T10:30:48.163" v="2660" actId="478"/>
          <ac:picMkLst>
            <pc:docMk/>
            <pc:sldMk cId="2103443556" sldId="281"/>
            <ac:picMk id="2" creationId="{01BD475F-1944-295E-8268-E39F0A63AE68}"/>
          </ac:picMkLst>
        </pc:picChg>
        <pc:picChg chg="add mod">
          <ac:chgData name="Neemias Informatica Lima" userId="b77af7bd85500281" providerId="LiveId" clId="{5D8413D4-2C8F-4CC7-8535-72AD15A0C5DC}" dt="2025-11-08T23:09:20.005" v="3305" actId="14100"/>
          <ac:picMkLst>
            <pc:docMk/>
            <pc:sldMk cId="2103443556" sldId="281"/>
            <ac:picMk id="2" creationId="{2264F54C-BAB0-D057-9823-23F43A7D4DA0}"/>
          </ac:picMkLst>
        </pc:picChg>
        <pc:picChg chg="add del mod">
          <ac:chgData name="Neemias Informatica Lima" userId="b77af7bd85500281" providerId="LiveId" clId="{5D8413D4-2C8F-4CC7-8535-72AD15A0C5DC}" dt="2025-11-07T19:45:40.607" v="2136" actId="478"/>
          <ac:picMkLst>
            <pc:docMk/>
            <pc:sldMk cId="2103443556" sldId="281"/>
            <ac:picMk id="2" creationId="{35B0C6CD-DDEF-EA19-65AB-78A78BA848FD}"/>
          </ac:picMkLst>
        </pc:picChg>
        <pc:picChg chg="add del mod">
          <ac:chgData name="Neemias Informatica Lima" userId="b77af7bd85500281" providerId="LiveId" clId="{5D8413D4-2C8F-4CC7-8535-72AD15A0C5DC}" dt="2025-11-08T22:44:30.682" v="3101" actId="478"/>
          <ac:picMkLst>
            <pc:docMk/>
            <pc:sldMk cId="2103443556" sldId="281"/>
            <ac:picMk id="2" creationId="{83E887D1-C0FD-BD97-3FFF-4268D11E2066}"/>
          </ac:picMkLst>
        </pc:picChg>
        <pc:picChg chg="add del mod">
          <ac:chgData name="Neemias Informatica Lima" userId="b77af7bd85500281" providerId="LiveId" clId="{5D8413D4-2C8F-4CC7-8535-72AD15A0C5DC}" dt="2025-11-08T23:09:08.635" v="3301" actId="478"/>
          <ac:picMkLst>
            <pc:docMk/>
            <pc:sldMk cId="2103443556" sldId="281"/>
            <ac:picMk id="3" creationId="{0D8183AE-E6D3-E05D-4B9E-02EE4C0653B1}"/>
          </ac:picMkLst>
        </pc:picChg>
        <pc:picChg chg="add del mod">
          <ac:chgData name="Neemias Informatica Lima" userId="b77af7bd85500281" providerId="LiveId" clId="{5D8413D4-2C8F-4CC7-8535-72AD15A0C5DC}" dt="2025-11-08T10:47:04.963" v="2872" actId="478"/>
          <ac:picMkLst>
            <pc:docMk/>
            <pc:sldMk cId="2103443556" sldId="281"/>
            <ac:picMk id="3" creationId="{18B7D6E5-0265-2122-1ACD-9B231B0F1B88}"/>
          </ac:picMkLst>
        </pc:picChg>
        <pc:picChg chg="add del mod">
          <ac:chgData name="Neemias Informatica Lima" userId="b77af7bd85500281" providerId="LiveId" clId="{5D8413D4-2C8F-4CC7-8535-72AD15A0C5DC}" dt="2025-11-07T12:31:58.592" v="1811" actId="478"/>
          <ac:picMkLst>
            <pc:docMk/>
            <pc:sldMk cId="2103443556" sldId="281"/>
            <ac:picMk id="3" creationId="{64B59AAD-5773-B827-BE83-853CDFE3B7B0}"/>
          </ac:picMkLst>
        </pc:picChg>
        <pc:picChg chg="add del mod">
          <ac:chgData name="Neemias Informatica Lima" userId="b77af7bd85500281" providerId="LiveId" clId="{5D8413D4-2C8F-4CC7-8535-72AD15A0C5DC}" dt="2025-11-07T20:06:47.048" v="2399" actId="478"/>
          <ac:picMkLst>
            <pc:docMk/>
            <pc:sldMk cId="2103443556" sldId="281"/>
            <ac:picMk id="3" creationId="{7D6E359E-C52F-B17A-77D7-CFA35FE77D6C}"/>
          </ac:picMkLst>
        </pc:picChg>
        <pc:picChg chg="add mod">
          <ac:chgData name="Neemias Informatica Lima" userId="b77af7bd85500281" providerId="LiveId" clId="{5D8413D4-2C8F-4CC7-8535-72AD15A0C5DC}" dt="2025-11-04T22:54:39.482" v="50" actId="1076"/>
          <ac:picMkLst>
            <pc:docMk/>
            <pc:sldMk cId="2103443556" sldId="281"/>
            <ac:picMk id="4" creationId="{9D8B7CC2-06CC-7B3E-F035-DEA085DAFFB8}"/>
          </ac:picMkLst>
        </pc:picChg>
        <pc:picChg chg="add mod">
          <ac:chgData name="Neemias Informatica Lima" userId="b77af7bd85500281" providerId="LiveId" clId="{5D8413D4-2C8F-4CC7-8535-72AD15A0C5DC}" dt="2025-11-07T20:07:18.608" v="2409"/>
          <ac:picMkLst>
            <pc:docMk/>
            <pc:sldMk cId="2103443556" sldId="281"/>
            <ac:picMk id="5" creationId="{257E551B-2009-D815-E2D8-6D9634B772D3}"/>
          </ac:picMkLst>
        </pc:picChg>
        <pc:picChg chg="add mod">
          <ac:chgData name="Neemias Informatica Lima" userId="b77af7bd85500281" providerId="LiveId" clId="{5D8413D4-2C8F-4CC7-8535-72AD15A0C5DC}" dt="2025-11-07T20:07:22.240" v="2410"/>
          <ac:picMkLst>
            <pc:docMk/>
            <pc:sldMk cId="2103443556" sldId="281"/>
            <ac:picMk id="6" creationId="{39D22F06-2183-5A52-CC53-A6AD410CFFDB}"/>
          </ac:picMkLst>
        </pc:picChg>
      </pc:sldChg>
      <pc:sldChg chg="addSp delSp modSp mod">
        <pc:chgData name="Neemias Informatica Lima" userId="b77af7bd85500281" providerId="LiveId" clId="{5D8413D4-2C8F-4CC7-8535-72AD15A0C5DC}" dt="2025-11-08T23:14:32.243" v="3354" actId="34807"/>
        <pc:sldMkLst>
          <pc:docMk/>
          <pc:sldMk cId="3683219421" sldId="282"/>
        </pc:sldMkLst>
        <pc:spChg chg="add mod">
          <ac:chgData name="Neemias Informatica Lima" userId="b77af7bd85500281" providerId="LiveId" clId="{5D8413D4-2C8F-4CC7-8535-72AD15A0C5DC}" dt="2025-11-08T23:09:51.800" v="3309"/>
          <ac:spMkLst>
            <pc:docMk/>
            <pc:sldMk cId="3683219421" sldId="282"/>
            <ac:spMk id="2" creationId="{19056DBD-7F44-416E-C4F7-3AD8AA7FC191}"/>
          </ac:spMkLst>
        </pc:spChg>
        <pc:spChg chg="add del mod">
          <ac:chgData name="Neemias Informatica Lima" userId="b77af7bd85500281" providerId="LiveId" clId="{5D8413D4-2C8F-4CC7-8535-72AD15A0C5DC}" dt="2025-11-08T10:31:28.402" v="2668" actId="478"/>
          <ac:spMkLst>
            <pc:docMk/>
            <pc:sldMk cId="3683219421" sldId="282"/>
            <ac:spMk id="2" creationId="{50CCF1E0-F8BC-EDE9-D410-FF9EE7DAA1B2}"/>
          </ac:spMkLst>
        </pc:spChg>
        <pc:spChg chg="add del mod">
          <ac:chgData name="Neemias Informatica Lima" userId="b77af7bd85500281" providerId="LiveId" clId="{5D8413D4-2C8F-4CC7-8535-72AD15A0C5DC}" dt="2025-11-07T19:46:09.424" v="2144" actId="478"/>
          <ac:spMkLst>
            <pc:docMk/>
            <pc:sldMk cId="3683219421" sldId="282"/>
            <ac:spMk id="2" creationId="{51FE7B4E-E484-DD4F-05A5-2CACCD0FB84D}"/>
          </ac:spMkLst>
        </pc:spChg>
        <pc:spChg chg="add del mod">
          <ac:chgData name="Neemias Informatica Lima" userId="b77af7bd85500281" providerId="LiveId" clId="{5D8413D4-2C8F-4CC7-8535-72AD15A0C5DC}" dt="2025-11-08T22:45:04.226" v="3107" actId="478"/>
          <ac:spMkLst>
            <pc:docMk/>
            <pc:sldMk cId="3683219421" sldId="282"/>
            <ac:spMk id="2" creationId="{E834E5BD-5DED-C52D-ADFD-3B1628843881}"/>
          </ac:spMkLst>
        </pc:spChg>
        <pc:spChg chg="add del mod">
          <ac:chgData name="Neemias Informatica Lima" userId="b77af7bd85500281" providerId="LiveId" clId="{5D8413D4-2C8F-4CC7-8535-72AD15A0C5DC}" dt="2025-11-07T19:46:09.424" v="2144" actId="478"/>
          <ac:spMkLst>
            <pc:docMk/>
            <pc:sldMk cId="3683219421" sldId="282"/>
            <ac:spMk id="4" creationId="{51C6D4BF-903C-33FB-18AE-15E53ECAEF21}"/>
          </ac:spMkLst>
        </pc:spChg>
        <pc:spChg chg="add del mod">
          <ac:chgData name="Neemias Informatica Lima" userId="b77af7bd85500281" providerId="LiveId" clId="{5D8413D4-2C8F-4CC7-8535-72AD15A0C5DC}" dt="2025-11-08T22:45:04.226" v="3107" actId="478"/>
          <ac:spMkLst>
            <pc:docMk/>
            <pc:sldMk cId="3683219421" sldId="282"/>
            <ac:spMk id="4" creationId="{62A8596E-3E31-0931-FAF7-3043E71E3BD4}"/>
          </ac:spMkLst>
        </pc:spChg>
        <pc:spChg chg="add mod">
          <ac:chgData name="Neemias Informatica Lima" userId="b77af7bd85500281" providerId="LiveId" clId="{5D8413D4-2C8F-4CC7-8535-72AD15A0C5DC}" dt="2025-11-08T23:09:51.800" v="3309"/>
          <ac:spMkLst>
            <pc:docMk/>
            <pc:sldMk cId="3683219421" sldId="282"/>
            <ac:spMk id="4" creationId="{CD55E028-A7BE-5652-7713-46FB38B63B3D}"/>
          </ac:spMkLst>
        </pc:spChg>
        <pc:spChg chg="add del mod">
          <ac:chgData name="Neemias Informatica Lima" userId="b77af7bd85500281" providerId="LiveId" clId="{5D8413D4-2C8F-4CC7-8535-72AD15A0C5DC}" dt="2025-11-08T10:31:28.402" v="2668" actId="478"/>
          <ac:spMkLst>
            <pc:docMk/>
            <pc:sldMk cId="3683219421" sldId="282"/>
            <ac:spMk id="4" creationId="{D1DAE644-B98A-3083-E320-64BB8DC25DAB}"/>
          </ac:spMkLst>
        </pc:spChg>
        <pc:spChg chg="add del mod">
          <ac:chgData name="Neemias Informatica Lima" userId="b77af7bd85500281" providerId="LiveId" clId="{5D8413D4-2C8F-4CC7-8535-72AD15A0C5DC}" dt="2025-11-07T12:34:30.512" v="1822" actId="478"/>
          <ac:spMkLst>
            <pc:docMk/>
            <pc:sldMk cId="3683219421" sldId="282"/>
            <ac:spMk id="6" creationId="{26FF249C-9CB7-572F-2EA4-5180014644F8}"/>
          </ac:spMkLst>
        </pc:spChg>
        <pc:spChg chg="add del mod">
          <ac:chgData name="Neemias Informatica Lima" userId="b77af7bd85500281" providerId="LiveId" clId="{5D8413D4-2C8F-4CC7-8535-72AD15A0C5DC}" dt="2025-11-07T20:07:41.705" v="2414" actId="478"/>
          <ac:spMkLst>
            <pc:docMk/>
            <pc:sldMk cId="3683219421" sldId="282"/>
            <ac:spMk id="6" creationId="{42A9E634-3061-8BC9-AC39-389D278C94A1}"/>
          </ac:spMkLst>
        </pc:spChg>
        <pc:spChg chg="add del mod">
          <ac:chgData name="Neemias Informatica Lima" userId="b77af7bd85500281" providerId="LiveId" clId="{5D8413D4-2C8F-4CC7-8535-72AD15A0C5DC}" dt="2025-11-08T23:09:51.458" v="3308" actId="478"/>
          <ac:spMkLst>
            <pc:docMk/>
            <pc:sldMk cId="3683219421" sldId="282"/>
            <ac:spMk id="6" creationId="{87163CE3-4F0E-293F-5B73-1F348A45CFB9}"/>
          </ac:spMkLst>
        </pc:spChg>
        <pc:spChg chg="add del mod">
          <ac:chgData name="Neemias Informatica Lima" userId="b77af7bd85500281" providerId="LiveId" clId="{5D8413D4-2C8F-4CC7-8535-72AD15A0C5DC}" dt="2025-11-08T10:47:38.602" v="2879" actId="478"/>
          <ac:spMkLst>
            <pc:docMk/>
            <pc:sldMk cId="3683219421" sldId="282"/>
            <ac:spMk id="6" creationId="{AE2A9BFD-DF56-CC18-5D14-8AA7B31AF783}"/>
          </ac:spMkLst>
        </pc:spChg>
        <pc:spChg chg="add del mod">
          <ac:chgData name="Neemias Informatica Lima" userId="b77af7bd85500281" providerId="LiveId" clId="{5D8413D4-2C8F-4CC7-8535-72AD15A0C5DC}" dt="2025-11-08T23:09:51.458" v="3308" actId="478"/>
          <ac:spMkLst>
            <pc:docMk/>
            <pc:sldMk cId="3683219421" sldId="282"/>
            <ac:spMk id="7" creationId="{483BDB70-6B81-2D88-34C0-A7CE99524E82}"/>
          </ac:spMkLst>
        </pc:spChg>
        <pc:spChg chg="add del mod">
          <ac:chgData name="Neemias Informatica Lima" userId="b77af7bd85500281" providerId="LiveId" clId="{5D8413D4-2C8F-4CC7-8535-72AD15A0C5DC}" dt="2025-11-08T10:47:38.602" v="2879" actId="478"/>
          <ac:spMkLst>
            <pc:docMk/>
            <pc:sldMk cId="3683219421" sldId="282"/>
            <ac:spMk id="7" creationId="{59A72648-9C72-64D3-F3F1-3A5385758383}"/>
          </ac:spMkLst>
        </pc:spChg>
        <pc:spChg chg="add del mod">
          <ac:chgData name="Neemias Informatica Lima" userId="b77af7bd85500281" providerId="LiveId" clId="{5D8413D4-2C8F-4CC7-8535-72AD15A0C5DC}" dt="2025-11-07T20:07:41.705" v="2414" actId="478"/>
          <ac:spMkLst>
            <pc:docMk/>
            <pc:sldMk cId="3683219421" sldId="282"/>
            <ac:spMk id="7" creationId="{C3944DA2-DC64-2ACC-69C2-723291D045BA}"/>
          </ac:spMkLst>
        </pc:spChg>
        <pc:spChg chg="add del mod">
          <ac:chgData name="Neemias Informatica Lima" userId="b77af7bd85500281" providerId="LiveId" clId="{5D8413D4-2C8F-4CC7-8535-72AD15A0C5DC}" dt="2025-11-07T12:34:30.512" v="1822" actId="478"/>
          <ac:spMkLst>
            <pc:docMk/>
            <pc:sldMk cId="3683219421" sldId="282"/>
            <ac:spMk id="7" creationId="{EEDC109B-CE8F-55B8-62AE-2BA018F8D34C}"/>
          </ac:spMkLst>
        </pc:spChg>
        <pc:spChg chg="mod">
          <ac:chgData name="Neemias Informatica Lima" userId="b77af7bd85500281" providerId="LiveId" clId="{5D8413D4-2C8F-4CC7-8535-72AD15A0C5DC}" dt="2025-11-08T23:14:32.243" v="3354" actId="34807"/>
          <ac:spMkLst>
            <pc:docMk/>
            <pc:sldMk cId="3683219421" sldId="282"/>
            <ac:spMk id="12" creationId="{00000000-0000-0000-0000-000000000000}"/>
          </ac:spMkLst>
        </pc:spChg>
        <pc:spChg chg="mod">
          <ac:chgData name="Neemias Informatica Lima" userId="b77af7bd85500281" providerId="LiveId" clId="{5D8413D4-2C8F-4CC7-8535-72AD15A0C5DC}" dt="2025-11-08T23:12:50.023" v="3337"/>
          <ac:spMkLst>
            <pc:docMk/>
            <pc:sldMk cId="3683219421" sldId="282"/>
            <ac:spMk id="14" creationId="{00000000-0000-0000-0000-000000000000}"/>
          </ac:spMkLst>
        </pc:spChg>
        <pc:graphicFrameChg chg="add del modGraphic">
          <ac:chgData name="Neemias Informatica Lima" userId="b77af7bd85500281" providerId="LiveId" clId="{5D8413D4-2C8F-4CC7-8535-72AD15A0C5DC}" dt="2025-11-08T10:47:42.936" v="2882" actId="27309"/>
          <ac:graphicFrameMkLst>
            <pc:docMk/>
            <pc:sldMk cId="3683219421" sldId="282"/>
            <ac:graphicFrameMk id="13" creationId="{70F9145E-320A-75F1-99AD-C1FAEF830AFF}"/>
          </ac:graphicFrameMkLst>
        </pc:graphicFrameChg>
        <pc:picChg chg="add del mod">
          <ac:chgData name="Neemias Informatica Lima" userId="b77af7bd85500281" providerId="LiveId" clId="{5D8413D4-2C8F-4CC7-8535-72AD15A0C5DC}" dt="2025-11-07T19:46:09.424" v="2144" actId="478"/>
          <ac:picMkLst>
            <pc:docMk/>
            <pc:sldMk cId="3683219421" sldId="282"/>
            <ac:picMk id="5" creationId="{0A016C31-4C46-220F-DAEE-A0600A64B66D}"/>
          </ac:picMkLst>
        </pc:picChg>
        <pc:picChg chg="add del mod">
          <ac:chgData name="Neemias Informatica Lima" userId="b77af7bd85500281" providerId="LiveId" clId="{5D8413D4-2C8F-4CC7-8535-72AD15A0C5DC}" dt="2025-11-08T22:45:04.226" v="3107" actId="478"/>
          <ac:picMkLst>
            <pc:docMk/>
            <pc:sldMk cId="3683219421" sldId="282"/>
            <ac:picMk id="5" creationId="{18EE06C1-A42F-4CE3-D085-065BA6E92599}"/>
          </ac:picMkLst>
        </pc:picChg>
        <pc:picChg chg="add mod">
          <ac:chgData name="Neemias Informatica Lima" userId="b77af7bd85500281" providerId="LiveId" clId="{5D8413D4-2C8F-4CC7-8535-72AD15A0C5DC}" dt="2025-11-08T23:09:51.800" v="3309"/>
          <ac:picMkLst>
            <pc:docMk/>
            <pc:sldMk cId="3683219421" sldId="282"/>
            <ac:picMk id="5" creationId="{91BF729F-580B-2CF0-42D6-89BBFCD4E3E8}"/>
          </ac:picMkLst>
        </pc:picChg>
        <pc:picChg chg="add del mod">
          <ac:chgData name="Neemias Informatica Lima" userId="b77af7bd85500281" providerId="LiveId" clId="{5D8413D4-2C8F-4CC7-8535-72AD15A0C5DC}" dt="2025-11-08T10:31:28.402" v="2668" actId="478"/>
          <ac:picMkLst>
            <pc:docMk/>
            <pc:sldMk cId="3683219421" sldId="282"/>
            <ac:picMk id="5" creationId="{EE96BB9B-6EFF-3533-58B1-4A89F0E8AF41}"/>
          </ac:picMkLst>
        </pc:picChg>
        <pc:picChg chg="add del mod">
          <ac:chgData name="Neemias Informatica Lima" userId="b77af7bd85500281" providerId="LiveId" clId="{5D8413D4-2C8F-4CC7-8535-72AD15A0C5DC}" dt="2025-11-08T23:09:51.458" v="3308" actId="478"/>
          <ac:picMkLst>
            <pc:docMk/>
            <pc:sldMk cId="3683219421" sldId="282"/>
            <ac:picMk id="8" creationId="{46A0CB27-B145-7F3D-ACC3-148AA077A1B1}"/>
          </ac:picMkLst>
        </pc:picChg>
        <pc:picChg chg="add del mod">
          <ac:chgData name="Neemias Informatica Lima" userId="b77af7bd85500281" providerId="LiveId" clId="{5D8413D4-2C8F-4CC7-8535-72AD15A0C5DC}" dt="2025-11-07T12:34:30.512" v="1822" actId="478"/>
          <ac:picMkLst>
            <pc:docMk/>
            <pc:sldMk cId="3683219421" sldId="282"/>
            <ac:picMk id="8" creationId="{6CD4BBA2-CCB6-9D2C-35DF-DD7EC554BF02}"/>
          </ac:picMkLst>
        </pc:picChg>
        <pc:picChg chg="add del mod">
          <ac:chgData name="Neemias Informatica Lima" userId="b77af7bd85500281" providerId="LiveId" clId="{5D8413D4-2C8F-4CC7-8535-72AD15A0C5DC}" dt="2025-11-07T20:07:41.705" v="2414" actId="478"/>
          <ac:picMkLst>
            <pc:docMk/>
            <pc:sldMk cId="3683219421" sldId="282"/>
            <ac:picMk id="8" creationId="{7974248D-1603-292A-A24A-6EB1912E62E4}"/>
          </ac:picMkLst>
        </pc:picChg>
        <pc:picChg chg="add del mod">
          <ac:chgData name="Neemias Informatica Lima" userId="b77af7bd85500281" providerId="LiveId" clId="{5D8413D4-2C8F-4CC7-8535-72AD15A0C5DC}" dt="2025-11-08T10:47:38.602" v="2879" actId="478"/>
          <ac:picMkLst>
            <pc:docMk/>
            <pc:sldMk cId="3683219421" sldId="282"/>
            <ac:picMk id="8" creationId="{974241D1-972B-6E11-7F25-0D8CECB3A856}"/>
          </ac:picMkLst>
        </pc:picChg>
        <pc:picChg chg="add mod">
          <ac:chgData name="Neemias Informatica Lima" userId="b77af7bd85500281" providerId="LiveId" clId="{5D8413D4-2C8F-4CC7-8535-72AD15A0C5DC}" dt="2025-11-04T22:56:58.647" v="81"/>
          <ac:picMkLst>
            <pc:docMk/>
            <pc:sldMk cId="3683219421" sldId="282"/>
            <ac:picMk id="9" creationId="{3C0C349D-5294-B9F2-CD50-BB7D09EED133}"/>
          </ac:picMkLst>
        </pc:picChg>
      </pc:sldChg>
      <pc:sldChg chg="addSp delSp modSp mod">
        <pc:chgData name="Neemias Informatica Lima" userId="b77af7bd85500281" providerId="LiveId" clId="{5D8413D4-2C8F-4CC7-8535-72AD15A0C5DC}" dt="2025-11-08T23:16:49.043" v="3377" actId="313"/>
        <pc:sldMkLst>
          <pc:docMk/>
          <pc:sldMk cId="3902406419" sldId="283"/>
        </pc:sldMkLst>
        <pc:spChg chg="add del mod">
          <ac:chgData name="Neemias Informatica Lima" userId="b77af7bd85500281" providerId="LiveId" clId="{5D8413D4-2C8F-4CC7-8535-72AD15A0C5DC}" dt="2025-11-07T19:46:14.600" v="2146" actId="478"/>
          <ac:spMkLst>
            <pc:docMk/>
            <pc:sldMk cId="3902406419" sldId="283"/>
            <ac:spMk id="2" creationId="{1AC29B76-4479-F23A-24B3-81EFAE97EA39}"/>
          </ac:spMkLst>
        </pc:spChg>
        <pc:spChg chg="add del mod">
          <ac:chgData name="Neemias Informatica Lima" userId="b77af7bd85500281" providerId="LiveId" clId="{5D8413D4-2C8F-4CC7-8535-72AD15A0C5DC}" dt="2025-11-08T22:45:09.618" v="3109" actId="478"/>
          <ac:spMkLst>
            <pc:docMk/>
            <pc:sldMk cId="3902406419" sldId="283"/>
            <ac:spMk id="2" creationId="{65CB95D2-E92D-DD4C-296B-0D13B9C0FD04}"/>
          </ac:spMkLst>
        </pc:spChg>
        <pc:spChg chg="add mod">
          <ac:chgData name="Neemias Informatica Lima" userId="b77af7bd85500281" providerId="LiveId" clId="{5D8413D4-2C8F-4CC7-8535-72AD15A0C5DC}" dt="2025-11-08T23:09:59.319" v="3311"/>
          <ac:spMkLst>
            <pc:docMk/>
            <pc:sldMk cId="3902406419" sldId="283"/>
            <ac:spMk id="2" creationId="{683C6911-D445-9257-EAD6-25957960265B}"/>
          </ac:spMkLst>
        </pc:spChg>
        <pc:spChg chg="add del mod">
          <ac:chgData name="Neemias Informatica Lima" userId="b77af7bd85500281" providerId="LiveId" clId="{5D8413D4-2C8F-4CC7-8535-72AD15A0C5DC}" dt="2025-11-08T10:31:34.555" v="2670" actId="478"/>
          <ac:spMkLst>
            <pc:docMk/>
            <pc:sldMk cId="3902406419" sldId="283"/>
            <ac:spMk id="2" creationId="{9AEC37DA-6C17-662B-B224-79AA30F92981}"/>
          </ac:spMkLst>
        </pc:spChg>
        <pc:spChg chg="add del mod">
          <ac:chgData name="Neemias Informatica Lima" userId="b77af7bd85500281" providerId="LiveId" clId="{5D8413D4-2C8F-4CC7-8535-72AD15A0C5DC}" dt="2025-11-07T19:46:14.600" v="2146" actId="478"/>
          <ac:spMkLst>
            <pc:docMk/>
            <pc:sldMk cId="3902406419" sldId="283"/>
            <ac:spMk id="3" creationId="{2268AB72-6F67-3437-9642-867FB202312B}"/>
          </ac:spMkLst>
        </pc:spChg>
        <pc:spChg chg="add mod">
          <ac:chgData name="Neemias Informatica Lima" userId="b77af7bd85500281" providerId="LiveId" clId="{5D8413D4-2C8F-4CC7-8535-72AD15A0C5DC}" dt="2025-11-08T23:09:59.319" v="3311"/>
          <ac:spMkLst>
            <pc:docMk/>
            <pc:sldMk cId="3902406419" sldId="283"/>
            <ac:spMk id="3" creationId="{5A4AEE58-B0D1-197F-43C8-D5D779BA3AE4}"/>
          </ac:spMkLst>
        </pc:spChg>
        <pc:spChg chg="add del mod">
          <ac:chgData name="Neemias Informatica Lima" userId="b77af7bd85500281" providerId="LiveId" clId="{5D8413D4-2C8F-4CC7-8535-72AD15A0C5DC}" dt="2025-11-08T22:45:09.618" v="3109" actId="478"/>
          <ac:spMkLst>
            <pc:docMk/>
            <pc:sldMk cId="3902406419" sldId="283"/>
            <ac:spMk id="3" creationId="{778CD18C-FF52-D6AD-3E8E-D3051507A8FA}"/>
          </ac:spMkLst>
        </pc:spChg>
        <pc:spChg chg="add del mod">
          <ac:chgData name="Neemias Informatica Lima" userId="b77af7bd85500281" providerId="LiveId" clId="{5D8413D4-2C8F-4CC7-8535-72AD15A0C5DC}" dt="2025-11-08T10:31:34.555" v="2670" actId="478"/>
          <ac:spMkLst>
            <pc:docMk/>
            <pc:sldMk cId="3902406419" sldId="283"/>
            <ac:spMk id="3" creationId="{847279F0-57A0-988A-DEAD-B110944C8418}"/>
          </ac:spMkLst>
        </pc:spChg>
        <pc:spChg chg="add del mod">
          <ac:chgData name="Neemias Informatica Lima" userId="b77af7bd85500281" providerId="LiveId" clId="{5D8413D4-2C8F-4CC7-8535-72AD15A0C5DC}" dt="2025-11-07T20:07:48.570" v="2416" actId="478"/>
          <ac:spMkLst>
            <pc:docMk/>
            <pc:sldMk cId="3902406419" sldId="283"/>
            <ac:spMk id="5" creationId="{8377CE2F-1FE3-FE52-8387-B871EEEB467B}"/>
          </ac:spMkLst>
        </pc:spChg>
        <pc:spChg chg="add del mod">
          <ac:chgData name="Neemias Informatica Lima" userId="b77af7bd85500281" providerId="LiveId" clId="{5D8413D4-2C8F-4CC7-8535-72AD15A0C5DC}" dt="2025-11-08T23:09:58.865" v="3310" actId="478"/>
          <ac:spMkLst>
            <pc:docMk/>
            <pc:sldMk cId="3902406419" sldId="283"/>
            <ac:spMk id="5" creationId="{A5B63F31-E50B-B12B-855E-CD0E9EF7AC76}"/>
          </ac:spMkLst>
        </pc:spChg>
        <pc:spChg chg="add del mod">
          <ac:chgData name="Neemias Informatica Lima" userId="b77af7bd85500281" providerId="LiveId" clId="{5D8413D4-2C8F-4CC7-8535-72AD15A0C5DC}" dt="2025-11-08T10:47:50.865" v="2883" actId="478"/>
          <ac:spMkLst>
            <pc:docMk/>
            <pc:sldMk cId="3902406419" sldId="283"/>
            <ac:spMk id="5" creationId="{D2414892-1959-8E14-62EF-4462EAB3A5C6}"/>
          </ac:spMkLst>
        </pc:spChg>
        <pc:spChg chg="add del mod">
          <ac:chgData name="Neemias Informatica Lima" userId="b77af7bd85500281" providerId="LiveId" clId="{5D8413D4-2C8F-4CC7-8535-72AD15A0C5DC}" dt="2025-11-07T12:34:37.824" v="1824" actId="478"/>
          <ac:spMkLst>
            <pc:docMk/>
            <pc:sldMk cId="3902406419" sldId="283"/>
            <ac:spMk id="5" creationId="{F1C2F631-FA40-8921-4B64-7773A5E9B854}"/>
          </ac:spMkLst>
        </pc:spChg>
        <pc:spChg chg="add del mod">
          <ac:chgData name="Neemias Informatica Lima" userId="b77af7bd85500281" providerId="LiveId" clId="{5D8413D4-2C8F-4CC7-8535-72AD15A0C5DC}" dt="2025-11-08T10:47:50.865" v="2883" actId="478"/>
          <ac:spMkLst>
            <pc:docMk/>
            <pc:sldMk cId="3902406419" sldId="283"/>
            <ac:spMk id="6" creationId="{0E38D6A1-CB1A-3F16-47C5-9677837BB1D8}"/>
          </ac:spMkLst>
        </pc:spChg>
        <pc:spChg chg="add del mod">
          <ac:chgData name="Neemias Informatica Lima" userId="b77af7bd85500281" providerId="LiveId" clId="{5D8413D4-2C8F-4CC7-8535-72AD15A0C5DC}" dt="2025-11-07T20:07:48.570" v="2416" actId="478"/>
          <ac:spMkLst>
            <pc:docMk/>
            <pc:sldMk cId="3902406419" sldId="283"/>
            <ac:spMk id="6" creationId="{401B6480-CF26-9DD8-82A4-AF78E28AE8B3}"/>
          </ac:spMkLst>
        </pc:spChg>
        <pc:spChg chg="add del mod">
          <ac:chgData name="Neemias Informatica Lima" userId="b77af7bd85500281" providerId="LiveId" clId="{5D8413D4-2C8F-4CC7-8535-72AD15A0C5DC}" dt="2025-11-07T12:34:37.824" v="1824" actId="478"/>
          <ac:spMkLst>
            <pc:docMk/>
            <pc:sldMk cId="3902406419" sldId="283"/>
            <ac:spMk id="6" creationId="{591B3147-F270-B5A4-4AA5-86029E50F8D6}"/>
          </ac:spMkLst>
        </pc:spChg>
        <pc:spChg chg="add del mod">
          <ac:chgData name="Neemias Informatica Lima" userId="b77af7bd85500281" providerId="LiveId" clId="{5D8413D4-2C8F-4CC7-8535-72AD15A0C5DC}" dt="2025-11-08T23:09:58.865" v="3310" actId="478"/>
          <ac:spMkLst>
            <pc:docMk/>
            <pc:sldMk cId="3902406419" sldId="283"/>
            <ac:spMk id="6" creationId="{CA9CF417-ABE4-7640-0C9F-461370EBCAE7}"/>
          </ac:spMkLst>
        </pc:spChg>
        <pc:spChg chg="mod">
          <ac:chgData name="Neemias Informatica Lima" userId="b77af7bd85500281" providerId="LiveId" clId="{5D8413D4-2C8F-4CC7-8535-72AD15A0C5DC}" dt="2025-11-08T23:15:16.140" v="3356"/>
          <ac:spMkLst>
            <pc:docMk/>
            <pc:sldMk cId="3902406419" sldId="283"/>
            <ac:spMk id="14" creationId="{00000000-0000-0000-0000-000000000000}"/>
          </ac:spMkLst>
        </pc:spChg>
        <pc:spChg chg="mod">
          <ac:chgData name="Neemias Informatica Lima" userId="b77af7bd85500281" providerId="LiveId" clId="{5D8413D4-2C8F-4CC7-8535-72AD15A0C5DC}" dt="2025-11-08T23:16:49.043" v="3377" actId="313"/>
          <ac:spMkLst>
            <pc:docMk/>
            <pc:sldMk cId="3902406419" sldId="283"/>
            <ac:spMk id="15" creationId="{D5C09FDA-172B-4732-BD2E-A9BBEF8B191B}"/>
          </ac:spMkLst>
        </pc:spChg>
        <pc:picChg chg="add mod">
          <ac:chgData name="Neemias Informatica Lima" userId="b77af7bd85500281" providerId="LiveId" clId="{5D8413D4-2C8F-4CC7-8535-72AD15A0C5DC}" dt="2025-11-08T23:09:59.319" v="3311"/>
          <ac:picMkLst>
            <pc:docMk/>
            <pc:sldMk cId="3902406419" sldId="283"/>
            <ac:picMk id="4" creationId="{0213AEAD-4A61-A69F-DF80-B2BB1888C250}"/>
          </ac:picMkLst>
        </pc:picChg>
        <pc:picChg chg="add del mod">
          <ac:chgData name="Neemias Informatica Lima" userId="b77af7bd85500281" providerId="LiveId" clId="{5D8413D4-2C8F-4CC7-8535-72AD15A0C5DC}" dt="2025-11-07T19:46:14.600" v="2146" actId="478"/>
          <ac:picMkLst>
            <pc:docMk/>
            <pc:sldMk cId="3902406419" sldId="283"/>
            <ac:picMk id="4" creationId="{304FF3B7-D5D2-C417-B882-C9545FC5F1ED}"/>
          </ac:picMkLst>
        </pc:picChg>
        <pc:picChg chg="add del mod">
          <ac:chgData name="Neemias Informatica Lima" userId="b77af7bd85500281" providerId="LiveId" clId="{5D8413D4-2C8F-4CC7-8535-72AD15A0C5DC}" dt="2025-11-08T22:45:09.618" v="3109" actId="478"/>
          <ac:picMkLst>
            <pc:docMk/>
            <pc:sldMk cId="3902406419" sldId="283"/>
            <ac:picMk id="4" creationId="{32A19806-E77C-2CCC-2519-D6682EF7A296}"/>
          </ac:picMkLst>
        </pc:picChg>
        <pc:picChg chg="add del mod">
          <ac:chgData name="Neemias Informatica Lima" userId="b77af7bd85500281" providerId="LiveId" clId="{5D8413D4-2C8F-4CC7-8535-72AD15A0C5DC}" dt="2025-11-08T10:31:34.555" v="2670" actId="478"/>
          <ac:picMkLst>
            <pc:docMk/>
            <pc:sldMk cId="3902406419" sldId="283"/>
            <ac:picMk id="4" creationId="{F8DCD0D0-0EC9-2D9D-9FA0-157C5B087F50}"/>
          </ac:picMkLst>
        </pc:picChg>
        <pc:picChg chg="add del mod">
          <ac:chgData name="Neemias Informatica Lima" userId="b77af7bd85500281" providerId="LiveId" clId="{5D8413D4-2C8F-4CC7-8535-72AD15A0C5DC}" dt="2025-11-07T20:07:48.570" v="2416" actId="478"/>
          <ac:picMkLst>
            <pc:docMk/>
            <pc:sldMk cId="3902406419" sldId="283"/>
            <ac:picMk id="7" creationId="{3BCD4C36-F801-4F83-5BE0-587D840F135D}"/>
          </ac:picMkLst>
        </pc:picChg>
        <pc:picChg chg="add del mod">
          <ac:chgData name="Neemias Informatica Lima" userId="b77af7bd85500281" providerId="LiveId" clId="{5D8413D4-2C8F-4CC7-8535-72AD15A0C5DC}" dt="2025-11-07T12:34:37.824" v="1824" actId="478"/>
          <ac:picMkLst>
            <pc:docMk/>
            <pc:sldMk cId="3902406419" sldId="283"/>
            <ac:picMk id="7" creationId="{667A682E-07E6-A2E2-E1B2-EF354766BBDD}"/>
          </ac:picMkLst>
        </pc:picChg>
        <pc:picChg chg="add del mod">
          <ac:chgData name="Neemias Informatica Lima" userId="b77af7bd85500281" providerId="LiveId" clId="{5D8413D4-2C8F-4CC7-8535-72AD15A0C5DC}" dt="2025-11-08T10:47:50.865" v="2883" actId="478"/>
          <ac:picMkLst>
            <pc:docMk/>
            <pc:sldMk cId="3902406419" sldId="283"/>
            <ac:picMk id="7" creationId="{B904C529-4F98-CA9C-A7C8-945402B44D7F}"/>
          </ac:picMkLst>
        </pc:picChg>
        <pc:picChg chg="add del mod">
          <ac:chgData name="Neemias Informatica Lima" userId="b77af7bd85500281" providerId="LiveId" clId="{5D8413D4-2C8F-4CC7-8535-72AD15A0C5DC}" dt="2025-11-08T23:09:58.865" v="3310" actId="478"/>
          <ac:picMkLst>
            <pc:docMk/>
            <pc:sldMk cId="3902406419" sldId="283"/>
            <ac:picMk id="7" creationId="{D52D6104-03A8-7749-A693-1C3E059DE462}"/>
          </ac:picMkLst>
        </pc:picChg>
        <pc:picChg chg="add mod">
          <ac:chgData name="Neemias Informatica Lima" userId="b77af7bd85500281" providerId="LiveId" clId="{5D8413D4-2C8F-4CC7-8535-72AD15A0C5DC}" dt="2025-11-04T22:57:08.225" v="83"/>
          <ac:picMkLst>
            <pc:docMk/>
            <pc:sldMk cId="3902406419" sldId="283"/>
            <ac:picMk id="8" creationId="{916F47E9-0573-8EAF-7B29-3EFCDE0DE04B}"/>
          </ac:picMkLst>
        </pc:picChg>
      </pc:sldChg>
      <pc:sldChg chg="addSp delSp modSp mod">
        <pc:chgData name="Neemias Informatica Lima" userId="b77af7bd85500281" providerId="LiveId" clId="{5D8413D4-2C8F-4CC7-8535-72AD15A0C5DC}" dt="2025-11-08T23:19:15.276" v="3404" actId="20577"/>
        <pc:sldMkLst>
          <pc:docMk/>
          <pc:sldMk cId="2424059023" sldId="284"/>
        </pc:sldMkLst>
        <pc:spChg chg="add del mod">
          <ac:chgData name="Neemias Informatica Lima" userId="b77af7bd85500281" providerId="LiveId" clId="{5D8413D4-2C8F-4CC7-8535-72AD15A0C5DC}" dt="2025-11-07T19:46:55.288" v="2148" actId="478"/>
          <ac:spMkLst>
            <pc:docMk/>
            <pc:sldMk cId="2424059023" sldId="284"/>
            <ac:spMk id="2" creationId="{2D82D2F6-844D-322C-1C67-6D39100A607A}"/>
          </ac:spMkLst>
        </pc:spChg>
        <pc:spChg chg="add del mod">
          <ac:chgData name="Neemias Informatica Lima" userId="b77af7bd85500281" providerId="LiveId" clId="{5D8413D4-2C8F-4CC7-8535-72AD15A0C5DC}" dt="2025-11-08T22:45:21.835" v="3113" actId="478"/>
          <ac:spMkLst>
            <pc:docMk/>
            <pc:sldMk cId="2424059023" sldId="284"/>
            <ac:spMk id="2" creationId="{D896E854-FD1D-A73C-37E0-D347AD31DBE0}"/>
          </ac:spMkLst>
        </pc:spChg>
        <pc:spChg chg="add del mod">
          <ac:chgData name="Neemias Informatica Lima" userId="b77af7bd85500281" providerId="LiveId" clId="{5D8413D4-2C8F-4CC7-8535-72AD15A0C5DC}" dt="2025-11-08T10:31:45.972" v="2674" actId="478"/>
          <ac:spMkLst>
            <pc:docMk/>
            <pc:sldMk cId="2424059023" sldId="284"/>
            <ac:spMk id="2" creationId="{D95C08DD-7C9C-0E8E-D917-CC45F4DCB80B}"/>
          </ac:spMkLst>
        </pc:spChg>
        <pc:spChg chg="add mod">
          <ac:chgData name="Neemias Informatica Lima" userId="b77af7bd85500281" providerId="LiveId" clId="{5D8413D4-2C8F-4CC7-8535-72AD15A0C5DC}" dt="2025-11-08T23:10:13.707" v="3315"/>
          <ac:spMkLst>
            <pc:docMk/>
            <pc:sldMk cId="2424059023" sldId="284"/>
            <ac:spMk id="2" creationId="{F3B1D3F9-B3EB-764C-5FFB-B628C9864E6C}"/>
          </ac:spMkLst>
        </pc:spChg>
        <pc:spChg chg="add del mod">
          <ac:chgData name="Neemias Informatica Lima" userId="b77af7bd85500281" providerId="LiveId" clId="{5D8413D4-2C8F-4CC7-8535-72AD15A0C5DC}" dt="2025-11-07T19:46:55.288" v="2148" actId="478"/>
          <ac:spMkLst>
            <pc:docMk/>
            <pc:sldMk cId="2424059023" sldId="284"/>
            <ac:spMk id="3" creationId="{04D2196D-818E-E8A7-82C5-D3F21AA9955B}"/>
          </ac:spMkLst>
        </pc:spChg>
        <pc:spChg chg="add del mod">
          <ac:chgData name="Neemias Informatica Lima" userId="b77af7bd85500281" providerId="LiveId" clId="{5D8413D4-2C8F-4CC7-8535-72AD15A0C5DC}" dt="2025-11-08T22:45:21.835" v="3113" actId="478"/>
          <ac:spMkLst>
            <pc:docMk/>
            <pc:sldMk cId="2424059023" sldId="284"/>
            <ac:spMk id="3" creationId="{30B328D4-4983-D00C-49AE-91C0D8B57DDB}"/>
          </ac:spMkLst>
        </pc:spChg>
        <pc:spChg chg="add del mod">
          <ac:chgData name="Neemias Informatica Lima" userId="b77af7bd85500281" providerId="LiveId" clId="{5D8413D4-2C8F-4CC7-8535-72AD15A0C5DC}" dt="2025-11-08T10:31:45.972" v="2674" actId="478"/>
          <ac:spMkLst>
            <pc:docMk/>
            <pc:sldMk cId="2424059023" sldId="284"/>
            <ac:spMk id="3" creationId="{56EF9451-B5A8-4B28-1CE5-37FD68176843}"/>
          </ac:spMkLst>
        </pc:spChg>
        <pc:spChg chg="add mod">
          <ac:chgData name="Neemias Informatica Lima" userId="b77af7bd85500281" providerId="LiveId" clId="{5D8413D4-2C8F-4CC7-8535-72AD15A0C5DC}" dt="2025-11-08T23:10:13.707" v="3315"/>
          <ac:spMkLst>
            <pc:docMk/>
            <pc:sldMk cId="2424059023" sldId="284"/>
            <ac:spMk id="3" creationId="{7E349077-3B6A-3912-7CB5-71F99F570600}"/>
          </ac:spMkLst>
        </pc:spChg>
        <pc:spChg chg="add del mod">
          <ac:chgData name="Neemias Informatica Lima" userId="b77af7bd85500281" providerId="LiveId" clId="{5D8413D4-2C8F-4CC7-8535-72AD15A0C5DC}" dt="2025-11-08T10:48:02.130" v="2887" actId="478"/>
          <ac:spMkLst>
            <pc:docMk/>
            <pc:sldMk cId="2424059023" sldId="284"/>
            <ac:spMk id="5" creationId="{1D18CAA4-DCDD-38C2-AFDB-AFA26CCFACDB}"/>
          </ac:spMkLst>
        </pc:spChg>
        <pc:spChg chg="add del mod">
          <ac:chgData name="Neemias Informatica Lima" userId="b77af7bd85500281" providerId="LiveId" clId="{5D8413D4-2C8F-4CC7-8535-72AD15A0C5DC}" dt="2025-11-08T23:10:13.027" v="3314" actId="478"/>
          <ac:spMkLst>
            <pc:docMk/>
            <pc:sldMk cId="2424059023" sldId="284"/>
            <ac:spMk id="5" creationId="{745AE32C-3B4F-02FE-A067-95A3E233507D}"/>
          </ac:spMkLst>
        </pc:spChg>
        <pc:spChg chg="add del mod">
          <ac:chgData name="Neemias Informatica Lima" userId="b77af7bd85500281" providerId="LiveId" clId="{5D8413D4-2C8F-4CC7-8535-72AD15A0C5DC}" dt="2025-11-07T12:34:49.704" v="1828" actId="478"/>
          <ac:spMkLst>
            <pc:docMk/>
            <pc:sldMk cId="2424059023" sldId="284"/>
            <ac:spMk id="5" creationId="{915C8FCE-2D3E-43D6-249D-FAEBF1BE7A33}"/>
          </ac:spMkLst>
        </pc:spChg>
        <pc:spChg chg="add del mod">
          <ac:chgData name="Neemias Informatica Lima" userId="b77af7bd85500281" providerId="LiveId" clId="{5D8413D4-2C8F-4CC7-8535-72AD15A0C5DC}" dt="2025-11-07T20:08:09.025" v="2420" actId="478"/>
          <ac:spMkLst>
            <pc:docMk/>
            <pc:sldMk cId="2424059023" sldId="284"/>
            <ac:spMk id="5" creationId="{FF0652FF-11DF-D145-AB4C-8C7B3AB83036}"/>
          </ac:spMkLst>
        </pc:spChg>
        <pc:spChg chg="add del mod">
          <ac:chgData name="Neemias Informatica Lima" userId="b77af7bd85500281" providerId="LiveId" clId="{5D8413D4-2C8F-4CC7-8535-72AD15A0C5DC}" dt="2025-11-07T12:34:49.704" v="1828" actId="478"/>
          <ac:spMkLst>
            <pc:docMk/>
            <pc:sldMk cId="2424059023" sldId="284"/>
            <ac:spMk id="6" creationId="{08B8C0CC-B4F3-7E12-F526-CFE1488EB401}"/>
          </ac:spMkLst>
        </pc:spChg>
        <pc:spChg chg="add del mod">
          <ac:chgData name="Neemias Informatica Lima" userId="b77af7bd85500281" providerId="LiveId" clId="{5D8413D4-2C8F-4CC7-8535-72AD15A0C5DC}" dt="2025-11-08T23:10:13.027" v="3314" actId="478"/>
          <ac:spMkLst>
            <pc:docMk/>
            <pc:sldMk cId="2424059023" sldId="284"/>
            <ac:spMk id="6" creationId="{9BC7FB67-1DE9-014D-C956-5D95FD1B0F57}"/>
          </ac:spMkLst>
        </pc:spChg>
        <pc:spChg chg="add del mod">
          <ac:chgData name="Neemias Informatica Lima" userId="b77af7bd85500281" providerId="LiveId" clId="{5D8413D4-2C8F-4CC7-8535-72AD15A0C5DC}" dt="2025-11-08T10:48:02.130" v="2887" actId="478"/>
          <ac:spMkLst>
            <pc:docMk/>
            <pc:sldMk cId="2424059023" sldId="284"/>
            <ac:spMk id="6" creationId="{D0220945-AE7D-3270-C8A9-EBD159F1F379}"/>
          </ac:spMkLst>
        </pc:spChg>
        <pc:spChg chg="add del mod">
          <ac:chgData name="Neemias Informatica Lima" userId="b77af7bd85500281" providerId="LiveId" clId="{5D8413D4-2C8F-4CC7-8535-72AD15A0C5DC}" dt="2025-11-07T20:08:09.025" v="2420" actId="478"/>
          <ac:spMkLst>
            <pc:docMk/>
            <pc:sldMk cId="2424059023" sldId="284"/>
            <ac:spMk id="6" creationId="{F473EC0C-8DDB-9A46-28D1-4E76B32FC5AA}"/>
          </ac:spMkLst>
        </pc:spChg>
        <pc:spChg chg="mod">
          <ac:chgData name="Neemias Informatica Lima" userId="b77af7bd85500281" providerId="LiveId" clId="{5D8413D4-2C8F-4CC7-8535-72AD15A0C5DC}" dt="2025-11-08T23:18:05.395" v="3385"/>
          <ac:spMkLst>
            <pc:docMk/>
            <pc:sldMk cId="2424059023" sldId="284"/>
            <ac:spMk id="14" creationId="{00000000-0000-0000-0000-000000000000}"/>
          </ac:spMkLst>
        </pc:spChg>
        <pc:spChg chg="mod">
          <ac:chgData name="Neemias Informatica Lima" userId="b77af7bd85500281" providerId="LiveId" clId="{5D8413D4-2C8F-4CC7-8535-72AD15A0C5DC}" dt="2025-11-08T23:19:15.276" v="3404" actId="20577"/>
          <ac:spMkLst>
            <pc:docMk/>
            <pc:sldMk cId="2424059023" sldId="284"/>
            <ac:spMk id="15" creationId="{C3A1BEFC-B9B8-4142-B09F-1F5B330F4265}"/>
          </ac:spMkLst>
        </pc:spChg>
        <pc:picChg chg="add del mod">
          <ac:chgData name="Neemias Informatica Lima" userId="b77af7bd85500281" providerId="LiveId" clId="{5D8413D4-2C8F-4CC7-8535-72AD15A0C5DC}" dt="2025-11-07T19:46:55.288" v="2148" actId="478"/>
          <ac:picMkLst>
            <pc:docMk/>
            <pc:sldMk cId="2424059023" sldId="284"/>
            <ac:picMk id="4" creationId="{26C11E25-40F9-FB85-1106-CD384AA8A41C}"/>
          </ac:picMkLst>
        </pc:picChg>
        <pc:picChg chg="add del mod">
          <ac:chgData name="Neemias Informatica Lima" userId="b77af7bd85500281" providerId="LiveId" clId="{5D8413D4-2C8F-4CC7-8535-72AD15A0C5DC}" dt="2025-11-08T22:45:21.835" v="3113" actId="478"/>
          <ac:picMkLst>
            <pc:docMk/>
            <pc:sldMk cId="2424059023" sldId="284"/>
            <ac:picMk id="4" creationId="{650B33BD-49D2-6B23-74CB-3F7856D661C1}"/>
          </ac:picMkLst>
        </pc:picChg>
        <pc:picChg chg="add del mod">
          <ac:chgData name="Neemias Informatica Lima" userId="b77af7bd85500281" providerId="LiveId" clId="{5D8413D4-2C8F-4CC7-8535-72AD15A0C5DC}" dt="2025-11-08T10:31:45.972" v="2674" actId="478"/>
          <ac:picMkLst>
            <pc:docMk/>
            <pc:sldMk cId="2424059023" sldId="284"/>
            <ac:picMk id="4" creationId="{B3AABCF8-FDED-9A0E-A4D2-525473C40C5F}"/>
          </ac:picMkLst>
        </pc:picChg>
        <pc:picChg chg="add mod">
          <ac:chgData name="Neemias Informatica Lima" userId="b77af7bd85500281" providerId="LiveId" clId="{5D8413D4-2C8F-4CC7-8535-72AD15A0C5DC}" dt="2025-11-08T23:10:13.707" v="3315"/>
          <ac:picMkLst>
            <pc:docMk/>
            <pc:sldMk cId="2424059023" sldId="284"/>
            <ac:picMk id="4" creationId="{E99488C8-8140-C4C4-0E86-F2972DFE4E71}"/>
          </ac:picMkLst>
        </pc:picChg>
        <pc:picChg chg="add del mod">
          <ac:chgData name="Neemias Informatica Lima" userId="b77af7bd85500281" providerId="LiveId" clId="{5D8413D4-2C8F-4CC7-8535-72AD15A0C5DC}" dt="2025-11-07T12:34:49.704" v="1828" actId="478"/>
          <ac:picMkLst>
            <pc:docMk/>
            <pc:sldMk cId="2424059023" sldId="284"/>
            <ac:picMk id="7" creationId="{001F7B30-F2CC-CAF1-05F5-07858EDB5C11}"/>
          </ac:picMkLst>
        </pc:picChg>
        <pc:picChg chg="add del mod">
          <ac:chgData name="Neemias Informatica Lima" userId="b77af7bd85500281" providerId="LiveId" clId="{5D8413D4-2C8F-4CC7-8535-72AD15A0C5DC}" dt="2025-11-07T20:08:09.025" v="2420" actId="478"/>
          <ac:picMkLst>
            <pc:docMk/>
            <pc:sldMk cId="2424059023" sldId="284"/>
            <ac:picMk id="7" creationId="{78B2297B-735A-CBF5-B38B-8D8A23E76AA1}"/>
          </ac:picMkLst>
        </pc:picChg>
        <pc:picChg chg="add del mod">
          <ac:chgData name="Neemias Informatica Lima" userId="b77af7bd85500281" providerId="LiveId" clId="{5D8413D4-2C8F-4CC7-8535-72AD15A0C5DC}" dt="2025-11-08T23:10:13.027" v="3314" actId="478"/>
          <ac:picMkLst>
            <pc:docMk/>
            <pc:sldMk cId="2424059023" sldId="284"/>
            <ac:picMk id="7" creationId="{8FEE0134-2B20-B6E6-D1FB-57A94BF0B18C}"/>
          </ac:picMkLst>
        </pc:picChg>
        <pc:picChg chg="add del mod">
          <ac:chgData name="Neemias Informatica Lima" userId="b77af7bd85500281" providerId="LiveId" clId="{5D8413D4-2C8F-4CC7-8535-72AD15A0C5DC}" dt="2025-11-08T10:48:02.130" v="2887" actId="478"/>
          <ac:picMkLst>
            <pc:docMk/>
            <pc:sldMk cId="2424059023" sldId="284"/>
            <ac:picMk id="7" creationId="{CF925890-14E4-A5AC-A712-F0655866D779}"/>
          </ac:picMkLst>
        </pc:picChg>
        <pc:picChg chg="add mod">
          <ac:chgData name="Neemias Informatica Lima" userId="b77af7bd85500281" providerId="LiveId" clId="{5D8413D4-2C8F-4CC7-8535-72AD15A0C5DC}" dt="2025-11-04T22:57:23.950" v="87"/>
          <ac:picMkLst>
            <pc:docMk/>
            <pc:sldMk cId="2424059023" sldId="284"/>
            <ac:picMk id="8" creationId="{9E1862E1-186B-285F-7FBE-360465B85441}"/>
          </ac:picMkLst>
        </pc:picChg>
      </pc:sldChg>
      <pc:sldChg chg="addSp delSp modSp mod">
        <pc:chgData name="Neemias Informatica Lima" userId="b77af7bd85500281" providerId="LiveId" clId="{5D8413D4-2C8F-4CC7-8535-72AD15A0C5DC}" dt="2025-11-08T23:22:45.191" v="3435" actId="6549"/>
        <pc:sldMkLst>
          <pc:docMk/>
          <pc:sldMk cId="2241968852" sldId="285"/>
        </pc:sldMkLst>
        <pc:spChg chg="add mod">
          <ac:chgData name="Neemias Informatica Lima" userId="b77af7bd85500281" providerId="LiveId" clId="{5D8413D4-2C8F-4CC7-8535-72AD15A0C5DC}" dt="2025-11-08T23:10:27.944" v="3319"/>
          <ac:spMkLst>
            <pc:docMk/>
            <pc:sldMk cId="2241968852" sldId="285"/>
            <ac:spMk id="2" creationId="{299AC557-E6F7-BCCB-46C5-5A4FE6B030DE}"/>
          </ac:spMkLst>
        </pc:spChg>
        <pc:spChg chg="add del mod">
          <ac:chgData name="Neemias Informatica Lima" userId="b77af7bd85500281" providerId="LiveId" clId="{5D8413D4-2C8F-4CC7-8535-72AD15A0C5DC}" dt="2025-11-08T10:31:59.843" v="2678" actId="478"/>
          <ac:spMkLst>
            <pc:docMk/>
            <pc:sldMk cId="2241968852" sldId="285"/>
            <ac:spMk id="2" creationId="{866BB8DF-6E1C-ACD4-9270-5D5916A201F7}"/>
          </ac:spMkLst>
        </pc:spChg>
        <pc:spChg chg="add del mod">
          <ac:chgData name="Neemias Informatica Lima" userId="b77af7bd85500281" providerId="LiveId" clId="{5D8413D4-2C8F-4CC7-8535-72AD15A0C5DC}" dt="2025-11-08T22:45:35.034" v="3117" actId="478"/>
          <ac:spMkLst>
            <pc:docMk/>
            <pc:sldMk cId="2241968852" sldId="285"/>
            <ac:spMk id="2" creationId="{D9785F67-C9D0-1C57-5DA3-309D2EE4B5C5}"/>
          </ac:spMkLst>
        </pc:spChg>
        <pc:spChg chg="add del mod">
          <ac:chgData name="Neemias Informatica Lima" userId="b77af7bd85500281" providerId="LiveId" clId="{5D8413D4-2C8F-4CC7-8535-72AD15A0C5DC}" dt="2025-11-07T19:47:14.457" v="2152" actId="478"/>
          <ac:spMkLst>
            <pc:docMk/>
            <pc:sldMk cId="2241968852" sldId="285"/>
            <ac:spMk id="2" creationId="{E65A2162-DFE0-C620-DAC8-D2C87B85B8D0}"/>
          </ac:spMkLst>
        </pc:spChg>
        <pc:spChg chg="add del mod">
          <ac:chgData name="Neemias Informatica Lima" userId="b77af7bd85500281" providerId="LiveId" clId="{5D8413D4-2C8F-4CC7-8535-72AD15A0C5DC}" dt="2025-11-08T22:45:35.034" v="3117" actId="478"/>
          <ac:spMkLst>
            <pc:docMk/>
            <pc:sldMk cId="2241968852" sldId="285"/>
            <ac:spMk id="3" creationId="{5B6B98CC-D0BF-75C3-09A0-3DCE3AC05C46}"/>
          </ac:spMkLst>
        </pc:spChg>
        <pc:spChg chg="add del mod">
          <ac:chgData name="Neemias Informatica Lima" userId="b77af7bd85500281" providerId="LiveId" clId="{5D8413D4-2C8F-4CC7-8535-72AD15A0C5DC}" dt="2025-11-08T10:31:59.843" v="2678" actId="478"/>
          <ac:spMkLst>
            <pc:docMk/>
            <pc:sldMk cId="2241968852" sldId="285"/>
            <ac:spMk id="3" creationId="{6581E9E0-52E5-110C-4A85-74F37E0FD980}"/>
          </ac:spMkLst>
        </pc:spChg>
        <pc:spChg chg="add del mod">
          <ac:chgData name="Neemias Informatica Lima" userId="b77af7bd85500281" providerId="LiveId" clId="{5D8413D4-2C8F-4CC7-8535-72AD15A0C5DC}" dt="2025-11-07T19:47:14.457" v="2152" actId="478"/>
          <ac:spMkLst>
            <pc:docMk/>
            <pc:sldMk cId="2241968852" sldId="285"/>
            <ac:spMk id="3" creationId="{9F847D01-A797-5C10-E685-B248E41F87B9}"/>
          </ac:spMkLst>
        </pc:spChg>
        <pc:spChg chg="add mod">
          <ac:chgData name="Neemias Informatica Lima" userId="b77af7bd85500281" providerId="LiveId" clId="{5D8413D4-2C8F-4CC7-8535-72AD15A0C5DC}" dt="2025-11-08T23:10:27.944" v="3319"/>
          <ac:spMkLst>
            <pc:docMk/>
            <pc:sldMk cId="2241968852" sldId="285"/>
            <ac:spMk id="3" creationId="{CF1D947A-F6B4-2C4A-272E-5489AA257862}"/>
          </ac:spMkLst>
        </pc:spChg>
        <pc:spChg chg="add del mod">
          <ac:chgData name="Neemias Informatica Lima" userId="b77af7bd85500281" providerId="LiveId" clId="{5D8413D4-2C8F-4CC7-8535-72AD15A0C5DC}" dt="2025-11-07T20:08:22.193" v="2424" actId="478"/>
          <ac:spMkLst>
            <pc:docMk/>
            <pc:sldMk cId="2241968852" sldId="285"/>
            <ac:spMk id="5" creationId="{0423BF21-BB77-29BA-324E-57AADCF85145}"/>
          </ac:spMkLst>
        </pc:spChg>
        <pc:spChg chg="add del mod">
          <ac:chgData name="Neemias Informatica Lima" userId="b77af7bd85500281" providerId="LiveId" clId="{5D8413D4-2C8F-4CC7-8535-72AD15A0C5DC}" dt="2025-11-08T23:10:27.506" v="3318" actId="478"/>
          <ac:spMkLst>
            <pc:docMk/>
            <pc:sldMk cId="2241968852" sldId="285"/>
            <ac:spMk id="5" creationId="{34456519-45CA-33DB-A626-357B32B57D1C}"/>
          </ac:spMkLst>
        </pc:spChg>
        <pc:spChg chg="add del mod">
          <ac:chgData name="Neemias Informatica Lima" userId="b77af7bd85500281" providerId="LiveId" clId="{5D8413D4-2C8F-4CC7-8535-72AD15A0C5DC}" dt="2025-11-08T10:48:27.097" v="2891" actId="478"/>
          <ac:spMkLst>
            <pc:docMk/>
            <pc:sldMk cId="2241968852" sldId="285"/>
            <ac:spMk id="5" creationId="{6C59E0E9-AB49-0907-0B80-ECAA0479D47F}"/>
          </ac:spMkLst>
        </pc:spChg>
        <pc:spChg chg="add del mod">
          <ac:chgData name="Neemias Informatica Lima" userId="b77af7bd85500281" providerId="LiveId" clId="{5D8413D4-2C8F-4CC7-8535-72AD15A0C5DC}" dt="2025-11-07T12:35:01.920" v="1832" actId="478"/>
          <ac:spMkLst>
            <pc:docMk/>
            <pc:sldMk cId="2241968852" sldId="285"/>
            <ac:spMk id="5" creationId="{B6BFE334-BB11-80EA-C308-9A47842CC62B}"/>
          </ac:spMkLst>
        </pc:spChg>
        <pc:spChg chg="add del mod">
          <ac:chgData name="Neemias Informatica Lima" userId="b77af7bd85500281" providerId="LiveId" clId="{5D8413D4-2C8F-4CC7-8535-72AD15A0C5DC}" dt="2025-11-07T12:35:01.920" v="1832" actId="478"/>
          <ac:spMkLst>
            <pc:docMk/>
            <pc:sldMk cId="2241968852" sldId="285"/>
            <ac:spMk id="6" creationId="{3656D557-C925-1E0F-8593-375FD595EAC3}"/>
          </ac:spMkLst>
        </pc:spChg>
        <pc:spChg chg="add del mod">
          <ac:chgData name="Neemias Informatica Lima" userId="b77af7bd85500281" providerId="LiveId" clId="{5D8413D4-2C8F-4CC7-8535-72AD15A0C5DC}" dt="2025-11-07T20:08:22.193" v="2424" actId="478"/>
          <ac:spMkLst>
            <pc:docMk/>
            <pc:sldMk cId="2241968852" sldId="285"/>
            <ac:spMk id="6" creationId="{589330AB-8C38-795D-6264-818D94E4F2BD}"/>
          </ac:spMkLst>
        </pc:spChg>
        <pc:spChg chg="add del mod">
          <ac:chgData name="Neemias Informatica Lima" userId="b77af7bd85500281" providerId="LiveId" clId="{5D8413D4-2C8F-4CC7-8535-72AD15A0C5DC}" dt="2025-11-08T23:10:27.506" v="3318" actId="478"/>
          <ac:spMkLst>
            <pc:docMk/>
            <pc:sldMk cId="2241968852" sldId="285"/>
            <ac:spMk id="6" creationId="{59D7CAC3-D1E7-BE1B-AFD0-0CCCFA6C9BDA}"/>
          </ac:spMkLst>
        </pc:spChg>
        <pc:spChg chg="add del mod">
          <ac:chgData name="Neemias Informatica Lima" userId="b77af7bd85500281" providerId="LiveId" clId="{5D8413D4-2C8F-4CC7-8535-72AD15A0C5DC}" dt="2025-11-08T10:48:27.097" v="2891" actId="478"/>
          <ac:spMkLst>
            <pc:docMk/>
            <pc:sldMk cId="2241968852" sldId="285"/>
            <ac:spMk id="6" creationId="{BBD67A43-793E-97BD-849A-397495E29F0A}"/>
          </ac:spMkLst>
        </pc:spChg>
        <pc:spChg chg="mod">
          <ac:chgData name="Neemias Informatica Lima" userId="b77af7bd85500281" providerId="LiveId" clId="{5D8413D4-2C8F-4CC7-8535-72AD15A0C5DC}" dt="2025-11-08T23:21:30.131" v="3419"/>
          <ac:spMkLst>
            <pc:docMk/>
            <pc:sldMk cId="2241968852" sldId="285"/>
            <ac:spMk id="14" creationId="{00000000-0000-0000-0000-000000000000}"/>
          </ac:spMkLst>
        </pc:spChg>
        <pc:spChg chg="mod">
          <ac:chgData name="Neemias Informatica Lima" userId="b77af7bd85500281" providerId="LiveId" clId="{5D8413D4-2C8F-4CC7-8535-72AD15A0C5DC}" dt="2025-11-08T23:22:45.191" v="3435" actId="6549"/>
          <ac:spMkLst>
            <pc:docMk/>
            <pc:sldMk cId="2241968852" sldId="285"/>
            <ac:spMk id="15" creationId="{0F091E13-8EAD-4FFB-9473-BC74E5ABDC64}"/>
          </ac:spMkLst>
        </pc:spChg>
        <pc:picChg chg="add mod">
          <ac:chgData name="Neemias Informatica Lima" userId="b77af7bd85500281" providerId="LiveId" clId="{5D8413D4-2C8F-4CC7-8535-72AD15A0C5DC}" dt="2025-11-08T23:10:27.944" v="3319"/>
          <ac:picMkLst>
            <pc:docMk/>
            <pc:sldMk cId="2241968852" sldId="285"/>
            <ac:picMk id="4" creationId="{01F6DE90-3014-9200-E095-747BED6B7838}"/>
          </ac:picMkLst>
        </pc:picChg>
        <pc:picChg chg="add del mod">
          <ac:chgData name="Neemias Informatica Lima" userId="b77af7bd85500281" providerId="LiveId" clId="{5D8413D4-2C8F-4CC7-8535-72AD15A0C5DC}" dt="2025-11-08T10:31:59.843" v="2678" actId="478"/>
          <ac:picMkLst>
            <pc:docMk/>
            <pc:sldMk cId="2241968852" sldId="285"/>
            <ac:picMk id="4" creationId="{3A2312DA-3056-6EE4-E6AB-E62937F2CCDE}"/>
          </ac:picMkLst>
        </pc:picChg>
        <pc:picChg chg="add del mod">
          <ac:chgData name="Neemias Informatica Lima" userId="b77af7bd85500281" providerId="LiveId" clId="{5D8413D4-2C8F-4CC7-8535-72AD15A0C5DC}" dt="2025-11-07T19:47:14.457" v="2152" actId="478"/>
          <ac:picMkLst>
            <pc:docMk/>
            <pc:sldMk cId="2241968852" sldId="285"/>
            <ac:picMk id="4" creationId="{9BDB6657-301D-B82C-7C00-B5ABD0D2F85D}"/>
          </ac:picMkLst>
        </pc:picChg>
        <pc:picChg chg="add del mod">
          <ac:chgData name="Neemias Informatica Lima" userId="b77af7bd85500281" providerId="LiveId" clId="{5D8413D4-2C8F-4CC7-8535-72AD15A0C5DC}" dt="2025-11-08T22:45:35.034" v="3117" actId="478"/>
          <ac:picMkLst>
            <pc:docMk/>
            <pc:sldMk cId="2241968852" sldId="285"/>
            <ac:picMk id="4" creationId="{A39BECEA-23A8-7AA3-806C-523C7DA7F4E4}"/>
          </ac:picMkLst>
        </pc:picChg>
        <pc:picChg chg="add del mod">
          <ac:chgData name="Neemias Informatica Lima" userId="b77af7bd85500281" providerId="LiveId" clId="{5D8413D4-2C8F-4CC7-8535-72AD15A0C5DC}" dt="2025-11-07T12:35:01.920" v="1832" actId="478"/>
          <ac:picMkLst>
            <pc:docMk/>
            <pc:sldMk cId="2241968852" sldId="285"/>
            <ac:picMk id="7" creationId="{0F38010E-664A-83D3-9D2B-E64E53A1A0B1}"/>
          </ac:picMkLst>
        </pc:picChg>
        <pc:picChg chg="add del mod">
          <ac:chgData name="Neemias Informatica Lima" userId="b77af7bd85500281" providerId="LiveId" clId="{5D8413D4-2C8F-4CC7-8535-72AD15A0C5DC}" dt="2025-11-08T10:48:27.097" v="2891" actId="478"/>
          <ac:picMkLst>
            <pc:docMk/>
            <pc:sldMk cId="2241968852" sldId="285"/>
            <ac:picMk id="7" creationId="{14561009-B77C-D6BF-DC98-057B3D5E3286}"/>
          </ac:picMkLst>
        </pc:picChg>
        <pc:picChg chg="add del mod">
          <ac:chgData name="Neemias Informatica Lima" userId="b77af7bd85500281" providerId="LiveId" clId="{5D8413D4-2C8F-4CC7-8535-72AD15A0C5DC}" dt="2025-11-08T23:10:27.506" v="3318" actId="478"/>
          <ac:picMkLst>
            <pc:docMk/>
            <pc:sldMk cId="2241968852" sldId="285"/>
            <ac:picMk id="7" creationId="{5A797A73-4683-005A-7C44-2670BF4A183A}"/>
          </ac:picMkLst>
        </pc:picChg>
        <pc:picChg chg="add del mod">
          <ac:chgData name="Neemias Informatica Lima" userId="b77af7bd85500281" providerId="LiveId" clId="{5D8413D4-2C8F-4CC7-8535-72AD15A0C5DC}" dt="2025-11-07T20:08:22.193" v="2424" actId="478"/>
          <ac:picMkLst>
            <pc:docMk/>
            <pc:sldMk cId="2241968852" sldId="285"/>
            <ac:picMk id="7" creationId="{6D8B5077-C187-3DC1-A259-2DAD9E55FDE2}"/>
          </ac:picMkLst>
        </pc:picChg>
        <pc:picChg chg="add mod">
          <ac:chgData name="Neemias Informatica Lima" userId="b77af7bd85500281" providerId="LiveId" clId="{5D8413D4-2C8F-4CC7-8535-72AD15A0C5DC}" dt="2025-11-04T22:57:54.255" v="91"/>
          <ac:picMkLst>
            <pc:docMk/>
            <pc:sldMk cId="2241968852" sldId="285"/>
            <ac:picMk id="8" creationId="{54E6CBF6-7207-C27E-C0B9-B0FDF2E5786C}"/>
          </ac:picMkLst>
        </pc:picChg>
      </pc:sldChg>
      <pc:sldChg chg="addSp delSp modSp mod">
        <pc:chgData name="Neemias Informatica Lima" userId="b77af7bd85500281" providerId="LiveId" clId="{5D8413D4-2C8F-4CC7-8535-72AD15A0C5DC}" dt="2025-11-08T23:25:12.877" v="3459" actId="20577"/>
        <pc:sldMkLst>
          <pc:docMk/>
          <pc:sldMk cId="1959249856" sldId="286"/>
        </pc:sldMkLst>
        <pc:spChg chg="add del mod">
          <ac:chgData name="Neemias Informatica Lima" userId="b77af7bd85500281" providerId="LiveId" clId="{5D8413D4-2C8F-4CC7-8535-72AD15A0C5DC}" dt="2025-11-07T19:47:25.664" v="2156" actId="478"/>
          <ac:spMkLst>
            <pc:docMk/>
            <pc:sldMk cId="1959249856" sldId="286"/>
            <ac:spMk id="2" creationId="{4089C799-7ADF-E8A0-8F9D-367789DCEA9F}"/>
          </ac:spMkLst>
        </pc:spChg>
        <pc:spChg chg="add del mod">
          <ac:chgData name="Neemias Informatica Lima" userId="b77af7bd85500281" providerId="LiveId" clId="{5D8413D4-2C8F-4CC7-8535-72AD15A0C5DC}" dt="2025-11-08T22:45:48.154" v="3121" actId="478"/>
          <ac:spMkLst>
            <pc:docMk/>
            <pc:sldMk cId="1959249856" sldId="286"/>
            <ac:spMk id="2" creationId="{970A22DF-0834-A498-A2AD-DCC271B85EEB}"/>
          </ac:spMkLst>
        </pc:spChg>
        <pc:spChg chg="add del mod">
          <ac:chgData name="Neemias Informatica Lima" userId="b77af7bd85500281" providerId="LiveId" clId="{5D8413D4-2C8F-4CC7-8535-72AD15A0C5DC}" dt="2025-11-08T10:32:12.530" v="2682" actId="478"/>
          <ac:spMkLst>
            <pc:docMk/>
            <pc:sldMk cId="1959249856" sldId="286"/>
            <ac:spMk id="2" creationId="{A3067660-74B1-3B5A-6F6C-8FA66979B82E}"/>
          </ac:spMkLst>
        </pc:spChg>
        <pc:spChg chg="add mod">
          <ac:chgData name="Neemias Informatica Lima" userId="b77af7bd85500281" providerId="LiveId" clId="{5D8413D4-2C8F-4CC7-8535-72AD15A0C5DC}" dt="2025-11-08T23:10:41.735" v="3323"/>
          <ac:spMkLst>
            <pc:docMk/>
            <pc:sldMk cId="1959249856" sldId="286"/>
            <ac:spMk id="2" creationId="{E3FCE3BA-FA55-1715-845D-12C8789CB91A}"/>
          </ac:spMkLst>
        </pc:spChg>
        <pc:spChg chg="add del mod">
          <ac:chgData name="Neemias Informatica Lima" userId="b77af7bd85500281" providerId="LiveId" clId="{5D8413D4-2C8F-4CC7-8535-72AD15A0C5DC}" dt="2025-11-07T19:47:25.664" v="2156" actId="478"/>
          <ac:spMkLst>
            <pc:docMk/>
            <pc:sldMk cId="1959249856" sldId="286"/>
            <ac:spMk id="3" creationId="{446C9122-717E-FA3C-2B8C-6CF0CF2AEA65}"/>
          </ac:spMkLst>
        </pc:spChg>
        <pc:spChg chg="add del mod">
          <ac:chgData name="Neemias Informatica Lima" userId="b77af7bd85500281" providerId="LiveId" clId="{5D8413D4-2C8F-4CC7-8535-72AD15A0C5DC}" dt="2025-11-08T22:45:48.154" v="3121" actId="478"/>
          <ac:spMkLst>
            <pc:docMk/>
            <pc:sldMk cId="1959249856" sldId="286"/>
            <ac:spMk id="3" creationId="{492164D4-3292-2B32-43A5-E36BAB7FF944}"/>
          </ac:spMkLst>
        </pc:spChg>
        <pc:spChg chg="add mod">
          <ac:chgData name="Neemias Informatica Lima" userId="b77af7bd85500281" providerId="LiveId" clId="{5D8413D4-2C8F-4CC7-8535-72AD15A0C5DC}" dt="2025-11-08T23:10:41.735" v="3323"/>
          <ac:spMkLst>
            <pc:docMk/>
            <pc:sldMk cId="1959249856" sldId="286"/>
            <ac:spMk id="3" creationId="{A373ADF8-033D-BA8A-317E-A2ECDFD4C01D}"/>
          </ac:spMkLst>
        </pc:spChg>
        <pc:spChg chg="add del mod">
          <ac:chgData name="Neemias Informatica Lima" userId="b77af7bd85500281" providerId="LiveId" clId="{5D8413D4-2C8F-4CC7-8535-72AD15A0C5DC}" dt="2025-11-08T10:32:12.530" v="2682" actId="478"/>
          <ac:spMkLst>
            <pc:docMk/>
            <pc:sldMk cId="1959249856" sldId="286"/>
            <ac:spMk id="3" creationId="{FE651939-B523-2BCC-6DC9-B34D7673A3E2}"/>
          </ac:spMkLst>
        </pc:spChg>
        <pc:spChg chg="add del mod">
          <ac:chgData name="Neemias Informatica Lima" userId="b77af7bd85500281" providerId="LiveId" clId="{5D8413D4-2C8F-4CC7-8535-72AD15A0C5DC}" dt="2025-11-08T10:48:42.434" v="2895" actId="478"/>
          <ac:spMkLst>
            <pc:docMk/>
            <pc:sldMk cId="1959249856" sldId="286"/>
            <ac:spMk id="5" creationId="{3B92877B-9F0C-0CDA-5615-DAB7DC24937E}"/>
          </ac:spMkLst>
        </pc:spChg>
        <pc:spChg chg="add del mod">
          <ac:chgData name="Neemias Informatica Lima" userId="b77af7bd85500281" providerId="LiveId" clId="{5D8413D4-2C8F-4CC7-8535-72AD15A0C5DC}" dt="2025-11-07T20:08:35.240" v="2428" actId="478"/>
          <ac:spMkLst>
            <pc:docMk/>
            <pc:sldMk cId="1959249856" sldId="286"/>
            <ac:spMk id="5" creationId="{816FE1F3-6463-8239-D04D-07331AFD7F49}"/>
          </ac:spMkLst>
        </pc:spChg>
        <pc:spChg chg="add del mod">
          <ac:chgData name="Neemias Informatica Lima" userId="b77af7bd85500281" providerId="LiveId" clId="{5D8413D4-2C8F-4CC7-8535-72AD15A0C5DC}" dt="2025-11-08T23:10:41.314" v="3322" actId="478"/>
          <ac:spMkLst>
            <pc:docMk/>
            <pc:sldMk cId="1959249856" sldId="286"/>
            <ac:spMk id="5" creationId="{CC02F952-5C89-5F12-EE64-7F59322950F1}"/>
          </ac:spMkLst>
        </pc:spChg>
        <pc:spChg chg="add del mod">
          <ac:chgData name="Neemias Informatica Lima" userId="b77af7bd85500281" providerId="LiveId" clId="{5D8413D4-2C8F-4CC7-8535-72AD15A0C5DC}" dt="2025-11-07T12:35:13.024" v="1836" actId="478"/>
          <ac:spMkLst>
            <pc:docMk/>
            <pc:sldMk cId="1959249856" sldId="286"/>
            <ac:spMk id="5" creationId="{EC9E7884-0F5E-D788-B76B-1B8AED2D4D82}"/>
          </ac:spMkLst>
        </pc:spChg>
        <pc:spChg chg="add del mod">
          <ac:chgData name="Neemias Informatica Lima" userId="b77af7bd85500281" providerId="LiveId" clId="{5D8413D4-2C8F-4CC7-8535-72AD15A0C5DC}" dt="2025-11-07T20:08:35.240" v="2428" actId="478"/>
          <ac:spMkLst>
            <pc:docMk/>
            <pc:sldMk cId="1959249856" sldId="286"/>
            <ac:spMk id="6" creationId="{27A5F309-99B9-FB96-E630-90E440B28326}"/>
          </ac:spMkLst>
        </pc:spChg>
        <pc:spChg chg="add del mod">
          <ac:chgData name="Neemias Informatica Lima" userId="b77af7bd85500281" providerId="LiveId" clId="{5D8413D4-2C8F-4CC7-8535-72AD15A0C5DC}" dt="2025-11-08T23:10:41.314" v="3322" actId="478"/>
          <ac:spMkLst>
            <pc:docMk/>
            <pc:sldMk cId="1959249856" sldId="286"/>
            <ac:spMk id="6" creationId="{67FE7D29-DCC4-F7A8-A854-8581ADCE139F}"/>
          </ac:spMkLst>
        </pc:spChg>
        <pc:spChg chg="add del mod">
          <ac:chgData name="Neemias Informatica Lima" userId="b77af7bd85500281" providerId="LiveId" clId="{5D8413D4-2C8F-4CC7-8535-72AD15A0C5DC}" dt="2025-11-08T10:48:42.434" v="2895" actId="478"/>
          <ac:spMkLst>
            <pc:docMk/>
            <pc:sldMk cId="1959249856" sldId="286"/>
            <ac:spMk id="6" creationId="{8E01314D-075A-8AA4-D904-7CA83F874CAE}"/>
          </ac:spMkLst>
        </pc:spChg>
        <pc:spChg chg="add del mod">
          <ac:chgData name="Neemias Informatica Lima" userId="b77af7bd85500281" providerId="LiveId" clId="{5D8413D4-2C8F-4CC7-8535-72AD15A0C5DC}" dt="2025-11-07T12:35:13.024" v="1836" actId="478"/>
          <ac:spMkLst>
            <pc:docMk/>
            <pc:sldMk cId="1959249856" sldId="286"/>
            <ac:spMk id="6" creationId="{C006C890-78BF-2488-E2BF-65DF99DEBC60}"/>
          </ac:spMkLst>
        </pc:spChg>
        <pc:spChg chg="mod">
          <ac:chgData name="Neemias Informatica Lima" userId="b77af7bd85500281" providerId="LiveId" clId="{5D8413D4-2C8F-4CC7-8535-72AD15A0C5DC}" dt="2025-11-08T23:24:21.262" v="3445"/>
          <ac:spMkLst>
            <pc:docMk/>
            <pc:sldMk cId="1959249856" sldId="286"/>
            <ac:spMk id="14" creationId="{00000000-0000-0000-0000-000000000000}"/>
          </ac:spMkLst>
        </pc:spChg>
        <pc:spChg chg="mod">
          <ac:chgData name="Neemias Informatica Lima" userId="b77af7bd85500281" providerId="LiveId" clId="{5D8413D4-2C8F-4CC7-8535-72AD15A0C5DC}" dt="2025-11-08T23:25:12.877" v="3459" actId="20577"/>
          <ac:spMkLst>
            <pc:docMk/>
            <pc:sldMk cId="1959249856" sldId="286"/>
            <ac:spMk id="15" creationId="{863BB09B-C8C1-4354-BC51-D930C951E507}"/>
          </ac:spMkLst>
        </pc:spChg>
        <pc:picChg chg="add del mod">
          <ac:chgData name="Neemias Informatica Lima" userId="b77af7bd85500281" providerId="LiveId" clId="{5D8413D4-2C8F-4CC7-8535-72AD15A0C5DC}" dt="2025-11-07T19:47:25.664" v="2156" actId="478"/>
          <ac:picMkLst>
            <pc:docMk/>
            <pc:sldMk cId="1959249856" sldId="286"/>
            <ac:picMk id="4" creationId="{698337AD-529D-5AA5-59E7-13239BAFAA02}"/>
          </ac:picMkLst>
        </pc:picChg>
        <pc:picChg chg="add del mod">
          <ac:chgData name="Neemias Informatica Lima" userId="b77af7bd85500281" providerId="LiveId" clId="{5D8413D4-2C8F-4CC7-8535-72AD15A0C5DC}" dt="2025-11-08T22:45:48.154" v="3121" actId="478"/>
          <ac:picMkLst>
            <pc:docMk/>
            <pc:sldMk cId="1959249856" sldId="286"/>
            <ac:picMk id="4" creationId="{8EE5282C-BC87-B1F8-0DC8-B5A1F0038579}"/>
          </ac:picMkLst>
        </pc:picChg>
        <pc:picChg chg="add del mod">
          <ac:chgData name="Neemias Informatica Lima" userId="b77af7bd85500281" providerId="LiveId" clId="{5D8413D4-2C8F-4CC7-8535-72AD15A0C5DC}" dt="2025-11-08T10:32:12.530" v="2682" actId="478"/>
          <ac:picMkLst>
            <pc:docMk/>
            <pc:sldMk cId="1959249856" sldId="286"/>
            <ac:picMk id="4" creationId="{90EF1268-7880-CB00-1AE6-7641ADD01282}"/>
          </ac:picMkLst>
        </pc:picChg>
        <pc:picChg chg="add mod">
          <ac:chgData name="Neemias Informatica Lima" userId="b77af7bd85500281" providerId="LiveId" clId="{5D8413D4-2C8F-4CC7-8535-72AD15A0C5DC}" dt="2025-11-08T23:10:41.735" v="3323"/>
          <ac:picMkLst>
            <pc:docMk/>
            <pc:sldMk cId="1959249856" sldId="286"/>
            <ac:picMk id="4" creationId="{F16D8E84-F61A-2035-10BC-BA26DF01C88D}"/>
          </ac:picMkLst>
        </pc:picChg>
        <pc:picChg chg="add del mod">
          <ac:chgData name="Neemias Informatica Lima" userId="b77af7bd85500281" providerId="LiveId" clId="{5D8413D4-2C8F-4CC7-8535-72AD15A0C5DC}" dt="2025-11-08T10:48:42.434" v="2895" actId="478"/>
          <ac:picMkLst>
            <pc:docMk/>
            <pc:sldMk cId="1959249856" sldId="286"/>
            <ac:picMk id="7" creationId="{4E6DB0AE-2879-BC9C-9951-A1D5060E6E2A}"/>
          </ac:picMkLst>
        </pc:picChg>
        <pc:picChg chg="add del mod">
          <ac:chgData name="Neemias Informatica Lima" userId="b77af7bd85500281" providerId="LiveId" clId="{5D8413D4-2C8F-4CC7-8535-72AD15A0C5DC}" dt="2025-11-08T23:10:41.314" v="3322" actId="478"/>
          <ac:picMkLst>
            <pc:docMk/>
            <pc:sldMk cId="1959249856" sldId="286"/>
            <ac:picMk id="7" creationId="{A4E9DA7C-07DA-FC48-CC38-F409EF284519}"/>
          </ac:picMkLst>
        </pc:picChg>
        <pc:picChg chg="add del mod">
          <ac:chgData name="Neemias Informatica Lima" userId="b77af7bd85500281" providerId="LiveId" clId="{5D8413D4-2C8F-4CC7-8535-72AD15A0C5DC}" dt="2025-11-07T20:08:35.240" v="2428" actId="478"/>
          <ac:picMkLst>
            <pc:docMk/>
            <pc:sldMk cId="1959249856" sldId="286"/>
            <ac:picMk id="7" creationId="{D8AA1DA8-5654-FFC2-90B5-E5C7FB7D95D8}"/>
          </ac:picMkLst>
        </pc:picChg>
        <pc:picChg chg="add del mod">
          <ac:chgData name="Neemias Informatica Lima" userId="b77af7bd85500281" providerId="LiveId" clId="{5D8413D4-2C8F-4CC7-8535-72AD15A0C5DC}" dt="2025-11-07T12:35:13.024" v="1836" actId="478"/>
          <ac:picMkLst>
            <pc:docMk/>
            <pc:sldMk cId="1959249856" sldId="286"/>
            <ac:picMk id="7" creationId="{F0F47CF5-C9F1-2E49-34E7-1A07EAD17F8E}"/>
          </ac:picMkLst>
        </pc:picChg>
        <pc:picChg chg="add mod">
          <ac:chgData name="Neemias Informatica Lima" userId="b77af7bd85500281" providerId="LiveId" clId="{5D8413D4-2C8F-4CC7-8535-72AD15A0C5DC}" dt="2025-11-04T22:58:11.990" v="95"/>
          <ac:picMkLst>
            <pc:docMk/>
            <pc:sldMk cId="1959249856" sldId="286"/>
            <ac:picMk id="8" creationId="{E1B69B61-BB2E-C23F-4947-6C893A42289C}"/>
          </ac:picMkLst>
        </pc:picChg>
      </pc:sldChg>
      <pc:sldChg chg="addSp delSp modSp mod">
        <pc:chgData name="Neemias Informatica Lima" userId="b77af7bd85500281" providerId="LiveId" clId="{5D8413D4-2C8F-4CC7-8535-72AD15A0C5DC}" dt="2025-11-08T23:26:35.364" v="3476" actId="20577"/>
        <pc:sldMkLst>
          <pc:docMk/>
          <pc:sldMk cId="2857006406" sldId="287"/>
        </pc:sldMkLst>
        <pc:spChg chg="add del mod">
          <ac:chgData name="Neemias Informatica Lima" userId="b77af7bd85500281" providerId="LiveId" clId="{5D8413D4-2C8F-4CC7-8535-72AD15A0C5DC}" dt="2025-11-07T19:47:41.247" v="2162" actId="478"/>
          <ac:spMkLst>
            <pc:docMk/>
            <pc:sldMk cId="2857006406" sldId="287"/>
            <ac:spMk id="2" creationId="{55EBC134-4E2D-3475-BF04-93959095346D}"/>
          </ac:spMkLst>
        </pc:spChg>
        <pc:spChg chg="add del mod">
          <ac:chgData name="Neemias Informatica Lima" userId="b77af7bd85500281" providerId="LiveId" clId="{5D8413D4-2C8F-4CC7-8535-72AD15A0C5DC}" dt="2025-11-08T22:46:06.858" v="3127" actId="478"/>
          <ac:spMkLst>
            <pc:docMk/>
            <pc:sldMk cId="2857006406" sldId="287"/>
            <ac:spMk id="2" creationId="{A67F9F6B-E831-6314-EF4E-2A1E73D6BF14}"/>
          </ac:spMkLst>
        </pc:spChg>
        <pc:spChg chg="add mod">
          <ac:chgData name="Neemias Informatica Lima" userId="b77af7bd85500281" providerId="LiveId" clId="{5D8413D4-2C8F-4CC7-8535-72AD15A0C5DC}" dt="2025-11-08T23:11:10.383" v="3329"/>
          <ac:spMkLst>
            <pc:docMk/>
            <pc:sldMk cId="2857006406" sldId="287"/>
            <ac:spMk id="2" creationId="{B16490F2-ABA9-1867-0D6F-E2A105DE9AFB}"/>
          </ac:spMkLst>
        </pc:spChg>
        <pc:spChg chg="add del mod">
          <ac:chgData name="Neemias Informatica Lima" userId="b77af7bd85500281" providerId="LiveId" clId="{5D8413D4-2C8F-4CC7-8535-72AD15A0C5DC}" dt="2025-11-08T10:32:34.642" v="2688" actId="478"/>
          <ac:spMkLst>
            <pc:docMk/>
            <pc:sldMk cId="2857006406" sldId="287"/>
            <ac:spMk id="2" creationId="{C397BCD1-02C5-EDC8-157C-AD6F12F89616}"/>
          </ac:spMkLst>
        </pc:spChg>
        <pc:spChg chg="add mod">
          <ac:chgData name="Neemias Informatica Lima" userId="b77af7bd85500281" providerId="LiveId" clId="{5D8413D4-2C8F-4CC7-8535-72AD15A0C5DC}" dt="2025-11-08T23:11:10.383" v="3329"/>
          <ac:spMkLst>
            <pc:docMk/>
            <pc:sldMk cId="2857006406" sldId="287"/>
            <ac:spMk id="3" creationId="{2301AD04-FBE7-C378-831D-5B5042D57BBD}"/>
          </ac:spMkLst>
        </pc:spChg>
        <pc:spChg chg="add del mod">
          <ac:chgData name="Neemias Informatica Lima" userId="b77af7bd85500281" providerId="LiveId" clId="{5D8413D4-2C8F-4CC7-8535-72AD15A0C5DC}" dt="2025-11-08T22:46:06.858" v="3127" actId="478"/>
          <ac:spMkLst>
            <pc:docMk/>
            <pc:sldMk cId="2857006406" sldId="287"/>
            <ac:spMk id="3" creationId="{79D82379-54A6-C82D-A6D7-0D470C7BED43}"/>
          </ac:spMkLst>
        </pc:spChg>
        <pc:spChg chg="add del mod">
          <ac:chgData name="Neemias Informatica Lima" userId="b77af7bd85500281" providerId="LiveId" clId="{5D8413D4-2C8F-4CC7-8535-72AD15A0C5DC}" dt="2025-11-08T10:32:34.642" v="2688" actId="478"/>
          <ac:spMkLst>
            <pc:docMk/>
            <pc:sldMk cId="2857006406" sldId="287"/>
            <ac:spMk id="3" creationId="{BDCF8F88-13A6-D92C-B368-7BC7EF630877}"/>
          </ac:spMkLst>
        </pc:spChg>
        <pc:spChg chg="add del mod">
          <ac:chgData name="Neemias Informatica Lima" userId="b77af7bd85500281" providerId="LiveId" clId="{5D8413D4-2C8F-4CC7-8535-72AD15A0C5DC}" dt="2025-11-07T19:47:41.247" v="2162" actId="478"/>
          <ac:spMkLst>
            <pc:docMk/>
            <pc:sldMk cId="2857006406" sldId="287"/>
            <ac:spMk id="3" creationId="{E1AAD51A-22B8-6CFF-045E-76E456C9FACE}"/>
          </ac:spMkLst>
        </pc:spChg>
        <pc:spChg chg="add del mod">
          <ac:chgData name="Neemias Informatica Lima" userId="b77af7bd85500281" providerId="LiveId" clId="{5D8413D4-2C8F-4CC7-8535-72AD15A0C5DC}" dt="2025-11-07T12:35:32.168" v="1842" actId="478"/>
          <ac:spMkLst>
            <pc:docMk/>
            <pc:sldMk cId="2857006406" sldId="287"/>
            <ac:spMk id="5" creationId="{197256F5-0C5E-150F-A1FB-892DABF6A9F6}"/>
          </ac:spMkLst>
        </pc:spChg>
        <pc:spChg chg="add del mod">
          <ac:chgData name="Neemias Informatica Lima" userId="b77af7bd85500281" providerId="LiveId" clId="{5D8413D4-2C8F-4CC7-8535-72AD15A0C5DC}" dt="2025-11-08T23:11:09.978" v="3328" actId="478"/>
          <ac:spMkLst>
            <pc:docMk/>
            <pc:sldMk cId="2857006406" sldId="287"/>
            <ac:spMk id="5" creationId="{5D57C4D1-C031-582F-996D-7754B23E2220}"/>
          </ac:spMkLst>
        </pc:spChg>
        <pc:spChg chg="add del mod">
          <ac:chgData name="Neemias Informatica Lima" userId="b77af7bd85500281" providerId="LiveId" clId="{5D8413D4-2C8F-4CC7-8535-72AD15A0C5DC}" dt="2025-11-08T10:49:08.579" v="2901" actId="478"/>
          <ac:spMkLst>
            <pc:docMk/>
            <pc:sldMk cId="2857006406" sldId="287"/>
            <ac:spMk id="5" creationId="{962944A2-DC62-5040-9299-E317EC6A8383}"/>
          </ac:spMkLst>
        </pc:spChg>
        <pc:spChg chg="add del mod">
          <ac:chgData name="Neemias Informatica Lima" userId="b77af7bd85500281" providerId="LiveId" clId="{5D8413D4-2C8F-4CC7-8535-72AD15A0C5DC}" dt="2025-11-07T20:08:52.241" v="2434" actId="478"/>
          <ac:spMkLst>
            <pc:docMk/>
            <pc:sldMk cId="2857006406" sldId="287"/>
            <ac:spMk id="5" creationId="{C1C6AFE4-E36B-8BBB-18BE-EC23A1CF0D59}"/>
          </ac:spMkLst>
        </pc:spChg>
        <pc:spChg chg="add del mod">
          <ac:chgData name="Neemias Informatica Lima" userId="b77af7bd85500281" providerId="LiveId" clId="{5D8413D4-2C8F-4CC7-8535-72AD15A0C5DC}" dt="2025-11-08T10:49:08.579" v="2901" actId="478"/>
          <ac:spMkLst>
            <pc:docMk/>
            <pc:sldMk cId="2857006406" sldId="287"/>
            <ac:spMk id="6" creationId="{49A3E5BB-C65A-809D-0E39-3DEB4E348DB1}"/>
          </ac:spMkLst>
        </pc:spChg>
        <pc:spChg chg="add del mod">
          <ac:chgData name="Neemias Informatica Lima" userId="b77af7bd85500281" providerId="LiveId" clId="{5D8413D4-2C8F-4CC7-8535-72AD15A0C5DC}" dt="2025-11-07T20:08:52.241" v="2434" actId="478"/>
          <ac:spMkLst>
            <pc:docMk/>
            <pc:sldMk cId="2857006406" sldId="287"/>
            <ac:spMk id="6" creationId="{4A7BC9B9-4B73-D6DD-F29D-337BB599B89A}"/>
          </ac:spMkLst>
        </pc:spChg>
        <pc:spChg chg="add del mod">
          <ac:chgData name="Neemias Informatica Lima" userId="b77af7bd85500281" providerId="LiveId" clId="{5D8413D4-2C8F-4CC7-8535-72AD15A0C5DC}" dt="2025-11-07T12:35:32.168" v="1842" actId="478"/>
          <ac:spMkLst>
            <pc:docMk/>
            <pc:sldMk cId="2857006406" sldId="287"/>
            <ac:spMk id="6" creationId="{9FDA5BEE-EF5D-4CCE-C155-51FD83C616D0}"/>
          </ac:spMkLst>
        </pc:spChg>
        <pc:spChg chg="add del mod">
          <ac:chgData name="Neemias Informatica Lima" userId="b77af7bd85500281" providerId="LiveId" clId="{5D8413D4-2C8F-4CC7-8535-72AD15A0C5DC}" dt="2025-11-08T23:11:09.978" v="3328" actId="478"/>
          <ac:spMkLst>
            <pc:docMk/>
            <pc:sldMk cId="2857006406" sldId="287"/>
            <ac:spMk id="6" creationId="{CF04DD6A-C182-AC04-279C-4CAC2F982A89}"/>
          </ac:spMkLst>
        </pc:spChg>
        <pc:spChg chg="mod">
          <ac:chgData name="Neemias Informatica Lima" userId="b77af7bd85500281" providerId="LiveId" clId="{5D8413D4-2C8F-4CC7-8535-72AD15A0C5DC}" dt="2025-11-08T23:26:35.364" v="3476" actId="20577"/>
          <ac:spMkLst>
            <pc:docMk/>
            <pc:sldMk cId="2857006406" sldId="287"/>
            <ac:spMk id="16" creationId="{28D68641-D640-4BD7-9D5B-B3803DCCF9B3}"/>
          </ac:spMkLst>
        </pc:spChg>
        <pc:picChg chg="add del mod">
          <ac:chgData name="Neemias Informatica Lima" userId="b77af7bd85500281" providerId="LiveId" clId="{5D8413D4-2C8F-4CC7-8535-72AD15A0C5DC}" dt="2025-11-07T19:47:41.247" v="2162" actId="478"/>
          <ac:picMkLst>
            <pc:docMk/>
            <pc:sldMk cId="2857006406" sldId="287"/>
            <ac:picMk id="4" creationId="{24D99D5A-9849-01B3-BBBA-D6408BEB0AA6}"/>
          </ac:picMkLst>
        </pc:picChg>
        <pc:picChg chg="add mod">
          <ac:chgData name="Neemias Informatica Lima" userId="b77af7bd85500281" providerId="LiveId" clId="{5D8413D4-2C8F-4CC7-8535-72AD15A0C5DC}" dt="2025-11-08T23:11:10.383" v="3329"/>
          <ac:picMkLst>
            <pc:docMk/>
            <pc:sldMk cId="2857006406" sldId="287"/>
            <ac:picMk id="4" creationId="{61F8DC30-8301-9EE4-4B8A-2DCECE7CC2B9}"/>
          </ac:picMkLst>
        </pc:picChg>
        <pc:picChg chg="add del mod">
          <ac:chgData name="Neemias Informatica Lima" userId="b77af7bd85500281" providerId="LiveId" clId="{5D8413D4-2C8F-4CC7-8535-72AD15A0C5DC}" dt="2025-11-08T22:46:06.858" v="3127" actId="478"/>
          <ac:picMkLst>
            <pc:docMk/>
            <pc:sldMk cId="2857006406" sldId="287"/>
            <ac:picMk id="4" creationId="{6560DB62-8AE4-0A03-EE06-D598EBC63ACE}"/>
          </ac:picMkLst>
        </pc:picChg>
        <pc:picChg chg="add del mod">
          <ac:chgData name="Neemias Informatica Lima" userId="b77af7bd85500281" providerId="LiveId" clId="{5D8413D4-2C8F-4CC7-8535-72AD15A0C5DC}" dt="2025-11-08T10:32:34.642" v="2688" actId="478"/>
          <ac:picMkLst>
            <pc:docMk/>
            <pc:sldMk cId="2857006406" sldId="287"/>
            <ac:picMk id="4" creationId="{A4BF0887-11ED-D1D9-C146-EECC8FE68597}"/>
          </ac:picMkLst>
        </pc:picChg>
        <pc:picChg chg="add del mod">
          <ac:chgData name="Neemias Informatica Lima" userId="b77af7bd85500281" providerId="LiveId" clId="{5D8413D4-2C8F-4CC7-8535-72AD15A0C5DC}" dt="2025-11-08T10:49:08.579" v="2901" actId="478"/>
          <ac:picMkLst>
            <pc:docMk/>
            <pc:sldMk cId="2857006406" sldId="287"/>
            <ac:picMk id="7" creationId="{18CAE7EC-E82F-37ED-7E0D-1C4BE74AF57C}"/>
          </ac:picMkLst>
        </pc:picChg>
        <pc:picChg chg="add del mod">
          <ac:chgData name="Neemias Informatica Lima" userId="b77af7bd85500281" providerId="LiveId" clId="{5D8413D4-2C8F-4CC7-8535-72AD15A0C5DC}" dt="2025-11-07T20:08:52.241" v="2434" actId="478"/>
          <ac:picMkLst>
            <pc:docMk/>
            <pc:sldMk cId="2857006406" sldId="287"/>
            <ac:picMk id="7" creationId="{8D00DCF7-8572-C1B0-706B-FF689A518487}"/>
          </ac:picMkLst>
        </pc:picChg>
        <pc:picChg chg="add del mod">
          <ac:chgData name="Neemias Informatica Lima" userId="b77af7bd85500281" providerId="LiveId" clId="{5D8413D4-2C8F-4CC7-8535-72AD15A0C5DC}" dt="2025-11-07T12:35:32.168" v="1842" actId="478"/>
          <ac:picMkLst>
            <pc:docMk/>
            <pc:sldMk cId="2857006406" sldId="287"/>
            <ac:picMk id="7" creationId="{A827F9C4-3ABF-C650-90A8-7BF86153E50D}"/>
          </ac:picMkLst>
        </pc:picChg>
        <pc:picChg chg="add del mod">
          <ac:chgData name="Neemias Informatica Lima" userId="b77af7bd85500281" providerId="LiveId" clId="{5D8413D4-2C8F-4CC7-8535-72AD15A0C5DC}" dt="2025-11-08T23:11:09.978" v="3328" actId="478"/>
          <ac:picMkLst>
            <pc:docMk/>
            <pc:sldMk cId="2857006406" sldId="287"/>
            <ac:picMk id="7" creationId="{DBD41A96-6DAA-44D6-FBEC-F2EADDDE08F3}"/>
          </ac:picMkLst>
        </pc:picChg>
        <pc:picChg chg="add mod">
          <ac:chgData name="Neemias Informatica Lima" userId="b77af7bd85500281" providerId="LiveId" clId="{5D8413D4-2C8F-4CC7-8535-72AD15A0C5DC}" dt="2025-11-04T22:59:18.983" v="101"/>
          <ac:picMkLst>
            <pc:docMk/>
            <pc:sldMk cId="2857006406" sldId="287"/>
            <ac:picMk id="8" creationId="{D14C339F-EA3F-E890-5E9C-19619112C8C6}"/>
          </ac:picMkLst>
        </pc:picChg>
      </pc:sldChg>
      <pc:sldChg chg="addSp delSp modSp mod">
        <pc:chgData name="Neemias Informatica Lima" userId="b77af7bd85500281" providerId="LiveId" clId="{5D8413D4-2C8F-4CC7-8535-72AD15A0C5DC}" dt="2025-11-08T23:13:51.829" v="3350" actId="20577"/>
        <pc:sldMkLst>
          <pc:docMk/>
          <pc:sldMk cId="2630436816" sldId="288"/>
        </pc:sldMkLst>
        <pc:spChg chg="add del mod">
          <ac:chgData name="Neemias Informatica Lima" userId="b77af7bd85500281" providerId="LiveId" clId="{5D8413D4-2C8F-4CC7-8535-72AD15A0C5DC}" dt="2025-11-07T19:46:03.279" v="2142" actId="478"/>
          <ac:spMkLst>
            <pc:docMk/>
            <pc:sldMk cId="2630436816" sldId="288"/>
            <ac:spMk id="2" creationId="{2233941B-C02C-38E0-0941-DBE7A8C45E0E}"/>
          </ac:spMkLst>
        </pc:spChg>
        <pc:spChg chg="add mod">
          <ac:chgData name="Neemias Informatica Lima" userId="b77af7bd85500281" providerId="LiveId" clId="{5D8413D4-2C8F-4CC7-8535-72AD15A0C5DC}" dt="2025-11-08T23:09:45.056" v="3307"/>
          <ac:spMkLst>
            <pc:docMk/>
            <pc:sldMk cId="2630436816" sldId="288"/>
            <ac:spMk id="2" creationId="{5EDC7D59-0963-204E-E71E-A3927ADC8F31}"/>
          </ac:spMkLst>
        </pc:spChg>
        <pc:spChg chg="add del mod">
          <ac:chgData name="Neemias Informatica Lima" userId="b77af7bd85500281" providerId="LiveId" clId="{5D8413D4-2C8F-4CC7-8535-72AD15A0C5DC}" dt="2025-11-08T10:31:16.969" v="2666" actId="478"/>
          <ac:spMkLst>
            <pc:docMk/>
            <pc:sldMk cId="2630436816" sldId="288"/>
            <ac:spMk id="2" creationId="{C60D13B8-1177-8BA5-2A60-4AC52E4BFCD2}"/>
          </ac:spMkLst>
        </pc:spChg>
        <pc:spChg chg="add del mod">
          <ac:chgData name="Neemias Informatica Lima" userId="b77af7bd85500281" providerId="LiveId" clId="{5D8413D4-2C8F-4CC7-8535-72AD15A0C5DC}" dt="2025-11-08T22:44:57.186" v="3105" actId="478"/>
          <ac:spMkLst>
            <pc:docMk/>
            <pc:sldMk cId="2630436816" sldId="288"/>
            <ac:spMk id="2" creationId="{CD8B8915-3AF8-7C85-27C9-7493476CBC99}"/>
          </ac:spMkLst>
        </pc:spChg>
        <pc:spChg chg="add del mod">
          <ac:chgData name="Neemias Informatica Lima" userId="b77af7bd85500281" providerId="LiveId" clId="{5D8413D4-2C8F-4CC7-8535-72AD15A0C5DC}" dt="2025-11-08T22:44:57.186" v="3105" actId="478"/>
          <ac:spMkLst>
            <pc:docMk/>
            <pc:sldMk cId="2630436816" sldId="288"/>
            <ac:spMk id="3" creationId="{529EA3C0-DD50-E7A4-6DD1-AE78AF2FFF4C}"/>
          </ac:spMkLst>
        </pc:spChg>
        <pc:spChg chg="add mod">
          <ac:chgData name="Neemias Informatica Lima" userId="b77af7bd85500281" providerId="LiveId" clId="{5D8413D4-2C8F-4CC7-8535-72AD15A0C5DC}" dt="2025-11-08T23:09:45.056" v="3307"/>
          <ac:spMkLst>
            <pc:docMk/>
            <pc:sldMk cId="2630436816" sldId="288"/>
            <ac:spMk id="3" creationId="{74C4F561-EACF-ADDF-078D-88E769EACE04}"/>
          </ac:spMkLst>
        </pc:spChg>
        <pc:spChg chg="add del mod">
          <ac:chgData name="Neemias Informatica Lima" userId="b77af7bd85500281" providerId="LiveId" clId="{5D8413D4-2C8F-4CC7-8535-72AD15A0C5DC}" dt="2025-11-08T10:31:16.969" v="2666" actId="478"/>
          <ac:spMkLst>
            <pc:docMk/>
            <pc:sldMk cId="2630436816" sldId="288"/>
            <ac:spMk id="3" creationId="{93A71497-7411-1F2C-0404-993835CB97EA}"/>
          </ac:spMkLst>
        </pc:spChg>
        <pc:spChg chg="add del mod">
          <ac:chgData name="Neemias Informatica Lima" userId="b77af7bd85500281" providerId="LiveId" clId="{5D8413D4-2C8F-4CC7-8535-72AD15A0C5DC}" dt="2025-11-07T19:46:03.279" v="2142" actId="478"/>
          <ac:spMkLst>
            <pc:docMk/>
            <pc:sldMk cId="2630436816" sldId="288"/>
            <ac:spMk id="3" creationId="{F24B0C7A-62C3-90EB-2492-F9D45C2E7F9C}"/>
          </ac:spMkLst>
        </pc:spChg>
        <pc:spChg chg="add del mod">
          <ac:chgData name="Neemias Informatica Lima" userId="b77af7bd85500281" providerId="LiveId" clId="{5D8413D4-2C8F-4CC7-8535-72AD15A0C5DC}" dt="2025-11-08T10:47:32.228" v="2877" actId="478"/>
          <ac:spMkLst>
            <pc:docMk/>
            <pc:sldMk cId="2630436816" sldId="288"/>
            <ac:spMk id="5" creationId="{086EE0A6-41B9-C043-AD99-327EB1C5B971}"/>
          </ac:spMkLst>
        </pc:spChg>
        <pc:spChg chg="add del mod">
          <ac:chgData name="Neemias Informatica Lima" userId="b77af7bd85500281" providerId="LiveId" clId="{5D8413D4-2C8F-4CC7-8535-72AD15A0C5DC}" dt="2025-11-07T12:34:23.864" v="1820" actId="478"/>
          <ac:spMkLst>
            <pc:docMk/>
            <pc:sldMk cId="2630436816" sldId="288"/>
            <ac:spMk id="5" creationId="{1139A10A-F93A-590A-0B03-AD5FA366BA0C}"/>
          </ac:spMkLst>
        </pc:spChg>
        <pc:spChg chg="add del mod">
          <ac:chgData name="Neemias Informatica Lima" userId="b77af7bd85500281" providerId="LiveId" clId="{5D8413D4-2C8F-4CC7-8535-72AD15A0C5DC}" dt="2025-11-07T20:07:33.552" v="2412" actId="478"/>
          <ac:spMkLst>
            <pc:docMk/>
            <pc:sldMk cId="2630436816" sldId="288"/>
            <ac:spMk id="5" creationId="{3949E59E-181B-3F2D-05F4-9668C6256438}"/>
          </ac:spMkLst>
        </pc:spChg>
        <pc:spChg chg="add del mod">
          <ac:chgData name="Neemias Informatica Lima" userId="b77af7bd85500281" providerId="LiveId" clId="{5D8413D4-2C8F-4CC7-8535-72AD15A0C5DC}" dt="2025-11-08T23:09:44.514" v="3306" actId="478"/>
          <ac:spMkLst>
            <pc:docMk/>
            <pc:sldMk cId="2630436816" sldId="288"/>
            <ac:spMk id="5" creationId="{3AE6F741-98F2-F5AB-671B-CE467558C4EB}"/>
          </ac:spMkLst>
        </pc:spChg>
        <pc:spChg chg="add del mod">
          <ac:chgData name="Neemias Informatica Lima" userId="b77af7bd85500281" providerId="LiveId" clId="{5D8413D4-2C8F-4CC7-8535-72AD15A0C5DC}" dt="2025-11-07T20:07:33.552" v="2412" actId="478"/>
          <ac:spMkLst>
            <pc:docMk/>
            <pc:sldMk cId="2630436816" sldId="288"/>
            <ac:spMk id="6" creationId="{342033E5-C96F-A30D-7514-4D6326C7FD9F}"/>
          </ac:spMkLst>
        </pc:spChg>
        <pc:spChg chg="add del mod">
          <ac:chgData name="Neemias Informatica Lima" userId="b77af7bd85500281" providerId="LiveId" clId="{5D8413D4-2C8F-4CC7-8535-72AD15A0C5DC}" dt="2025-11-07T12:34:23.864" v="1820" actId="478"/>
          <ac:spMkLst>
            <pc:docMk/>
            <pc:sldMk cId="2630436816" sldId="288"/>
            <ac:spMk id="6" creationId="{906D6333-5E93-3F12-3821-D914652FBDC6}"/>
          </ac:spMkLst>
        </pc:spChg>
        <pc:spChg chg="add del mod">
          <ac:chgData name="Neemias Informatica Lima" userId="b77af7bd85500281" providerId="LiveId" clId="{5D8413D4-2C8F-4CC7-8535-72AD15A0C5DC}" dt="2025-11-08T23:09:44.514" v="3306" actId="478"/>
          <ac:spMkLst>
            <pc:docMk/>
            <pc:sldMk cId="2630436816" sldId="288"/>
            <ac:spMk id="6" creationId="{AB3DB575-761A-1911-DACC-857D3104B9D3}"/>
          </ac:spMkLst>
        </pc:spChg>
        <pc:spChg chg="add del mod">
          <ac:chgData name="Neemias Informatica Lima" userId="b77af7bd85500281" providerId="LiveId" clId="{5D8413D4-2C8F-4CC7-8535-72AD15A0C5DC}" dt="2025-11-08T10:47:32.228" v="2877" actId="478"/>
          <ac:spMkLst>
            <pc:docMk/>
            <pc:sldMk cId="2630436816" sldId="288"/>
            <ac:spMk id="6" creationId="{BCF8764B-1D03-D85C-6DCE-F5F88B4A1501}"/>
          </ac:spMkLst>
        </pc:spChg>
        <pc:spChg chg="mod">
          <ac:chgData name="Neemias Informatica Lima" userId="b77af7bd85500281" providerId="LiveId" clId="{5D8413D4-2C8F-4CC7-8535-72AD15A0C5DC}" dt="2025-11-08T23:13:51.829" v="3350" actId="20577"/>
          <ac:spMkLst>
            <pc:docMk/>
            <pc:sldMk cId="2630436816" sldId="288"/>
            <ac:spMk id="13" creationId="{00000000-0000-0000-0000-000000000000}"/>
          </ac:spMkLst>
        </pc:spChg>
        <pc:spChg chg="mod">
          <ac:chgData name="Neemias Informatica Lima" userId="b77af7bd85500281" providerId="LiveId" clId="{5D8413D4-2C8F-4CC7-8535-72AD15A0C5DC}" dt="2025-11-08T23:12:44.823" v="3335"/>
          <ac:spMkLst>
            <pc:docMk/>
            <pc:sldMk cId="2630436816" sldId="288"/>
            <ac:spMk id="14" creationId="{00000000-0000-0000-0000-000000000000}"/>
          </ac:spMkLst>
        </pc:spChg>
        <pc:picChg chg="add del mod">
          <ac:chgData name="Neemias Informatica Lima" userId="b77af7bd85500281" providerId="LiveId" clId="{5D8413D4-2C8F-4CC7-8535-72AD15A0C5DC}" dt="2025-11-08T10:31:16.969" v="2666" actId="478"/>
          <ac:picMkLst>
            <pc:docMk/>
            <pc:sldMk cId="2630436816" sldId="288"/>
            <ac:picMk id="4" creationId="{21B571D7-33D5-D4FC-E2BD-330375F1A073}"/>
          </ac:picMkLst>
        </pc:picChg>
        <pc:picChg chg="add del mod">
          <ac:chgData name="Neemias Informatica Lima" userId="b77af7bd85500281" providerId="LiveId" clId="{5D8413D4-2C8F-4CC7-8535-72AD15A0C5DC}" dt="2025-11-08T22:44:57.186" v="3105" actId="478"/>
          <ac:picMkLst>
            <pc:docMk/>
            <pc:sldMk cId="2630436816" sldId="288"/>
            <ac:picMk id="4" creationId="{5B86019A-3372-BCC2-EEF6-4CADA5AC84DE}"/>
          </ac:picMkLst>
        </pc:picChg>
        <pc:picChg chg="add del mod">
          <ac:chgData name="Neemias Informatica Lima" userId="b77af7bd85500281" providerId="LiveId" clId="{5D8413D4-2C8F-4CC7-8535-72AD15A0C5DC}" dt="2025-11-07T19:46:03.279" v="2142" actId="478"/>
          <ac:picMkLst>
            <pc:docMk/>
            <pc:sldMk cId="2630436816" sldId="288"/>
            <ac:picMk id="4" creationId="{88F86F62-453D-7EE1-EAC6-9A9606EEE3D2}"/>
          </ac:picMkLst>
        </pc:picChg>
        <pc:picChg chg="add mod">
          <ac:chgData name="Neemias Informatica Lima" userId="b77af7bd85500281" providerId="LiveId" clId="{5D8413D4-2C8F-4CC7-8535-72AD15A0C5DC}" dt="2025-11-08T23:09:45.056" v="3307"/>
          <ac:picMkLst>
            <pc:docMk/>
            <pc:sldMk cId="2630436816" sldId="288"/>
            <ac:picMk id="4" creationId="{96CC2E77-A1FE-F4E8-B9BE-B794623ACB8C}"/>
          </ac:picMkLst>
        </pc:picChg>
        <pc:picChg chg="add del mod">
          <ac:chgData name="Neemias Informatica Lima" userId="b77af7bd85500281" providerId="LiveId" clId="{5D8413D4-2C8F-4CC7-8535-72AD15A0C5DC}" dt="2025-11-07T12:34:23.864" v="1820" actId="478"/>
          <ac:picMkLst>
            <pc:docMk/>
            <pc:sldMk cId="2630436816" sldId="288"/>
            <ac:picMk id="7" creationId="{0F5116A4-1482-E48D-5222-D45779316E7E}"/>
          </ac:picMkLst>
        </pc:picChg>
        <pc:picChg chg="add del mod">
          <ac:chgData name="Neemias Informatica Lima" userId="b77af7bd85500281" providerId="LiveId" clId="{5D8413D4-2C8F-4CC7-8535-72AD15A0C5DC}" dt="2025-11-07T20:07:33.552" v="2412" actId="478"/>
          <ac:picMkLst>
            <pc:docMk/>
            <pc:sldMk cId="2630436816" sldId="288"/>
            <ac:picMk id="7" creationId="{30DCADA4-3D67-6A8B-826D-422580D4DE82}"/>
          </ac:picMkLst>
        </pc:picChg>
        <pc:picChg chg="add del mod">
          <ac:chgData name="Neemias Informatica Lima" userId="b77af7bd85500281" providerId="LiveId" clId="{5D8413D4-2C8F-4CC7-8535-72AD15A0C5DC}" dt="2025-11-08T23:09:44.514" v="3306" actId="478"/>
          <ac:picMkLst>
            <pc:docMk/>
            <pc:sldMk cId="2630436816" sldId="288"/>
            <ac:picMk id="7" creationId="{65E591DA-385A-18A7-9F85-C6AD7EC85721}"/>
          </ac:picMkLst>
        </pc:picChg>
        <pc:picChg chg="add del mod">
          <ac:chgData name="Neemias Informatica Lima" userId="b77af7bd85500281" providerId="LiveId" clId="{5D8413D4-2C8F-4CC7-8535-72AD15A0C5DC}" dt="2025-11-08T10:47:32.228" v="2877" actId="478"/>
          <ac:picMkLst>
            <pc:docMk/>
            <pc:sldMk cId="2630436816" sldId="288"/>
            <ac:picMk id="7" creationId="{9CD170DF-3513-D9EA-AE3C-DF02FD5B9F5A}"/>
          </ac:picMkLst>
        </pc:picChg>
        <pc:picChg chg="add mod">
          <ac:chgData name="Neemias Informatica Lima" userId="b77af7bd85500281" providerId="LiveId" clId="{5D8413D4-2C8F-4CC7-8535-72AD15A0C5DC}" dt="2025-11-04T22:56:50.438" v="79"/>
          <ac:picMkLst>
            <pc:docMk/>
            <pc:sldMk cId="2630436816" sldId="288"/>
            <ac:picMk id="8" creationId="{92D554BC-D6DE-B9FF-18E3-2D2C6B8AF89A}"/>
          </ac:picMkLst>
        </pc:picChg>
      </pc:sldChg>
      <pc:sldChg chg="addSp delSp modSp mod">
        <pc:chgData name="Neemias Informatica Lima" userId="b77af7bd85500281" providerId="LiveId" clId="{5D8413D4-2C8F-4CC7-8535-72AD15A0C5DC}" dt="2025-11-08T23:17:40.551" v="3383" actId="6549"/>
        <pc:sldMkLst>
          <pc:docMk/>
          <pc:sldMk cId="3032827026" sldId="289"/>
        </pc:sldMkLst>
        <pc:spChg chg="add mod">
          <ac:chgData name="Neemias Informatica Lima" userId="b77af7bd85500281" providerId="LiveId" clId="{5D8413D4-2C8F-4CC7-8535-72AD15A0C5DC}" dt="2025-11-08T23:10:06.223" v="3313"/>
          <ac:spMkLst>
            <pc:docMk/>
            <pc:sldMk cId="3032827026" sldId="289"/>
            <ac:spMk id="2" creationId="{0BBB9845-98E2-6A5B-E473-EF1C3EF0E5D6}"/>
          </ac:spMkLst>
        </pc:spChg>
        <pc:spChg chg="add del mod">
          <ac:chgData name="Neemias Informatica Lima" userId="b77af7bd85500281" providerId="LiveId" clId="{5D8413D4-2C8F-4CC7-8535-72AD15A0C5DC}" dt="2025-11-08T10:31:40.650" v="2672" actId="478"/>
          <ac:spMkLst>
            <pc:docMk/>
            <pc:sldMk cId="3032827026" sldId="289"/>
            <ac:spMk id="2" creationId="{80B07CFD-820B-0213-06F3-3D1343EF4C5B}"/>
          </ac:spMkLst>
        </pc:spChg>
        <pc:spChg chg="add del mod">
          <ac:chgData name="Neemias Informatica Lima" userId="b77af7bd85500281" providerId="LiveId" clId="{5D8413D4-2C8F-4CC7-8535-72AD15A0C5DC}" dt="2025-11-08T22:45:15.962" v="3111" actId="478"/>
          <ac:spMkLst>
            <pc:docMk/>
            <pc:sldMk cId="3032827026" sldId="289"/>
            <ac:spMk id="2" creationId="{E661A29E-8074-5523-0DE9-2C1CFDB225D1}"/>
          </ac:spMkLst>
        </pc:spChg>
        <pc:spChg chg="add del mod">
          <ac:chgData name="Neemias Informatica Lima" userId="b77af7bd85500281" providerId="LiveId" clId="{5D8413D4-2C8F-4CC7-8535-72AD15A0C5DC}" dt="2025-11-07T19:47:51.864" v="2164" actId="478"/>
          <ac:spMkLst>
            <pc:docMk/>
            <pc:sldMk cId="3032827026" sldId="289"/>
            <ac:spMk id="2" creationId="{EDAF0F47-1E26-6D63-3361-5A9528089C88}"/>
          </ac:spMkLst>
        </pc:spChg>
        <pc:spChg chg="add del mod">
          <ac:chgData name="Neemias Informatica Lima" userId="b77af7bd85500281" providerId="LiveId" clId="{5D8413D4-2C8F-4CC7-8535-72AD15A0C5DC}" dt="2025-11-08T22:45:15.962" v="3111" actId="478"/>
          <ac:spMkLst>
            <pc:docMk/>
            <pc:sldMk cId="3032827026" sldId="289"/>
            <ac:spMk id="3" creationId="{0EBF7B7E-FDD3-E51E-5858-58DE3FA4668E}"/>
          </ac:spMkLst>
        </pc:spChg>
        <pc:spChg chg="add mod">
          <ac:chgData name="Neemias Informatica Lima" userId="b77af7bd85500281" providerId="LiveId" clId="{5D8413D4-2C8F-4CC7-8535-72AD15A0C5DC}" dt="2025-11-08T23:10:06.223" v="3313"/>
          <ac:spMkLst>
            <pc:docMk/>
            <pc:sldMk cId="3032827026" sldId="289"/>
            <ac:spMk id="3" creationId="{4E2A3138-9792-1097-7FC4-0DF3F667A54F}"/>
          </ac:spMkLst>
        </pc:spChg>
        <pc:spChg chg="add del mod">
          <ac:chgData name="Neemias Informatica Lima" userId="b77af7bd85500281" providerId="LiveId" clId="{5D8413D4-2C8F-4CC7-8535-72AD15A0C5DC}" dt="2025-11-07T19:47:51.864" v="2164" actId="478"/>
          <ac:spMkLst>
            <pc:docMk/>
            <pc:sldMk cId="3032827026" sldId="289"/>
            <ac:spMk id="3" creationId="{98BF5063-0086-7FB5-4271-45CC6796C836}"/>
          </ac:spMkLst>
        </pc:spChg>
        <pc:spChg chg="add del mod">
          <ac:chgData name="Neemias Informatica Lima" userId="b77af7bd85500281" providerId="LiveId" clId="{5D8413D4-2C8F-4CC7-8535-72AD15A0C5DC}" dt="2025-11-08T10:31:40.650" v="2672" actId="478"/>
          <ac:spMkLst>
            <pc:docMk/>
            <pc:sldMk cId="3032827026" sldId="289"/>
            <ac:spMk id="3" creationId="{C3E0D4A9-8BF0-DECD-F87F-4B28EDED6DE6}"/>
          </ac:spMkLst>
        </pc:spChg>
        <pc:spChg chg="add del mod">
          <ac:chgData name="Neemias Informatica Lima" userId="b77af7bd85500281" providerId="LiveId" clId="{5D8413D4-2C8F-4CC7-8535-72AD15A0C5DC}" dt="2025-11-08T23:10:05.723" v="3312" actId="478"/>
          <ac:spMkLst>
            <pc:docMk/>
            <pc:sldMk cId="3032827026" sldId="289"/>
            <ac:spMk id="5" creationId="{4AE34723-2786-0931-0846-A4108EBC1680}"/>
          </ac:spMkLst>
        </pc:spChg>
        <pc:spChg chg="add del mod">
          <ac:chgData name="Neemias Informatica Lima" userId="b77af7bd85500281" providerId="LiveId" clId="{5D8413D4-2C8F-4CC7-8535-72AD15A0C5DC}" dt="2025-11-07T20:07:59.641" v="2418" actId="478"/>
          <ac:spMkLst>
            <pc:docMk/>
            <pc:sldMk cId="3032827026" sldId="289"/>
            <ac:spMk id="5" creationId="{4C325127-06D8-67E2-CCB1-0757CA76AA54}"/>
          </ac:spMkLst>
        </pc:spChg>
        <pc:spChg chg="add del mod">
          <ac:chgData name="Neemias Informatica Lima" userId="b77af7bd85500281" providerId="LiveId" clId="{5D8413D4-2C8F-4CC7-8535-72AD15A0C5DC}" dt="2025-11-07T12:34:44.328" v="1826" actId="478"/>
          <ac:spMkLst>
            <pc:docMk/>
            <pc:sldMk cId="3032827026" sldId="289"/>
            <ac:spMk id="5" creationId="{7CED9B57-BD91-E6BB-984D-84E166B3613C}"/>
          </ac:spMkLst>
        </pc:spChg>
        <pc:spChg chg="add del mod">
          <ac:chgData name="Neemias Informatica Lima" userId="b77af7bd85500281" providerId="LiveId" clId="{5D8413D4-2C8F-4CC7-8535-72AD15A0C5DC}" dt="2025-11-08T10:47:56.473" v="2885" actId="478"/>
          <ac:spMkLst>
            <pc:docMk/>
            <pc:sldMk cId="3032827026" sldId="289"/>
            <ac:spMk id="5" creationId="{CC8D74ED-AD33-A5F6-E68F-55AFF6473D25}"/>
          </ac:spMkLst>
        </pc:spChg>
        <pc:spChg chg="add del mod">
          <ac:chgData name="Neemias Informatica Lima" userId="b77af7bd85500281" providerId="LiveId" clId="{5D8413D4-2C8F-4CC7-8535-72AD15A0C5DC}" dt="2025-11-07T12:34:44.328" v="1826" actId="478"/>
          <ac:spMkLst>
            <pc:docMk/>
            <pc:sldMk cId="3032827026" sldId="289"/>
            <ac:spMk id="6" creationId="{16313D18-F0E3-518B-9026-82BBD65B2912}"/>
          </ac:spMkLst>
        </pc:spChg>
        <pc:spChg chg="add del mod">
          <ac:chgData name="Neemias Informatica Lima" userId="b77af7bd85500281" providerId="LiveId" clId="{5D8413D4-2C8F-4CC7-8535-72AD15A0C5DC}" dt="2025-11-07T20:07:59.641" v="2418" actId="478"/>
          <ac:spMkLst>
            <pc:docMk/>
            <pc:sldMk cId="3032827026" sldId="289"/>
            <ac:spMk id="6" creationId="{1F89FA11-3E19-2E50-1C71-87A1CC251BD2}"/>
          </ac:spMkLst>
        </pc:spChg>
        <pc:spChg chg="add del mod">
          <ac:chgData name="Neemias Informatica Lima" userId="b77af7bd85500281" providerId="LiveId" clId="{5D8413D4-2C8F-4CC7-8535-72AD15A0C5DC}" dt="2025-11-08T23:10:05.723" v="3312" actId="478"/>
          <ac:spMkLst>
            <pc:docMk/>
            <pc:sldMk cId="3032827026" sldId="289"/>
            <ac:spMk id="6" creationId="{2990C542-99FE-43FA-B47E-B4855BE02A95}"/>
          </ac:spMkLst>
        </pc:spChg>
        <pc:spChg chg="add del mod">
          <ac:chgData name="Neemias Informatica Lima" userId="b77af7bd85500281" providerId="LiveId" clId="{5D8413D4-2C8F-4CC7-8535-72AD15A0C5DC}" dt="2025-11-08T10:47:56.473" v="2885" actId="478"/>
          <ac:spMkLst>
            <pc:docMk/>
            <pc:sldMk cId="3032827026" sldId="289"/>
            <ac:spMk id="6" creationId="{F245E835-4539-5566-9D31-55F9F1E2149F}"/>
          </ac:spMkLst>
        </pc:spChg>
        <pc:spChg chg="mod">
          <ac:chgData name="Neemias Informatica Lima" userId="b77af7bd85500281" providerId="LiveId" clId="{5D8413D4-2C8F-4CC7-8535-72AD15A0C5DC}" dt="2025-11-08T23:17:40.551" v="3383" actId="6549"/>
          <ac:spMkLst>
            <pc:docMk/>
            <pc:sldMk cId="3032827026" sldId="289"/>
            <ac:spMk id="12" creationId="{A64B78EF-EDA8-421A-88C9-45544BBCA9D1}"/>
          </ac:spMkLst>
        </pc:spChg>
        <pc:spChg chg="mod">
          <ac:chgData name="Neemias Informatica Lima" userId="b77af7bd85500281" providerId="LiveId" clId="{5D8413D4-2C8F-4CC7-8535-72AD15A0C5DC}" dt="2025-11-08T23:15:35.468" v="3358"/>
          <ac:spMkLst>
            <pc:docMk/>
            <pc:sldMk cId="3032827026" sldId="289"/>
            <ac:spMk id="14" creationId="{00000000-0000-0000-0000-000000000000}"/>
          </ac:spMkLst>
        </pc:spChg>
        <pc:picChg chg="add del mod">
          <ac:chgData name="Neemias Informatica Lima" userId="b77af7bd85500281" providerId="LiveId" clId="{5D8413D4-2C8F-4CC7-8535-72AD15A0C5DC}" dt="2025-11-08T22:45:15.962" v="3111" actId="478"/>
          <ac:picMkLst>
            <pc:docMk/>
            <pc:sldMk cId="3032827026" sldId="289"/>
            <ac:picMk id="4" creationId="{01359E44-671D-592C-4FC7-C238A74D5537}"/>
          </ac:picMkLst>
        </pc:picChg>
        <pc:picChg chg="add del mod">
          <ac:chgData name="Neemias Informatica Lima" userId="b77af7bd85500281" providerId="LiveId" clId="{5D8413D4-2C8F-4CC7-8535-72AD15A0C5DC}" dt="2025-11-07T19:47:51.864" v="2164" actId="478"/>
          <ac:picMkLst>
            <pc:docMk/>
            <pc:sldMk cId="3032827026" sldId="289"/>
            <ac:picMk id="4" creationId="{084CA69E-CEF6-8AFD-B8D3-7142F22E76E6}"/>
          </ac:picMkLst>
        </pc:picChg>
        <pc:picChg chg="add del mod">
          <ac:chgData name="Neemias Informatica Lima" userId="b77af7bd85500281" providerId="LiveId" clId="{5D8413D4-2C8F-4CC7-8535-72AD15A0C5DC}" dt="2025-11-08T10:31:40.650" v="2672" actId="478"/>
          <ac:picMkLst>
            <pc:docMk/>
            <pc:sldMk cId="3032827026" sldId="289"/>
            <ac:picMk id="4" creationId="{DEE4FC39-E8E0-9A5F-935C-EB00280D1A34}"/>
          </ac:picMkLst>
        </pc:picChg>
        <pc:picChg chg="add mod">
          <ac:chgData name="Neemias Informatica Lima" userId="b77af7bd85500281" providerId="LiveId" clId="{5D8413D4-2C8F-4CC7-8535-72AD15A0C5DC}" dt="2025-11-08T23:10:06.223" v="3313"/>
          <ac:picMkLst>
            <pc:docMk/>
            <pc:sldMk cId="3032827026" sldId="289"/>
            <ac:picMk id="4" creationId="{ED839801-1674-62B6-91F7-88E6C20AE14D}"/>
          </ac:picMkLst>
        </pc:picChg>
        <pc:picChg chg="add del mod">
          <ac:chgData name="Neemias Informatica Lima" userId="b77af7bd85500281" providerId="LiveId" clId="{5D8413D4-2C8F-4CC7-8535-72AD15A0C5DC}" dt="2025-11-07T12:34:44.328" v="1826" actId="478"/>
          <ac:picMkLst>
            <pc:docMk/>
            <pc:sldMk cId="3032827026" sldId="289"/>
            <ac:picMk id="7" creationId="{01BA99D7-D890-2FFE-CBD3-9DFF1DE948BE}"/>
          </ac:picMkLst>
        </pc:picChg>
        <pc:picChg chg="add del mod">
          <ac:chgData name="Neemias Informatica Lima" userId="b77af7bd85500281" providerId="LiveId" clId="{5D8413D4-2C8F-4CC7-8535-72AD15A0C5DC}" dt="2025-11-08T10:47:56.473" v="2885" actId="478"/>
          <ac:picMkLst>
            <pc:docMk/>
            <pc:sldMk cId="3032827026" sldId="289"/>
            <ac:picMk id="7" creationId="{1197C223-9A8A-5DE3-21D2-7B75D2C27FF5}"/>
          </ac:picMkLst>
        </pc:picChg>
        <pc:picChg chg="add del mod">
          <ac:chgData name="Neemias Informatica Lima" userId="b77af7bd85500281" providerId="LiveId" clId="{5D8413D4-2C8F-4CC7-8535-72AD15A0C5DC}" dt="2025-11-08T23:10:05.723" v="3312" actId="478"/>
          <ac:picMkLst>
            <pc:docMk/>
            <pc:sldMk cId="3032827026" sldId="289"/>
            <ac:picMk id="7" creationId="{26035AC3-829C-1223-3034-6CEB034E1795}"/>
          </ac:picMkLst>
        </pc:picChg>
        <pc:picChg chg="add del mod">
          <ac:chgData name="Neemias Informatica Lima" userId="b77af7bd85500281" providerId="LiveId" clId="{5D8413D4-2C8F-4CC7-8535-72AD15A0C5DC}" dt="2025-11-07T20:07:59.641" v="2418" actId="478"/>
          <ac:picMkLst>
            <pc:docMk/>
            <pc:sldMk cId="3032827026" sldId="289"/>
            <ac:picMk id="7" creationId="{36002DE2-CBC7-4BBE-E552-C49B9CAA4EEB}"/>
          </ac:picMkLst>
        </pc:picChg>
        <pc:picChg chg="add mod">
          <ac:chgData name="Neemias Informatica Lima" userId="b77af7bd85500281" providerId="LiveId" clId="{5D8413D4-2C8F-4CC7-8535-72AD15A0C5DC}" dt="2025-11-04T22:57:15.973" v="85"/>
          <ac:picMkLst>
            <pc:docMk/>
            <pc:sldMk cId="3032827026" sldId="289"/>
            <ac:picMk id="8" creationId="{54954760-F384-3BFB-C5FF-5867DA2AC6B6}"/>
          </ac:picMkLst>
        </pc:picChg>
      </pc:sldChg>
      <pc:sldChg chg="addSp delSp modSp mod">
        <pc:chgData name="Neemias Informatica Lima" userId="b77af7bd85500281" providerId="LiveId" clId="{5D8413D4-2C8F-4CC7-8535-72AD15A0C5DC}" dt="2025-11-08T23:20:49.537" v="3417" actId="34807"/>
        <pc:sldMkLst>
          <pc:docMk/>
          <pc:sldMk cId="3772032319" sldId="290"/>
        </pc:sldMkLst>
        <pc:spChg chg="add del mod">
          <ac:chgData name="Neemias Informatica Lima" userId="b77af7bd85500281" providerId="LiveId" clId="{5D8413D4-2C8F-4CC7-8535-72AD15A0C5DC}" dt="2025-11-07T19:47:01.736" v="2150" actId="478"/>
          <ac:spMkLst>
            <pc:docMk/>
            <pc:sldMk cId="3772032319" sldId="290"/>
            <ac:spMk id="2" creationId="{4EB9840B-D468-8348-3EF4-EC3A8C9215CA}"/>
          </ac:spMkLst>
        </pc:spChg>
        <pc:spChg chg="add del mod">
          <ac:chgData name="Neemias Informatica Lima" userId="b77af7bd85500281" providerId="LiveId" clId="{5D8413D4-2C8F-4CC7-8535-72AD15A0C5DC}" dt="2025-11-08T22:45:29.818" v="3115" actId="478"/>
          <ac:spMkLst>
            <pc:docMk/>
            <pc:sldMk cId="3772032319" sldId="290"/>
            <ac:spMk id="2" creationId="{728465F1-38A8-1D60-8A27-C4DB6786D9DF}"/>
          </ac:spMkLst>
        </pc:spChg>
        <pc:spChg chg="add mod">
          <ac:chgData name="Neemias Informatica Lima" userId="b77af7bd85500281" providerId="LiveId" clId="{5D8413D4-2C8F-4CC7-8535-72AD15A0C5DC}" dt="2025-11-08T23:10:20.336" v="3317"/>
          <ac:spMkLst>
            <pc:docMk/>
            <pc:sldMk cId="3772032319" sldId="290"/>
            <ac:spMk id="2" creationId="{856DFBAB-A95C-7996-1886-3F71A9DF65D2}"/>
          </ac:spMkLst>
        </pc:spChg>
        <pc:spChg chg="add del mod">
          <ac:chgData name="Neemias Informatica Lima" userId="b77af7bd85500281" providerId="LiveId" clId="{5D8413D4-2C8F-4CC7-8535-72AD15A0C5DC}" dt="2025-11-08T10:31:52.426" v="2676" actId="478"/>
          <ac:spMkLst>
            <pc:docMk/>
            <pc:sldMk cId="3772032319" sldId="290"/>
            <ac:spMk id="2" creationId="{A1E4E8EE-6B42-300E-D2D6-3D6CCA8725DB}"/>
          </ac:spMkLst>
        </pc:spChg>
        <pc:spChg chg="add del mod">
          <ac:chgData name="Neemias Informatica Lima" userId="b77af7bd85500281" providerId="LiveId" clId="{5D8413D4-2C8F-4CC7-8535-72AD15A0C5DC}" dt="2025-11-08T10:31:52.426" v="2676" actId="478"/>
          <ac:spMkLst>
            <pc:docMk/>
            <pc:sldMk cId="3772032319" sldId="290"/>
            <ac:spMk id="3" creationId="{0A847F8D-720A-71AB-C779-B185767E8CB6}"/>
          </ac:spMkLst>
        </pc:spChg>
        <pc:spChg chg="add del mod">
          <ac:chgData name="Neemias Informatica Lima" userId="b77af7bd85500281" providerId="LiveId" clId="{5D8413D4-2C8F-4CC7-8535-72AD15A0C5DC}" dt="2025-11-08T22:45:29.818" v="3115" actId="478"/>
          <ac:spMkLst>
            <pc:docMk/>
            <pc:sldMk cId="3772032319" sldId="290"/>
            <ac:spMk id="3" creationId="{6D0C96FD-6967-BC4D-5C9E-13335F078C63}"/>
          </ac:spMkLst>
        </pc:spChg>
        <pc:spChg chg="add mod">
          <ac:chgData name="Neemias Informatica Lima" userId="b77af7bd85500281" providerId="LiveId" clId="{5D8413D4-2C8F-4CC7-8535-72AD15A0C5DC}" dt="2025-11-08T23:10:20.336" v="3317"/>
          <ac:spMkLst>
            <pc:docMk/>
            <pc:sldMk cId="3772032319" sldId="290"/>
            <ac:spMk id="3" creationId="{763F364C-CD38-5818-BC0B-29E85B09B443}"/>
          </ac:spMkLst>
        </pc:spChg>
        <pc:spChg chg="add del mod">
          <ac:chgData name="Neemias Informatica Lima" userId="b77af7bd85500281" providerId="LiveId" clId="{5D8413D4-2C8F-4CC7-8535-72AD15A0C5DC}" dt="2025-11-07T19:47:01.736" v="2150" actId="478"/>
          <ac:spMkLst>
            <pc:docMk/>
            <pc:sldMk cId="3772032319" sldId="290"/>
            <ac:spMk id="3" creationId="{88D4DB2D-ACF6-04D5-56F9-8A273FB4B376}"/>
          </ac:spMkLst>
        </pc:spChg>
        <pc:spChg chg="add del mod">
          <ac:chgData name="Neemias Informatica Lima" userId="b77af7bd85500281" providerId="LiveId" clId="{5D8413D4-2C8F-4CC7-8535-72AD15A0C5DC}" dt="2025-11-08T10:48:18.120" v="2889" actId="478"/>
          <ac:spMkLst>
            <pc:docMk/>
            <pc:sldMk cId="3772032319" sldId="290"/>
            <ac:spMk id="5" creationId="{140E133E-0033-CF7D-0068-E893661B3B07}"/>
          </ac:spMkLst>
        </pc:spChg>
        <pc:spChg chg="add del mod">
          <ac:chgData name="Neemias Informatica Lima" userId="b77af7bd85500281" providerId="LiveId" clId="{5D8413D4-2C8F-4CC7-8535-72AD15A0C5DC}" dt="2025-11-08T23:10:19.850" v="3316" actId="478"/>
          <ac:spMkLst>
            <pc:docMk/>
            <pc:sldMk cId="3772032319" sldId="290"/>
            <ac:spMk id="5" creationId="{34FFFA6D-E6A4-3BA6-E3F3-6B02613A7FC3}"/>
          </ac:spMkLst>
        </pc:spChg>
        <pc:spChg chg="add del mod">
          <ac:chgData name="Neemias Informatica Lima" userId="b77af7bd85500281" providerId="LiveId" clId="{5D8413D4-2C8F-4CC7-8535-72AD15A0C5DC}" dt="2025-11-07T20:08:16.297" v="2422" actId="478"/>
          <ac:spMkLst>
            <pc:docMk/>
            <pc:sldMk cId="3772032319" sldId="290"/>
            <ac:spMk id="5" creationId="{3B3A2587-2AE4-A127-9AE3-964D8B894411}"/>
          </ac:spMkLst>
        </pc:spChg>
        <pc:spChg chg="add del mod">
          <ac:chgData name="Neemias Informatica Lima" userId="b77af7bd85500281" providerId="LiveId" clId="{5D8413D4-2C8F-4CC7-8535-72AD15A0C5DC}" dt="2025-11-07T12:34:55.464" v="1830" actId="478"/>
          <ac:spMkLst>
            <pc:docMk/>
            <pc:sldMk cId="3772032319" sldId="290"/>
            <ac:spMk id="5" creationId="{E4DA442D-8732-C9FD-B738-A1EE24895C2D}"/>
          </ac:spMkLst>
        </pc:spChg>
        <pc:spChg chg="add del mod">
          <ac:chgData name="Neemias Informatica Lima" userId="b77af7bd85500281" providerId="LiveId" clId="{5D8413D4-2C8F-4CC7-8535-72AD15A0C5DC}" dt="2025-11-07T20:08:16.297" v="2422" actId="478"/>
          <ac:spMkLst>
            <pc:docMk/>
            <pc:sldMk cId="3772032319" sldId="290"/>
            <ac:spMk id="6" creationId="{0014DC1F-B232-9FF9-1F9F-6F8B0680C88C}"/>
          </ac:spMkLst>
        </pc:spChg>
        <pc:spChg chg="add del mod">
          <ac:chgData name="Neemias Informatica Lima" userId="b77af7bd85500281" providerId="LiveId" clId="{5D8413D4-2C8F-4CC7-8535-72AD15A0C5DC}" dt="2025-11-07T12:34:55.464" v="1830" actId="478"/>
          <ac:spMkLst>
            <pc:docMk/>
            <pc:sldMk cId="3772032319" sldId="290"/>
            <ac:spMk id="6" creationId="{AD618AAC-D970-217F-8E98-D16234BB69FE}"/>
          </ac:spMkLst>
        </pc:spChg>
        <pc:spChg chg="add del mod">
          <ac:chgData name="Neemias Informatica Lima" userId="b77af7bd85500281" providerId="LiveId" clId="{5D8413D4-2C8F-4CC7-8535-72AD15A0C5DC}" dt="2025-11-08T10:48:18.120" v="2889" actId="478"/>
          <ac:spMkLst>
            <pc:docMk/>
            <pc:sldMk cId="3772032319" sldId="290"/>
            <ac:spMk id="6" creationId="{B95356CA-FBA8-91F7-4A52-6169D48A1988}"/>
          </ac:spMkLst>
        </pc:spChg>
        <pc:spChg chg="add del mod">
          <ac:chgData name="Neemias Informatica Lima" userId="b77af7bd85500281" providerId="LiveId" clId="{5D8413D4-2C8F-4CC7-8535-72AD15A0C5DC}" dt="2025-11-08T23:10:19.850" v="3316" actId="478"/>
          <ac:spMkLst>
            <pc:docMk/>
            <pc:sldMk cId="3772032319" sldId="290"/>
            <ac:spMk id="6" creationId="{D9C8C7A0-D43C-098E-37D9-D30682C749F6}"/>
          </ac:spMkLst>
        </pc:spChg>
        <pc:spChg chg="mod">
          <ac:chgData name="Neemias Informatica Lima" userId="b77af7bd85500281" providerId="LiveId" clId="{5D8413D4-2C8F-4CC7-8535-72AD15A0C5DC}" dt="2025-11-08T23:20:49.537" v="3417" actId="34807"/>
          <ac:spMkLst>
            <pc:docMk/>
            <pc:sldMk cId="3772032319" sldId="290"/>
            <ac:spMk id="12" creationId="{8D5A143D-15FB-4DFE-B0EC-FEEB77A92B2C}"/>
          </ac:spMkLst>
        </pc:spChg>
        <pc:spChg chg="mod">
          <ac:chgData name="Neemias Informatica Lima" userId="b77af7bd85500281" providerId="LiveId" clId="{5D8413D4-2C8F-4CC7-8535-72AD15A0C5DC}" dt="2025-11-08T23:18:11.156" v="3387"/>
          <ac:spMkLst>
            <pc:docMk/>
            <pc:sldMk cId="3772032319" sldId="290"/>
            <ac:spMk id="14" creationId="{00000000-0000-0000-0000-000000000000}"/>
          </ac:spMkLst>
        </pc:spChg>
        <pc:picChg chg="add del mod">
          <ac:chgData name="Neemias Informatica Lima" userId="b77af7bd85500281" providerId="LiveId" clId="{5D8413D4-2C8F-4CC7-8535-72AD15A0C5DC}" dt="2025-11-08T22:45:29.818" v="3115" actId="478"/>
          <ac:picMkLst>
            <pc:docMk/>
            <pc:sldMk cId="3772032319" sldId="290"/>
            <ac:picMk id="4" creationId="{04051513-BFC7-14BF-41FE-DD434D67CF21}"/>
          </ac:picMkLst>
        </pc:picChg>
        <pc:picChg chg="add del mod">
          <ac:chgData name="Neemias Informatica Lima" userId="b77af7bd85500281" providerId="LiveId" clId="{5D8413D4-2C8F-4CC7-8535-72AD15A0C5DC}" dt="2025-11-08T10:31:52.426" v="2676" actId="478"/>
          <ac:picMkLst>
            <pc:docMk/>
            <pc:sldMk cId="3772032319" sldId="290"/>
            <ac:picMk id="4" creationId="{2BFC44B9-D8CE-6C13-7344-D1C175115FCE}"/>
          </ac:picMkLst>
        </pc:picChg>
        <pc:picChg chg="add del mod">
          <ac:chgData name="Neemias Informatica Lima" userId="b77af7bd85500281" providerId="LiveId" clId="{5D8413D4-2C8F-4CC7-8535-72AD15A0C5DC}" dt="2025-11-07T19:47:01.736" v="2150" actId="478"/>
          <ac:picMkLst>
            <pc:docMk/>
            <pc:sldMk cId="3772032319" sldId="290"/>
            <ac:picMk id="4" creationId="{D960D6D7-EE09-B58D-789E-779DF597940E}"/>
          </ac:picMkLst>
        </pc:picChg>
        <pc:picChg chg="add mod">
          <ac:chgData name="Neemias Informatica Lima" userId="b77af7bd85500281" providerId="LiveId" clId="{5D8413D4-2C8F-4CC7-8535-72AD15A0C5DC}" dt="2025-11-08T23:10:20.336" v="3317"/>
          <ac:picMkLst>
            <pc:docMk/>
            <pc:sldMk cId="3772032319" sldId="290"/>
            <ac:picMk id="4" creationId="{DF6616FF-F6D1-5E1E-18F7-8859FA825204}"/>
          </ac:picMkLst>
        </pc:picChg>
        <pc:picChg chg="add del mod">
          <ac:chgData name="Neemias Informatica Lima" userId="b77af7bd85500281" providerId="LiveId" clId="{5D8413D4-2C8F-4CC7-8535-72AD15A0C5DC}" dt="2025-11-08T23:10:19.850" v="3316" actId="478"/>
          <ac:picMkLst>
            <pc:docMk/>
            <pc:sldMk cId="3772032319" sldId="290"/>
            <ac:picMk id="7" creationId="{20FE93D4-9507-AFC7-D52D-D050D83320EB}"/>
          </ac:picMkLst>
        </pc:picChg>
        <pc:picChg chg="add del mod">
          <ac:chgData name="Neemias Informatica Lima" userId="b77af7bd85500281" providerId="LiveId" clId="{5D8413D4-2C8F-4CC7-8535-72AD15A0C5DC}" dt="2025-11-07T20:08:16.297" v="2422" actId="478"/>
          <ac:picMkLst>
            <pc:docMk/>
            <pc:sldMk cId="3772032319" sldId="290"/>
            <ac:picMk id="7" creationId="{46C22A96-8B71-CC9A-9A69-14342A0E0EC5}"/>
          </ac:picMkLst>
        </pc:picChg>
        <pc:picChg chg="add del mod">
          <ac:chgData name="Neemias Informatica Lima" userId="b77af7bd85500281" providerId="LiveId" clId="{5D8413D4-2C8F-4CC7-8535-72AD15A0C5DC}" dt="2025-11-08T10:48:18.120" v="2889" actId="478"/>
          <ac:picMkLst>
            <pc:docMk/>
            <pc:sldMk cId="3772032319" sldId="290"/>
            <ac:picMk id="7" creationId="{6EFB075F-0C4A-A5CF-2727-A7011F59E8BF}"/>
          </ac:picMkLst>
        </pc:picChg>
        <pc:picChg chg="add del mod">
          <ac:chgData name="Neemias Informatica Lima" userId="b77af7bd85500281" providerId="LiveId" clId="{5D8413D4-2C8F-4CC7-8535-72AD15A0C5DC}" dt="2025-11-07T12:34:55.464" v="1830" actId="478"/>
          <ac:picMkLst>
            <pc:docMk/>
            <pc:sldMk cId="3772032319" sldId="290"/>
            <ac:picMk id="7" creationId="{BD1FCACD-1761-8A08-E8B0-0EAFA4C00FEF}"/>
          </ac:picMkLst>
        </pc:picChg>
        <pc:picChg chg="add mod">
          <ac:chgData name="Neemias Informatica Lima" userId="b77af7bd85500281" providerId="LiveId" clId="{5D8413D4-2C8F-4CC7-8535-72AD15A0C5DC}" dt="2025-11-04T22:57:47.215" v="89"/>
          <ac:picMkLst>
            <pc:docMk/>
            <pc:sldMk cId="3772032319" sldId="290"/>
            <ac:picMk id="8" creationId="{B60C9049-DB89-8EC4-DC76-BCFA03024BC4}"/>
          </ac:picMkLst>
        </pc:picChg>
      </pc:sldChg>
      <pc:sldChg chg="addSp delSp modSp mod">
        <pc:chgData name="Neemias Informatica Lima" userId="b77af7bd85500281" providerId="LiveId" clId="{5D8413D4-2C8F-4CC7-8535-72AD15A0C5DC}" dt="2025-11-08T23:23:27.402" v="3441" actId="34807"/>
        <pc:sldMkLst>
          <pc:docMk/>
          <pc:sldMk cId="1768216317" sldId="291"/>
        </pc:sldMkLst>
        <pc:spChg chg="add del mod">
          <ac:chgData name="Neemias Informatica Lima" userId="b77af7bd85500281" providerId="LiveId" clId="{5D8413D4-2C8F-4CC7-8535-72AD15A0C5DC}" dt="2025-11-08T10:32:05.330" v="2680" actId="478"/>
          <ac:spMkLst>
            <pc:docMk/>
            <pc:sldMk cId="1768216317" sldId="291"/>
            <ac:spMk id="2" creationId="{0B166FA2-40A5-F632-918C-711A4024FBE3}"/>
          </ac:spMkLst>
        </pc:spChg>
        <pc:spChg chg="add del mod">
          <ac:chgData name="Neemias Informatica Lima" userId="b77af7bd85500281" providerId="LiveId" clId="{5D8413D4-2C8F-4CC7-8535-72AD15A0C5DC}" dt="2025-11-08T22:45:41.602" v="3119" actId="478"/>
          <ac:spMkLst>
            <pc:docMk/>
            <pc:sldMk cId="1768216317" sldId="291"/>
            <ac:spMk id="2" creationId="{5626791F-3AE6-1B3A-06A6-5DB979BA591A}"/>
          </ac:spMkLst>
        </pc:spChg>
        <pc:spChg chg="add mod">
          <ac:chgData name="Neemias Informatica Lima" userId="b77af7bd85500281" providerId="LiveId" clId="{5D8413D4-2C8F-4CC7-8535-72AD15A0C5DC}" dt="2025-11-08T23:10:35.418" v="3321"/>
          <ac:spMkLst>
            <pc:docMk/>
            <pc:sldMk cId="1768216317" sldId="291"/>
            <ac:spMk id="2" creationId="{63934F83-151C-1AAA-99C0-842467A0CE83}"/>
          </ac:spMkLst>
        </pc:spChg>
        <pc:spChg chg="add del mod">
          <ac:chgData name="Neemias Informatica Lima" userId="b77af7bd85500281" providerId="LiveId" clId="{5D8413D4-2C8F-4CC7-8535-72AD15A0C5DC}" dt="2025-11-07T19:47:20.696" v="2154" actId="478"/>
          <ac:spMkLst>
            <pc:docMk/>
            <pc:sldMk cId="1768216317" sldId="291"/>
            <ac:spMk id="2" creationId="{CFC254B5-0186-7B0D-39DE-17B6CEB816B7}"/>
          </ac:spMkLst>
        </pc:spChg>
        <pc:spChg chg="add mod">
          <ac:chgData name="Neemias Informatica Lima" userId="b77af7bd85500281" providerId="LiveId" clId="{5D8413D4-2C8F-4CC7-8535-72AD15A0C5DC}" dt="2025-11-08T23:10:35.418" v="3321"/>
          <ac:spMkLst>
            <pc:docMk/>
            <pc:sldMk cId="1768216317" sldId="291"/>
            <ac:spMk id="3" creationId="{578D0281-D85D-A8D6-79B1-C068D4D8DECD}"/>
          </ac:spMkLst>
        </pc:spChg>
        <pc:spChg chg="add del mod">
          <ac:chgData name="Neemias Informatica Lima" userId="b77af7bd85500281" providerId="LiveId" clId="{5D8413D4-2C8F-4CC7-8535-72AD15A0C5DC}" dt="2025-11-07T19:47:20.696" v="2154" actId="478"/>
          <ac:spMkLst>
            <pc:docMk/>
            <pc:sldMk cId="1768216317" sldId="291"/>
            <ac:spMk id="3" creationId="{7C4F164B-C5D2-BCD5-0D87-99BF5BD203FB}"/>
          </ac:spMkLst>
        </pc:spChg>
        <pc:spChg chg="add del mod">
          <ac:chgData name="Neemias Informatica Lima" userId="b77af7bd85500281" providerId="LiveId" clId="{5D8413D4-2C8F-4CC7-8535-72AD15A0C5DC}" dt="2025-11-08T22:45:41.602" v="3119" actId="478"/>
          <ac:spMkLst>
            <pc:docMk/>
            <pc:sldMk cId="1768216317" sldId="291"/>
            <ac:spMk id="3" creationId="{C14FC56B-AFB5-8366-5A8A-AECD3C680697}"/>
          </ac:spMkLst>
        </pc:spChg>
        <pc:spChg chg="add del mod">
          <ac:chgData name="Neemias Informatica Lima" userId="b77af7bd85500281" providerId="LiveId" clId="{5D8413D4-2C8F-4CC7-8535-72AD15A0C5DC}" dt="2025-11-08T10:32:05.330" v="2680" actId="478"/>
          <ac:spMkLst>
            <pc:docMk/>
            <pc:sldMk cId="1768216317" sldId="291"/>
            <ac:spMk id="3" creationId="{D2A2DA48-A466-5123-FA5C-4A2D8B1DE79E}"/>
          </ac:spMkLst>
        </pc:spChg>
        <pc:spChg chg="add del mod">
          <ac:chgData name="Neemias Informatica Lima" userId="b77af7bd85500281" providerId="LiveId" clId="{5D8413D4-2C8F-4CC7-8535-72AD15A0C5DC}" dt="2025-11-08T23:10:35.042" v="3320" actId="478"/>
          <ac:spMkLst>
            <pc:docMk/>
            <pc:sldMk cId="1768216317" sldId="291"/>
            <ac:spMk id="5" creationId="{06816F56-ACD8-984E-D91B-A7E78BD26075}"/>
          </ac:spMkLst>
        </pc:spChg>
        <pc:spChg chg="add del mod">
          <ac:chgData name="Neemias Informatica Lima" userId="b77af7bd85500281" providerId="LiveId" clId="{5D8413D4-2C8F-4CC7-8535-72AD15A0C5DC}" dt="2025-11-08T10:48:34.993" v="2893" actId="478"/>
          <ac:spMkLst>
            <pc:docMk/>
            <pc:sldMk cId="1768216317" sldId="291"/>
            <ac:spMk id="5" creationId="{AC5DBF79-5F09-16B9-86CB-19E62166566F}"/>
          </ac:spMkLst>
        </pc:spChg>
        <pc:spChg chg="add del mod">
          <ac:chgData name="Neemias Informatica Lima" userId="b77af7bd85500281" providerId="LiveId" clId="{5D8413D4-2C8F-4CC7-8535-72AD15A0C5DC}" dt="2025-11-07T12:35:07.531" v="1834" actId="478"/>
          <ac:spMkLst>
            <pc:docMk/>
            <pc:sldMk cId="1768216317" sldId="291"/>
            <ac:spMk id="5" creationId="{D0AD5C65-FC5A-6E23-B108-FA040E4BEE89}"/>
          </ac:spMkLst>
        </pc:spChg>
        <pc:spChg chg="add del mod">
          <ac:chgData name="Neemias Informatica Lima" userId="b77af7bd85500281" providerId="LiveId" clId="{5D8413D4-2C8F-4CC7-8535-72AD15A0C5DC}" dt="2025-11-07T20:08:29.428" v="2426" actId="478"/>
          <ac:spMkLst>
            <pc:docMk/>
            <pc:sldMk cId="1768216317" sldId="291"/>
            <ac:spMk id="5" creationId="{F54E1D80-7624-46E6-F7A4-9FE04C77FB58}"/>
          </ac:spMkLst>
        </pc:spChg>
        <pc:spChg chg="add del mod">
          <ac:chgData name="Neemias Informatica Lima" userId="b77af7bd85500281" providerId="LiveId" clId="{5D8413D4-2C8F-4CC7-8535-72AD15A0C5DC}" dt="2025-11-08T10:48:34.993" v="2893" actId="478"/>
          <ac:spMkLst>
            <pc:docMk/>
            <pc:sldMk cId="1768216317" sldId="291"/>
            <ac:spMk id="6" creationId="{0D026F16-6281-6FA6-68DE-AFF7418D2090}"/>
          </ac:spMkLst>
        </pc:spChg>
        <pc:spChg chg="add del mod">
          <ac:chgData name="Neemias Informatica Lima" userId="b77af7bd85500281" providerId="LiveId" clId="{5D8413D4-2C8F-4CC7-8535-72AD15A0C5DC}" dt="2025-11-07T20:08:29.428" v="2426" actId="478"/>
          <ac:spMkLst>
            <pc:docMk/>
            <pc:sldMk cId="1768216317" sldId="291"/>
            <ac:spMk id="6" creationId="{0F92DC45-9BE4-65D2-DD02-78AEE97AD1DD}"/>
          </ac:spMkLst>
        </pc:spChg>
        <pc:spChg chg="add del mod">
          <ac:chgData name="Neemias Informatica Lima" userId="b77af7bd85500281" providerId="LiveId" clId="{5D8413D4-2C8F-4CC7-8535-72AD15A0C5DC}" dt="2025-11-08T23:10:35.042" v="3320" actId="478"/>
          <ac:spMkLst>
            <pc:docMk/>
            <pc:sldMk cId="1768216317" sldId="291"/>
            <ac:spMk id="6" creationId="{979D0B0B-9D80-AC65-B037-A35F1A8FB2AF}"/>
          </ac:spMkLst>
        </pc:spChg>
        <pc:spChg chg="add del mod">
          <ac:chgData name="Neemias Informatica Lima" userId="b77af7bd85500281" providerId="LiveId" clId="{5D8413D4-2C8F-4CC7-8535-72AD15A0C5DC}" dt="2025-11-07T12:35:07.531" v="1834" actId="478"/>
          <ac:spMkLst>
            <pc:docMk/>
            <pc:sldMk cId="1768216317" sldId="291"/>
            <ac:spMk id="6" creationId="{E6843C1D-4AD6-7A73-4E2D-4B4B7C276210}"/>
          </ac:spMkLst>
        </pc:spChg>
        <pc:spChg chg="mod">
          <ac:chgData name="Neemias Informatica Lima" userId="b77af7bd85500281" providerId="LiveId" clId="{5D8413D4-2C8F-4CC7-8535-72AD15A0C5DC}" dt="2025-11-08T23:23:27.402" v="3441" actId="34807"/>
          <ac:spMkLst>
            <pc:docMk/>
            <pc:sldMk cId="1768216317" sldId="291"/>
            <ac:spMk id="12" creationId="{FD5EC092-AC81-4728-9A45-4C4BB5B95C65}"/>
          </ac:spMkLst>
        </pc:spChg>
        <pc:spChg chg="mod">
          <ac:chgData name="Neemias Informatica Lima" userId="b77af7bd85500281" providerId="LiveId" clId="{5D8413D4-2C8F-4CC7-8535-72AD15A0C5DC}" dt="2025-11-08T23:21:38.863" v="3421"/>
          <ac:spMkLst>
            <pc:docMk/>
            <pc:sldMk cId="1768216317" sldId="291"/>
            <ac:spMk id="14" creationId="{00000000-0000-0000-0000-000000000000}"/>
          </ac:spMkLst>
        </pc:spChg>
        <pc:picChg chg="add del mod">
          <ac:chgData name="Neemias Informatica Lima" userId="b77af7bd85500281" providerId="LiveId" clId="{5D8413D4-2C8F-4CC7-8535-72AD15A0C5DC}" dt="2025-11-08T10:32:05.330" v="2680" actId="478"/>
          <ac:picMkLst>
            <pc:docMk/>
            <pc:sldMk cId="1768216317" sldId="291"/>
            <ac:picMk id="4" creationId="{3421B2E6-3E5D-FF12-4511-343C4AC3BBFA}"/>
          </ac:picMkLst>
        </pc:picChg>
        <pc:picChg chg="add mod">
          <ac:chgData name="Neemias Informatica Lima" userId="b77af7bd85500281" providerId="LiveId" clId="{5D8413D4-2C8F-4CC7-8535-72AD15A0C5DC}" dt="2025-11-08T23:10:35.418" v="3321"/>
          <ac:picMkLst>
            <pc:docMk/>
            <pc:sldMk cId="1768216317" sldId="291"/>
            <ac:picMk id="4" creationId="{77767569-87B5-BF5D-195D-F186879FC608}"/>
          </ac:picMkLst>
        </pc:picChg>
        <pc:picChg chg="add del mod">
          <ac:chgData name="Neemias Informatica Lima" userId="b77af7bd85500281" providerId="LiveId" clId="{5D8413D4-2C8F-4CC7-8535-72AD15A0C5DC}" dt="2025-11-07T19:47:20.696" v="2154" actId="478"/>
          <ac:picMkLst>
            <pc:docMk/>
            <pc:sldMk cId="1768216317" sldId="291"/>
            <ac:picMk id="4" creationId="{B9514986-95E4-69C7-7296-5FFA3C459320}"/>
          </ac:picMkLst>
        </pc:picChg>
        <pc:picChg chg="add del mod">
          <ac:chgData name="Neemias Informatica Lima" userId="b77af7bd85500281" providerId="LiveId" clId="{5D8413D4-2C8F-4CC7-8535-72AD15A0C5DC}" dt="2025-11-08T22:45:41.602" v="3119" actId="478"/>
          <ac:picMkLst>
            <pc:docMk/>
            <pc:sldMk cId="1768216317" sldId="291"/>
            <ac:picMk id="4" creationId="{CA099FF6-3628-DD9F-3C4A-18DF71307571}"/>
          </ac:picMkLst>
        </pc:picChg>
        <pc:picChg chg="add mod">
          <ac:chgData name="Neemias Informatica Lima" userId="b77af7bd85500281" providerId="LiveId" clId="{5D8413D4-2C8F-4CC7-8535-72AD15A0C5DC}" dt="2025-11-04T22:58:03.510" v="93"/>
          <ac:picMkLst>
            <pc:docMk/>
            <pc:sldMk cId="1768216317" sldId="291"/>
            <ac:picMk id="7" creationId="{4A571CDB-AA4C-7E58-0A54-E7C783460207}"/>
          </ac:picMkLst>
        </pc:picChg>
        <pc:picChg chg="add del mod">
          <ac:chgData name="Neemias Informatica Lima" userId="b77af7bd85500281" providerId="LiveId" clId="{5D8413D4-2C8F-4CC7-8535-72AD15A0C5DC}" dt="2025-11-08T10:48:34.993" v="2893" actId="478"/>
          <ac:picMkLst>
            <pc:docMk/>
            <pc:sldMk cId="1768216317" sldId="291"/>
            <ac:picMk id="8" creationId="{23AFAA0E-8D18-857D-0056-32111973107C}"/>
          </ac:picMkLst>
        </pc:picChg>
        <pc:picChg chg="add del mod">
          <ac:chgData name="Neemias Informatica Lima" userId="b77af7bd85500281" providerId="LiveId" clId="{5D8413D4-2C8F-4CC7-8535-72AD15A0C5DC}" dt="2025-11-08T23:10:35.042" v="3320" actId="478"/>
          <ac:picMkLst>
            <pc:docMk/>
            <pc:sldMk cId="1768216317" sldId="291"/>
            <ac:picMk id="8" creationId="{55590F7C-9E7C-773E-AC4C-82E0BF3A8EA0}"/>
          </ac:picMkLst>
        </pc:picChg>
        <pc:picChg chg="add del mod">
          <ac:chgData name="Neemias Informatica Lima" userId="b77af7bd85500281" providerId="LiveId" clId="{5D8413D4-2C8F-4CC7-8535-72AD15A0C5DC}" dt="2025-11-07T12:35:07.531" v="1834" actId="478"/>
          <ac:picMkLst>
            <pc:docMk/>
            <pc:sldMk cId="1768216317" sldId="291"/>
            <ac:picMk id="8" creationId="{689C941E-B56E-8E16-8C91-193D3EC5EB52}"/>
          </ac:picMkLst>
        </pc:picChg>
        <pc:picChg chg="add del mod">
          <ac:chgData name="Neemias Informatica Lima" userId="b77af7bd85500281" providerId="LiveId" clId="{5D8413D4-2C8F-4CC7-8535-72AD15A0C5DC}" dt="2025-11-07T20:08:29.428" v="2426" actId="478"/>
          <ac:picMkLst>
            <pc:docMk/>
            <pc:sldMk cId="1768216317" sldId="291"/>
            <ac:picMk id="8" creationId="{FD634618-78AE-B51F-EDA6-FAA45C6C79A3}"/>
          </ac:picMkLst>
        </pc:picChg>
      </pc:sldChg>
      <pc:sldChg chg="addSp delSp modSp mod">
        <pc:chgData name="Neemias Informatica Lima" userId="b77af7bd85500281" providerId="LiveId" clId="{5D8413D4-2C8F-4CC7-8535-72AD15A0C5DC}" dt="2025-11-08T23:25:39.744" v="3463" actId="34807"/>
        <pc:sldMkLst>
          <pc:docMk/>
          <pc:sldMk cId="3757265641" sldId="292"/>
        </pc:sldMkLst>
        <pc:spChg chg="add del mod">
          <ac:chgData name="Neemias Informatica Lima" userId="b77af7bd85500281" providerId="LiveId" clId="{5D8413D4-2C8F-4CC7-8535-72AD15A0C5DC}" dt="2025-11-07T19:47:31.255" v="2158" actId="478"/>
          <ac:spMkLst>
            <pc:docMk/>
            <pc:sldMk cId="3757265641" sldId="292"/>
            <ac:spMk id="2" creationId="{6722AB16-62BA-CBC8-E535-661A662C80D5}"/>
          </ac:spMkLst>
        </pc:spChg>
        <pc:spChg chg="add del mod">
          <ac:chgData name="Neemias Informatica Lima" userId="b77af7bd85500281" providerId="LiveId" clId="{5D8413D4-2C8F-4CC7-8535-72AD15A0C5DC}" dt="2025-11-08T22:45:54.386" v="3123" actId="478"/>
          <ac:spMkLst>
            <pc:docMk/>
            <pc:sldMk cId="3757265641" sldId="292"/>
            <ac:spMk id="2" creationId="{8BA9D7FB-6D4C-2AE1-E237-789D424A3E3B}"/>
          </ac:spMkLst>
        </pc:spChg>
        <pc:spChg chg="add del mod">
          <ac:chgData name="Neemias Informatica Lima" userId="b77af7bd85500281" providerId="LiveId" clId="{5D8413D4-2C8F-4CC7-8535-72AD15A0C5DC}" dt="2025-11-08T10:32:22.355" v="2684" actId="478"/>
          <ac:spMkLst>
            <pc:docMk/>
            <pc:sldMk cId="3757265641" sldId="292"/>
            <ac:spMk id="2" creationId="{F4027669-5E0D-DC38-6EC7-7347F33EC554}"/>
          </ac:spMkLst>
        </pc:spChg>
        <pc:spChg chg="add mod">
          <ac:chgData name="Neemias Informatica Lima" userId="b77af7bd85500281" providerId="LiveId" clId="{5D8413D4-2C8F-4CC7-8535-72AD15A0C5DC}" dt="2025-11-08T23:10:53.943" v="3325"/>
          <ac:spMkLst>
            <pc:docMk/>
            <pc:sldMk cId="3757265641" sldId="292"/>
            <ac:spMk id="2" creationId="{FAE7C46F-2F9D-23FA-B066-1139BAFB1C6A}"/>
          </ac:spMkLst>
        </pc:spChg>
        <pc:spChg chg="add mod">
          <ac:chgData name="Neemias Informatica Lima" userId="b77af7bd85500281" providerId="LiveId" clId="{5D8413D4-2C8F-4CC7-8535-72AD15A0C5DC}" dt="2025-11-08T23:10:53.943" v="3325"/>
          <ac:spMkLst>
            <pc:docMk/>
            <pc:sldMk cId="3757265641" sldId="292"/>
            <ac:spMk id="3" creationId="{30741FBA-A73B-935B-E47A-3B8F731CEF89}"/>
          </ac:spMkLst>
        </pc:spChg>
        <pc:spChg chg="add del mod">
          <ac:chgData name="Neemias Informatica Lima" userId="b77af7bd85500281" providerId="LiveId" clId="{5D8413D4-2C8F-4CC7-8535-72AD15A0C5DC}" dt="2025-11-08T10:32:22.355" v="2684" actId="478"/>
          <ac:spMkLst>
            <pc:docMk/>
            <pc:sldMk cId="3757265641" sldId="292"/>
            <ac:spMk id="3" creationId="{3434BE80-8D93-38C1-9C80-A642207E18C5}"/>
          </ac:spMkLst>
        </pc:spChg>
        <pc:spChg chg="add del mod">
          <ac:chgData name="Neemias Informatica Lima" userId="b77af7bd85500281" providerId="LiveId" clId="{5D8413D4-2C8F-4CC7-8535-72AD15A0C5DC}" dt="2025-11-07T19:47:31.255" v="2158" actId="478"/>
          <ac:spMkLst>
            <pc:docMk/>
            <pc:sldMk cId="3757265641" sldId="292"/>
            <ac:spMk id="3" creationId="{C4A971ED-C9BF-746F-3841-AEA214EEB9B8}"/>
          </ac:spMkLst>
        </pc:spChg>
        <pc:spChg chg="add del mod">
          <ac:chgData name="Neemias Informatica Lima" userId="b77af7bd85500281" providerId="LiveId" clId="{5D8413D4-2C8F-4CC7-8535-72AD15A0C5DC}" dt="2025-11-08T22:45:54.386" v="3123" actId="478"/>
          <ac:spMkLst>
            <pc:docMk/>
            <pc:sldMk cId="3757265641" sldId="292"/>
            <ac:spMk id="3" creationId="{C7417662-EDBE-58F6-1C36-BC96B41E207E}"/>
          </ac:spMkLst>
        </pc:spChg>
        <pc:spChg chg="add del mod">
          <ac:chgData name="Neemias Informatica Lima" userId="b77af7bd85500281" providerId="LiveId" clId="{5D8413D4-2C8F-4CC7-8535-72AD15A0C5DC}" dt="2025-11-08T23:10:53.442" v="3324" actId="478"/>
          <ac:spMkLst>
            <pc:docMk/>
            <pc:sldMk cId="3757265641" sldId="292"/>
            <ac:spMk id="5" creationId="{0A8B6C2E-72B0-9D0E-C3E4-FE87B3702186}"/>
          </ac:spMkLst>
        </pc:spChg>
        <pc:spChg chg="add del mod">
          <ac:chgData name="Neemias Informatica Lima" userId="b77af7bd85500281" providerId="LiveId" clId="{5D8413D4-2C8F-4CC7-8535-72AD15A0C5DC}" dt="2025-11-07T12:35:19.160" v="1838" actId="478"/>
          <ac:spMkLst>
            <pc:docMk/>
            <pc:sldMk cId="3757265641" sldId="292"/>
            <ac:spMk id="5" creationId="{3F2EB050-00F4-E0EC-286A-6B49EF67F658}"/>
          </ac:spMkLst>
        </pc:spChg>
        <pc:spChg chg="add del mod">
          <ac:chgData name="Neemias Informatica Lima" userId="b77af7bd85500281" providerId="LiveId" clId="{5D8413D4-2C8F-4CC7-8535-72AD15A0C5DC}" dt="2025-11-08T10:48:49.314" v="2897" actId="478"/>
          <ac:spMkLst>
            <pc:docMk/>
            <pc:sldMk cId="3757265641" sldId="292"/>
            <ac:spMk id="5" creationId="{A3A1BF39-81C1-7775-22D5-C51F8A29F5B4}"/>
          </ac:spMkLst>
        </pc:spChg>
        <pc:spChg chg="add del mod">
          <ac:chgData name="Neemias Informatica Lima" userId="b77af7bd85500281" providerId="LiveId" clId="{5D8413D4-2C8F-4CC7-8535-72AD15A0C5DC}" dt="2025-11-07T20:08:40.609" v="2430" actId="478"/>
          <ac:spMkLst>
            <pc:docMk/>
            <pc:sldMk cId="3757265641" sldId="292"/>
            <ac:spMk id="5" creationId="{AB1A4161-C0C4-426C-1266-D96BD919C44C}"/>
          </ac:spMkLst>
        </pc:spChg>
        <pc:spChg chg="add del mod">
          <ac:chgData name="Neemias Informatica Lima" userId="b77af7bd85500281" providerId="LiveId" clId="{5D8413D4-2C8F-4CC7-8535-72AD15A0C5DC}" dt="2025-11-07T12:35:19.160" v="1838" actId="478"/>
          <ac:spMkLst>
            <pc:docMk/>
            <pc:sldMk cId="3757265641" sldId="292"/>
            <ac:spMk id="6" creationId="{36253701-478F-2767-FA4D-1DFF4D4EBD95}"/>
          </ac:spMkLst>
        </pc:spChg>
        <pc:spChg chg="add del mod">
          <ac:chgData name="Neemias Informatica Lima" userId="b77af7bd85500281" providerId="LiveId" clId="{5D8413D4-2C8F-4CC7-8535-72AD15A0C5DC}" dt="2025-11-07T20:08:40.609" v="2430" actId="478"/>
          <ac:spMkLst>
            <pc:docMk/>
            <pc:sldMk cId="3757265641" sldId="292"/>
            <ac:spMk id="6" creationId="{649D9839-D84D-87E8-6556-6EDD3202557B}"/>
          </ac:spMkLst>
        </pc:spChg>
        <pc:spChg chg="add del mod">
          <ac:chgData name="Neemias Informatica Lima" userId="b77af7bd85500281" providerId="LiveId" clId="{5D8413D4-2C8F-4CC7-8535-72AD15A0C5DC}" dt="2025-11-08T10:48:49.314" v="2897" actId="478"/>
          <ac:spMkLst>
            <pc:docMk/>
            <pc:sldMk cId="3757265641" sldId="292"/>
            <ac:spMk id="6" creationId="{C4F7C652-AD48-38F3-68F6-69AEA6143234}"/>
          </ac:spMkLst>
        </pc:spChg>
        <pc:spChg chg="add del mod">
          <ac:chgData name="Neemias Informatica Lima" userId="b77af7bd85500281" providerId="LiveId" clId="{5D8413D4-2C8F-4CC7-8535-72AD15A0C5DC}" dt="2025-11-08T23:10:53.442" v="3324" actId="478"/>
          <ac:spMkLst>
            <pc:docMk/>
            <pc:sldMk cId="3757265641" sldId="292"/>
            <ac:spMk id="6" creationId="{D1C271AD-FBFC-2620-BFBF-71344D1DF2E0}"/>
          </ac:spMkLst>
        </pc:spChg>
        <pc:spChg chg="mod">
          <ac:chgData name="Neemias Informatica Lima" userId="b77af7bd85500281" providerId="LiveId" clId="{5D8413D4-2C8F-4CC7-8535-72AD15A0C5DC}" dt="2025-11-08T23:25:39.744" v="3463" actId="34807"/>
          <ac:spMkLst>
            <pc:docMk/>
            <pc:sldMk cId="3757265641" sldId="292"/>
            <ac:spMk id="12" creationId="{1EC42BAA-B890-43DD-B4F0-9AB5685AF2FE}"/>
          </ac:spMkLst>
        </pc:spChg>
        <pc:spChg chg="mod">
          <ac:chgData name="Neemias Informatica Lima" userId="b77af7bd85500281" providerId="LiveId" clId="{5D8413D4-2C8F-4CC7-8535-72AD15A0C5DC}" dt="2025-11-08T23:24:27.205" v="3447"/>
          <ac:spMkLst>
            <pc:docMk/>
            <pc:sldMk cId="3757265641" sldId="292"/>
            <ac:spMk id="14" creationId="{00000000-0000-0000-0000-000000000000}"/>
          </ac:spMkLst>
        </pc:spChg>
        <pc:picChg chg="add del mod">
          <ac:chgData name="Neemias Informatica Lima" userId="b77af7bd85500281" providerId="LiveId" clId="{5D8413D4-2C8F-4CC7-8535-72AD15A0C5DC}" dt="2025-11-08T22:45:54.386" v="3123" actId="478"/>
          <ac:picMkLst>
            <pc:docMk/>
            <pc:sldMk cId="3757265641" sldId="292"/>
            <ac:picMk id="4" creationId="{4E27B835-D801-CD6D-4DAD-70DAA9BD730E}"/>
          </ac:picMkLst>
        </pc:picChg>
        <pc:picChg chg="add del mod">
          <ac:chgData name="Neemias Informatica Lima" userId="b77af7bd85500281" providerId="LiveId" clId="{5D8413D4-2C8F-4CC7-8535-72AD15A0C5DC}" dt="2025-11-08T10:32:22.355" v="2684" actId="478"/>
          <ac:picMkLst>
            <pc:docMk/>
            <pc:sldMk cId="3757265641" sldId="292"/>
            <ac:picMk id="4" creationId="{5CED8566-75D3-5562-1C59-88B589EC1D59}"/>
          </ac:picMkLst>
        </pc:picChg>
        <pc:picChg chg="add del mod">
          <ac:chgData name="Neemias Informatica Lima" userId="b77af7bd85500281" providerId="LiveId" clId="{5D8413D4-2C8F-4CC7-8535-72AD15A0C5DC}" dt="2025-11-07T19:47:31.255" v="2158" actId="478"/>
          <ac:picMkLst>
            <pc:docMk/>
            <pc:sldMk cId="3757265641" sldId="292"/>
            <ac:picMk id="4" creationId="{6384E8E8-480E-BCD7-219D-DD1084774214}"/>
          </ac:picMkLst>
        </pc:picChg>
        <pc:picChg chg="add mod">
          <ac:chgData name="Neemias Informatica Lima" userId="b77af7bd85500281" providerId="LiveId" clId="{5D8413D4-2C8F-4CC7-8535-72AD15A0C5DC}" dt="2025-11-08T23:10:53.943" v="3325"/>
          <ac:picMkLst>
            <pc:docMk/>
            <pc:sldMk cId="3757265641" sldId="292"/>
            <ac:picMk id="4" creationId="{C8806EA8-C0B4-D2D0-7BCB-A1F2C1BA16B9}"/>
          </ac:picMkLst>
        </pc:picChg>
        <pc:picChg chg="add del mod">
          <ac:chgData name="Neemias Informatica Lima" userId="b77af7bd85500281" providerId="LiveId" clId="{5D8413D4-2C8F-4CC7-8535-72AD15A0C5DC}" dt="2025-11-08T23:10:53.442" v="3324" actId="478"/>
          <ac:picMkLst>
            <pc:docMk/>
            <pc:sldMk cId="3757265641" sldId="292"/>
            <ac:picMk id="7" creationId="{46BB4751-A1F3-F93C-396F-846196BDA3E9}"/>
          </ac:picMkLst>
        </pc:picChg>
        <pc:picChg chg="add del mod">
          <ac:chgData name="Neemias Informatica Lima" userId="b77af7bd85500281" providerId="LiveId" clId="{5D8413D4-2C8F-4CC7-8535-72AD15A0C5DC}" dt="2025-11-07T20:08:40.609" v="2430" actId="478"/>
          <ac:picMkLst>
            <pc:docMk/>
            <pc:sldMk cId="3757265641" sldId="292"/>
            <ac:picMk id="7" creationId="{6479E8F2-3331-02FE-687E-F692274C8C66}"/>
          </ac:picMkLst>
        </pc:picChg>
        <pc:picChg chg="add del mod">
          <ac:chgData name="Neemias Informatica Lima" userId="b77af7bd85500281" providerId="LiveId" clId="{5D8413D4-2C8F-4CC7-8535-72AD15A0C5DC}" dt="2025-11-07T12:35:19.160" v="1838" actId="478"/>
          <ac:picMkLst>
            <pc:docMk/>
            <pc:sldMk cId="3757265641" sldId="292"/>
            <ac:picMk id="7" creationId="{8C827F7F-A1F8-B131-9961-0A184B2EAF5F}"/>
          </ac:picMkLst>
        </pc:picChg>
        <pc:picChg chg="add del mod">
          <ac:chgData name="Neemias Informatica Lima" userId="b77af7bd85500281" providerId="LiveId" clId="{5D8413D4-2C8F-4CC7-8535-72AD15A0C5DC}" dt="2025-11-08T10:48:49.314" v="2897" actId="478"/>
          <ac:picMkLst>
            <pc:docMk/>
            <pc:sldMk cId="3757265641" sldId="292"/>
            <ac:picMk id="7" creationId="{BB58640B-088D-24E2-772C-A3149268646F}"/>
          </ac:picMkLst>
        </pc:picChg>
        <pc:picChg chg="add mod">
          <ac:chgData name="Neemias Informatica Lima" userId="b77af7bd85500281" providerId="LiveId" clId="{5D8413D4-2C8F-4CC7-8535-72AD15A0C5DC}" dt="2025-11-04T22:58:19.840" v="97"/>
          <ac:picMkLst>
            <pc:docMk/>
            <pc:sldMk cId="3757265641" sldId="292"/>
            <ac:picMk id="8" creationId="{25825F36-75FC-A251-510F-671EC8FF179A}"/>
          </ac:picMkLst>
        </pc:picChg>
      </pc:sldChg>
      <pc:sldChg chg="addSp delSp modSp mod">
        <pc:chgData name="Neemias Informatica Lima" userId="b77af7bd85500281" providerId="LiveId" clId="{5D8413D4-2C8F-4CC7-8535-72AD15A0C5DC}" dt="2025-11-08T23:26:02.987" v="3467" actId="34807"/>
        <pc:sldMkLst>
          <pc:docMk/>
          <pc:sldMk cId="3114938747" sldId="293"/>
        </pc:sldMkLst>
        <pc:spChg chg="add mod">
          <ac:chgData name="Neemias Informatica Lima" userId="b77af7bd85500281" providerId="LiveId" clId="{5D8413D4-2C8F-4CC7-8535-72AD15A0C5DC}" dt="2025-11-08T23:11:02.311" v="3327"/>
          <ac:spMkLst>
            <pc:docMk/>
            <pc:sldMk cId="3114938747" sldId="293"/>
            <ac:spMk id="2" creationId="{232ADE8F-E992-54EB-661A-1A3CAA4376E9}"/>
          </ac:spMkLst>
        </pc:spChg>
        <pc:spChg chg="add del mod">
          <ac:chgData name="Neemias Informatica Lima" userId="b77af7bd85500281" providerId="LiveId" clId="{5D8413D4-2C8F-4CC7-8535-72AD15A0C5DC}" dt="2025-11-07T19:47:36.040" v="2160" actId="478"/>
          <ac:spMkLst>
            <pc:docMk/>
            <pc:sldMk cId="3114938747" sldId="293"/>
            <ac:spMk id="2" creationId="{2CC37883-CBAC-4603-0BF3-F3632B190E47}"/>
          </ac:spMkLst>
        </pc:spChg>
        <pc:spChg chg="add del mod">
          <ac:chgData name="Neemias Informatica Lima" userId="b77af7bd85500281" providerId="LiveId" clId="{5D8413D4-2C8F-4CC7-8535-72AD15A0C5DC}" dt="2025-11-08T22:45:59.763" v="3125" actId="478"/>
          <ac:spMkLst>
            <pc:docMk/>
            <pc:sldMk cId="3114938747" sldId="293"/>
            <ac:spMk id="2" creationId="{8983F623-195F-BEE4-79AA-1D61458D4D9C}"/>
          </ac:spMkLst>
        </pc:spChg>
        <pc:spChg chg="add del mod">
          <ac:chgData name="Neemias Informatica Lima" userId="b77af7bd85500281" providerId="LiveId" clId="{5D8413D4-2C8F-4CC7-8535-72AD15A0C5DC}" dt="2025-11-08T10:32:28.674" v="2686" actId="478"/>
          <ac:spMkLst>
            <pc:docMk/>
            <pc:sldMk cId="3114938747" sldId="293"/>
            <ac:spMk id="2" creationId="{E63E5110-8B41-0F0C-7CC2-6B90523D5A75}"/>
          </ac:spMkLst>
        </pc:spChg>
        <pc:spChg chg="add del mod">
          <ac:chgData name="Neemias Informatica Lima" userId="b77af7bd85500281" providerId="LiveId" clId="{5D8413D4-2C8F-4CC7-8535-72AD15A0C5DC}" dt="2025-11-08T22:45:59.763" v="3125" actId="478"/>
          <ac:spMkLst>
            <pc:docMk/>
            <pc:sldMk cId="3114938747" sldId="293"/>
            <ac:spMk id="3" creationId="{0D015F0C-358F-5A5B-0C0B-909A113C59A1}"/>
          </ac:spMkLst>
        </pc:spChg>
        <pc:spChg chg="add mod">
          <ac:chgData name="Neemias Informatica Lima" userId="b77af7bd85500281" providerId="LiveId" clId="{5D8413D4-2C8F-4CC7-8535-72AD15A0C5DC}" dt="2025-11-08T23:11:02.311" v="3327"/>
          <ac:spMkLst>
            <pc:docMk/>
            <pc:sldMk cId="3114938747" sldId="293"/>
            <ac:spMk id="3" creationId="{3090AA7A-93F8-C781-3E1B-A4F87A6E9EB9}"/>
          </ac:spMkLst>
        </pc:spChg>
        <pc:spChg chg="add del mod">
          <ac:chgData name="Neemias Informatica Lima" userId="b77af7bd85500281" providerId="LiveId" clId="{5D8413D4-2C8F-4CC7-8535-72AD15A0C5DC}" dt="2025-11-07T19:47:36.040" v="2160" actId="478"/>
          <ac:spMkLst>
            <pc:docMk/>
            <pc:sldMk cId="3114938747" sldId="293"/>
            <ac:spMk id="3" creationId="{5BD8C84D-9EE4-B01F-3C2F-9B83979E0E24}"/>
          </ac:spMkLst>
        </pc:spChg>
        <pc:spChg chg="add del mod">
          <ac:chgData name="Neemias Informatica Lima" userId="b77af7bd85500281" providerId="LiveId" clId="{5D8413D4-2C8F-4CC7-8535-72AD15A0C5DC}" dt="2025-11-08T10:32:28.674" v="2686" actId="478"/>
          <ac:spMkLst>
            <pc:docMk/>
            <pc:sldMk cId="3114938747" sldId="293"/>
            <ac:spMk id="3" creationId="{74DC802C-1D84-C6BB-E6A4-A7BCD6A5602B}"/>
          </ac:spMkLst>
        </pc:spChg>
        <pc:spChg chg="add del mod">
          <ac:chgData name="Neemias Informatica Lima" userId="b77af7bd85500281" providerId="LiveId" clId="{5D8413D4-2C8F-4CC7-8535-72AD15A0C5DC}" dt="2025-11-07T20:08:46.121" v="2432" actId="478"/>
          <ac:spMkLst>
            <pc:docMk/>
            <pc:sldMk cId="3114938747" sldId="293"/>
            <ac:spMk id="5" creationId="{3F7B087E-789A-2776-F1A0-FE98599A67B4}"/>
          </ac:spMkLst>
        </pc:spChg>
        <pc:spChg chg="add del mod">
          <ac:chgData name="Neemias Informatica Lima" userId="b77af7bd85500281" providerId="LiveId" clId="{5D8413D4-2C8F-4CC7-8535-72AD15A0C5DC}" dt="2025-11-08T23:11:01.858" v="3326" actId="478"/>
          <ac:spMkLst>
            <pc:docMk/>
            <pc:sldMk cId="3114938747" sldId="293"/>
            <ac:spMk id="5" creationId="{51C7EBFF-4AA3-BDB7-0080-F476C394FA31}"/>
          </ac:spMkLst>
        </pc:spChg>
        <pc:spChg chg="add del mod">
          <ac:chgData name="Neemias Informatica Lima" userId="b77af7bd85500281" providerId="LiveId" clId="{5D8413D4-2C8F-4CC7-8535-72AD15A0C5DC}" dt="2025-11-08T10:48:55.386" v="2899" actId="478"/>
          <ac:spMkLst>
            <pc:docMk/>
            <pc:sldMk cId="3114938747" sldId="293"/>
            <ac:spMk id="5" creationId="{64748E7B-3278-64A8-285E-38D9AE9ED888}"/>
          </ac:spMkLst>
        </pc:spChg>
        <pc:spChg chg="add del mod">
          <ac:chgData name="Neemias Informatica Lima" userId="b77af7bd85500281" providerId="LiveId" clId="{5D8413D4-2C8F-4CC7-8535-72AD15A0C5DC}" dt="2025-11-07T12:35:26.040" v="1840" actId="478"/>
          <ac:spMkLst>
            <pc:docMk/>
            <pc:sldMk cId="3114938747" sldId="293"/>
            <ac:spMk id="5" creationId="{87730669-98E8-04C4-47A2-091E10160A8B}"/>
          </ac:spMkLst>
        </pc:spChg>
        <pc:spChg chg="add del mod">
          <ac:chgData name="Neemias Informatica Lima" userId="b77af7bd85500281" providerId="LiveId" clId="{5D8413D4-2C8F-4CC7-8535-72AD15A0C5DC}" dt="2025-11-08T23:11:01.858" v="3326" actId="478"/>
          <ac:spMkLst>
            <pc:docMk/>
            <pc:sldMk cId="3114938747" sldId="293"/>
            <ac:spMk id="6" creationId="{257C9C43-692F-0CE6-3347-B121F19322FB}"/>
          </ac:spMkLst>
        </pc:spChg>
        <pc:spChg chg="add del mod">
          <ac:chgData name="Neemias Informatica Lima" userId="b77af7bd85500281" providerId="LiveId" clId="{5D8413D4-2C8F-4CC7-8535-72AD15A0C5DC}" dt="2025-11-07T12:35:26.040" v="1840" actId="478"/>
          <ac:spMkLst>
            <pc:docMk/>
            <pc:sldMk cId="3114938747" sldId="293"/>
            <ac:spMk id="6" creationId="{2EBF9895-AECC-EF07-9C78-6FE5C3B99827}"/>
          </ac:spMkLst>
        </pc:spChg>
        <pc:spChg chg="add del mod">
          <ac:chgData name="Neemias Informatica Lima" userId="b77af7bd85500281" providerId="LiveId" clId="{5D8413D4-2C8F-4CC7-8535-72AD15A0C5DC}" dt="2025-11-08T10:48:55.386" v="2899" actId="478"/>
          <ac:spMkLst>
            <pc:docMk/>
            <pc:sldMk cId="3114938747" sldId="293"/>
            <ac:spMk id="6" creationId="{A6980A1B-4F4C-D7E9-542E-43B27880B38D}"/>
          </ac:spMkLst>
        </pc:spChg>
        <pc:spChg chg="add del mod">
          <ac:chgData name="Neemias Informatica Lima" userId="b77af7bd85500281" providerId="LiveId" clId="{5D8413D4-2C8F-4CC7-8535-72AD15A0C5DC}" dt="2025-11-07T20:08:46.121" v="2432" actId="478"/>
          <ac:spMkLst>
            <pc:docMk/>
            <pc:sldMk cId="3114938747" sldId="293"/>
            <ac:spMk id="6" creationId="{E6D2D3E4-0538-1D6F-A57B-4497FD85F097}"/>
          </ac:spMkLst>
        </pc:spChg>
        <pc:spChg chg="mod">
          <ac:chgData name="Neemias Informatica Lima" userId="b77af7bd85500281" providerId="LiveId" clId="{5D8413D4-2C8F-4CC7-8535-72AD15A0C5DC}" dt="2025-11-08T23:26:02.987" v="3467" actId="34807"/>
          <ac:spMkLst>
            <pc:docMk/>
            <pc:sldMk cId="3114938747" sldId="293"/>
            <ac:spMk id="16" creationId="{CFC8B9D9-C6ED-4706-A104-65D118A5B7F9}"/>
          </ac:spMkLst>
        </pc:spChg>
        <pc:picChg chg="add del mod">
          <ac:chgData name="Neemias Informatica Lima" userId="b77af7bd85500281" providerId="LiveId" clId="{5D8413D4-2C8F-4CC7-8535-72AD15A0C5DC}" dt="2025-11-08T10:32:28.674" v="2686" actId="478"/>
          <ac:picMkLst>
            <pc:docMk/>
            <pc:sldMk cId="3114938747" sldId="293"/>
            <ac:picMk id="4" creationId="{0227C548-2F9A-9CE1-4570-D9782CEE5E9F}"/>
          </ac:picMkLst>
        </pc:picChg>
        <pc:picChg chg="add del mod">
          <ac:chgData name="Neemias Informatica Lima" userId="b77af7bd85500281" providerId="LiveId" clId="{5D8413D4-2C8F-4CC7-8535-72AD15A0C5DC}" dt="2025-11-08T22:45:59.763" v="3125" actId="478"/>
          <ac:picMkLst>
            <pc:docMk/>
            <pc:sldMk cId="3114938747" sldId="293"/>
            <ac:picMk id="4" creationId="{67274D36-A404-BC8F-C0BB-EF79E5ED3761}"/>
          </ac:picMkLst>
        </pc:picChg>
        <pc:picChg chg="add mod">
          <ac:chgData name="Neemias Informatica Lima" userId="b77af7bd85500281" providerId="LiveId" clId="{5D8413D4-2C8F-4CC7-8535-72AD15A0C5DC}" dt="2025-11-08T23:11:02.311" v="3327"/>
          <ac:picMkLst>
            <pc:docMk/>
            <pc:sldMk cId="3114938747" sldId="293"/>
            <ac:picMk id="4" creationId="{86933438-C3DF-64DE-A09D-4F540FAAA00E}"/>
          </ac:picMkLst>
        </pc:picChg>
        <pc:picChg chg="add del mod">
          <ac:chgData name="Neemias Informatica Lima" userId="b77af7bd85500281" providerId="LiveId" clId="{5D8413D4-2C8F-4CC7-8535-72AD15A0C5DC}" dt="2025-11-07T19:47:36.040" v="2160" actId="478"/>
          <ac:picMkLst>
            <pc:docMk/>
            <pc:sldMk cId="3114938747" sldId="293"/>
            <ac:picMk id="4" creationId="{A332EA28-E685-B3EC-E022-81B998932DA1}"/>
          </ac:picMkLst>
        </pc:picChg>
        <pc:picChg chg="add del mod">
          <ac:chgData name="Neemias Informatica Lima" userId="b77af7bd85500281" providerId="LiveId" clId="{5D8413D4-2C8F-4CC7-8535-72AD15A0C5DC}" dt="2025-11-08T10:48:55.386" v="2899" actId="478"/>
          <ac:picMkLst>
            <pc:docMk/>
            <pc:sldMk cId="3114938747" sldId="293"/>
            <ac:picMk id="7" creationId="{4D767CCC-7CC5-EBEA-CC35-1AFB1096D83A}"/>
          </ac:picMkLst>
        </pc:picChg>
        <pc:picChg chg="add del mod">
          <ac:chgData name="Neemias Informatica Lima" userId="b77af7bd85500281" providerId="LiveId" clId="{5D8413D4-2C8F-4CC7-8535-72AD15A0C5DC}" dt="2025-11-08T23:11:01.858" v="3326" actId="478"/>
          <ac:picMkLst>
            <pc:docMk/>
            <pc:sldMk cId="3114938747" sldId="293"/>
            <ac:picMk id="7" creationId="{798F39E1-D2ED-18A3-5859-73D33A96626D}"/>
          </ac:picMkLst>
        </pc:picChg>
        <pc:picChg chg="add del mod">
          <ac:chgData name="Neemias Informatica Lima" userId="b77af7bd85500281" providerId="LiveId" clId="{5D8413D4-2C8F-4CC7-8535-72AD15A0C5DC}" dt="2025-11-07T20:08:46.121" v="2432" actId="478"/>
          <ac:picMkLst>
            <pc:docMk/>
            <pc:sldMk cId="3114938747" sldId="293"/>
            <ac:picMk id="7" creationId="{E87EEF3E-1375-E99F-0801-5A3DFA966291}"/>
          </ac:picMkLst>
        </pc:picChg>
        <pc:picChg chg="add del mod">
          <ac:chgData name="Neemias Informatica Lima" userId="b77af7bd85500281" providerId="LiveId" clId="{5D8413D4-2C8F-4CC7-8535-72AD15A0C5DC}" dt="2025-11-07T12:35:26.040" v="1840" actId="478"/>
          <ac:picMkLst>
            <pc:docMk/>
            <pc:sldMk cId="3114938747" sldId="293"/>
            <ac:picMk id="7" creationId="{E9768342-769F-32E5-73B3-78C458E4A477}"/>
          </ac:picMkLst>
        </pc:picChg>
        <pc:picChg chg="add mod">
          <ac:chgData name="Neemias Informatica Lima" userId="b77af7bd85500281" providerId="LiveId" clId="{5D8413D4-2C8F-4CC7-8535-72AD15A0C5DC}" dt="2025-11-04T22:59:11.951" v="99"/>
          <ac:picMkLst>
            <pc:docMk/>
            <pc:sldMk cId="3114938747" sldId="293"/>
            <ac:picMk id="8" creationId="{8D837420-C2D6-3E84-801F-8E200D741A49}"/>
          </ac:picMkLst>
        </pc:picChg>
      </pc:sldChg>
      <pc:sldChg chg="new del">
        <pc:chgData name="Neemias Informatica Lima" userId="b77af7bd85500281" providerId="LiveId" clId="{5D8413D4-2C8F-4CC7-8535-72AD15A0C5DC}" dt="2025-11-07T12:37:27.800" v="1845" actId="680"/>
        <pc:sldMkLst>
          <pc:docMk/>
          <pc:sldMk cId="1231123311" sldId="29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08/11/2025</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08/11/2025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11/8/2025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11/8/2025</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11/8/2025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BR"/>
          </a:p>
        </p:txBody>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BR"/>
          </a:p>
        </p:txBody>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11/8/2025</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Convivendo com os outros</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12</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409660" y="3369790"/>
            <a:ext cx="7739986" cy="830997"/>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endParaRPr lang="pt-BR" altLang="pt-BR" sz="1200" i="1" dirty="0">
              <a:latin typeface="Arial Black" panose="020B0A04020102020204" pitchFamily="34" charset="0"/>
              <a:cs typeface="Arial" panose="020B0604020202020204" pitchFamily="34" charset="0"/>
            </a:endParaRPr>
          </a:p>
          <a:p>
            <a:pPr>
              <a:lnSpc>
                <a:spcPct val="100000"/>
              </a:lnSpc>
              <a:spcBef>
                <a:spcPct val="0"/>
              </a:spcBef>
              <a:buNone/>
            </a:pPr>
            <a:r>
              <a:rPr lang="pt-BR" altLang="pt-BR" sz="1200" i="1" dirty="0">
                <a:latin typeface="Arial Black" panose="020B0A04020102020204" pitchFamily="34" charset="0"/>
                <a:cs typeface="Arial" panose="020B0604020202020204" pitchFamily="34" charset="0"/>
              </a:rPr>
              <a:t> “Que a palavra dita por vocês seja sempre agradável, temperada com sal, para que saibam como devem responder a cada um” (Cl 4:6).</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12</a:t>
            </a:r>
          </a:p>
        </p:txBody>
      </p:sp>
      <p:sp>
        <p:nvSpPr>
          <p:cNvPr id="16" name="Retângulo 15"/>
          <p:cNvSpPr>
            <a:spLocks noChangeArrowheads="1"/>
          </p:cNvSpPr>
          <p:nvPr/>
        </p:nvSpPr>
        <p:spPr bwMode="auto">
          <a:xfrm>
            <a:off x="1421476" y="4467372"/>
            <a:ext cx="7739986"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 Cl 3:18-25; 4:1-6; Ef 5:22-25, 33; </a:t>
            </a:r>
            <a:r>
              <a:rPr lang="en-US" altLang="pt-BR" sz="1200" dirty="0" err="1">
                <a:latin typeface="Arial Black" panose="020B0A04020102020204" pitchFamily="34" charset="0"/>
                <a:cs typeface="Arial" panose="020B0604020202020204" pitchFamily="34" charset="0"/>
              </a:rPr>
              <a:t>Pv</a:t>
            </a:r>
            <a:r>
              <a:rPr lang="en-US" altLang="pt-BR" sz="1200" dirty="0">
                <a:latin typeface="Arial Black" panose="020B0A04020102020204" pitchFamily="34" charset="0"/>
                <a:cs typeface="Arial" panose="020B0604020202020204" pitchFamily="34" charset="0"/>
              </a:rPr>
              <a:t> 22:6,15; </a:t>
            </a:r>
            <a:r>
              <a:rPr lang="en-US" altLang="pt-BR" sz="1200" dirty="0" err="1">
                <a:latin typeface="Arial Black" panose="020B0A04020102020204" pitchFamily="34" charset="0"/>
                <a:cs typeface="Arial" panose="020B0604020202020204" pitchFamily="34" charset="0"/>
              </a:rPr>
              <a:t>IPe</a:t>
            </a:r>
            <a:r>
              <a:rPr lang="en-US" altLang="pt-BR" sz="1200" dirty="0">
                <a:latin typeface="Arial Black" panose="020B0A04020102020204" pitchFamily="34" charset="0"/>
                <a:cs typeface="Arial" panose="020B0604020202020204" pitchFamily="34" charset="0"/>
              </a:rPr>
              <a:t> 2:16; </a:t>
            </a:r>
            <a:r>
              <a:rPr lang="en-US" altLang="pt-BR" sz="1200" dirty="0" err="1">
                <a:latin typeface="Arial Black" panose="020B0A04020102020204" pitchFamily="34" charset="0"/>
                <a:cs typeface="Arial" panose="020B0604020202020204" pitchFamily="34" charset="0"/>
              </a:rPr>
              <a:t>ITs</a:t>
            </a:r>
            <a:r>
              <a:rPr lang="en-US" altLang="pt-BR" sz="1200" dirty="0">
                <a:latin typeface="Arial Black" panose="020B0A04020102020204" pitchFamily="34" charset="0"/>
                <a:cs typeface="Arial" panose="020B0604020202020204" pitchFamily="34" charset="0"/>
              </a:rPr>
              <a:t> 5:17</a:t>
            </a:r>
            <a:endParaRPr lang="pt-BR" altLang="pt-BR" sz="1200" dirty="0">
              <a:latin typeface="Arial Black" panose="020B0A04020102020204" pitchFamily="34" charset="0"/>
              <a:cs typeface="Arial" panose="020B0604020202020204" pitchFamily="34" charset="0"/>
            </a:endParaRPr>
          </a:p>
        </p:txBody>
      </p:sp>
      <p:pic>
        <p:nvPicPr>
          <p:cNvPr id="4" name="Imagem 3" descr="Uma imagem contendo Calendário&#10;&#10;O conteúdo gerado por IA pode estar incorreto.">
            <a:extLst>
              <a:ext uri="{FF2B5EF4-FFF2-40B4-BE49-F238E27FC236}">
                <a16:creationId xmlns:a16="http://schemas.microsoft.com/office/drawing/2014/main" id="{1D3C955A-08A4-230B-A51F-9DFABC2DE4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998"/>
            <a:ext cx="1421476" cy="2175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m 7">
            <a:extLst>
              <a:ext uri="{FF2B5EF4-FFF2-40B4-BE49-F238E27FC236}">
                <a16:creationId xmlns:a16="http://schemas.microsoft.com/office/drawing/2014/main" id="{50BFA52E-E3E7-FA22-B0F0-32A5504589B4}"/>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rightnessContrast contrast="20000"/>
                    </a14:imgEffect>
                  </a14:imgLayer>
                </a14:imgProps>
              </a:ext>
            </a:extLst>
          </a:blip>
          <a:stretch>
            <a:fillRect/>
          </a:stretch>
        </p:blipFill>
        <p:spPr>
          <a:xfrm>
            <a:off x="2726822" y="680605"/>
            <a:ext cx="5105662" cy="2063856"/>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 Orando uns pelos outros</a:t>
            </a: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707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rtl="0" eaLnBrk="1" latinLnBrk="0" hangingPunct="1">
              <a:lnSpc>
                <a:spcPct val="90000"/>
              </a:lnSpc>
              <a:spcBef>
                <a:spcPts val="1000"/>
              </a:spcBef>
              <a:buNone/>
            </a:pPr>
            <a:r>
              <a:rPr lang="pt-BR" sz="1600">
                <a:solidFill>
                  <a:srgbClr val="000000"/>
                </a:solidFill>
                <a:effectLst/>
                <a:latin typeface="Arial Black" panose="020B0A04020102020204" pitchFamily="34" charset="0"/>
              </a:rPr>
              <a:t>Paulo também pediu a Deus para que lhe concedesse as palavras adequadas. Ao ler suas cartas ou discursos no livro de Atos, podemos imaginar que ele era sempre eloquente e confiante no que dizia. No entanto, ele solicitava orações para poder transmitir "essa mensagem com clareza" (Cl 4:4, NVT). Além disso, utilizou uma palavra grega importante (dei) na última frase, que significa "como me cumpre fazer", mostrando a necessidade divina de proclamar o evangelho. Paulo entendia a importância de levar essa mensagem aos mais altos níveis do governo romano, incluindo a casa de César.</a:t>
            </a:r>
          </a:p>
          <a:p>
            <a:pPr marL="0" indent="0" algn="just" rtl="0" eaLnBrk="1" latinLnBrk="0" hangingPunct="1">
              <a:lnSpc>
                <a:spcPct val="90000"/>
              </a:lnSpc>
              <a:spcBef>
                <a:spcPts val="1000"/>
              </a:spcBef>
              <a:buNone/>
            </a:pPr>
            <a:r>
              <a:rPr lang="pt-BR" sz="1600">
                <a:solidFill>
                  <a:srgbClr val="000000"/>
                </a:solidFill>
                <a:effectLst/>
                <a:latin typeface="Arial Black" panose="020B0A04020102020204" pitchFamily="34" charset="0"/>
              </a:rPr>
              <a:t>Orar não exige que estejamos sempre ajoelhados. Devemos cultivar o hábito de conversar com o Salvador em momentos de solidão, durante caminhadas ou enquanto realizamos tarefas diárias. Que nosso coração se eleve constantemente, em silêncio, buscando auxílio, iluminação, força e conhecimento.</a:t>
            </a:r>
            <a:endParaRPr lang="pt-BR" altLang="pt-BR" sz="1600" dirty="0">
              <a:latin typeface="Arial Black" panose="020B0A04020102020204" pitchFamily="34" charset="0"/>
              <a:cs typeface="Arial" panose="020B0604020202020204" pitchFamily="34" charset="0"/>
            </a:endParaRP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7" name="Imagem 6" descr="Uma imagem contendo Calendário&#10;&#10;O conteúdo gerado por IA pode estar incorreto.">
            <a:extLst>
              <a:ext uri="{FF2B5EF4-FFF2-40B4-BE49-F238E27FC236}">
                <a16:creationId xmlns:a16="http://schemas.microsoft.com/office/drawing/2014/main" id="{4A571CDB-AA4C-7E58-0A54-E7C783460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63934F83-151C-1AAA-99C0-842467A0CE83}"/>
              </a:ext>
            </a:extLst>
          </p:cNvPr>
          <p:cNvSpPr/>
          <p:nvPr/>
        </p:nvSpPr>
        <p:spPr>
          <a:xfrm>
            <a:off x="7725133" y="71808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3" name="Retângulo 2">
            <a:extLst>
              <a:ext uri="{FF2B5EF4-FFF2-40B4-BE49-F238E27FC236}">
                <a16:creationId xmlns:a16="http://schemas.microsoft.com/office/drawing/2014/main" id="{578D0281-D85D-A8D6-79B1-C068D4D8DECD}"/>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 Cl 3:18-25; 4:1-6; Ef 5:22-25, 33; </a:t>
            </a:r>
            <a:r>
              <a:rPr lang="en-US" altLang="pt-BR" sz="1200" dirty="0" err="1">
                <a:latin typeface="Arial Black" panose="020B0A04020102020204" pitchFamily="34" charset="0"/>
                <a:cs typeface="Arial" panose="020B0604020202020204" pitchFamily="34" charset="0"/>
              </a:rPr>
              <a:t>Pv</a:t>
            </a:r>
            <a:r>
              <a:rPr lang="en-US" altLang="pt-BR" sz="1200" dirty="0">
                <a:latin typeface="Arial Black" panose="020B0A04020102020204" pitchFamily="34" charset="0"/>
                <a:cs typeface="Arial" panose="020B0604020202020204" pitchFamily="34" charset="0"/>
              </a:rPr>
              <a:t> 22:6,15; </a:t>
            </a:r>
            <a:r>
              <a:rPr lang="en-US" altLang="pt-BR" sz="1200" dirty="0" err="1">
                <a:latin typeface="Arial Black" panose="020B0A04020102020204" pitchFamily="34" charset="0"/>
                <a:cs typeface="Arial" panose="020B0604020202020204" pitchFamily="34" charset="0"/>
              </a:rPr>
              <a:t>IPe</a:t>
            </a:r>
            <a:r>
              <a:rPr lang="en-US" altLang="pt-BR" sz="1200" dirty="0">
                <a:latin typeface="Arial Black" panose="020B0A04020102020204" pitchFamily="34" charset="0"/>
                <a:cs typeface="Arial" panose="020B0604020202020204" pitchFamily="34" charset="0"/>
              </a:rPr>
              <a:t> 2:16; </a:t>
            </a:r>
            <a:r>
              <a:rPr lang="en-US" altLang="pt-BR" sz="1200" dirty="0" err="1">
                <a:latin typeface="Arial Black" panose="020B0A04020102020204" pitchFamily="34" charset="0"/>
                <a:cs typeface="Arial" panose="020B0604020202020204" pitchFamily="34" charset="0"/>
              </a:rPr>
              <a:t>ITs</a:t>
            </a:r>
            <a:r>
              <a:rPr lang="en-US" altLang="pt-BR" sz="1200" dirty="0">
                <a:latin typeface="Arial Black" panose="020B0A04020102020204" pitchFamily="34" charset="0"/>
                <a:cs typeface="Arial" panose="020B0604020202020204" pitchFamily="34" charset="0"/>
              </a:rPr>
              <a:t> 5:17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77767569-87B5-BF5D-195D-F186879FC608}"/>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331127" y="-3302"/>
            <a:ext cx="1837479" cy="742762"/>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 Sábios no modo de agir</a:t>
            </a: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 6. Leia Colossenses 4:5, 6. Em que situações Paulo nos ensina que precisamos mais ainda ser “sábios no modo de agir”? Por que isso é importante?</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Reflita sobre suas palavras, suas ações e seu comportamento. Que mensagem você  está transmitindo sobre sua fé e o significado de ser cristão?</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alendário&#10;&#10;O conteúdo gerado por IA pode estar incorreto.">
            <a:extLst>
              <a:ext uri="{FF2B5EF4-FFF2-40B4-BE49-F238E27FC236}">
                <a16:creationId xmlns:a16="http://schemas.microsoft.com/office/drawing/2014/main" id="{E1B69B61-BB2E-C23F-4947-6C893A4228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E3FCE3BA-FA55-1715-845D-12C8789CB91A}"/>
              </a:ext>
            </a:extLst>
          </p:cNvPr>
          <p:cNvSpPr/>
          <p:nvPr/>
        </p:nvSpPr>
        <p:spPr>
          <a:xfrm>
            <a:off x="7725133" y="71808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3" name="Retângulo 2">
            <a:extLst>
              <a:ext uri="{FF2B5EF4-FFF2-40B4-BE49-F238E27FC236}">
                <a16:creationId xmlns:a16="http://schemas.microsoft.com/office/drawing/2014/main" id="{A373ADF8-033D-BA8A-317E-A2ECDFD4C01D}"/>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 Cl 3:18-25; 4:1-6; Ef 5:22-25, 33; </a:t>
            </a:r>
            <a:r>
              <a:rPr lang="en-US" altLang="pt-BR" sz="1200" dirty="0" err="1">
                <a:latin typeface="Arial Black" panose="020B0A04020102020204" pitchFamily="34" charset="0"/>
                <a:cs typeface="Arial" panose="020B0604020202020204" pitchFamily="34" charset="0"/>
              </a:rPr>
              <a:t>Pv</a:t>
            </a:r>
            <a:r>
              <a:rPr lang="en-US" altLang="pt-BR" sz="1200" dirty="0">
                <a:latin typeface="Arial Black" panose="020B0A04020102020204" pitchFamily="34" charset="0"/>
                <a:cs typeface="Arial" panose="020B0604020202020204" pitchFamily="34" charset="0"/>
              </a:rPr>
              <a:t> 22:6,15; </a:t>
            </a:r>
            <a:r>
              <a:rPr lang="en-US" altLang="pt-BR" sz="1200" dirty="0" err="1">
                <a:latin typeface="Arial Black" panose="020B0A04020102020204" pitchFamily="34" charset="0"/>
                <a:cs typeface="Arial" panose="020B0604020202020204" pitchFamily="34" charset="0"/>
              </a:rPr>
              <a:t>IPe</a:t>
            </a:r>
            <a:r>
              <a:rPr lang="en-US" altLang="pt-BR" sz="1200" dirty="0">
                <a:latin typeface="Arial Black" panose="020B0A04020102020204" pitchFamily="34" charset="0"/>
                <a:cs typeface="Arial" panose="020B0604020202020204" pitchFamily="34" charset="0"/>
              </a:rPr>
              <a:t> 2:16; </a:t>
            </a:r>
            <a:r>
              <a:rPr lang="en-US" altLang="pt-BR" sz="1200" dirty="0" err="1">
                <a:latin typeface="Arial Black" panose="020B0A04020102020204" pitchFamily="34" charset="0"/>
                <a:cs typeface="Arial" panose="020B0604020202020204" pitchFamily="34" charset="0"/>
              </a:rPr>
              <a:t>ITs</a:t>
            </a:r>
            <a:r>
              <a:rPr lang="en-US" altLang="pt-BR" sz="1200" dirty="0">
                <a:latin typeface="Arial Black" panose="020B0A04020102020204" pitchFamily="34" charset="0"/>
                <a:cs typeface="Arial" panose="020B0604020202020204" pitchFamily="34" charset="0"/>
              </a:rPr>
              <a:t> 5:17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F16D8E84-F61A-2035-10BC-BA26DF01C88D}"/>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331127" y="-3302"/>
            <a:ext cx="1837479" cy="742762"/>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 Sábios no modo de agir</a:t>
            </a: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707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rtl="0" eaLnBrk="1" latinLnBrk="0" hangingPunct="1">
              <a:lnSpc>
                <a:spcPct val="90000"/>
              </a:lnSpc>
              <a:spcBef>
                <a:spcPts val="1000"/>
              </a:spcBef>
              <a:buNone/>
            </a:pPr>
            <a:r>
              <a:rPr lang="pt-BR" sz="1600">
                <a:solidFill>
                  <a:srgbClr val="000000"/>
                </a:solidFill>
                <a:effectLst/>
                <a:latin typeface="Arial Black" panose="020B0A04020102020204" pitchFamily="34" charset="0"/>
              </a:rPr>
              <a:t>Infelizmente, nós, cristãos, às vezes agimos de forma contrária ao que professamos. Paulo, citando o profeta Isaías, alertou que a conduta dos crentes pode afastar os descrentes: “O nome de Deus é blasfemado entre os gentios por causa de vocês” (Rm 2:24; Is 52:5). A forma como nos relacionamos com os outros, especialmente com aqueles que não compartilham nossa fé, tem grande impacto (Tt 2:5; 2Pe 2:2). Um ambiente familiar cristão, um grupo de jovens reunidos para oração em vez de brincadeiras, pequenas demonstrações de bondade e um espírito paciente e tranquilo transmitem muito para quem nos observa, ajudando a revelar se nossa fé é verdadeira ou não.</a:t>
            </a:r>
          </a:p>
          <a:p>
            <a:pPr marL="0" indent="0" algn="just" rtl="0" eaLnBrk="1" latinLnBrk="0" hangingPunct="1">
              <a:lnSpc>
                <a:spcPct val="90000"/>
              </a:lnSpc>
              <a:spcBef>
                <a:spcPts val="1000"/>
              </a:spcBef>
              <a:buNone/>
            </a:pPr>
            <a:r>
              <a:rPr lang="pt-BR" sz="1600">
                <a:solidFill>
                  <a:srgbClr val="000000"/>
                </a:solidFill>
                <a:effectLst/>
                <a:latin typeface="Arial Black" panose="020B0A04020102020204" pitchFamily="34" charset="0"/>
              </a:rPr>
              <a:t>Em Colossenses 4:6, Paulo destaca a importância das palavras que usamos: “Que a palavra dita por vocês seja sempre agradável.” Isso vai além da simples gentileza ou educação; trata-se de comunicar a graça de Deus por meio da ação do Espírito Santo, com a palavra “temperada com sal.”</a:t>
            </a:r>
            <a:endParaRPr lang="pt-BR" altLang="pt-BR" sz="1600" dirty="0">
              <a:latin typeface="Arial Black" panose="020B0A04020102020204" pitchFamily="34" charset="0"/>
              <a:cs typeface="Arial" panose="020B0604020202020204" pitchFamily="34" charset="0"/>
            </a:endParaRP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Uma imagem contendo Calendário&#10;&#10;O conteúdo gerado por IA pode estar incorreto.">
            <a:extLst>
              <a:ext uri="{FF2B5EF4-FFF2-40B4-BE49-F238E27FC236}">
                <a16:creationId xmlns:a16="http://schemas.microsoft.com/office/drawing/2014/main" id="{25825F36-75FC-A251-510F-671EC8FF17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FAE7C46F-2F9D-23FA-B066-1139BAFB1C6A}"/>
              </a:ext>
            </a:extLst>
          </p:cNvPr>
          <p:cNvSpPr/>
          <p:nvPr/>
        </p:nvSpPr>
        <p:spPr>
          <a:xfrm>
            <a:off x="7725133" y="71808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3" name="Retângulo 2">
            <a:extLst>
              <a:ext uri="{FF2B5EF4-FFF2-40B4-BE49-F238E27FC236}">
                <a16:creationId xmlns:a16="http://schemas.microsoft.com/office/drawing/2014/main" id="{30741FBA-A73B-935B-E47A-3B8F731CEF89}"/>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 Cl 3:18-25; 4:1-6; Ef 5:22-25, 33; </a:t>
            </a:r>
            <a:r>
              <a:rPr lang="en-US" altLang="pt-BR" sz="1200" dirty="0" err="1">
                <a:latin typeface="Arial Black" panose="020B0A04020102020204" pitchFamily="34" charset="0"/>
                <a:cs typeface="Arial" panose="020B0604020202020204" pitchFamily="34" charset="0"/>
              </a:rPr>
              <a:t>Pv</a:t>
            </a:r>
            <a:r>
              <a:rPr lang="en-US" altLang="pt-BR" sz="1200" dirty="0">
                <a:latin typeface="Arial Black" panose="020B0A04020102020204" pitchFamily="34" charset="0"/>
                <a:cs typeface="Arial" panose="020B0604020202020204" pitchFamily="34" charset="0"/>
              </a:rPr>
              <a:t> 22:6,15; </a:t>
            </a:r>
            <a:r>
              <a:rPr lang="en-US" altLang="pt-BR" sz="1200" dirty="0" err="1">
                <a:latin typeface="Arial Black" panose="020B0A04020102020204" pitchFamily="34" charset="0"/>
                <a:cs typeface="Arial" panose="020B0604020202020204" pitchFamily="34" charset="0"/>
              </a:rPr>
              <a:t>IPe</a:t>
            </a:r>
            <a:r>
              <a:rPr lang="en-US" altLang="pt-BR" sz="1200" dirty="0">
                <a:latin typeface="Arial Black" panose="020B0A04020102020204" pitchFamily="34" charset="0"/>
                <a:cs typeface="Arial" panose="020B0604020202020204" pitchFamily="34" charset="0"/>
              </a:rPr>
              <a:t> 2:16; </a:t>
            </a:r>
            <a:r>
              <a:rPr lang="en-US" altLang="pt-BR" sz="1200" dirty="0" err="1">
                <a:latin typeface="Arial Black" panose="020B0A04020102020204" pitchFamily="34" charset="0"/>
                <a:cs typeface="Arial" panose="020B0604020202020204" pitchFamily="34" charset="0"/>
              </a:rPr>
              <a:t>ITs</a:t>
            </a:r>
            <a:r>
              <a:rPr lang="en-US" altLang="pt-BR" sz="1200" dirty="0">
                <a:latin typeface="Arial Black" panose="020B0A04020102020204" pitchFamily="34" charset="0"/>
                <a:cs typeface="Arial" panose="020B0604020202020204" pitchFamily="34" charset="0"/>
              </a:rPr>
              <a:t> 5:17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C8806EA8-C0B4-D2D0-7BCB-A1F2C1BA16B9}"/>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331127" y="-3302"/>
            <a:ext cx="1837479" cy="742762"/>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272606"/>
            <a:ext cx="8253604" cy="650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rtl="0" eaLnBrk="1" latinLnBrk="0" hangingPunct="1">
              <a:lnSpc>
                <a:spcPct val="90000"/>
              </a:lnSpc>
              <a:spcBef>
                <a:spcPts val="1000"/>
              </a:spcBef>
              <a:buNone/>
            </a:pPr>
            <a:r>
              <a:rPr lang="pt-BR" sz="1600">
                <a:solidFill>
                  <a:srgbClr val="000000"/>
                </a:solidFill>
                <a:effectLst/>
                <a:latin typeface="Arial Black" panose="020B0A04020102020204" pitchFamily="34" charset="0"/>
              </a:rPr>
              <a:t>“Devemos permitir que Cristo entre em nosso coração e em nosso lar se quisermos viver na luz. O lar deve representar tudo o que essa palavra implica. Ele deve ser um pequeno Céu na Terra, um espaço onde os sentimentos são cultivados em vez de reprimidos. Nossa alegria depende do desenvolvimento do amor, da compaixão e da verdadeira cortesia entre as pessoas. (...) Precisamos esquecer de nós mesmos, sempre buscando oportunidades — mesmo nas pequenas coisas — para expressar gratidão pelos favores recebidos, além de estar atentos para encontrar maneiras de encorajar os outros, confortando-os em suas tristezas e aliviando seus fardos por meio de gestos de bondade e pequenos atos de amor. Essas gentilezas atenciosas, que começam dentro da família e se estendem além dela, contribuem para tornar a vida mais feliz” (Ellen G. White, Testemunhos Para a Igreja [CPB, 2021], v. 3, p. 449).</a:t>
            </a:r>
            <a:endParaRPr lang="pt-BR" altLang="pt-BR" sz="1600" dirty="0">
              <a:latin typeface="Arial Black" panose="020B0A04020102020204" pitchFamily="34" charset="0"/>
              <a:cs typeface="Arial" panose="020B0604020202020204" pitchFamily="34" charset="0"/>
            </a:endParaRP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descr="Uma imagem contendo Calendário&#10;&#10;O conteúdo gerado por IA pode estar incorreto.">
            <a:extLst>
              <a:ext uri="{FF2B5EF4-FFF2-40B4-BE49-F238E27FC236}">
                <a16:creationId xmlns:a16="http://schemas.microsoft.com/office/drawing/2014/main" id="{8D837420-C2D6-3E84-801F-8E200D741A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232ADE8F-E992-54EB-661A-1A3CAA4376E9}"/>
              </a:ext>
            </a:extLst>
          </p:cNvPr>
          <p:cNvSpPr/>
          <p:nvPr/>
        </p:nvSpPr>
        <p:spPr>
          <a:xfrm>
            <a:off x="7725133" y="71808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3" name="Retângulo 2">
            <a:extLst>
              <a:ext uri="{FF2B5EF4-FFF2-40B4-BE49-F238E27FC236}">
                <a16:creationId xmlns:a16="http://schemas.microsoft.com/office/drawing/2014/main" id="{3090AA7A-93F8-C781-3E1B-A4F87A6E9EB9}"/>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 Cl 3:18-25; 4:1-6; Ef 5:22-25, 33; </a:t>
            </a:r>
            <a:r>
              <a:rPr lang="en-US" altLang="pt-BR" sz="1200" dirty="0" err="1">
                <a:latin typeface="Arial Black" panose="020B0A04020102020204" pitchFamily="34" charset="0"/>
                <a:cs typeface="Arial" panose="020B0604020202020204" pitchFamily="34" charset="0"/>
              </a:rPr>
              <a:t>Pv</a:t>
            </a:r>
            <a:r>
              <a:rPr lang="en-US" altLang="pt-BR" sz="1200" dirty="0">
                <a:latin typeface="Arial Black" panose="020B0A04020102020204" pitchFamily="34" charset="0"/>
                <a:cs typeface="Arial" panose="020B0604020202020204" pitchFamily="34" charset="0"/>
              </a:rPr>
              <a:t> 22:6,15; </a:t>
            </a:r>
            <a:r>
              <a:rPr lang="en-US" altLang="pt-BR" sz="1200" dirty="0" err="1">
                <a:latin typeface="Arial Black" panose="020B0A04020102020204" pitchFamily="34" charset="0"/>
                <a:cs typeface="Arial" panose="020B0604020202020204" pitchFamily="34" charset="0"/>
              </a:rPr>
              <a:t>IPe</a:t>
            </a:r>
            <a:r>
              <a:rPr lang="en-US" altLang="pt-BR" sz="1200" dirty="0">
                <a:latin typeface="Arial Black" panose="020B0A04020102020204" pitchFamily="34" charset="0"/>
                <a:cs typeface="Arial" panose="020B0604020202020204" pitchFamily="34" charset="0"/>
              </a:rPr>
              <a:t> 2:16; </a:t>
            </a:r>
            <a:r>
              <a:rPr lang="en-US" altLang="pt-BR" sz="1200" dirty="0" err="1">
                <a:latin typeface="Arial Black" panose="020B0A04020102020204" pitchFamily="34" charset="0"/>
                <a:cs typeface="Arial" panose="020B0604020202020204" pitchFamily="34" charset="0"/>
              </a:rPr>
              <a:t>ITs</a:t>
            </a:r>
            <a:r>
              <a:rPr lang="en-US" altLang="pt-BR" sz="1200" dirty="0">
                <a:latin typeface="Arial Black" panose="020B0A04020102020204" pitchFamily="34" charset="0"/>
                <a:cs typeface="Arial" panose="020B0604020202020204" pitchFamily="34" charset="0"/>
              </a:rPr>
              <a:t> 5:17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86933438-C3DF-64DE-A09D-4F540FAAA00E}"/>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331127" y="-3302"/>
            <a:ext cx="1837479" cy="742762"/>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180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algn="just" rtl="0" eaLnBrk="1" latinLnBrk="0" hangingPunct="1">
              <a:lnSpc>
                <a:spcPct val="90000"/>
              </a:lnSpc>
              <a:spcBef>
                <a:spcPts val="1000"/>
              </a:spcBef>
              <a:buFont typeface="+mj-lt"/>
              <a:buAutoNum type="arabicPeriod"/>
            </a:pPr>
            <a:r>
              <a:rPr lang="pt-BR" sz="1500" dirty="0">
                <a:solidFill>
                  <a:srgbClr val="FF0000"/>
                </a:solidFill>
                <a:effectLst/>
                <a:latin typeface="Arial Black" panose="020B0A04020102020204" pitchFamily="34" charset="0"/>
              </a:rPr>
              <a:t> Se você é casado(a), quais princípios têm sido importantes para você? Que recomendação daria a quem ainda não é casado?</a:t>
            </a:r>
          </a:p>
          <a:p>
            <a:pPr marL="0" algn="just" rtl="0" eaLnBrk="1" latinLnBrk="0" hangingPunct="1">
              <a:lnSpc>
                <a:spcPct val="90000"/>
              </a:lnSpc>
              <a:spcBef>
                <a:spcPts val="1000"/>
              </a:spcBef>
              <a:buFont typeface="+mj-lt"/>
              <a:buAutoNum type="arabicPeriod"/>
            </a:pPr>
            <a:r>
              <a:rPr lang="pt-BR" sz="1500" dirty="0">
                <a:solidFill>
                  <a:srgbClr val="FF0000"/>
                </a:solidFill>
                <a:effectLst/>
                <a:latin typeface="Arial Black" panose="020B0A04020102020204" pitchFamily="34" charset="0"/>
              </a:rPr>
              <a:t> Muitos jovens criados em famílias cristãs acabam se afastando da fé. Que palavras de apoio e orientação você ofereceria aos seus pais? O que seria melhor evitar mencionar?</a:t>
            </a:r>
          </a:p>
          <a:p>
            <a:pPr marL="0" algn="just" rtl="0" eaLnBrk="1" latinLnBrk="0" hangingPunct="1">
              <a:lnSpc>
                <a:spcPct val="90000"/>
              </a:lnSpc>
              <a:spcBef>
                <a:spcPts val="1000"/>
              </a:spcBef>
              <a:buFont typeface="+mj-lt"/>
              <a:buAutoNum type="arabicPeriod"/>
            </a:pPr>
            <a:r>
              <a:rPr lang="pt-BR" sz="1500" dirty="0">
                <a:solidFill>
                  <a:srgbClr val="FF0000"/>
                </a:solidFill>
                <a:effectLst/>
                <a:latin typeface="Arial Black" panose="020B0A04020102020204" pitchFamily="34" charset="0"/>
              </a:rPr>
              <a:t> Pense mais profundamente sobre o conselho de “andar em sabedoria”. O que, em contrapartida, significa agir com “estupidez”?</a:t>
            </a:r>
            <a:endParaRPr lang="pt-BR" altLang="pt-BR" sz="1500" dirty="0">
              <a:solidFill>
                <a:srgbClr val="FF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alendário&#10;&#10;O conteúdo gerado por IA pode estar incorreto.">
            <a:extLst>
              <a:ext uri="{FF2B5EF4-FFF2-40B4-BE49-F238E27FC236}">
                <a16:creationId xmlns:a16="http://schemas.microsoft.com/office/drawing/2014/main" id="{D14C339F-EA3F-E890-5E9C-19619112C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B16490F2-ABA9-1867-0D6F-E2A105DE9AFB}"/>
              </a:ext>
            </a:extLst>
          </p:cNvPr>
          <p:cNvSpPr/>
          <p:nvPr/>
        </p:nvSpPr>
        <p:spPr>
          <a:xfrm>
            <a:off x="7725133" y="71808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3" name="Retângulo 2">
            <a:extLst>
              <a:ext uri="{FF2B5EF4-FFF2-40B4-BE49-F238E27FC236}">
                <a16:creationId xmlns:a16="http://schemas.microsoft.com/office/drawing/2014/main" id="{2301AD04-FBE7-C378-831D-5B5042D57BBD}"/>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 Cl 3:18-25; 4:1-6; Ef 5:22-25, 33; </a:t>
            </a:r>
            <a:r>
              <a:rPr lang="en-US" altLang="pt-BR" sz="1200" dirty="0" err="1">
                <a:latin typeface="Arial Black" panose="020B0A04020102020204" pitchFamily="34" charset="0"/>
                <a:cs typeface="Arial" panose="020B0604020202020204" pitchFamily="34" charset="0"/>
              </a:rPr>
              <a:t>Pv</a:t>
            </a:r>
            <a:r>
              <a:rPr lang="en-US" altLang="pt-BR" sz="1200" dirty="0">
                <a:latin typeface="Arial Black" panose="020B0A04020102020204" pitchFamily="34" charset="0"/>
                <a:cs typeface="Arial" panose="020B0604020202020204" pitchFamily="34" charset="0"/>
              </a:rPr>
              <a:t> 22:6,15; </a:t>
            </a:r>
            <a:r>
              <a:rPr lang="en-US" altLang="pt-BR" sz="1200" dirty="0" err="1">
                <a:latin typeface="Arial Black" panose="020B0A04020102020204" pitchFamily="34" charset="0"/>
                <a:cs typeface="Arial" panose="020B0604020202020204" pitchFamily="34" charset="0"/>
              </a:rPr>
              <a:t>IPe</a:t>
            </a:r>
            <a:r>
              <a:rPr lang="en-US" altLang="pt-BR" sz="1200" dirty="0">
                <a:latin typeface="Arial Black" panose="020B0A04020102020204" pitchFamily="34" charset="0"/>
                <a:cs typeface="Arial" panose="020B0604020202020204" pitchFamily="34" charset="0"/>
              </a:rPr>
              <a:t> 2:16; </a:t>
            </a:r>
            <a:r>
              <a:rPr lang="en-US" altLang="pt-BR" sz="1200" dirty="0" err="1">
                <a:latin typeface="Arial Black" panose="020B0A04020102020204" pitchFamily="34" charset="0"/>
                <a:cs typeface="Arial" panose="020B0604020202020204" pitchFamily="34" charset="0"/>
              </a:rPr>
              <a:t>ITs</a:t>
            </a:r>
            <a:r>
              <a:rPr lang="en-US" altLang="pt-BR" sz="1200" dirty="0">
                <a:latin typeface="Arial Black" panose="020B0A04020102020204" pitchFamily="34" charset="0"/>
                <a:cs typeface="Arial" panose="020B0604020202020204" pitchFamily="34" charset="0"/>
              </a:rPr>
              <a:t> 5:17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61F8DC30-8301-9EE4-4B8A-2DCECE7CC2B9}"/>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331127" y="-3302"/>
            <a:ext cx="1837479" cy="742762"/>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63380" y="1019579"/>
            <a:ext cx="8175940" cy="535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rtl="0" eaLnBrk="1" latinLnBrk="0" hangingPunct="1">
              <a:lnSpc>
                <a:spcPct val="90000"/>
              </a:lnSpc>
              <a:spcBef>
                <a:spcPts val="1000"/>
              </a:spcBef>
              <a:buNone/>
            </a:pPr>
            <a:r>
              <a:rPr lang="pt-BR" sz="1650">
                <a:solidFill>
                  <a:srgbClr val="000000"/>
                </a:solidFill>
                <a:effectLst/>
                <a:latin typeface="Arial Black" panose="020B0A04020102020204" pitchFamily="34" charset="0"/>
              </a:rPr>
              <a:t>Quando pessoas vivem e trabalham juntas, enfrentam desafios. Divergências de opinião podem causar tensões e levar a discussões. Quanto mais próxima for a relação, maior a necessidade de compreensão mútua. As relações mais íntimas são, naturalmente, as familiares. O lar é frequentemente comparado a uma “empresa familiar”, uma maneira interessante de ilustrar seu funcionamento. Existem semelhanças entre administrar um negócio e cuidar de um lar. Em ambos os casos, é fundamental haver consenso sobre valores, metas e objetivos; todos devem conviver bem e cumprir suas responsabilidades para que tudo funcione em harmonia. Esses mesmos princípios também se aplicam à igreja, que, em essência, é uma família ampliada.</a:t>
            </a:r>
            <a:endParaRPr lang="pt-BR" altLang="pt-BR" sz="1650" dirty="0">
              <a:latin typeface="Arial Black" panose="020B0A04020102020204" pitchFamily="34" charset="0"/>
              <a:cs typeface="Arial" panose="020B0604020202020204" pitchFamily="34" charset="0"/>
            </a:endParaRP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725133" y="71808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 Cl 3:18-25; 4:1-6; Ef 5:22-25, 33; </a:t>
            </a:r>
            <a:r>
              <a:rPr lang="en-US" altLang="pt-BR" sz="1200" dirty="0" err="1">
                <a:latin typeface="Arial Black" panose="020B0A04020102020204" pitchFamily="34" charset="0"/>
                <a:cs typeface="Arial" panose="020B0604020202020204" pitchFamily="34" charset="0"/>
              </a:rPr>
              <a:t>Pv</a:t>
            </a:r>
            <a:r>
              <a:rPr lang="en-US" altLang="pt-BR" sz="1200" dirty="0">
                <a:latin typeface="Arial Black" panose="020B0A04020102020204" pitchFamily="34" charset="0"/>
                <a:cs typeface="Arial" panose="020B0604020202020204" pitchFamily="34" charset="0"/>
              </a:rPr>
              <a:t> 22:6,15; </a:t>
            </a:r>
            <a:r>
              <a:rPr lang="en-US" altLang="pt-BR" sz="1200" dirty="0" err="1">
                <a:latin typeface="Arial Black" panose="020B0A04020102020204" pitchFamily="34" charset="0"/>
                <a:cs typeface="Arial" panose="020B0604020202020204" pitchFamily="34" charset="0"/>
              </a:rPr>
              <a:t>IPe</a:t>
            </a:r>
            <a:r>
              <a:rPr lang="en-US" altLang="pt-BR" sz="1200" dirty="0">
                <a:latin typeface="Arial Black" panose="020B0A04020102020204" pitchFamily="34" charset="0"/>
                <a:cs typeface="Arial" panose="020B0604020202020204" pitchFamily="34" charset="0"/>
              </a:rPr>
              <a:t> 2:16; </a:t>
            </a:r>
            <a:r>
              <a:rPr lang="en-US" altLang="pt-BR" sz="1200" dirty="0" err="1">
                <a:latin typeface="Arial Black" panose="020B0A04020102020204" pitchFamily="34" charset="0"/>
                <a:cs typeface="Arial" panose="020B0604020202020204" pitchFamily="34" charset="0"/>
              </a:rPr>
              <a:t>ITs</a:t>
            </a:r>
            <a:r>
              <a:rPr lang="en-US" altLang="pt-BR" sz="1200" dirty="0">
                <a:latin typeface="Arial Black" panose="020B0A04020102020204" pitchFamily="34" charset="0"/>
                <a:cs typeface="Arial" panose="020B0604020202020204" pitchFamily="34" charset="0"/>
              </a:rPr>
              <a:t> 5:17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descr="Uma imagem contendo Calendário&#10;&#10;O conteúdo gerado por IA pode estar incorreto.">
            <a:extLst>
              <a:ext uri="{FF2B5EF4-FFF2-40B4-BE49-F238E27FC236}">
                <a16:creationId xmlns:a16="http://schemas.microsoft.com/office/drawing/2014/main" id="{9D8B7CC2-06CC-7B3E-F035-DEA085DAF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m 1">
            <a:extLst>
              <a:ext uri="{FF2B5EF4-FFF2-40B4-BE49-F238E27FC236}">
                <a16:creationId xmlns:a16="http://schemas.microsoft.com/office/drawing/2014/main" id="{2264F54C-BAB0-D057-9823-23F43A7D4DA0}"/>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331127" y="-3302"/>
            <a:ext cx="1837479" cy="742762"/>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 Marido e esposa</a:t>
            </a: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 1. Leia Colossenses 3:18,19. Que equilíbrio você percebe? Quais conselhos adicionais Paulo dá em Efésios 5:22-25,33?</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Como podemos evitar fazer o que, infelizmente, foi feito ao longo da história: Usar os princípios lindos expressos nesses textos e transformá-los em uma justificativa para praticar o mal?</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alendário&#10;&#10;O conteúdo gerado por IA pode estar incorreto.">
            <a:extLst>
              <a:ext uri="{FF2B5EF4-FFF2-40B4-BE49-F238E27FC236}">
                <a16:creationId xmlns:a16="http://schemas.microsoft.com/office/drawing/2014/main" id="{92D554BC-D6DE-B9FF-18E3-2D2C6B8AF8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5EDC7D59-0963-204E-E71E-A3927ADC8F31}"/>
              </a:ext>
            </a:extLst>
          </p:cNvPr>
          <p:cNvSpPr/>
          <p:nvPr/>
        </p:nvSpPr>
        <p:spPr>
          <a:xfrm>
            <a:off x="7725133" y="71808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3" name="Retângulo 2">
            <a:extLst>
              <a:ext uri="{FF2B5EF4-FFF2-40B4-BE49-F238E27FC236}">
                <a16:creationId xmlns:a16="http://schemas.microsoft.com/office/drawing/2014/main" id="{74C4F561-EACF-ADDF-078D-88E769EACE04}"/>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 Cl 3:18-25; 4:1-6; Ef 5:22-25, 33; </a:t>
            </a:r>
            <a:r>
              <a:rPr lang="en-US" altLang="pt-BR" sz="1200" dirty="0" err="1">
                <a:latin typeface="Arial Black" panose="020B0A04020102020204" pitchFamily="34" charset="0"/>
                <a:cs typeface="Arial" panose="020B0604020202020204" pitchFamily="34" charset="0"/>
              </a:rPr>
              <a:t>Pv</a:t>
            </a:r>
            <a:r>
              <a:rPr lang="en-US" altLang="pt-BR" sz="1200" dirty="0">
                <a:latin typeface="Arial Black" panose="020B0A04020102020204" pitchFamily="34" charset="0"/>
                <a:cs typeface="Arial" panose="020B0604020202020204" pitchFamily="34" charset="0"/>
              </a:rPr>
              <a:t> 22:6,15; </a:t>
            </a:r>
            <a:r>
              <a:rPr lang="en-US" altLang="pt-BR" sz="1200" dirty="0" err="1">
                <a:latin typeface="Arial Black" panose="020B0A04020102020204" pitchFamily="34" charset="0"/>
                <a:cs typeface="Arial" panose="020B0604020202020204" pitchFamily="34" charset="0"/>
              </a:rPr>
              <a:t>IPe</a:t>
            </a:r>
            <a:r>
              <a:rPr lang="en-US" altLang="pt-BR" sz="1200" dirty="0">
                <a:latin typeface="Arial Black" panose="020B0A04020102020204" pitchFamily="34" charset="0"/>
                <a:cs typeface="Arial" panose="020B0604020202020204" pitchFamily="34" charset="0"/>
              </a:rPr>
              <a:t> 2:16; </a:t>
            </a:r>
            <a:r>
              <a:rPr lang="en-US" altLang="pt-BR" sz="1200" dirty="0" err="1">
                <a:latin typeface="Arial Black" panose="020B0A04020102020204" pitchFamily="34" charset="0"/>
                <a:cs typeface="Arial" panose="020B0604020202020204" pitchFamily="34" charset="0"/>
              </a:rPr>
              <a:t>ITs</a:t>
            </a:r>
            <a:r>
              <a:rPr lang="en-US" altLang="pt-BR" sz="1200" dirty="0">
                <a:latin typeface="Arial Black" panose="020B0A04020102020204" pitchFamily="34" charset="0"/>
                <a:cs typeface="Arial" panose="020B0604020202020204" pitchFamily="34" charset="0"/>
              </a:rPr>
              <a:t> 5:17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96CC2E77-A1FE-F4E8-B9BE-B794623ACB8C}"/>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331127" y="-3302"/>
            <a:ext cx="1837479" cy="742762"/>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 Marido e esposa</a:t>
            </a:r>
          </a:p>
        </p:txBody>
      </p:sp>
      <p:sp>
        <p:nvSpPr>
          <p:cNvPr id="12" name="CaixaDeTexto 10"/>
          <p:cNvSpPr txBox="1">
            <a:spLocks noChangeArrowheads="1"/>
          </p:cNvSpPr>
          <p:nvPr/>
        </p:nvSpPr>
        <p:spPr bwMode="auto">
          <a:xfrm>
            <a:off x="24368" y="1131002"/>
            <a:ext cx="8253604" cy="742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rtl="0" eaLnBrk="1" latinLnBrk="0" hangingPunct="1">
              <a:lnSpc>
                <a:spcPct val="90000"/>
              </a:lnSpc>
              <a:spcBef>
                <a:spcPts val="1000"/>
              </a:spcBef>
              <a:buNone/>
            </a:pPr>
            <a:r>
              <a:rPr lang="pt-BR" sz="1600">
                <a:solidFill>
                  <a:srgbClr val="000000"/>
                </a:solidFill>
                <a:effectLst/>
                <a:latin typeface="Arial Black" panose="020B0A04020102020204" pitchFamily="34" charset="0"/>
              </a:rPr>
              <a:t>O amor de Cristo pela igreja, demonstrado ao se entregar por ela, serve como exemplo de como o marido deve amar a esposa (Ef 5:25). Ele deve ser dedicado e fiel, independentemente do custo. Sempre buscará o que for melhor para a esposa. Esse tipo de amor facilita para a esposa cumprir o mandamento de Deus de respeitar o marido (Ef 5:33).</a:t>
            </a:r>
          </a:p>
          <a:p>
            <a:pPr marL="0" indent="0" algn="just" rtl="0" eaLnBrk="1" latinLnBrk="0" hangingPunct="1">
              <a:lnSpc>
                <a:spcPct val="90000"/>
              </a:lnSpc>
              <a:spcBef>
                <a:spcPts val="1000"/>
              </a:spcBef>
              <a:buNone/>
            </a:pPr>
            <a:r>
              <a:rPr lang="pt-BR" sz="1600">
                <a:solidFill>
                  <a:srgbClr val="000000"/>
                </a:solidFill>
                <a:effectLst/>
                <a:latin typeface="Arial Black" panose="020B0A04020102020204" pitchFamily="34" charset="0"/>
              </a:rPr>
              <a:t>Um casamento cristão saudável é marcado pela reciprocidade, diálogo, cumplicidade e harmonia. Em certas situações, quando decisões importantes para toda a família precisam ser tomadas, pode ser adequado incluir os filhos na conversa, mas os pais jamais devem discutir na presença deles. Caso marido e esposa não cheguem a um acordo, o caminho bíblico para a paz é que a esposa ceda à decisão do marido, desde que isso não contrarie a Palavra de Deus. Da mesma forma, a maioria dos maridos, senão todos, pode recordar momentos felizes em que seguiu os conselhos da esposa. Quanto mais houver cooperação entre marido e esposa, mais feliz será o casamento.</a:t>
            </a:r>
            <a:endParaRPr lang="pt-BR" altLang="pt-BR" sz="1600" dirty="0">
              <a:latin typeface="Arial Black" panose="020B0A04020102020204" pitchFamily="34" charset="0"/>
              <a:cs typeface="Arial" panose="020B0604020202020204" pitchFamily="34" charset="0"/>
            </a:endParaRP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Uma imagem contendo Calendário&#10;&#10;O conteúdo gerado por IA pode estar incorreto.">
            <a:extLst>
              <a:ext uri="{FF2B5EF4-FFF2-40B4-BE49-F238E27FC236}">
                <a16:creationId xmlns:a16="http://schemas.microsoft.com/office/drawing/2014/main" id="{3C0C349D-5294-B9F2-CD50-BB7D09EED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19056DBD-7F44-416E-C4F7-3AD8AA7FC191}"/>
              </a:ext>
            </a:extLst>
          </p:cNvPr>
          <p:cNvSpPr/>
          <p:nvPr/>
        </p:nvSpPr>
        <p:spPr>
          <a:xfrm>
            <a:off x="7725133" y="71808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4" name="Retângulo 3">
            <a:extLst>
              <a:ext uri="{FF2B5EF4-FFF2-40B4-BE49-F238E27FC236}">
                <a16:creationId xmlns:a16="http://schemas.microsoft.com/office/drawing/2014/main" id="{CD55E028-A7BE-5652-7713-46FB38B63B3D}"/>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 Cl 3:18-25; 4:1-6; Ef 5:22-25, 33; </a:t>
            </a:r>
            <a:r>
              <a:rPr lang="en-US" altLang="pt-BR" sz="1200" dirty="0" err="1">
                <a:latin typeface="Arial Black" panose="020B0A04020102020204" pitchFamily="34" charset="0"/>
                <a:cs typeface="Arial" panose="020B0604020202020204" pitchFamily="34" charset="0"/>
              </a:rPr>
              <a:t>Pv</a:t>
            </a:r>
            <a:r>
              <a:rPr lang="en-US" altLang="pt-BR" sz="1200" dirty="0">
                <a:latin typeface="Arial Black" panose="020B0A04020102020204" pitchFamily="34" charset="0"/>
                <a:cs typeface="Arial" panose="020B0604020202020204" pitchFamily="34" charset="0"/>
              </a:rPr>
              <a:t> 22:6,15; </a:t>
            </a:r>
            <a:r>
              <a:rPr lang="en-US" altLang="pt-BR" sz="1200" dirty="0" err="1">
                <a:latin typeface="Arial Black" panose="020B0A04020102020204" pitchFamily="34" charset="0"/>
                <a:cs typeface="Arial" panose="020B0604020202020204" pitchFamily="34" charset="0"/>
              </a:rPr>
              <a:t>IPe</a:t>
            </a:r>
            <a:r>
              <a:rPr lang="en-US" altLang="pt-BR" sz="1200" dirty="0">
                <a:latin typeface="Arial Black" panose="020B0A04020102020204" pitchFamily="34" charset="0"/>
                <a:cs typeface="Arial" panose="020B0604020202020204" pitchFamily="34" charset="0"/>
              </a:rPr>
              <a:t> 2:16; </a:t>
            </a:r>
            <a:r>
              <a:rPr lang="en-US" altLang="pt-BR" sz="1200" dirty="0" err="1">
                <a:latin typeface="Arial Black" panose="020B0A04020102020204" pitchFamily="34" charset="0"/>
                <a:cs typeface="Arial" panose="020B0604020202020204" pitchFamily="34" charset="0"/>
              </a:rPr>
              <a:t>ITs</a:t>
            </a:r>
            <a:r>
              <a:rPr lang="en-US" altLang="pt-BR" sz="1200" dirty="0">
                <a:latin typeface="Arial Black" panose="020B0A04020102020204" pitchFamily="34" charset="0"/>
                <a:cs typeface="Arial" panose="020B0604020202020204" pitchFamily="34" charset="0"/>
              </a:rPr>
              <a:t> 5:17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91BF729F-580B-2CF0-42D6-89BBFCD4E3E8}"/>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331127" y="-3302"/>
            <a:ext cx="1837479" cy="742762"/>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Pais e filhos</a:t>
            </a: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 2. Leia os versos a seguir. Quais princípios são apresentados para a criação dos filhos?</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 a) </a:t>
            </a:r>
            <a:r>
              <a:rPr lang="pt-BR" altLang="pt-BR" sz="1500" dirty="0" err="1">
                <a:solidFill>
                  <a:srgbClr val="C00000"/>
                </a:solidFill>
                <a:latin typeface="Arial Black" panose="020B0A04020102020204" pitchFamily="34" charset="0"/>
                <a:cs typeface="Arial" panose="020B0604020202020204" pitchFamily="34" charset="0"/>
              </a:rPr>
              <a:t>Dt</a:t>
            </a:r>
            <a:r>
              <a:rPr lang="pt-BR" altLang="pt-BR" sz="1500" dirty="0">
                <a:solidFill>
                  <a:srgbClr val="C00000"/>
                </a:solidFill>
                <a:latin typeface="Arial Black" panose="020B0A04020102020204" pitchFamily="34" charset="0"/>
                <a:cs typeface="Arial" panose="020B0604020202020204" pitchFamily="34" charset="0"/>
              </a:rPr>
              <a:t> 6:6, 7__________________________________________</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 b) </a:t>
            </a:r>
            <a:r>
              <a:rPr lang="pt-BR" altLang="pt-BR" sz="1500" dirty="0" err="1">
                <a:solidFill>
                  <a:srgbClr val="C00000"/>
                </a:solidFill>
                <a:latin typeface="Arial Black" panose="020B0A04020102020204" pitchFamily="34" charset="0"/>
                <a:cs typeface="Arial" panose="020B0604020202020204" pitchFamily="34" charset="0"/>
              </a:rPr>
              <a:t>Pv</a:t>
            </a:r>
            <a:r>
              <a:rPr lang="pt-BR" altLang="pt-BR" sz="1500" dirty="0">
                <a:solidFill>
                  <a:srgbClr val="C00000"/>
                </a:solidFill>
                <a:latin typeface="Arial Black" panose="020B0A04020102020204" pitchFamily="34" charset="0"/>
                <a:cs typeface="Arial" panose="020B0604020202020204" pitchFamily="34" charset="0"/>
              </a:rPr>
              <a:t> 1:8, 9__________________________________________ </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c) </a:t>
            </a:r>
            <a:r>
              <a:rPr lang="pt-BR" altLang="pt-BR" sz="1500" dirty="0" err="1">
                <a:solidFill>
                  <a:srgbClr val="C00000"/>
                </a:solidFill>
                <a:latin typeface="Arial Black" panose="020B0A04020102020204" pitchFamily="34" charset="0"/>
                <a:cs typeface="Arial" panose="020B0604020202020204" pitchFamily="34" charset="0"/>
              </a:rPr>
              <a:t>Pv</a:t>
            </a:r>
            <a:r>
              <a:rPr lang="pt-BR" altLang="pt-BR" sz="1500" dirty="0">
                <a:solidFill>
                  <a:srgbClr val="C00000"/>
                </a:solidFill>
                <a:latin typeface="Arial Black" panose="020B0A04020102020204" pitchFamily="34" charset="0"/>
                <a:cs typeface="Arial" panose="020B0604020202020204" pitchFamily="34" charset="0"/>
              </a:rPr>
              <a:t> 22:6,15 _______________________________________ </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d) </a:t>
            </a:r>
            <a:r>
              <a:rPr lang="pt-BR" altLang="pt-BR" sz="1500" dirty="0" err="1">
                <a:solidFill>
                  <a:srgbClr val="C00000"/>
                </a:solidFill>
                <a:latin typeface="Arial Black" panose="020B0A04020102020204" pitchFamily="34" charset="0"/>
                <a:cs typeface="Arial" panose="020B0604020202020204" pitchFamily="34" charset="0"/>
              </a:rPr>
              <a:t>Mt</a:t>
            </a:r>
            <a:r>
              <a:rPr lang="pt-BR" altLang="pt-BR" sz="1500" dirty="0">
                <a:solidFill>
                  <a:srgbClr val="C00000"/>
                </a:solidFill>
                <a:latin typeface="Arial Black" panose="020B0A04020102020204" pitchFamily="34" charset="0"/>
                <a:cs typeface="Arial" panose="020B0604020202020204" pitchFamily="34" charset="0"/>
              </a:rPr>
              <a:t> 19:14 ________________________________________</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Infelizmente, nem todos os pais são bons exemplos para seus filhos. 0 conhecimento de Deus como nosso Pai pode ajudara trazer cura, especialmente quando pais terrenos causam grandes danos?</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alendário&#10;&#10;O conteúdo gerado por IA pode estar incorreto.">
            <a:extLst>
              <a:ext uri="{FF2B5EF4-FFF2-40B4-BE49-F238E27FC236}">
                <a16:creationId xmlns:a16="http://schemas.microsoft.com/office/drawing/2014/main" id="{916F47E9-0573-8EAF-7B29-3EFCDE0DE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683C6911-D445-9257-EAD6-25957960265B}"/>
              </a:ext>
            </a:extLst>
          </p:cNvPr>
          <p:cNvSpPr/>
          <p:nvPr/>
        </p:nvSpPr>
        <p:spPr>
          <a:xfrm>
            <a:off x="7725133" y="71808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3" name="Retângulo 2">
            <a:extLst>
              <a:ext uri="{FF2B5EF4-FFF2-40B4-BE49-F238E27FC236}">
                <a16:creationId xmlns:a16="http://schemas.microsoft.com/office/drawing/2014/main" id="{5A4AEE58-B0D1-197F-43C8-D5D779BA3AE4}"/>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 Cl 3:18-25; 4:1-6; Ef 5:22-25, 33; </a:t>
            </a:r>
            <a:r>
              <a:rPr lang="en-US" altLang="pt-BR" sz="1200" dirty="0" err="1">
                <a:latin typeface="Arial Black" panose="020B0A04020102020204" pitchFamily="34" charset="0"/>
                <a:cs typeface="Arial" panose="020B0604020202020204" pitchFamily="34" charset="0"/>
              </a:rPr>
              <a:t>Pv</a:t>
            </a:r>
            <a:r>
              <a:rPr lang="en-US" altLang="pt-BR" sz="1200" dirty="0">
                <a:latin typeface="Arial Black" panose="020B0A04020102020204" pitchFamily="34" charset="0"/>
                <a:cs typeface="Arial" panose="020B0604020202020204" pitchFamily="34" charset="0"/>
              </a:rPr>
              <a:t> 22:6,15; </a:t>
            </a:r>
            <a:r>
              <a:rPr lang="en-US" altLang="pt-BR" sz="1200" dirty="0" err="1">
                <a:latin typeface="Arial Black" panose="020B0A04020102020204" pitchFamily="34" charset="0"/>
                <a:cs typeface="Arial" panose="020B0604020202020204" pitchFamily="34" charset="0"/>
              </a:rPr>
              <a:t>IPe</a:t>
            </a:r>
            <a:r>
              <a:rPr lang="en-US" altLang="pt-BR" sz="1200" dirty="0">
                <a:latin typeface="Arial Black" panose="020B0A04020102020204" pitchFamily="34" charset="0"/>
                <a:cs typeface="Arial" panose="020B0604020202020204" pitchFamily="34" charset="0"/>
              </a:rPr>
              <a:t> 2:16; </a:t>
            </a:r>
            <a:r>
              <a:rPr lang="en-US" altLang="pt-BR" sz="1200" dirty="0" err="1">
                <a:latin typeface="Arial Black" panose="020B0A04020102020204" pitchFamily="34" charset="0"/>
                <a:cs typeface="Arial" panose="020B0604020202020204" pitchFamily="34" charset="0"/>
              </a:rPr>
              <a:t>ITs</a:t>
            </a:r>
            <a:r>
              <a:rPr lang="en-US" altLang="pt-BR" sz="1200" dirty="0">
                <a:latin typeface="Arial Black" panose="020B0A04020102020204" pitchFamily="34" charset="0"/>
                <a:cs typeface="Arial" panose="020B0604020202020204" pitchFamily="34" charset="0"/>
              </a:rPr>
              <a:t> 5:17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0213AEAD-4A61-A69F-DF80-B2BB1888C250}"/>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331127" y="-3302"/>
            <a:ext cx="1837479" cy="742762"/>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Pais e filhos</a:t>
            </a: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3766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rtl="0" eaLnBrk="1" latinLnBrk="0" hangingPunct="1">
              <a:lnSpc>
                <a:spcPct val="90000"/>
              </a:lnSpc>
              <a:spcBef>
                <a:spcPts val="1000"/>
              </a:spcBef>
              <a:buNone/>
            </a:pPr>
            <a:r>
              <a:rPr lang="pt-BR" sz="1600" dirty="0">
                <a:solidFill>
                  <a:srgbClr val="000000"/>
                </a:solidFill>
                <a:effectLst/>
                <a:latin typeface="Arial Black" panose="020B0A04020102020204" pitchFamily="34" charset="0"/>
              </a:rPr>
              <a:t>Quando recebem orientação adequada do Senhor, por meio de ensino e exemplo, os filhos tornam-se uma bênção para a família, a igreja e a sociedade. A instrução de Paulo para os pais, assim como para maridos e esposas, é equilibrada e mútua: “Pais, não irritem os seus filhos, para que eles não fiquem desanimados” (Cl 3:21). A forma como os pais, especialmente o pai, se relacionam e disciplinam os filhos exerce grande influência na formação espiritual deles. Pesquisas indicam que, quando ambos os pais frequentam a igreja, uma maior proporção de filhos também permanece na comunidade religiosa, diferentemente do que ocorre quando apenas um dos pais participa. O aspecto mais surpreendente é que a presença constante do pai na igreja, mais do que da mãe, tem um efeito ainda mais significativo, contribuindo para que mais filhos continuem na igreja na vida adulta. Dessa forma, o papel do pai na formação espiritual dos filhos é essencial e não deve ser negligenciado. É fundamental que os pais assumam essa responsabilidade com seriedade.</a:t>
            </a:r>
            <a:endParaRPr lang="pt-BR" altLang="pt-BR" sz="1600" dirty="0">
              <a:latin typeface="Arial Black" panose="020B0A04020102020204" pitchFamily="34" charset="0"/>
              <a:cs typeface="Arial" panose="020B0604020202020204" pitchFamily="34" charset="0"/>
            </a:endParaRP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Uma imagem contendo Calendário&#10;&#10;O conteúdo gerado por IA pode estar incorreto.">
            <a:extLst>
              <a:ext uri="{FF2B5EF4-FFF2-40B4-BE49-F238E27FC236}">
                <a16:creationId xmlns:a16="http://schemas.microsoft.com/office/drawing/2014/main" id="{54954760-F384-3BFB-C5FF-5867DA2AC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0BBB9845-98E2-6A5B-E473-EF1C3EF0E5D6}"/>
              </a:ext>
            </a:extLst>
          </p:cNvPr>
          <p:cNvSpPr/>
          <p:nvPr/>
        </p:nvSpPr>
        <p:spPr>
          <a:xfrm>
            <a:off x="7725133" y="71808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3" name="Retângulo 2">
            <a:extLst>
              <a:ext uri="{FF2B5EF4-FFF2-40B4-BE49-F238E27FC236}">
                <a16:creationId xmlns:a16="http://schemas.microsoft.com/office/drawing/2014/main" id="{4E2A3138-9792-1097-7FC4-0DF3F667A54F}"/>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 Cl 3:18-25; 4:1-6; Ef 5:22-25, 33; </a:t>
            </a:r>
            <a:r>
              <a:rPr lang="en-US" altLang="pt-BR" sz="1200" dirty="0" err="1">
                <a:latin typeface="Arial Black" panose="020B0A04020102020204" pitchFamily="34" charset="0"/>
                <a:cs typeface="Arial" panose="020B0604020202020204" pitchFamily="34" charset="0"/>
              </a:rPr>
              <a:t>Pv</a:t>
            </a:r>
            <a:r>
              <a:rPr lang="en-US" altLang="pt-BR" sz="1200" dirty="0">
                <a:latin typeface="Arial Black" panose="020B0A04020102020204" pitchFamily="34" charset="0"/>
                <a:cs typeface="Arial" panose="020B0604020202020204" pitchFamily="34" charset="0"/>
              </a:rPr>
              <a:t> 22:6,15; </a:t>
            </a:r>
            <a:r>
              <a:rPr lang="en-US" altLang="pt-BR" sz="1200" dirty="0" err="1">
                <a:latin typeface="Arial Black" panose="020B0A04020102020204" pitchFamily="34" charset="0"/>
                <a:cs typeface="Arial" panose="020B0604020202020204" pitchFamily="34" charset="0"/>
              </a:rPr>
              <a:t>IPe</a:t>
            </a:r>
            <a:r>
              <a:rPr lang="en-US" altLang="pt-BR" sz="1200" dirty="0">
                <a:latin typeface="Arial Black" panose="020B0A04020102020204" pitchFamily="34" charset="0"/>
                <a:cs typeface="Arial" panose="020B0604020202020204" pitchFamily="34" charset="0"/>
              </a:rPr>
              <a:t> 2:16; </a:t>
            </a:r>
            <a:r>
              <a:rPr lang="en-US" altLang="pt-BR" sz="1200" dirty="0" err="1">
                <a:latin typeface="Arial Black" panose="020B0A04020102020204" pitchFamily="34" charset="0"/>
                <a:cs typeface="Arial" panose="020B0604020202020204" pitchFamily="34" charset="0"/>
              </a:rPr>
              <a:t>ITs</a:t>
            </a:r>
            <a:r>
              <a:rPr lang="en-US" altLang="pt-BR" sz="1200" dirty="0">
                <a:latin typeface="Arial Black" panose="020B0A04020102020204" pitchFamily="34" charset="0"/>
                <a:cs typeface="Arial" panose="020B0604020202020204" pitchFamily="34" charset="0"/>
              </a:rPr>
              <a:t> 5:17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ED839801-1674-62B6-91F7-88E6C20AE14D}"/>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331127" y="-3302"/>
            <a:ext cx="1837479" cy="742762"/>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 Relações de trabalho</a:t>
            </a: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 3. Leia Colossenses 3:22-25; 4:1. Quais são as instruções dadas aos escravos? Quais princípios podem ser aplicados às relações de trabalho em geral?</a:t>
            </a: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As passagens de Colossenses (3:22-25; 4:1) se aplicam aos seus relacionamentos no trabalho? Como tais princípios podem ser úteis para você, seja como chefe ou como empregado?</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alendário&#10;&#10;O conteúdo gerado por IA pode estar incorreto.">
            <a:extLst>
              <a:ext uri="{FF2B5EF4-FFF2-40B4-BE49-F238E27FC236}">
                <a16:creationId xmlns:a16="http://schemas.microsoft.com/office/drawing/2014/main" id="{9E1862E1-186B-285F-7FBE-360465B854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F3B1D3F9-B3EB-764C-5FFB-B628C9864E6C}"/>
              </a:ext>
            </a:extLst>
          </p:cNvPr>
          <p:cNvSpPr/>
          <p:nvPr/>
        </p:nvSpPr>
        <p:spPr>
          <a:xfrm>
            <a:off x="7725133" y="71808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3" name="Retângulo 2">
            <a:extLst>
              <a:ext uri="{FF2B5EF4-FFF2-40B4-BE49-F238E27FC236}">
                <a16:creationId xmlns:a16="http://schemas.microsoft.com/office/drawing/2014/main" id="{7E349077-3B6A-3912-7CB5-71F99F570600}"/>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 Cl 3:18-25; 4:1-6; Ef 5:22-25, 33; </a:t>
            </a:r>
            <a:r>
              <a:rPr lang="en-US" altLang="pt-BR" sz="1200" dirty="0" err="1">
                <a:latin typeface="Arial Black" panose="020B0A04020102020204" pitchFamily="34" charset="0"/>
                <a:cs typeface="Arial" panose="020B0604020202020204" pitchFamily="34" charset="0"/>
              </a:rPr>
              <a:t>Pv</a:t>
            </a:r>
            <a:r>
              <a:rPr lang="en-US" altLang="pt-BR" sz="1200" dirty="0">
                <a:latin typeface="Arial Black" panose="020B0A04020102020204" pitchFamily="34" charset="0"/>
                <a:cs typeface="Arial" panose="020B0604020202020204" pitchFamily="34" charset="0"/>
              </a:rPr>
              <a:t> 22:6,15; </a:t>
            </a:r>
            <a:r>
              <a:rPr lang="en-US" altLang="pt-BR" sz="1200" dirty="0" err="1">
                <a:latin typeface="Arial Black" panose="020B0A04020102020204" pitchFamily="34" charset="0"/>
                <a:cs typeface="Arial" panose="020B0604020202020204" pitchFamily="34" charset="0"/>
              </a:rPr>
              <a:t>IPe</a:t>
            </a:r>
            <a:r>
              <a:rPr lang="en-US" altLang="pt-BR" sz="1200" dirty="0">
                <a:latin typeface="Arial Black" panose="020B0A04020102020204" pitchFamily="34" charset="0"/>
                <a:cs typeface="Arial" panose="020B0604020202020204" pitchFamily="34" charset="0"/>
              </a:rPr>
              <a:t> 2:16; </a:t>
            </a:r>
            <a:r>
              <a:rPr lang="en-US" altLang="pt-BR" sz="1200" dirty="0" err="1">
                <a:latin typeface="Arial Black" panose="020B0A04020102020204" pitchFamily="34" charset="0"/>
                <a:cs typeface="Arial" panose="020B0604020202020204" pitchFamily="34" charset="0"/>
              </a:rPr>
              <a:t>ITs</a:t>
            </a:r>
            <a:r>
              <a:rPr lang="en-US" altLang="pt-BR" sz="1200" dirty="0">
                <a:latin typeface="Arial Black" panose="020B0A04020102020204" pitchFamily="34" charset="0"/>
                <a:cs typeface="Arial" panose="020B0604020202020204" pitchFamily="34" charset="0"/>
              </a:rPr>
              <a:t> 5:17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E99488C8-8140-C4C4-0E86-F2972DFE4E71}"/>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331127" y="-3302"/>
            <a:ext cx="1837479" cy="742762"/>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 Relações de trabalho</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503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rtl="0" eaLnBrk="1" latinLnBrk="0" hangingPunct="1">
              <a:lnSpc>
                <a:spcPct val="90000"/>
              </a:lnSpc>
              <a:spcBef>
                <a:spcPts val="1000"/>
              </a:spcBef>
              <a:buNone/>
            </a:pPr>
            <a:r>
              <a:rPr lang="pt-BR" sz="1600">
                <a:solidFill>
                  <a:srgbClr val="000000"/>
                </a:solidFill>
                <a:effectLst/>
                <a:latin typeface="Arial Black" panose="020B0A04020102020204" pitchFamily="34" charset="0"/>
              </a:rPr>
              <a:t>Atualmente, algumas pessoas utilizam a escravidão para argumentar que a Bíblia está desatualizada. No entanto, frequentemente ignoram os contextos históricos de Israel no Antigo Testamento e da igreja no Novo Testamento. Os seres humanos foram criados à imagem de Deus e, por isso, destinados à liberdade. A lei mosaica proibia que um compatriota fosse escravizado para sempre (Dt 15:12) e determinava que o período máximo de serviço para quitar uma dívida financeira fosse de seis anos (Êx 21:2-6; Lv 25:39-43). A escravidão mencionada na Bíblia, embora incompatível com a visão atual, geralmente difere das práticas cruéis da escravidão no mundo ocidental, que foram um grave flagelo e crime contra a humanidade. Mesmo que não concordemos com as circunstâncias culturais em que alguns textos bíblicos foram escritos, devemos aceitar a autoridade do texto. Caso contrário, estaríamos colocando nossa própria cultura acima das Escrituras. O ideal é analisar tudo o que a Bíblia ensina sobre um tema antes de tirar conclusões sobre seu ensinamento.</a:t>
            </a:r>
            <a:endParaRPr lang="pt-BR" sz="1600" dirty="0">
              <a:solidFill>
                <a:srgbClr val="000000"/>
              </a:solidFill>
              <a:effectLst/>
              <a:latin typeface="Arial Black" panose="020B0A04020102020204" pitchFamily="34" charset="0"/>
            </a:endParaRP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Uma imagem contendo Calendário&#10;&#10;O conteúdo gerado por IA pode estar incorreto.">
            <a:extLst>
              <a:ext uri="{FF2B5EF4-FFF2-40B4-BE49-F238E27FC236}">
                <a16:creationId xmlns:a16="http://schemas.microsoft.com/office/drawing/2014/main" id="{B60C9049-DB89-8EC4-DC76-BCFA03024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56DFBAB-A95C-7996-1886-3F71A9DF65D2}"/>
              </a:ext>
            </a:extLst>
          </p:cNvPr>
          <p:cNvSpPr/>
          <p:nvPr/>
        </p:nvSpPr>
        <p:spPr>
          <a:xfrm>
            <a:off x="7725133" y="71808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3" name="Retângulo 2">
            <a:extLst>
              <a:ext uri="{FF2B5EF4-FFF2-40B4-BE49-F238E27FC236}">
                <a16:creationId xmlns:a16="http://schemas.microsoft.com/office/drawing/2014/main" id="{763F364C-CD38-5818-BC0B-29E85B09B443}"/>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 Cl 3:18-25; 4:1-6; Ef 5:22-25, 33; </a:t>
            </a:r>
            <a:r>
              <a:rPr lang="en-US" altLang="pt-BR" sz="1200" dirty="0" err="1">
                <a:latin typeface="Arial Black" panose="020B0A04020102020204" pitchFamily="34" charset="0"/>
                <a:cs typeface="Arial" panose="020B0604020202020204" pitchFamily="34" charset="0"/>
              </a:rPr>
              <a:t>Pv</a:t>
            </a:r>
            <a:r>
              <a:rPr lang="en-US" altLang="pt-BR" sz="1200" dirty="0">
                <a:latin typeface="Arial Black" panose="020B0A04020102020204" pitchFamily="34" charset="0"/>
                <a:cs typeface="Arial" panose="020B0604020202020204" pitchFamily="34" charset="0"/>
              </a:rPr>
              <a:t> 22:6,15; </a:t>
            </a:r>
            <a:r>
              <a:rPr lang="en-US" altLang="pt-BR" sz="1200" dirty="0" err="1">
                <a:latin typeface="Arial Black" panose="020B0A04020102020204" pitchFamily="34" charset="0"/>
                <a:cs typeface="Arial" panose="020B0604020202020204" pitchFamily="34" charset="0"/>
              </a:rPr>
              <a:t>IPe</a:t>
            </a:r>
            <a:r>
              <a:rPr lang="en-US" altLang="pt-BR" sz="1200" dirty="0">
                <a:latin typeface="Arial Black" panose="020B0A04020102020204" pitchFamily="34" charset="0"/>
                <a:cs typeface="Arial" panose="020B0604020202020204" pitchFamily="34" charset="0"/>
              </a:rPr>
              <a:t> 2:16; </a:t>
            </a:r>
            <a:r>
              <a:rPr lang="en-US" altLang="pt-BR" sz="1200" dirty="0" err="1">
                <a:latin typeface="Arial Black" panose="020B0A04020102020204" pitchFamily="34" charset="0"/>
                <a:cs typeface="Arial" panose="020B0604020202020204" pitchFamily="34" charset="0"/>
              </a:rPr>
              <a:t>ITs</a:t>
            </a:r>
            <a:r>
              <a:rPr lang="en-US" altLang="pt-BR" sz="1200" dirty="0">
                <a:latin typeface="Arial Black" panose="020B0A04020102020204" pitchFamily="34" charset="0"/>
                <a:cs typeface="Arial" panose="020B0604020202020204" pitchFamily="34" charset="0"/>
              </a:rPr>
              <a:t> 5:17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DF6616FF-F6D1-5E1E-18F7-8859FA825204}"/>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331127" y="-3302"/>
            <a:ext cx="1837479" cy="742762"/>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 Orando uns pelos outros</a:t>
            </a: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 4. Leia Colossenses 4:2-4. Quais princípios sobre oração você encontra nesses versos? Quais pedidos de oração Pauto faz?</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 5. Leia novamente Colossenses 4:3. Que “porta” para a “palavra” Deus pode abrir para você compartilhar sua fé?</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alendário&#10;&#10;O conteúdo gerado por IA pode estar incorreto.">
            <a:extLst>
              <a:ext uri="{FF2B5EF4-FFF2-40B4-BE49-F238E27FC236}">
                <a16:creationId xmlns:a16="http://schemas.microsoft.com/office/drawing/2014/main" id="{54E6CBF6-7207-C27E-C0B9-B0FDF2E57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299AC557-E6F7-BCCB-46C5-5A4FE6B030DE}"/>
              </a:ext>
            </a:extLst>
          </p:cNvPr>
          <p:cNvSpPr/>
          <p:nvPr/>
        </p:nvSpPr>
        <p:spPr>
          <a:xfrm>
            <a:off x="7725133" y="71808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3" name="Retângulo 2">
            <a:extLst>
              <a:ext uri="{FF2B5EF4-FFF2-40B4-BE49-F238E27FC236}">
                <a16:creationId xmlns:a16="http://schemas.microsoft.com/office/drawing/2014/main" id="{CF1D947A-F6B4-2C4A-272E-5489AA257862}"/>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 Cl 3:18-25; 4:1-6; Ef 5:22-25, 33; </a:t>
            </a:r>
            <a:r>
              <a:rPr lang="en-US" altLang="pt-BR" sz="1200" dirty="0" err="1">
                <a:latin typeface="Arial Black" panose="020B0A04020102020204" pitchFamily="34" charset="0"/>
                <a:cs typeface="Arial" panose="020B0604020202020204" pitchFamily="34" charset="0"/>
              </a:rPr>
              <a:t>Pv</a:t>
            </a:r>
            <a:r>
              <a:rPr lang="en-US" altLang="pt-BR" sz="1200" dirty="0">
                <a:latin typeface="Arial Black" panose="020B0A04020102020204" pitchFamily="34" charset="0"/>
                <a:cs typeface="Arial" panose="020B0604020202020204" pitchFamily="34" charset="0"/>
              </a:rPr>
              <a:t> 22:6,15; </a:t>
            </a:r>
            <a:r>
              <a:rPr lang="en-US" altLang="pt-BR" sz="1200" dirty="0" err="1">
                <a:latin typeface="Arial Black" panose="020B0A04020102020204" pitchFamily="34" charset="0"/>
                <a:cs typeface="Arial" panose="020B0604020202020204" pitchFamily="34" charset="0"/>
              </a:rPr>
              <a:t>IPe</a:t>
            </a:r>
            <a:r>
              <a:rPr lang="en-US" altLang="pt-BR" sz="1200" dirty="0">
                <a:latin typeface="Arial Black" panose="020B0A04020102020204" pitchFamily="34" charset="0"/>
                <a:cs typeface="Arial" panose="020B0604020202020204" pitchFamily="34" charset="0"/>
              </a:rPr>
              <a:t> 2:16; </a:t>
            </a:r>
            <a:r>
              <a:rPr lang="en-US" altLang="pt-BR" sz="1200" dirty="0" err="1">
                <a:latin typeface="Arial Black" panose="020B0A04020102020204" pitchFamily="34" charset="0"/>
                <a:cs typeface="Arial" panose="020B0604020202020204" pitchFamily="34" charset="0"/>
              </a:rPr>
              <a:t>ITs</a:t>
            </a:r>
            <a:r>
              <a:rPr lang="en-US" altLang="pt-BR" sz="1200" dirty="0">
                <a:latin typeface="Arial Black" panose="020B0A04020102020204" pitchFamily="34" charset="0"/>
                <a:cs typeface="Arial" panose="020B0604020202020204" pitchFamily="34" charset="0"/>
              </a:rPr>
              <a:t> 5:17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01F6DE90-3014-9200-E095-747BED6B7838}"/>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331127" y="-3302"/>
            <a:ext cx="1837479" cy="742762"/>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Laranja Vermelho">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4206</TotalTime>
  <Words>2075</Words>
  <Application>Microsoft Office PowerPoint</Application>
  <PresentationFormat>Personalizar</PresentationFormat>
  <Paragraphs>145</Paragraphs>
  <Slides>14</Slides>
  <Notes>7</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Calibri</vt:lpstr>
      <vt:lpstr>Arial Black</vt:lpstr>
      <vt:lpstr>Calibri Light</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2025-11-08T23:26:43Z</dcterms:modified>
</cp:coreProperties>
</file>