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FC2B9-234E-41D3-BF96-E30D9764F32A}" v="6" dt="2026-01-24T16:58:17.035"/>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F076688-C27E-4ADB-A555-BD203051690D}"/>
    <pc:docChg chg="undo custSel modSld">
      <pc:chgData name="Neemias Informatica Lima" userId="b77af7bd85500281" providerId="LiveId" clId="{9F076688-C27E-4ADB-A555-BD203051690D}" dt="2026-01-24T16:58:41.900" v="65" actId="207"/>
      <pc:docMkLst>
        <pc:docMk/>
      </pc:docMkLst>
      <pc:sldChg chg="modSp mod">
        <pc:chgData name="Neemias Informatica Lima" userId="b77af7bd85500281" providerId="LiveId" clId="{9F076688-C27E-4ADB-A555-BD203051690D}" dt="2026-01-24T16:58:41.900" v="65" actId="207"/>
        <pc:sldMkLst>
          <pc:docMk/>
          <pc:sldMk cId="0" sldId="362"/>
        </pc:sldMkLst>
        <pc:spChg chg="mod">
          <ac:chgData name="Neemias Informatica Lima" userId="b77af7bd85500281" providerId="LiveId" clId="{9F076688-C27E-4ADB-A555-BD203051690D}" dt="2026-01-24T16:56:17.993" v="41" actId="20577"/>
          <ac:spMkLst>
            <pc:docMk/>
            <pc:sldMk cId="0" sldId="362"/>
            <ac:spMk id="16" creationId="{00000000-0000-0000-0000-000000000000}"/>
          </ac:spMkLst>
        </pc:spChg>
        <pc:spChg chg="mod">
          <ac:chgData name="Neemias Informatica Lima" userId="b77af7bd85500281" providerId="LiveId" clId="{9F076688-C27E-4ADB-A555-BD203051690D}" dt="2026-01-24T16:58:41.900" v="65" actId="207"/>
          <ac:spMkLst>
            <pc:docMk/>
            <pc:sldMk cId="0" sldId="362"/>
            <ac:spMk id="17" creationId="{00000000-0000-0000-0000-000000000000}"/>
          </ac:spMkLst>
        </pc:spChg>
      </pc:sldChg>
      <pc:sldChg chg="modSp mod">
        <pc:chgData name="Neemias Informatica Lima" userId="b77af7bd85500281" providerId="LiveId" clId="{9F076688-C27E-4ADB-A555-BD203051690D}" dt="2026-01-24T16:56:05.377" v="31" actId="20577"/>
        <pc:sldMkLst>
          <pc:docMk/>
          <pc:sldMk cId="0" sldId="365"/>
        </pc:sldMkLst>
        <pc:spChg chg="mod">
          <ac:chgData name="Neemias Informatica Lima" userId="b77af7bd85500281" providerId="LiveId" clId="{9F076688-C27E-4ADB-A555-BD203051690D}" dt="2026-01-24T16:55:22.754" v="26" actId="20577"/>
          <ac:spMkLst>
            <pc:docMk/>
            <pc:sldMk cId="0" sldId="365"/>
            <ac:spMk id="12" creationId="{00000000-0000-0000-0000-000000000000}"/>
          </ac:spMkLst>
        </pc:spChg>
        <pc:spChg chg="mod">
          <ac:chgData name="Neemias Informatica Lima" userId="b77af7bd85500281" providerId="LiveId" clId="{9F076688-C27E-4ADB-A555-BD203051690D}" dt="2026-01-24T16:56:05.377" v="31"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2/15/2026</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2/15/2026</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15/02/2026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15/02/2026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15/02/2026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15/02/2026</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2026 ::</a:t>
            </a:r>
          </a:p>
        </p:txBody>
      </p:sp>
      <p:sp>
        <p:nvSpPr>
          <p:cNvPr id="17" name="Retângulo 16"/>
          <p:cNvSpPr/>
          <p:nvPr/>
        </p:nvSpPr>
        <p:spPr>
          <a:xfrm>
            <a:off x="8831" y="1090479"/>
            <a:ext cx="9877919" cy="2862322"/>
          </a:xfrm>
          <a:prstGeom prst="rect">
            <a:avLst/>
          </a:prstGeom>
        </p:spPr>
        <p:txBody>
          <a:bodyPr wrap="square">
            <a:spAutoFit/>
          </a:bodyPr>
          <a:lstStyle/>
          <a:p>
            <a:r>
              <a:rPr lang="pt-BR" sz="2000" dirty="0">
                <a:solidFill>
                  <a:srgbClr val="FF0000"/>
                </a:solidFill>
                <a:latin typeface="Arial Black" panose="020B0A04020102020204" pitchFamily="34" charset="0"/>
              </a:rPr>
              <a:t>07/03 – </a:t>
            </a:r>
            <a:r>
              <a:rPr lang="pt-BR" sz="2000" dirty="0">
                <a:solidFill>
                  <a:schemeClr val="tx2"/>
                </a:solidFill>
                <a:latin typeface="Arial Black" panose="020B0A04020102020204" pitchFamily="34" charset="0"/>
              </a:rPr>
              <a:t>SÁBADO DA MULHER ADVENTISTA</a:t>
            </a:r>
          </a:p>
          <a:p>
            <a:r>
              <a:rPr lang="pt-BR" sz="2000" dirty="0">
                <a:solidFill>
                  <a:srgbClr val="FF0000"/>
                </a:solidFill>
                <a:latin typeface="Arial Black" panose="020B0A04020102020204" pitchFamily="34" charset="0"/>
              </a:rPr>
              <a:t>08/03 – </a:t>
            </a:r>
            <a:r>
              <a:rPr lang="pt-BR" sz="2000" dirty="0">
                <a:solidFill>
                  <a:schemeClr val="tx2"/>
                </a:solidFill>
                <a:latin typeface="Arial Black" panose="020B0A04020102020204" pitchFamily="34" charset="0"/>
              </a:rPr>
              <a:t>DIA INTERNACIONAL DA MULHER</a:t>
            </a:r>
          </a:p>
          <a:p>
            <a:r>
              <a:rPr lang="pt-BR" sz="2000" dirty="0">
                <a:solidFill>
                  <a:srgbClr val="FF0000"/>
                </a:solidFill>
                <a:latin typeface="Arial Black" panose="020B0A04020102020204" pitchFamily="34" charset="0"/>
              </a:rPr>
              <a:t>13-15 – </a:t>
            </a:r>
            <a:r>
              <a:rPr lang="pt-BR" sz="2000" dirty="0">
                <a:solidFill>
                  <a:schemeClr val="tx2"/>
                </a:solidFill>
                <a:latin typeface="Arial Black" panose="020B0A04020102020204" pitchFamily="34" charset="0"/>
              </a:rPr>
              <a:t>CONVENÇÃO AVT E DBV</a:t>
            </a:r>
          </a:p>
          <a:p>
            <a:r>
              <a:rPr lang="pt-BR" sz="2000" dirty="0">
                <a:solidFill>
                  <a:srgbClr val="FF0000"/>
                </a:solidFill>
                <a:latin typeface="Arial Black" panose="020B0A04020102020204" pitchFamily="34" charset="0"/>
              </a:rPr>
              <a:t>14/03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14/03 – </a:t>
            </a:r>
            <a:r>
              <a:rPr lang="pt-BR" sz="2000" dirty="0">
                <a:solidFill>
                  <a:schemeClr val="tx2"/>
                </a:solidFill>
                <a:latin typeface="Arial Black" panose="020B0A04020102020204" pitchFamily="34" charset="0"/>
              </a:rPr>
              <a:t>SANTA CEIA AS 9:15 COM PASTOR JAIRO</a:t>
            </a:r>
          </a:p>
          <a:p>
            <a:r>
              <a:rPr lang="pt-BR" sz="2000" dirty="0">
                <a:solidFill>
                  <a:srgbClr val="FF0000"/>
                </a:solidFill>
                <a:latin typeface="Arial Black" panose="020B0A04020102020204" pitchFamily="34" charset="0"/>
              </a:rPr>
              <a:t>21/03 – </a:t>
            </a:r>
            <a:r>
              <a:rPr lang="pt-BR" sz="2000" dirty="0">
                <a:solidFill>
                  <a:schemeClr val="tx2"/>
                </a:solidFill>
                <a:latin typeface="Arial Black" panose="020B0A04020102020204" pitchFamily="34" charset="0"/>
              </a:rPr>
              <a:t>DIA MUNDIAL DO JOVEM ADVENTISTA </a:t>
            </a:r>
          </a:p>
          <a:p>
            <a:r>
              <a:rPr lang="pt-BR" sz="2000" dirty="0">
                <a:solidFill>
                  <a:srgbClr val="FF0000"/>
                </a:solidFill>
                <a:latin typeface="Arial Black" panose="020B0A04020102020204" pitchFamily="34" charset="0"/>
              </a:rPr>
              <a:t>25/03 – </a:t>
            </a:r>
            <a:r>
              <a:rPr lang="pt-BR" sz="2000" dirty="0">
                <a:solidFill>
                  <a:schemeClr val="tx2"/>
                </a:solidFill>
                <a:latin typeface="Arial Black" panose="020B0A04020102020204" pitchFamily="34" charset="0"/>
              </a:rPr>
              <a:t>QUARTAS DE PODER – MINISTÉRIO DA MULHER  </a:t>
            </a:r>
          </a:p>
          <a:p>
            <a:r>
              <a:rPr lang="pt-BR" sz="2000" dirty="0">
                <a:solidFill>
                  <a:srgbClr val="FF0000"/>
                </a:solidFill>
                <a:latin typeface="Arial Black" panose="020B0A04020102020204" pitchFamily="34" charset="0"/>
              </a:rPr>
              <a:t>28/03 A 04/04 – </a:t>
            </a:r>
            <a:r>
              <a:rPr lang="pt-BR" sz="2000" dirty="0">
                <a:solidFill>
                  <a:schemeClr val="tx2"/>
                </a:solidFill>
                <a:latin typeface="Arial Black" panose="020B0A04020102020204" pitchFamily="34" charset="0"/>
              </a:rPr>
              <a:t>SEMANA SANTA</a:t>
            </a:r>
          </a:p>
          <a:p>
            <a:r>
              <a:rPr lang="pt-BR" sz="2000" dirty="0">
                <a:solidFill>
                  <a:srgbClr val="FF0000"/>
                </a:solidFill>
                <a:latin typeface="Arial Black" panose="020B0A04020102020204" pitchFamily="34" charset="0"/>
              </a:rPr>
              <a:t>29/03 – </a:t>
            </a:r>
            <a:r>
              <a:rPr lang="pt-BR" sz="2000" dirty="0">
                <a:solidFill>
                  <a:schemeClr val="tx2"/>
                </a:solidFill>
                <a:latin typeface="Arial Black" panose="020B0A04020102020204" pitchFamily="34" charset="0"/>
              </a:rPr>
              <a:t>13º SÁBADO: LIÇÃO PREMIADA DA ES. + ALMOÇO ESPECIAL</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MARÇO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3416320"/>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06- Rosalina Marvila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Josue</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Barbosa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16- Maria de Fatima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Cassangi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Moreira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Nelza</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Cardoso Resende</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21- Davi Ferreira da Silva Junior</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207</TotalTime>
  <Words>2535</Words>
  <Application>Microsoft Office PowerPoint</Application>
  <PresentationFormat>Papel A4 (210 x 297 mm)</PresentationFormat>
  <Paragraphs>266</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15</cp:revision>
  <cp:lastPrinted>2026-02-16T00:27:49Z</cp:lastPrinted>
  <dcterms:created xsi:type="dcterms:W3CDTF">2020-01-21T11:12:43Z</dcterms:created>
  <dcterms:modified xsi:type="dcterms:W3CDTF">2026-02-16T00:41:46Z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