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8" r:id="rId4"/>
    <p:sldId id="282" r:id="rId5"/>
    <p:sldId id="283" r:id="rId6"/>
    <p:sldId id="289" r:id="rId7"/>
    <p:sldId id="284" r:id="rId8"/>
    <p:sldId id="290" r:id="rId9"/>
    <p:sldId id="285" r:id="rId10"/>
    <p:sldId id="291" r:id="rId11"/>
    <p:sldId id="286" r:id="rId12"/>
    <p:sldId id="292" r:id="rId13"/>
    <p:sldId id="293" r:id="rId14"/>
    <p:sldId id="287" r:id="rId15"/>
  </p:sldIdLst>
  <p:sldSz cx="9161463" cy="5153025"/>
  <p:notesSz cx="6858000" cy="9144000"/>
  <p:embeddedFontLst>
    <p:embeddedFont>
      <p:font typeface="Arial Black" panose="020B0A04020102020204" pitchFamily="34" charset="0"/>
      <p:regular r:id="rId18"/>
      <p:bold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3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1354D"/>
    <a:srgbClr val="F36139"/>
    <a:srgbClr val="CC0066"/>
    <a:srgbClr val="99CCFF"/>
    <a:srgbClr val="FFFF66"/>
    <a:srgbClr val="FF9797"/>
    <a:srgbClr val="57FF57"/>
    <a:srgbClr val="FFE9A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BCF9C5-F322-492C-8060-EDA622885B44}" v="98" dt="2025-11-08T10:58:31.938"/>
    <p1510:client id="{783FC8C7-B69B-48D3-A2B9-38F10BF4CDB0}" v="98" dt="2025-11-08T23:03:40.396"/>
    <p1510:client id="{DBEA3EDC-1346-4EE3-8C68-166E28A1D62D}" v="100" dt="2025-11-08T10:42:49.3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87" y="-202"/>
      </p:cViewPr>
      <p:guideLst>
        <p:guide orient="horz" pos="1623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7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emias Informatica Lima" userId="b77af7bd85500281" providerId="LiveId" clId="{5D8413D4-2C8F-4CC7-8535-72AD15A0C5DC}"/>
    <pc:docChg chg="undo custSel addSld delSld modSld">
      <pc:chgData name="Neemias Informatica Lima" userId="b77af7bd85500281" providerId="LiveId" clId="{5D8413D4-2C8F-4CC7-8535-72AD15A0C5DC}" dt="2025-11-08T23:04:04.018" v="3269" actId="20577"/>
      <pc:docMkLst>
        <pc:docMk/>
      </pc:docMkLst>
      <pc:sldChg chg="addSp delSp modSp mod">
        <pc:chgData name="Neemias Informatica Lima" userId="b77af7bd85500281" providerId="LiveId" clId="{5D8413D4-2C8F-4CC7-8535-72AD15A0C5DC}" dt="2025-11-08T22:43:42.156" v="3097" actId="20577"/>
        <pc:sldMkLst>
          <pc:docMk/>
          <pc:sldMk cId="2232331225" sldId="280"/>
        </pc:sldMkLst>
        <pc:spChg chg="mod">
          <ac:chgData name="Neemias Informatica Lima" userId="b77af7bd85500281" providerId="LiveId" clId="{5D8413D4-2C8F-4CC7-8535-72AD15A0C5DC}" dt="2025-11-08T22:41:48.627" v="3071" actId="20577"/>
          <ac:spMkLst>
            <pc:docMk/>
            <pc:sldMk cId="2232331225" sldId="280"/>
            <ac:spMk id="6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2:41:39.396" v="3054" actId="20577"/>
          <ac:spMkLst>
            <pc:docMk/>
            <pc:sldMk cId="2232331225" sldId="280"/>
            <ac:spMk id="7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2:43:19.774" v="3091" actId="313"/>
          <ac:spMkLst>
            <pc:docMk/>
            <pc:sldMk cId="2232331225" sldId="280"/>
            <ac:spMk id="9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2:41:34.412" v="3050" actId="20577"/>
          <ac:spMkLst>
            <pc:docMk/>
            <pc:sldMk cId="2232331225" sldId="280"/>
            <ac:spMk id="11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2:43:42.156" v="3097" actId="20577"/>
          <ac:spMkLst>
            <pc:docMk/>
            <pc:sldMk cId="2232331225" sldId="280"/>
            <ac:spMk id="16" creationId="{00000000-0000-0000-0000-000000000000}"/>
          </ac:spMkLst>
        </pc:spChg>
        <pc:picChg chg="add del mod">
          <ac:chgData name="Neemias Informatica Lima" userId="b77af7bd85500281" providerId="LiveId" clId="{5D8413D4-2C8F-4CC7-8535-72AD15A0C5DC}" dt="2025-11-07T19:38:59.547" v="2098" actId="478"/>
          <ac:picMkLst>
            <pc:docMk/>
            <pc:sldMk cId="2232331225" sldId="280"/>
            <ac:picMk id="3" creationId="{2E8F7C13-641F-34A9-0437-592EC65F1D5E}"/>
          </ac:picMkLst>
        </pc:picChg>
        <pc:picChg chg="add del mod">
          <ac:chgData name="Neemias Informatica Lima" userId="b77af7bd85500281" providerId="LiveId" clId="{5D8413D4-2C8F-4CC7-8535-72AD15A0C5DC}" dt="2025-11-08T10:45:37.842" v="2853" actId="478"/>
          <ac:picMkLst>
            <pc:docMk/>
            <pc:sldMk cId="2232331225" sldId="280"/>
            <ac:picMk id="3" creationId="{AAB00DAB-AD4C-E8B9-734C-C1DBA45B8074}"/>
          </ac:picMkLst>
        </pc:picChg>
        <pc:picChg chg="add mod modCrop">
          <ac:chgData name="Neemias Informatica Lima" userId="b77af7bd85500281" providerId="LiveId" clId="{5D8413D4-2C8F-4CC7-8535-72AD15A0C5DC}" dt="2025-11-08T22:42:52.687" v="3082"/>
          <ac:picMkLst>
            <pc:docMk/>
            <pc:sldMk cId="2232331225" sldId="280"/>
            <ac:picMk id="3" creationId="{DC333427-4136-5699-21CC-C61052C19A38}"/>
          </ac:picMkLst>
        </pc:picChg>
        <pc:picChg chg="add mod">
          <ac:chgData name="Neemias Informatica Lima" userId="b77af7bd85500281" providerId="LiveId" clId="{5D8413D4-2C8F-4CC7-8535-72AD15A0C5DC}" dt="2025-11-04T22:48:32.289" v="16" actId="1036"/>
          <ac:picMkLst>
            <pc:docMk/>
            <pc:sldMk cId="2232331225" sldId="280"/>
            <ac:picMk id="4" creationId="{1D3C955A-08A4-230B-A51F-9DFABC2DE4CB}"/>
          </ac:picMkLst>
        </pc:picChg>
        <pc:picChg chg="add del mod">
          <ac:chgData name="Neemias Informatica Lima" userId="b77af7bd85500281" providerId="LiveId" clId="{5D8413D4-2C8F-4CC7-8535-72AD15A0C5DC}" dt="2025-11-08T22:41:41.530" v="3055" actId="478"/>
          <ac:picMkLst>
            <pc:docMk/>
            <pc:sldMk cId="2232331225" sldId="280"/>
            <ac:picMk id="8" creationId="{1575B8F3-8105-7DCC-4A9F-2E0BFAD14591}"/>
          </ac:picMkLst>
        </pc:picChg>
        <pc:picChg chg="add del mod">
          <ac:chgData name="Neemias Informatica Lima" userId="b77af7bd85500281" providerId="LiveId" clId="{5D8413D4-2C8F-4CC7-8535-72AD15A0C5DC}" dt="2025-11-07T20:04:16.481" v="2345" actId="478"/>
          <ac:picMkLst>
            <pc:docMk/>
            <pc:sldMk cId="2232331225" sldId="280"/>
            <ac:picMk id="8" creationId="{732007B2-D80A-A1EA-637D-DDBE7E477A8A}"/>
          </ac:picMkLst>
        </pc:picChg>
        <pc:picChg chg="add del mod">
          <ac:chgData name="Neemias Informatica Lima" userId="b77af7bd85500281" providerId="LiveId" clId="{5D8413D4-2C8F-4CC7-8535-72AD15A0C5DC}" dt="2025-11-07T11:53:24.868" v="1752" actId="478"/>
          <ac:picMkLst>
            <pc:docMk/>
            <pc:sldMk cId="2232331225" sldId="280"/>
            <ac:picMk id="8" creationId="{F00DD1A4-6ADD-71C6-5799-72277D630B12}"/>
          </ac:picMkLst>
        </pc:picChg>
      </pc:sldChg>
      <pc:sldChg chg="addSp delSp modSp mod">
        <pc:chgData name="Neemias Informatica Lima" userId="b77af7bd85500281" providerId="LiveId" clId="{5D8413D4-2C8F-4CC7-8535-72AD15A0C5DC}" dt="2025-11-08T22:46:44.024" v="3132" actId="34807"/>
        <pc:sldMkLst>
          <pc:docMk/>
          <pc:sldMk cId="2103443556" sldId="281"/>
        </pc:sldMkLst>
        <pc:spChg chg="mod">
          <ac:chgData name="Neemias Informatica Lima" userId="b77af7bd85500281" providerId="LiveId" clId="{5D8413D4-2C8F-4CC7-8535-72AD15A0C5DC}" dt="2025-11-08T22:46:44.024" v="3132" actId="34807"/>
          <ac:spMkLst>
            <pc:docMk/>
            <pc:sldMk cId="2103443556" sldId="281"/>
            <ac:spMk id="8" creationId="{00000000-0000-0000-0000-000000000000}"/>
          </ac:spMkLst>
        </pc:spChg>
        <pc:spChg chg="add del mod">
          <ac:chgData name="Neemias Informatica Lima" userId="b77af7bd85500281" providerId="LiveId" clId="{5D8413D4-2C8F-4CC7-8535-72AD15A0C5DC}" dt="2025-11-08T22:44:28.731" v="3100" actId="20577"/>
          <ac:spMkLst>
            <pc:docMk/>
            <pc:sldMk cId="2103443556" sldId="281"/>
            <ac:spMk id="11" creationId="{00000000-0000-0000-0000-000000000000}"/>
          </ac:spMkLst>
        </pc:spChg>
        <pc:spChg chg="add del mod">
          <ac:chgData name="Neemias Informatica Lima" userId="b77af7bd85500281" providerId="LiveId" clId="{5D8413D4-2C8F-4CC7-8535-72AD15A0C5DC}" dt="2025-11-08T22:44:16.563" v="3098"/>
          <ac:spMkLst>
            <pc:docMk/>
            <pc:sldMk cId="2103443556" sldId="281"/>
            <ac:spMk id="18" creationId="{00000000-0000-0000-0000-000000000000}"/>
          </ac:spMkLst>
        </pc:spChg>
        <pc:picChg chg="add del mod">
          <ac:chgData name="Neemias Informatica Lima" userId="b77af7bd85500281" providerId="LiveId" clId="{5D8413D4-2C8F-4CC7-8535-72AD15A0C5DC}" dt="2025-11-08T10:30:48.163" v="2660" actId="478"/>
          <ac:picMkLst>
            <pc:docMk/>
            <pc:sldMk cId="2103443556" sldId="281"/>
            <ac:picMk id="2" creationId="{01BD475F-1944-295E-8268-E39F0A63AE68}"/>
          </ac:picMkLst>
        </pc:picChg>
        <pc:picChg chg="add del mod">
          <ac:chgData name="Neemias Informatica Lima" userId="b77af7bd85500281" providerId="LiveId" clId="{5D8413D4-2C8F-4CC7-8535-72AD15A0C5DC}" dt="2025-11-07T19:45:40.607" v="2136" actId="478"/>
          <ac:picMkLst>
            <pc:docMk/>
            <pc:sldMk cId="2103443556" sldId="281"/>
            <ac:picMk id="2" creationId="{35B0C6CD-DDEF-EA19-65AB-78A78BA848FD}"/>
          </ac:picMkLst>
        </pc:picChg>
        <pc:picChg chg="add del mod">
          <ac:chgData name="Neemias Informatica Lima" userId="b77af7bd85500281" providerId="LiveId" clId="{5D8413D4-2C8F-4CC7-8535-72AD15A0C5DC}" dt="2025-11-08T22:44:30.682" v="3101" actId="478"/>
          <ac:picMkLst>
            <pc:docMk/>
            <pc:sldMk cId="2103443556" sldId="281"/>
            <ac:picMk id="2" creationId="{83E887D1-C0FD-BD97-3FFF-4268D11E2066}"/>
          </ac:picMkLst>
        </pc:picChg>
        <pc:picChg chg="add mod">
          <ac:chgData name="Neemias Informatica Lima" userId="b77af7bd85500281" providerId="LiveId" clId="{5D8413D4-2C8F-4CC7-8535-72AD15A0C5DC}" dt="2025-11-08T22:44:37.060" v="3104" actId="14100"/>
          <ac:picMkLst>
            <pc:docMk/>
            <pc:sldMk cId="2103443556" sldId="281"/>
            <ac:picMk id="3" creationId="{0D8183AE-E6D3-E05D-4B9E-02EE4C0653B1}"/>
          </ac:picMkLst>
        </pc:picChg>
        <pc:picChg chg="add del mod">
          <ac:chgData name="Neemias Informatica Lima" userId="b77af7bd85500281" providerId="LiveId" clId="{5D8413D4-2C8F-4CC7-8535-72AD15A0C5DC}" dt="2025-11-08T10:47:04.963" v="2872" actId="478"/>
          <ac:picMkLst>
            <pc:docMk/>
            <pc:sldMk cId="2103443556" sldId="281"/>
            <ac:picMk id="3" creationId="{18B7D6E5-0265-2122-1ACD-9B231B0F1B88}"/>
          </ac:picMkLst>
        </pc:picChg>
        <pc:picChg chg="add del mod">
          <ac:chgData name="Neemias Informatica Lima" userId="b77af7bd85500281" providerId="LiveId" clId="{5D8413D4-2C8F-4CC7-8535-72AD15A0C5DC}" dt="2025-11-07T12:31:58.592" v="1811" actId="478"/>
          <ac:picMkLst>
            <pc:docMk/>
            <pc:sldMk cId="2103443556" sldId="281"/>
            <ac:picMk id="3" creationId="{64B59AAD-5773-B827-BE83-853CDFE3B7B0}"/>
          </ac:picMkLst>
        </pc:picChg>
        <pc:picChg chg="add del mod">
          <ac:chgData name="Neemias Informatica Lima" userId="b77af7bd85500281" providerId="LiveId" clId="{5D8413D4-2C8F-4CC7-8535-72AD15A0C5DC}" dt="2025-11-07T20:06:47.048" v="2399" actId="478"/>
          <ac:picMkLst>
            <pc:docMk/>
            <pc:sldMk cId="2103443556" sldId="281"/>
            <ac:picMk id="3" creationId="{7D6E359E-C52F-B17A-77D7-CFA35FE77D6C}"/>
          </ac:picMkLst>
        </pc:picChg>
        <pc:picChg chg="add mod">
          <ac:chgData name="Neemias Informatica Lima" userId="b77af7bd85500281" providerId="LiveId" clId="{5D8413D4-2C8F-4CC7-8535-72AD15A0C5DC}" dt="2025-11-04T22:54:39.482" v="50" actId="1076"/>
          <ac:picMkLst>
            <pc:docMk/>
            <pc:sldMk cId="2103443556" sldId="281"/>
            <ac:picMk id="4" creationId="{9D8B7CC2-06CC-7B3E-F035-DEA085DAFFB8}"/>
          </ac:picMkLst>
        </pc:picChg>
        <pc:picChg chg="add mod">
          <ac:chgData name="Neemias Informatica Lima" userId="b77af7bd85500281" providerId="LiveId" clId="{5D8413D4-2C8F-4CC7-8535-72AD15A0C5DC}" dt="2025-11-07T20:07:18.608" v="2409"/>
          <ac:picMkLst>
            <pc:docMk/>
            <pc:sldMk cId="2103443556" sldId="281"/>
            <ac:picMk id="5" creationId="{257E551B-2009-D815-E2D8-6D9634B772D3}"/>
          </ac:picMkLst>
        </pc:picChg>
        <pc:picChg chg="add mod">
          <ac:chgData name="Neemias Informatica Lima" userId="b77af7bd85500281" providerId="LiveId" clId="{5D8413D4-2C8F-4CC7-8535-72AD15A0C5DC}" dt="2025-11-07T20:07:22.240" v="2410"/>
          <ac:picMkLst>
            <pc:docMk/>
            <pc:sldMk cId="2103443556" sldId="281"/>
            <ac:picMk id="6" creationId="{39D22F06-2183-5A52-CC53-A6AD410CFFDB}"/>
          </ac:picMkLst>
        </pc:picChg>
      </pc:sldChg>
      <pc:sldChg chg="addSp delSp modSp mod">
        <pc:chgData name="Neemias Informatica Lima" userId="b77af7bd85500281" providerId="LiveId" clId="{5D8413D4-2C8F-4CC7-8535-72AD15A0C5DC}" dt="2025-11-08T22:50:04.599" v="3163" actId="34807"/>
        <pc:sldMkLst>
          <pc:docMk/>
          <pc:sldMk cId="3683219421" sldId="282"/>
        </pc:sldMkLst>
        <pc:spChg chg="add del mod">
          <ac:chgData name="Neemias Informatica Lima" userId="b77af7bd85500281" providerId="LiveId" clId="{5D8413D4-2C8F-4CC7-8535-72AD15A0C5DC}" dt="2025-11-08T10:31:28.402" v="2668" actId="478"/>
          <ac:spMkLst>
            <pc:docMk/>
            <pc:sldMk cId="3683219421" sldId="282"/>
            <ac:spMk id="2" creationId="{50CCF1E0-F8BC-EDE9-D410-FF9EE7DAA1B2}"/>
          </ac:spMkLst>
        </pc:spChg>
        <pc:spChg chg="add del mod">
          <ac:chgData name="Neemias Informatica Lima" userId="b77af7bd85500281" providerId="LiveId" clId="{5D8413D4-2C8F-4CC7-8535-72AD15A0C5DC}" dt="2025-11-07T19:46:09.424" v="2144" actId="478"/>
          <ac:spMkLst>
            <pc:docMk/>
            <pc:sldMk cId="3683219421" sldId="282"/>
            <ac:spMk id="2" creationId="{51FE7B4E-E484-DD4F-05A5-2CACCD0FB84D}"/>
          </ac:spMkLst>
        </pc:spChg>
        <pc:spChg chg="add del mod">
          <ac:chgData name="Neemias Informatica Lima" userId="b77af7bd85500281" providerId="LiveId" clId="{5D8413D4-2C8F-4CC7-8535-72AD15A0C5DC}" dt="2025-11-08T22:45:04.226" v="3107" actId="478"/>
          <ac:spMkLst>
            <pc:docMk/>
            <pc:sldMk cId="3683219421" sldId="282"/>
            <ac:spMk id="2" creationId="{E834E5BD-5DED-C52D-ADFD-3B1628843881}"/>
          </ac:spMkLst>
        </pc:spChg>
        <pc:spChg chg="add del mod">
          <ac:chgData name="Neemias Informatica Lima" userId="b77af7bd85500281" providerId="LiveId" clId="{5D8413D4-2C8F-4CC7-8535-72AD15A0C5DC}" dt="2025-11-07T19:46:09.424" v="2144" actId="478"/>
          <ac:spMkLst>
            <pc:docMk/>
            <pc:sldMk cId="3683219421" sldId="282"/>
            <ac:spMk id="4" creationId="{51C6D4BF-903C-33FB-18AE-15E53ECAEF21}"/>
          </ac:spMkLst>
        </pc:spChg>
        <pc:spChg chg="add del mod">
          <ac:chgData name="Neemias Informatica Lima" userId="b77af7bd85500281" providerId="LiveId" clId="{5D8413D4-2C8F-4CC7-8535-72AD15A0C5DC}" dt="2025-11-08T22:45:04.226" v="3107" actId="478"/>
          <ac:spMkLst>
            <pc:docMk/>
            <pc:sldMk cId="3683219421" sldId="282"/>
            <ac:spMk id="4" creationId="{62A8596E-3E31-0931-FAF7-3043E71E3BD4}"/>
          </ac:spMkLst>
        </pc:spChg>
        <pc:spChg chg="add del mod">
          <ac:chgData name="Neemias Informatica Lima" userId="b77af7bd85500281" providerId="LiveId" clId="{5D8413D4-2C8F-4CC7-8535-72AD15A0C5DC}" dt="2025-11-08T10:31:28.402" v="2668" actId="478"/>
          <ac:spMkLst>
            <pc:docMk/>
            <pc:sldMk cId="3683219421" sldId="282"/>
            <ac:spMk id="4" creationId="{D1DAE644-B98A-3083-E320-64BB8DC25DAB}"/>
          </ac:spMkLst>
        </pc:spChg>
        <pc:spChg chg="add del mod">
          <ac:chgData name="Neemias Informatica Lima" userId="b77af7bd85500281" providerId="LiveId" clId="{5D8413D4-2C8F-4CC7-8535-72AD15A0C5DC}" dt="2025-11-07T12:34:30.512" v="1822" actId="478"/>
          <ac:spMkLst>
            <pc:docMk/>
            <pc:sldMk cId="3683219421" sldId="282"/>
            <ac:spMk id="6" creationId="{26FF249C-9CB7-572F-2EA4-5180014644F8}"/>
          </ac:spMkLst>
        </pc:spChg>
        <pc:spChg chg="add del mod">
          <ac:chgData name="Neemias Informatica Lima" userId="b77af7bd85500281" providerId="LiveId" clId="{5D8413D4-2C8F-4CC7-8535-72AD15A0C5DC}" dt="2025-11-07T20:07:41.705" v="2414" actId="478"/>
          <ac:spMkLst>
            <pc:docMk/>
            <pc:sldMk cId="3683219421" sldId="282"/>
            <ac:spMk id="6" creationId="{42A9E634-3061-8BC9-AC39-389D278C94A1}"/>
          </ac:spMkLst>
        </pc:spChg>
        <pc:spChg chg="add mod">
          <ac:chgData name="Neemias Informatica Lima" userId="b77af7bd85500281" providerId="LiveId" clId="{5D8413D4-2C8F-4CC7-8535-72AD15A0C5DC}" dt="2025-11-08T22:45:04.527" v="3108"/>
          <ac:spMkLst>
            <pc:docMk/>
            <pc:sldMk cId="3683219421" sldId="282"/>
            <ac:spMk id="6" creationId="{87163CE3-4F0E-293F-5B73-1F348A45CFB9}"/>
          </ac:spMkLst>
        </pc:spChg>
        <pc:spChg chg="add del mod">
          <ac:chgData name="Neemias Informatica Lima" userId="b77af7bd85500281" providerId="LiveId" clId="{5D8413D4-2C8F-4CC7-8535-72AD15A0C5DC}" dt="2025-11-08T10:47:38.602" v="2879" actId="478"/>
          <ac:spMkLst>
            <pc:docMk/>
            <pc:sldMk cId="3683219421" sldId="282"/>
            <ac:spMk id="6" creationId="{AE2A9BFD-DF56-CC18-5D14-8AA7B31AF783}"/>
          </ac:spMkLst>
        </pc:spChg>
        <pc:spChg chg="add mod">
          <ac:chgData name="Neemias Informatica Lima" userId="b77af7bd85500281" providerId="LiveId" clId="{5D8413D4-2C8F-4CC7-8535-72AD15A0C5DC}" dt="2025-11-08T22:45:04.527" v="3108"/>
          <ac:spMkLst>
            <pc:docMk/>
            <pc:sldMk cId="3683219421" sldId="282"/>
            <ac:spMk id="7" creationId="{483BDB70-6B81-2D88-34C0-A7CE99524E82}"/>
          </ac:spMkLst>
        </pc:spChg>
        <pc:spChg chg="add del mod">
          <ac:chgData name="Neemias Informatica Lima" userId="b77af7bd85500281" providerId="LiveId" clId="{5D8413D4-2C8F-4CC7-8535-72AD15A0C5DC}" dt="2025-11-08T10:47:38.602" v="2879" actId="478"/>
          <ac:spMkLst>
            <pc:docMk/>
            <pc:sldMk cId="3683219421" sldId="282"/>
            <ac:spMk id="7" creationId="{59A72648-9C72-64D3-F3F1-3A5385758383}"/>
          </ac:spMkLst>
        </pc:spChg>
        <pc:spChg chg="add del mod">
          <ac:chgData name="Neemias Informatica Lima" userId="b77af7bd85500281" providerId="LiveId" clId="{5D8413D4-2C8F-4CC7-8535-72AD15A0C5DC}" dt="2025-11-07T20:07:41.705" v="2414" actId="478"/>
          <ac:spMkLst>
            <pc:docMk/>
            <pc:sldMk cId="3683219421" sldId="282"/>
            <ac:spMk id="7" creationId="{C3944DA2-DC64-2ACC-69C2-723291D045BA}"/>
          </ac:spMkLst>
        </pc:spChg>
        <pc:spChg chg="add del mod">
          <ac:chgData name="Neemias Informatica Lima" userId="b77af7bd85500281" providerId="LiveId" clId="{5D8413D4-2C8F-4CC7-8535-72AD15A0C5DC}" dt="2025-11-07T12:34:30.512" v="1822" actId="478"/>
          <ac:spMkLst>
            <pc:docMk/>
            <pc:sldMk cId="3683219421" sldId="282"/>
            <ac:spMk id="7" creationId="{EEDC109B-CE8F-55B8-62AE-2BA018F8D34C}"/>
          </ac:spMkLst>
        </pc:spChg>
        <pc:spChg chg="mod">
          <ac:chgData name="Neemias Informatica Lima" userId="b77af7bd85500281" providerId="LiveId" clId="{5D8413D4-2C8F-4CC7-8535-72AD15A0C5DC}" dt="2025-11-08T22:50:04.599" v="3163" actId="34807"/>
          <ac:spMkLst>
            <pc:docMk/>
            <pc:sldMk cId="3683219421" sldId="282"/>
            <ac:spMk id="12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2:47:57.632" v="3136"/>
          <ac:spMkLst>
            <pc:docMk/>
            <pc:sldMk cId="3683219421" sldId="282"/>
            <ac:spMk id="14" creationId="{00000000-0000-0000-0000-000000000000}"/>
          </ac:spMkLst>
        </pc:spChg>
        <pc:graphicFrameChg chg="add del modGraphic">
          <ac:chgData name="Neemias Informatica Lima" userId="b77af7bd85500281" providerId="LiveId" clId="{5D8413D4-2C8F-4CC7-8535-72AD15A0C5DC}" dt="2025-11-08T10:47:42.936" v="2882" actId="27309"/>
          <ac:graphicFrameMkLst>
            <pc:docMk/>
            <pc:sldMk cId="3683219421" sldId="282"/>
            <ac:graphicFrameMk id="13" creationId="{70F9145E-320A-75F1-99AD-C1FAEF830AFF}"/>
          </ac:graphicFrameMkLst>
        </pc:graphicFrameChg>
        <pc:picChg chg="add del mod">
          <ac:chgData name="Neemias Informatica Lima" userId="b77af7bd85500281" providerId="LiveId" clId="{5D8413D4-2C8F-4CC7-8535-72AD15A0C5DC}" dt="2025-11-07T19:46:09.424" v="2144" actId="478"/>
          <ac:picMkLst>
            <pc:docMk/>
            <pc:sldMk cId="3683219421" sldId="282"/>
            <ac:picMk id="5" creationId="{0A016C31-4C46-220F-DAEE-A0600A64B66D}"/>
          </ac:picMkLst>
        </pc:picChg>
        <pc:picChg chg="add del mod">
          <ac:chgData name="Neemias Informatica Lima" userId="b77af7bd85500281" providerId="LiveId" clId="{5D8413D4-2C8F-4CC7-8535-72AD15A0C5DC}" dt="2025-11-08T22:45:04.226" v="3107" actId="478"/>
          <ac:picMkLst>
            <pc:docMk/>
            <pc:sldMk cId="3683219421" sldId="282"/>
            <ac:picMk id="5" creationId="{18EE06C1-A42F-4CE3-D085-065BA6E92599}"/>
          </ac:picMkLst>
        </pc:picChg>
        <pc:picChg chg="add del mod">
          <ac:chgData name="Neemias Informatica Lima" userId="b77af7bd85500281" providerId="LiveId" clId="{5D8413D4-2C8F-4CC7-8535-72AD15A0C5DC}" dt="2025-11-08T10:31:28.402" v="2668" actId="478"/>
          <ac:picMkLst>
            <pc:docMk/>
            <pc:sldMk cId="3683219421" sldId="282"/>
            <ac:picMk id="5" creationId="{EE96BB9B-6EFF-3533-58B1-4A89F0E8AF41}"/>
          </ac:picMkLst>
        </pc:picChg>
        <pc:picChg chg="add mod">
          <ac:chgData name="Neemias Informatica Lima" userId="b77af7bd85500281" providerId="LiveId" clId="{5D8413D4-2C8F-4CC7-8535-72AD15A0C5DC}" dt="2025-11-08T22:45:04.527" v="3108"/>
          <ac:picMkLst>
            <pc:docMk/>
            <pc:sldMk cId="3683219421" sldId="282"/>
            <ac:picMk id="8" creationId="{46A0CB27-B145-7F3D-ACC3-148AA077A1B1}"/>
          </ac:picMkLst>
        </pc:picChg>
        <pc:picChg chg="add del mod">
          <ac:chgData name="Neemias Informatica Lima" userId="b77af7bd85500281" providerId="LiveId" clId="{5D8413D4-2C8F-4CC7-8535-72AD15A0C5DC}" dt="2025-11-07T12:34:30.512" v="1822" actId="478"/>
          <ac:picMkLst>
            <pc:docMk/>
            <pc:sldMk cId="3683219421" sldId="282"/>
            <ac:picMk id="8" creationId="{6CD4BBA2-CCB6-9D2C-35DF-DD7EC554BF02}"/>
          </ac:picMkLst>
        </pc:picChg>
        <pc:picChg chg="add del mod">
          <ac:chgData name="Neemias Informatica Lima" userId="b77af7bd85500281" providerId="LiveId" clId="{5D8413D4-2C8F-4CC7-8535-72AD15A0C5DC}" dt="2025-11-07T20:07:41.705" v="2414" actId="478"/>
          <ac:picMkLst>
            <pc:docMk/>
            <pc:sldMk cId="3683219421" sldId="282"/>
            <ac:picMk id="8" creationId="{7974248D-1603-292A-A24A-6EB1912E62E4}"/>
          </ac:picMkLst>
        </pc:picChg>
        <pc:picChg chg="add del mod">
          <ac:chgData name="Neemias Informatica Lima" userId="b77af7bd85500281" providerId="LiveId" clId="{5D8413D4-2C8F-4CC7-8535-72AD15A0C5DC}" dt="2025-11-08T10:47:38.602" v="2879" actId="478"/>
          <ac:picMkLst>
            <pc:docMk/>
            <pc:sldMk cId="3683219421" sldId="282"/>
            <ac:picMk id="8" creationId="{974241D1-972B-6E11-7F25-0D8CECB3A856}"/>
          </ac:picMkLst>
        </pc:picChg>
        <pc:picChg chg="add mod">
          <ac:chgData name="Neemias Informatica Lima" userId="b77af7bd85500281" providerId="LiveId" clId="{5D8413D4-2C8F-4CC7-8535-72AD15A0C5DC}" dt="2025-11-04T22:56:58.647" v="81"/>
          <ac:picMkLst>
            <pc:docMk/>
            <pc:sldMk cId="3683219421" sldId="282"/>
            <ac:picMk id="9" creationId="{3C0C349D-5294-B9F2-CD50-BB7D09EED133}"/>
          </ac:picMkLst>
        </pc:picChg>
      </pc:sldChg>
      <pc:sldChg chg="addSp delSp modSp mod">
        <pc:chgData name="Neemias Informatica Lima" userId="b77af7bd85500281" providerId="LiveId" clId="{5D8413D4-2C8F-4CC7-8535-72AD15A0C5DC}" dt="2025-11-08T22:51:38.867" v="3178" actId="20577"/>
        <pc:sldMkLst>
          <pc:docMk/>
          <pc:sldMk cId="3902406419" sldId="283"/>
        </pc:sldMkLst>
        <pc:spChg chg="add del mod">
          <ac:chgData name="Neemias Informatica Lima" userId="b77af7bd85500281" providerId="LiveId" clId="{5D8413D4-2C8F-4CC7-8535-72AD15A0C5DC}" dt="2025-11-07T19:46:14.600" v="2146" actId="478"/>
          <ac:spMkLst>
            <pc:docMk/>
            <pc:sldMk cId="3902406419" sldId="283"/>
            <ac:spMk id="2" creationId="{1AC29B76-4479-F23A-24B3-81EFAE97EA39}"/>
          </ac:spMkLst>
        </pc:spChg>
        <pc:spChg chg="add del mod">
          <ac:chgData name="Neemias Informatica Lima" userId="b77af7bd85500281" providerId="LiveId" clId="{5D8413D4-2C8F-4CC7-8535-72AD15A0C5DC}" dt="2025-11-08T22:45:09.618" v="3109" actId="478"/>
          <ac:spMkLst>
            <pc:docMk/>
            <pc:sldMk cId="3902406419" sldId="283"/>
            <ac:spMk id="2" creationId="{65CB95D2-E92D-DD4C-296B-0D13B9C0FD04}"/>
          </ac:spMkLst>
        </pc:spChg>
        <pc:spChg chg="add del mod">
          <ac:chgData name="Neemias Informatica Lima" userId="b77af7bd85500281" providerId="LiveId" clId="{5D8413D4-2C8F-4CC7-8535-72AD15A0C5DC}" dt="2025-11-08T10:31:34.555" v="2670" actId="478"/>
          <ac:spMkLst>
            <pc:docMk/>
            <pc:sldMk cId="3902406419" sldId="283"/>
            <ac:spMk id="2" creationId="{9AEC37DA-6C17-662B-B224-79AA30F92981}"/>
          </ac:spMkLst>
        </pc:spChg>
        <pc:spChg chg="add del mod">
          <ac:chgData name="Neemias Informatica Lima" userId="b77af7bd85500281" providerId="LiveId" clId="{5D8413D4-2C8F-4CC7-8535-72AD15A0C5DC}" dt="2025-11-07T19:46:14.600" v="2146" actId="478"/>
          <ac:spMkLst>
            <pc:docMk/>
            <pc:sldMk cId="3902406419" sldId="283"/>
            <ac:spMk id="3" creationId="{2268AB72-6F67-3437-9642-867FB202312B}"/>
          </ac:spMkLst>
        </pc:spChg>
        <pc:spChg chg="add del mod">
          <ac:chgData name="Neemias Informatica Lima" userId="b77af7bd85500281" providerId="LiveId" clId="{5D8413D4-2C8F-4CC7-8535-72AD15A0C5DC}" dt="2025-11-08T22:45:09.618" v="3109" actId="478"/>
          <ac:spMkLst>
            <pc:docMk/>
            <pc:sldMk cId="3902406419" sldId="283"/>
            <ac:spMk id="3" creationId="{778CD18C-FF52-D6AD-3E8E-D3051507A8FA}"/>
          </ac:spMkLst>
        </pc:spChg>
        <pc:spChg chg="add del mod">
          <ac:chgData name="Neemias Informatica Lima" userId="b77af7bd85500281" providerId="LiveId" clId="{5D8413D4-2C8F-4CC7-8535-72AD15A0C5DC}" dt="2025-11-08T10:31:34.555" v="2670" actId="478"/>
          <ac:spMkLst>
            <pc:docMk/>
            <pc:sldMk cId="3902406419" sldId="283"/>
            <ac:spMk id="3" creationId="{847279F0-57A0-988A-DEAD-B110944C8418}"/>
          </ac:spMkLst>
        </pc:spChg>
        <pc:spChg chg="add del mod">
          <ac:chgData name="Neemias Informatica Lima" userId="b77af7bd85500281" providerId="LiveId" clId="{5D8413D4-2C8F-4CC7-8535-72AD15A0C5DC}" dt="2025-11-07T20:07:48.570" v="2416" actId="478"/>
          <ac:spMkLst>
            <pc:docMk/>
            <pc:sldMk cId="3902406419" sldId="283"/>
            <ac:spMk id="5" creationId="{8377CE2F-1FE3-FE52-8387-B871EEEB467B}"/>
          </ac:spMkLst>
        </pc:spChg>
        <pc:spChg chg="add mod">
          <ac:chgData name="Neemias Informatica Lima" userId="b77af7bd85500281" providerId="LiveId" clId="{5D8413D4-2C8F-4CC7-8535-72AD15A0C5DC}" dt="2025-11-08T22:45:09.944" v="3110"/>
          <ac:spMkLst>
            <pc:docMk/>
            <pc:sldMk cId="3902406419" sldId="283"/>
            <ac:spMk id="5" creationId="{A5B63F31-E50B-B12B-855E-CD0E9EF7AC76}"/>
          </ac:spMkLst>
        </pc:spChg>
        <pc:spChg chg="add del mod">
          <ac:chgData name="Neemias Informatica Lima" userId="b77af7bd85500281" providerId="LiveId" clId="{5D8413D4-2C8F-4CC7-8535-72AD15A0C5DC}" dt="2025-11-08T10:47:50.865" v="2883" actId="478"/>
          <ac:spMkLst>
            <pc:docMk/>
            <pc:sldMk cId="3902406419" sldId="283"/>
            <ac:spMk id="5" creationId="{D2414892-1959-8E14-62EF-4462EAB3A5C6}"/>
          </ac:spMkLst>
        </pc:spChg>
        <pc:spChg chg="add del mod">
          <ac:chgData name="Neemias Informatica Lima" userId="b77af7bd85500281" providerId="LiveId" clId="{5D8413D4-2C8F-4CC7-8535-72AD15A0C5DC}" dt="2025-11-07T12:34:37.824" v="1824" actId="478"/>
          <ac:spMkLst>
            <pc:docMk/>
            <pc:sldMk cId="3902406419" sldId="283"/>
            <ac:spMk id="5" creationId="{F1C2F631-FA40-8921-4B64-7773A5E9B854}"/>
          </ac:spMkLst>
        </pc:spChg>
        <pc:spChg chg="add del mod">
          <ac:chgData name="Neemias Informatica Lima" userId="b77af7bd85500281" providerId="LiveId" clId="{5D8413D4-2C8F-4CC7-8535-72AD15A0C5DC}" dt="2025-11-08T10:47:50.865" v="2883" actId="478"/>
          <ac:spMkLst>
            <pc:docMk/>
            <pc:sldMk cId="3902406419" sldId="283"/>
            <ac:spMk id="6" creationId="{0E38D6A1-CB1A-3F16-47C5-9677837BB1D8}"/>
          </ac:spMkLst>
        </pc:spChg>
        <pc:spChg chg="add del mod">
          <ac:chgData name="Neemias Informatica Lima" userId="b77af7bd85500281" providerId="LiveId" clId="{5D8413D4-2C8F-4CC7-8535-72AD15A0C5DC}" dt="2025-11-07T20:07:48.570" v="2416" actId="478"/>
          <ac:spMkLst>
            <pc:docMk/>
            <pc:sldMk cId="3902406419" sldId="283"/>
            <ac:spMk id="6" creationId="{401B6480-CF26-9DD8-82A4-AF78E28AE8B3}"/>
          </ac:spMkLst>
        </pc:spChg>
        <pc:spChg chg="add del mod">
          <ac:chgData name="Neemias Informatica Lima" userId="b77af7bd85500281" providerId="LiveId" clId="{5D8413D4-2C8F-4CC7-8535-72AD15A0C5DC}" dt="2025-11-07T12:34:37.824" v="1824" actId="478"/>
          <ac:spMkLst>
            <pc:docMk/>
            <pc:sldMk cId="3902406419" sldId="283"/>
            <ac:spMk id="6" creationId="{591B3147-F270-B5A4-4AA5-86029E50F8D6}"/>
          </ac:spMkLst>
        </pc:spChg>
        <pc:spChg chg="add mod">
          <ac:chgData name="Neemias Informatica Lima" userId="b77af7bd85500281" providerId="LiveId" clId="{5D8413D4-2C8F-4CC7-8535-72AD15A0C5DC}" dt="2025-11-08T22:45:09.944" v="3110"/>
          <ac:spMkLst>
            <pc:docMk/>
            <pc:sldMk cId="3902406419" sldId="283"/>
            <ac:spMk id="6" creationId="{CA9CF417-ABE4-7640-0C9F-461370EBCAE7}"/>
          </ac:spMkLst>
        </pc:spChg>
        <pc:spChg chg="mod">
          <ac:chgData name="Neemias Informatica Lima" userId="b77af7bd85500281" providerId="LiveId" clId="{5D8413D4-2C8F-4CC7-8535-72AD15A0C5DC}" dt="2025-11-08T22:50:20.814" v="3165"/>
          <ac:spMkLst>
            <pc:docMk/>
            <pc:sldMk cId="3902406419" sldId="283"/>
            <ac:spMk id="14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2:51:38.867" v="3178" actId="20577"/>
          <ac:spMkLst>
            <pc:docMk/>
            <pc:sldMk cId="3902406419" sldId="283"/>
            <ac:spMk id="15" creationId="{D5C09FDA-172B-4732-BD2E-A9BBEF8B191B}"/>
          </ac:spMkLst>
        </pc:spChg>
        <pc:picChg chg="add del mod">
          <ac:chgData name="Neemias Informatica Lima" userId="b77af7bd85500281" providerId="LiveId" clId="{5D8413D4-2C8F-4CC7-8535-72AD15A0C5DC}" dt="2025-11-07T19:46:14.600" v="2146" actId="478"/>
          <ac:picMkLst>
            <pc:docMk/>
            <pc:sldMk cId="3902406419" sldId="283"/>
            <ac:picMk id="4" creationId="{304FF3B7-D5D2-C417-B882-C9545FC5F1ED}"/>
          </ac:picMkLst>
        </pc:picChg>
        <pc:picChg chg="add del mod">
          <ac:chgData name="Neemias Informatica Lima" userId="b77af7bd85500281" providerId="LiveId" clId="{5D8413D4-2C8F-4CC7-8535-72AD15A0C5DC}" dt="2025-11-08T22:45:09.618" v="3109" actId="478"/>
          <ac:picMkLst>
            <pc:docMk/>
            <pc:sldMk cId="3902406419" sldId="283"/>
            <ac:picMk id="4" creationId="{32A19806-E77C-2CCC-2519-D6682EF7A296}"/>
          </ac:picMkLst>
        </pc:picChg>
        <pc:picChg chg="add del mod">
          <ac:chgData name="Neemias Informatica Lima" userId="b77af7bd85500281" providerId="LiveId" clId="{5D8413D4-2C8F-4CC7-8535-72AD15A0C5DC}" dt="2025-11-08T10:31:34.555" v="2670" actId="478"/>
          <ac:picMkLst>
            <pc:docMk/>
            <pc:sldMk cId="3902406419" sldId="283"/>
            <ac:picMk id="4" creationId="{F8DCD0D0-0EC9-2D9D-9FA0-157C5B087F50}"/>
          </ac:picMkLst>
        </pc:picChg>
        <pc:picChg chg="add del mod">
          <ac:chgData name="Neemias Informatica Lima" userId="b77af7bd85500281" providerId="LiveId" clId="{5D8413D4-2C8F-4CC7-8535-72AD15A0C5DC}" dt="2025-11-07T20:07:48.570" v="2416" actId="478"/>
          <ac:picMkLst>
            <pc:docMk/>
            <pc:sldMk cId="3902406419" sldId="283"/>
            <ac:picMk id="7" creationId="{3BCD4C36-F801-4F83-5BE0-587D840F135D}"/>
          </ac:picMkLst>
        </pc:picChg>
        <pc:picChg chg="add del mod">
          <ac:chgData name="Neemias Informatica Lima" userId="b77af7bd85500281" providerId="LiveId" clId="{5D8413D4-2C8F-4CC7-8535-72AD15A0C5DC}" dt="2025-11-07T12:34:37.824" v="1824" actId="478"/>
          <ac:picMkLst>
            <pc:docMk/>
            <pc:sldMk cId="3902406419" sldId="283"/>
            <ac:picMk id="7" creationId="{667A682E-07E6-A2E2-E1B2-EF354766BBDD}"/>
          </ac:picMkLst>
        </pc:picChg>
        <pc:picChg chg="add del mod">
          <ac:chgData name="Neemias Informatica Lima" userId="b77af7bd85500281" providerId="LiveId" clId="{5D8413D4-2C8F-4CC7-8535-72AD15A0C5DC}" dt="2025-11-08T10:47:50.865" v="2883" actId="478"/>
          <ac:picMkLst>
            <pc:docMk/>
            <pc:sldMk cId="3902406419" sldId="283"/>
            <ac:picMk id="7" creationId="{B904C529-4F98-CA9C-A7C8-945402B44D7F}"/>
          </ac:picMkLst>
        </pc:picChg>
        <pc:picChg chg="add mod">
          <ac:chgData name="Neemias Informatica Lima" userId="b77af7bd85500281" providerId="LiveId" clId="{5D8413D4-2C8F-4CC7-8535-72AD15A0C5DC}" dt="2025-11-08T22:45:09.944" v="3110"/>
          <ac:picMkLst>
            <pc:docMk/>
            <pc:sldMk cId="3902406419" sldId="283"/>
            <ac:picMk id="7" creationId="{D52D6104-03A8-7749-A693-1C3E059DE462}"/>
          </ac:picMkLst>
        </pc:picChg>
        <pc:picChg chg="add mod">
          <ac:chgData name="Neemias Informatica Lima" userId="b77af7bd85500281" providerId="LiveId" clId="{5D8413D4-2C8F-4CC7-8535-72AD15A0C5DC}" dt="2025-11-04T22:57:08.225" v="83"/>
          <ac:picMkLst>
            <pc:docMk/>
            <pc:sldMk cId="3902406419" sldId="283"/>
            <ac:picMk id="8" creationId="{916F47E9-0573-8EAF-7B29-3EFCDE0DE04B}"/>
          </ac:picMkLst>
        </pc:picChg>
      </pc:sldChg>
      <pc:sldChg chg="addSp delSp modSp mod">
        <pc:chgData name="Neemias Informatica Lima" userId="b77af7bd85500281" providerId="LiveId" clId="{5D8413D4-2C8F-4CC7-8535-72AD15A0C5DC}" dt="2025-11-08T22:56:19.614" v="3202" actId="6549"/>
        <pc:sldMkLst>
          <pc:docMk/>
          <pc:sldMk cId="2424059023" sldId="284"/>
        </pc:sldMkLst>
        <pc:spChg chg="add del mod">
          <ac:chgData name="Neemias Informatica Lima" userId="b77af7bd85500281" providerId="LiveId" clId="{5D8413D4-2C8F-4CC7-8535-72AD15A0C5DC}" dt="2025-11-07T19:46:55.288" v="2148" actId="478"/>
          <ac:spMkLst>
            <pc:docMk/>
            <pc:sldMk cId="2424059023" sldId="284"/>
            <ac:spMk id="2" creationId="{2D82D2F6-844D-322C-1C67-6D39100A607A}"/>
          </ac:spMkLst>
        </pc:spChg>
        <pc:spChg chg="add del mod">
          <ac:chgData name="Neemias Informatica Lima" userId="b77af7bd85500281" providerId="LiveId" clId="{5D8413D4-2C8F-4CC7-8535-72AD15A0C5DC}" dt="2025-11-08T22:45:21.835" v="3113" actId="478"/>
          <ac:spMkLst>
            <pc:docMk/>
            <pc:sldMk cId="2424059023" sldId="284"/>
            <ac:spMk id="2" creationId="{D896E854-FD1D-A73C-37E0-D347AD31DBE0}"/>
          </ac:spMkLst>
        </pc:spChg>
        <pc:spChg chg="add del mod">
          <ac:chgData name="Neemias Informatica Lima" userId="b77af7bd85500281" providerId="LiveId" clId="{5D8413D4-2C8F-4CC7-8535-72AD15A0C5DC}" dt="2025-11-08T10:31:45.972" v="2674" actId="478"/>
          <ac:spMkLst>
            <pc:docMk/>
            <pc:sldMk cId="2424059023" sldId="284"/>
            <ac:spMk id="2" creationId="{D95C08DD-7C9C-0E8E-D917-CC45F4DCB80B}"/>
          </ac:spMkLst>
        </pc:spChg>
        <pc:spChg chg="add del mod">
          <ac:chgData name="Neemias Informatica Lima" userId="b77af7bd85500281" providerId="LiveId" clId="{5D8413D4-2C8F-4CC7-8535-72AD15A0C5DC}" dt="2025-11-07T19:46:55.288" v="2148" actId="478"/>
          <ac:spMkLst>
            <pc:docMk/>
            <pc:sldMk cId="2424059023" sldId="284"/>
            <ac:spMk id="3" creationId="{04D2196D-818E-E8A7-82C5-D3F21AA9955B}"/>
          </ac:spMkLst>
        </pc:spChg>
        <pc:spChg chg="add del mod">
          <ac:chgData name="Neemias Informatica Lima" userId="b77af7bd85500281" providerId="LiveId" clId="{5D8413D4-2C8F-4CC7-8535-72AD15A0C5DC}" dt="2025-11-08T22:45:21.835" v="3113" actId="478"/>
          <ac:spMkLst>
            <pc:docMk/>
            <pc:sldMk cId="2424059023" sldId="284"/>
            <ac:spMk id="3" creationId="{30B328D4-4983-D00C-49AE-91C0D8B57DDB}"/>
          </ac:spMkLst>
        </pc:spChg>
        <pc:spChg chg="add del mod">
          <ac:chgData name="Neemias Informatica Lima" userId="b77af7bd85500281" providerId="LiveId" clId="{5D8413D4-2C8F-4CC7-8535-72AD15A0C5DC}" dt="2025-11-08T10:31:45.972" v="2674" actId="478"/>
          <ac:spMkLst>
            <pc:docMk/>
            <pc:sldMk cId="2424059023" sldId="284"/>
            <ac:spMk id="3" creationId="{56EF9451-B5A8-4B28-1CE5-37FD68176843}"/>
          </ac:spMkLst>
        </pc:spChg>
        <pc:spChg chg="add del mod">
          <ac:chgData name="Neemias Informatica Lima" userId="b77af7bd85500281" providerId="LiveId" clId="{5D8413D4-2C8F-4CC7-8535-72AD15A0C5DC}" dt="2025-11-08T10:48:02.130" v="2887" actId="478"/>
          <ac:spMkLst>
            <pc:docMk/>
            <pc:sldMk cId="2424059023" sldId="284"/>
            <ac:spMk id="5" creationId="{1D18CAA4-DCDD-38C2-AFDB-AFA26CCFACDB}"/>
          </ac:spMkLst>
        </pc:spChg>
        <pc:spChg chg="add mod">
          <ac:chgData name="Neemias Informatica Lima" userId="b77af7bd85500281" providerId="LiveId" clId="{5D8413D4-2C8F-4CC7-8535-72AD15A0C5DC}" dt="2025-11-08T22:45:22.208" v="3114"/>
          <ac:spMkLst>
            <pc:docMk/>
            <pc:sldMk cId="2424059023" sldId="284"/>
            <ac:spMk id="5" creationId="{745AE32C-3B4F-02FE-A067-95A3E233507D}"/>
          </ac:spMkLst>
        </pc:spChg>
        <pc:spChg chg="add del mod">
          <ac:chgData name="Neemias Informatica Lima" userId="b77af7bd85500281" providerId="LiveId" clId="{5D8413D4-2C8F-4CC7-8535-72AD15A0C5DC}" dt="2025-11-07T12:34:49.704" v="1828" actId="478"/>
          <ac:spMkLst>
            <pc:docMk/>
            <pc:sldMk cId="2424059023" sldId="284"/>
            <ac:spMk id="5" creationId="{915C8FCE-2D3E-43D6-249D-FAEBF1BE7A33}"/>
          </ac:spMkLst>
        </pc:spChg>
        <pc:spChg chg="add del mod">
          <ac:chgData name="Neemias Informatica Lima" userId="b77af7bd85500281" providerId="LiveId" clId="{5D8413D4-2C8F-4CC7-8535-72AD15A0C5DC}" dt="2025-11-07T20:08:09.025" v="2420" actId="478"/>
          <ac:spMkLst>
            <pc:docMk/>
            <pc:sldMk cId="2424059023" sldId="284"/>
            <ac:spMk id="5" creationId="{FF0652FF-11DF-D145-AB4C-8C7B3AB83036}"/>
          </ac:spMkLst>
        </pc:spChg>
        <pc:spChg chg="add del mod">
          <ac:chgData name="Neemias Informatica Lima" userId="b77af7bd85500281" providerId="LiveId" clId="{5D8413D4-2C8F-4CC7-8535-72AD15A0C5DC}" dt="2025-11-07T12:34:49.704" v="1828" actId="478"/>
          <ac:spMkLst>
            <pc:docMk/>
            <pc:sldMk cId="2424059023" sldId="284"/>
            <ac:spMk id="6" creationId="{08B8C0CC-B4F3-7E12-F526-CFE1488EB401}"/>
          </ac:spMkLst>
        </pc:spChg>
        <pc:spChg chg="add mod">
          <ac:chgData name="Neemias Informatica Lima" userId="b77af7bd85500281" providerId="LiveId" clId="{5D8413D4-2C8F-4CC7-8535-72AD15A0C5DC}" dt="2025-11-08T22:45:22.208" v="3114"/>
          <ac:spMkLst>
            <pc:docMk/>
            <pc:sldMk cId="2424059023" sldId="284"/>
            <ac:spMk id="6" creationId="{9BC7FB67-1DE9-014D-C956-5D95FD1B0F57}"/>
          </ac:spMkLst>
        </pc:spChg>
        <pc:spChg chg="add del mod">
          <ac:chgData name="Neemias Informatica Lima" userId="b77af7bd85500281" providerId="LiveId" clId="{5D8413D4-2C8F-4CC7-8535-72AD15A0C5DC}" dt="2025-11-08T10:48:02.130" v="2887" actId="478"/>
          <ac:spMkLst>
            <pc:docMk/>
            <pc:sldMk cId="2424059023" sldId="284"/>
            <ac:spMk id="6" creationId="{D0220945-AE7D-3270-C8A9-EBD159F1F379}"/>
          </ac:spMkLst>
        </pc:spChg>
        <pc:spChg chg="add del mod">
          <ac:chgData name="Neemias Informatica Lima" userId="b77af7bd85500281" providerId="LiveId" clId="{5D8413D4-2C8F-4CC7-8535-72AD15A0C5DC}" dt="2025-11-07T20:08:09.025" v="2420" actId="478"/>
          <ac:spMkLst>
            <pc:docMk/>
            <pc:sldMk cId="2424059023" sldId="284"/>
            <ac:spMk id="6" creationId="{F473EC0C-8DDB-9A46-28D1-4E76B32FC5AA}"/>
          </ac:spMkLst>
        </pc:spChg>
        <pc:spChg chg="mod">
          <ac:chgData name="Neemias Informatica Lima" userId="b77af7bd85500281" providerId="LiveId" clId="{5D8413D4-2C8F-4CC7-8535-72AD15A0C5DC}" dt="2025-11-08T22:53:46.621" v="3187"/>
          <ac:spMkLst>
            <pc:docMk/>
            <pc:sldMk cId="2424059023" sldId="284"/>
            <ac:spMk id="14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2:56:19.614" v="3202" actId="6549"/>
          <ac:spMkLst>
            <pc:docMk/>
            <pc:sldMk cId="2424059023" sldId="284"/>
            <ac:spMk id="15" creationId="{C3A1BEFC-B9B8-4142-B09F-1F5B330F4265}"/>
          </ac:spMkLst>
        </pc:spChg>
        <pc:picChg chg="add del mod">
          <ac:chgData name="Neemias Informatica Lima" userId="b77af7bd85500281" providerId="LiveId" clId="{5D8413D4-2C8F-4CC7-8535-72AD15A0C5DC}" dt="2025-11-07T19:46:55.288" v="2148" actId="478"/>
          <ac:picMkLst>
            <pc:docMk/>
            <pc:sldMk cId="2424059023" sldId="284"/>
            <ac:picMk id="4" creationId="{26C11E25-40F9-FB85-1106-CD384AA8A41C}"/>
          </ac:picMkLst>
        </pc:picChg>
        <pc:picChg chg="add del mod">
          <ac:chgData name="Neemias Informatica Lima" userId="b77af7bd85500281" providerId="LiveId" clId="{5D8413D4-2C8F-4CC7-8535-72AD15A0C5DC}" dt="2025-11-08T22:45:21.835" v="3113" actId="478"/>
          <ac:picMkLst>
            <pc:docMk/>
            <pc:sldMk cId="2424059023" sldId="284"/>
            <ac:picMk id="4" creationId="{650B33BD-49D2-6B23-74CB-3F7856D661C1}"/>
          </ac:picMkLst>
        </pc:picChg>
        <pc:picChg chg="add del mod">
          <ac:chgData name="Neemias Informatica Lima" userId="b77af7bd85500281" providerId="LiveId" clId="{5D8413D4-2C8F-4CC7-8535-72AD15A0C5DC}" dt="2025-11-08T10:31:45.972" v="2674" actId="478"/>
          <ac:picMkLst>
            <pc:docMk/>
            <pc:sldMk cId="2424059023" sldId="284"/>
            <ac:picMk id="4" creationId="{B3AABCF8-FDED-9A0E-A4D2-525473C40C5F}"/>
          </ac:picMkLst>
        </pc:picChg>
        <pc:picChg chg="add del mod">
          <ac:chgData name="Neemias Informatica Lima" userId="b77af7bd85500281" providerId="LiveId" clId="{5D8413D4-2C8F-4CC7-8535-72AD15A0C5DC}" dt="2025-11-07T12:34:49.704" v="1828" actId="478"/>
          <ac:picMkLst>
            <pc:docMk/>
            <pc:sldMk cId="2424059023" sldId="284"/>
            <ac:picMk id="7" creationId="{001F7B30-F2CC-CAF1-05F5-07858EDB5C11}"/>
          </ac:picMkLst>
        </pc:picChg>
        <pc:picChg chg="add del mod">
          <ac:chgData name="Neemias Informatica Lima" userId="b77af7bd85500281" providerId="LiveId" clId="{5D8413D4-2C8F-4CC7-8535-72AD15A0C5DC}" dt="2025-11-07T20:08:09.025" v="2420" actId="478"/>
          <ac:picMkLst>
            <pc:docMk/>
            <pc:sldMk cId="2424059023" sldId="284"/>
            <ac:picMk id="7" creationId="{78B2297B-735A-CBF5-B38B-8D8A23E76AA1}"/>
          </ac:picMkLst>
        </pc:picChg>
        <pc:picChg chg="add mod">
          <ac:chgData name="Neemias Informatica Lima" userId="b77af7bd85500281" providerId="LiveId" clId="{5D8413D4-2C8F-4CC7-8535-72AD15A0C5DC}" dt="2025-11-08T22:45:22.208" v="3114"/>
          <ac:picMkLst>
            <pc:docMk/>
            <pc:sldMk cId="2424059023" sldId="284"/>
            <ac:picMk id="7" creationId="{8FEE0134-2B20-B6E6-D1FB-57A94BF0B18C}"/>
          </ac:picMkLst>
        </pc:picChg>
        <pc:picChg chg="add del mod">
          <ac:chgData name="Neemias Informatica Lima" userId="b77af7bd85500281" providerId="LiveId" clId="{5D8413D4-2C8F-4CC7-8535-72AD15A0C5DC}" dt="2025-11-08T10:48:02.130" v="2887" actId="478"/>
          <ac:picMkLst>
            <pc:docMk/>
            <pc:sldMk cId="2424059023" sldId="284"/>
            <ac:picMk id="7" creationId="{CF925890-14E4-A5AC-A712-F0655866D779}"/>
          </ac:picMkLst>
        </pc:picChg>
        <pc:picChg chg="add mod">
          <ac:chgData name="Neemias Informatica Lima" userId="b77af7bd85500281" providerId="LiveId" clId="{5D8413D4-2C8F-4CC7-8535-72AD15A0C5DC}" dt="2025-11-04T22:57:23.950" v="87"/>
          <ac:picMkLst>
            <pc:docMk/>
            <pc:sldMk cId="2424059023" sldId="284"/>
            <ac:picMk id="8" creationId="{9E1862E1-186B-285F-7FBE-360465B85441}"/>
          </ac:picMkLst>
        </pc:picChg>
      </pc:sldChg>
      <pc:sldChg chg="addSp delSp modSp mod">
        <pc:chgData name="Neemias Informatica Lima" userId="b77af7bd85500281" providerId="LiveId" clId="{5D8413D4-2C8F-4CC7-8535-72AD15A0C5DC}" dt="2025-11-08T22:58:35.217" v="3228" actId="20577"/>
        <pc:sldMkLst>
          <pc:docMk/>
          <pc:sldMk cId="2241968852" sldId="285"/>
        </pc:sldMkLst>
        <pc:spChg chg="add del mod">
          <ac:chgData name="Neemias Informatica Lima" userId="b77af7bd85500281" providerId="LiveId" clId="{5D8413D4-2C8F-4CC7-8535-72AD15A0C5DC}" dt="2025-11-08T10:31:59.843" v="2678" actId="478"/>
          <ac:spMkLst>
            <pc:docMk/>
            <pc:sldMk cId="2241968852" sldId="285"/>
            <ac:spMk id="2" creationId="{866BB8DF-6E1C-ACD4-9270-5D5916A201F7}"/>
          </ac:spMkLst>
        </pc:spChg>
        <pc:spChg chg="add del mod">
          <ac:chgData name="Neemias Informatica Lima" userId="b77af7bd85500281" providerId="LiveId" clId="{5D8413D4-2C8F-4CC7-8535-72AD15A0C5DC}" dt="2025-11-08T22:45:35.034" v="3117" actId="478"/>
          <ac:spMkLst>
            <pc:docMk/>
            <pc:sldMk cId="2241968852" sldId="285"/>
            <ac:spMk id="2" creationId="{D9785F67-C9D0-1C57-5DA3-309D2EE4B5C5}"/>
          </ac:spMkLst>
        </pc:spChg>
        <pc:spChg chg="add del mod">
          <ac:chgData name="Neemias Informatica Lima" userId="b77af7bd85500281" providerId="LiveId" clId="{5D8413D4-2C8F-4CC7-8535-72AD15A0C5DC}" dt="2025-11-07T19:47:14.457" v="2152" actId="478"/>
          <ac:spMkLst>
            <pc:docMk/>
            <pc:sldMk cId="2241968852" sldId="285"/>
            <ac:spMk id="2" creationId="{E65A2162-DFE0-C620-DAC8-D2C87B85B8D0}"/>
          </ac:spMkLst>
        </pc:spChg>
        <pc:spChg chg="add del mod">
          <ac:chgData name="Neemias Informatica Lima" userId="b77af7bd85500281" providerId="LiveId" clId="{5D8413D4-2C8F-4CC7-8535-72AD15A0C5DC}" dt="2025-11-08T22:45:35.034" v="3117" actId="478"/>
          <ac:spMkLst>
            <pc:docMk/>
            <pc:sldMk cId="2241968852" sldId="285"/>
            <ac:spMk id="3" creationId="{5B6B98CC-D0BF-75C3-09A0-3DCE3AC05C46}"/>
          </ac:spMkLst>
        </pc:spChg>
        <pc:spChg chg="add del mod">
          <ac:chgData name="Neemias Informatica Lima" userId="b77af7bd85500281" providerId="LiveId" clId="{5D8413D4-2C8F-4CC7-8535-72AD15A0C5DC}" dt="2025-11-08T10:31:59.843" v="2678" actId="478"/>
          <ac:spMkLst>
            <pc:docMk/>
            <pc:sldMk cId="2241968852" sldId="285"/>
            <ac:spMk id="3" creationId="{6581E9E0-52E5-110C-4A85-74F37E0FD980}"/>
          </ac:spMkLst>
        </pc:spChg>
        <pc:spChg chg="add del mod">
          <ac:chgData name="Neemias Informatica Lima" userId="b77af7bd85500281" providerId="LiveId" clId="{5D8413D4-2C8F-4CC7-8535-72AD15A0C5DC}" dt="2025-11-07T19:47:14.457" v="2152" actId="478"/>
          <ac:spMkLst>
            <pc:docMk/>
            <pc:sldMk cId="2241968852" sldId="285"/>
            <ac:spMk id="3" creationId="{9F847D01-A797-5C10-E685-B248E41F87B9}"/>
          </ac:spMkLst>
        </pc:spChg>
        <pc:spChg chg="add del mod">
          <ac:chgData name="Neemias Informatica Lima" userId="b77af7bd85500281" providerId="LiveId" clId="{5D8413D4-2C8F-4CC7-8535-72AD15A0C5DC}" dt="2025-11-07T20:08:22.193" v="2424" actId="478"/>
          <ac:spMkLst>
            <pc:docMk/>
            <pc:sldMk cId="2241968852" sldId="285"/>
            <ac:spMk id="5" creationId="{0423BF21-BB77-29BA-324E-57AADCF85145}"/>
          </ac:spMkLst>
        </pc:spChg>
        <pc:spChg chg="add mod">
          <ac:chgData name="Neemias Informatica Lima" userId="b77af7bd85500281" providerId="LiveId" clId="{5D8413D4-2C8F-4CC7-8535-72AD15A0C5DC}" dt="2025-11-08T22:45:35.415" v="3118"/>
          <ac:spMkLst>
            <pc:docMk/>
            <pc:sldMk cId="2241968852" sldId="285"/>
            <ac:spMk id="5" creationId="{34456519-45CA-33DB-A626-357B32B57D1C}"/>
          </ac:spMkLst>
        </pc:spChg>
        <pc:spChg chg="add del mod">
          <ac:chgData name="Neemias Informatica Lima" userId="b77af7bd85500281" providerId="LiveId" clId="{5D8413D4-2C8F-4CC7-8535-72AD15A0C5DC}" dt="2025-11-08T10:48:27.097" v="2891" actId="478"/>
          <ac:spMkLst>
            <pc:docMk/>
            <pc:sldMk cId="2241968852" sldId="285"/>
            <ac:spMk id="5" creationId="{6C59E0E9-AB49-0907-0B80-ECAA0479D47F}"/>
          </ac:spMkLst>
        </pc:spChg>
        <pc:spChg chg="add del mod">
          <ac:chgData name="Neemias Informatica Lima" userId="b77af7bd85500281" providerId="LiveId" clId="{5D8413D4-2C8F-4CC7-8535-72AD15A0C5DC}" dt="2025-11-07T12:35:01.920" v="1832" actId="478"/>
          <ac:spMkLst>
            <pc:docMk/>
            <pc:sldMk cId="2241968852" sldId="285"/>
            <ac:spMk id="5" creationId="{B6BFE334-BB11-80EA-C308-9A47842CC62B}"/>
          </ac:spMkLst>
        </pc:spChg>
        <pc:spChg chg="add del mod">
          <ac:chgData name="Neemias Informatica Lima" userId="b77af7bd85500281" providerId="LiveId" clId="{5D8413D4-2C8F-4CC7-8535-72AD15A0C5DC}" dt="2025-11-07T12:35:01.920" v="1832" actId="478"/>
          <ac:spMkLst>
            <pc:docMk/>
            <pc:sldMk cId="2241968852" sldId="285"/>
            <ac:spMk id="6" creationId="{3656D557-C925-1E0F-8593-375FD595EAC3}"/>
          </ac:spMkLst>
        </pc:spChg>
        <pc:spChg chg="add del mod">
          <ac:chgData name="Neemias Informatica Lima" userId="b77af7bd85500281" providerId="LiveId" clId="{5D8413D4-2C8F-4CC7-8535-72AD15A0C5DC}" dt="2025-11-07T20:08:22.193" v="2424" actId="478"/>
          <ac:spMkLst>
            <pc:docMk/>
            <pc:sldMk cId="2241968852" sldId="285"/>
            <ac:spMk id="6" creationId="{589330AB-8C38-795D-6264-818D94E4F2BD}"/>
          </ac:spMkLst>
        </pc:spChg>
        <pc:spChg chg="add mod">
          <ac:chgData name="Neemias Informatica Lima" userId="b77af7bd85500281" providerId="LiveId" clId="{5D8413D4-2C8F-4CC7-8535-72AD15A0C5DC}" dt="2025-11-08T22:45:35.415" v="3118"/>
          <ac:spMkLst>
            <pc:docMk/>
            <pc:sldMk cId="2241968852" sldId="285"/>
            <ac:spMk id="6" creationId="{59D7CAC3-D1E7-BE1B-AFD0-0CCCFA6C9BDA}"/>
          </ac:spMkLst>
        </pc:spChg>
        <pc:spChg chg="add del mod">
          <ac:chgData name="Neemias Informatica Lima" userId="b77af7bd85500281" providerId="LiveId" clId="{5D8413D4-2C8F-4CC7-8535-72AD15A0C5DC}" dt="2025-11-08T10:48:27.097" v="2891" actId="478"/>
          <ac:spMkLst>
            <pc:docMk/>
            <pc:sldMk cId="2241968852" sldId="285"/>
            <ac:spMk id="6" creationId="{BBD67A43-793E-97BD-849A-397495E29F0A}"/>
          </ac:spMkLst>
        </pc:spChg>
        <pc:spChg chg="mod">
          <ac:chgData name="Neemias Informatica Lima" userId="b77af7bd85500281" providerId="LiveId" clId="{5D8413D4-2C8F-4CC7-8535-72AD15A0C5DC}" dt="2025-11-08T22:57:03.964" v="3211" actId="20577"/>
          <ac:spMkLst>
            <pc:docMk/>
            <pc:sldMk cId="2241968852" sldId="285"/>
            <ac:spMk id="14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2:58:35.217" v="3228" actId="20577"/>
          <ac:spMkLst>
            <pc:docMk/>
            <pc:sldMk cId="2241968852" sldId="285"/>
            <ac:spMk id="15" creationId="{0F091E13-8EAD-4FFB-9473-BC74E5ABDC64}"/>
          </ac:spMkLst>
        </pc:spChg>
        <pc:picChg chg="add del mod">
          <ac:chgData name="Neemias Informatica Lima" userId="b77af7bd85500281" providerId="LiveId" clId="{5D8413D4-2C8F-4CC7-8535-72AD15A0C5DC}" dt="2025-11-08T10:31:59.843" v="2678" actId="478"/>
          <ac:picMkLst>
            <pc:docMk/>
            <pc:sldMk cId="2241968852" sldId="285"/>
            <ac:picMk id="4" creationId="{3A2312DA-3056-6EE4-E6AB-E62937F2CCDE}"/>
          </ac:picMkLst>
        </pc:picChg>
        <pc:picChg chg="add del mod">
          <ac:chgData name="Neemias Informatica Lima" userId="b77af7bd85500281" providerId="LiveId" clId="{5D8413D4-2C8F-4CC7-8535-72AD15A0C5DC}" dt="2025-11-07T19:47:14.457" v="2152" actId="478"/>
          <ac:picMkLst>
            <pc:docMk/>
            <pc:sldMk cId="2241968852" sldId="285"/>
            <ac:picMk id="4" creationId="{9BDB6657-301D-B82C-7C00-B5ABD0D2F85D}"/>
          </ac:picMkLst>
        </pc:picChg>
        <pc:picChg chg="add del mod">
          <ac:chgData name="Neemias Informatica Lima" userId="b77af7bd85500281" providerId="LiveId" clId="{5D8413D4-2C8F-4CC7-8535-72AD15A0C5DC}" dt="2025-11-08T22:45:35.034" v="3117" actId="478"/>
          <ac:picMkLst>
            <pc:docMk/>
            <pc:sldMk cId="2241968852" sldId="285"/>
            <ac:picMk id="4" creationId="{A39BECEA-23A8-7AA3-806C-523C7DA7F4E4}"/>
          </ac:picMkLst>
        </pc:picChg>
        <pc:picChg chg="add del mod">
          <ac:chgData name="Neemias Informatica Lima" userId="b77af7bd85500281" providerId="LiveId" clId="{5D8413D4-2C8F-4CC7-8535-72AD15A0C5DC}" dt="2025-11-07T12:35:01.920" v="1832" actId="478"/>
          <ac:picMkLst>
            <pc:docMk/>
            <pc:sldMk cId="2241968852" sldId="285"/>
            <ac:picMk id="7" creationId="{0F38010E-664A-83D3-9D2B-E64E53A1A0B1}"/>
          </ac:picMkLst>
        </pc:picChg>
        <pc:picChg chg="add del mod">
          <ac:chgData name="Neemias Informatica Lima" userId="b77af7bd85500281" providerId="LiveId" clId="{5D8413D4-2C8F-4CC7-8535-72AD15A0C5DC}" dt="2025-11-08T10:48:27.097" v="2891" actId="478"/>
          <ac:picMkLst>
            <pc:docMk/>
            <pc:sldMk cId="2241968852" sldId="285"/>
            <ac:picMk id="7" creationId="{14561009-B77C-D6BF-DC98-057B3D5E3286}"/>
          </ac:picMkLst>
        </pc:picChg>
        <pc:picChg chg="add mod">
          <ac:chgData name="Neemias Informatica Lima" userId="b77af7bd85500281" providerId="LiveId" clId="{5D8413D4-2C8F-4CC7-8535-72AD15A0C5DC}" dt="2025-11-08T22:45:35.415" v="3118"/>
          <ac:picMkLst>
            <pc:docMk/>
            <pc:sldMk cId="2241968852" sldId="285"/>
            <ac:picMk id="7" creationId="{5A797A73-4683-005A-7C44-2670BF4A183A}"/>
          </ac:picMkLst>
        </pc:picChg>
        <pc:picChg chg="add del mod">
          <ac:chgData name="Neemias Informatica Lima" userId="b77af7bd85500281" providerId="LiveId" clId="{5D8413D4-2C8F-4CC7-8535-72AD15A0C5DC}" dt="2025-11-07T20:08:22.193" v="2424" actId="478"/>
          <ac:picMkLst>
            <pc:docMk/>
            <pc:sldMk cId="2241968852" sldId="285"/>
            <ac:picMk id="7" creationId="{6D8B5077-C187-3DC1-A259-2DAD9E55FDE2}"/>
          </ac:picMkLst>
        </pc:picChg>
        <pc:picChg chg="add mod">
          <ac:chgData name="Neemias Informatica Lima" userId="b77af7bd85500281" providerId="LiveId" clId="{5D8413D4-2C8F-4CC7-8535-72AD15A0C5DC}" dt="2025-11-04T22:57:54.255" v="91"/>
          <ac:picMkLst>
            <pc:docMk/>
            <pc:sldMk cId="2241968852" sldId="285"/>
            <ac:picMk id="8" creationId="{54E6CBF6-7207-C27E-C0B9-B0FDF2E5786C}"/>
          </ac:picMkLst>
        </pc:picChg>
      </pc:sldChg>
      <pc:sldChg chg="addSp delSp modSp mod">
        <pc:chgData name="Neemias Informatica Lima" userId="b77af7bd85500281" providerId="LiveId" clId="{5D8413D4-2C8F-4CC7-8535-72AD15A0C5DC}" dt="2025-11-08T23:01:45.748" v="3248" actId="20577"/>
        <pc:sldMkLst>
          <pc:docMk/>
          <pc:sldMk cId="1959249856" sldId="286"/>
        </pc:sldMkLst>
        <pc:spChg chg="add del mod">
          <ac:chgData name="Neemias Informatica Lima" userId="b77af7bd85500281" providerId="LiveId" clId="{5D8413D4-2C8F-4CC7-8535-72AD15A0C5DC}" dt="2025-11-07T19:47:25.664" v="2156" actId="478"/>
          <ac:spMkLst>
            <pc:docMk/>
            <pc:sldMk cId="1959249856" sldId="286"/>
            <ac:spMk id="2" creationId="{4089C799-7ADF-E8A0-8F9D-367789DCEA9F}"/>
          </ac:spMkLst>
        </pc:spChg>
        <pc:spChg chg="add del mod">
          <ac:chgData name="Neemias Informatica Lima" userId="b77af7bd85500281" providerId="LiveId" clId="{5D8413D4-2C8F-4CC7-8535-72AD15A0C5DC}" dt="2025-11-08T22:45:48.154" v="3121" actId="478"/>
          <ac:spMkLst>
            <pc:docMk/>
            <pc:sldMk cId="1959249856" sldId="286"/>
            <ac:spMk id="2" creationId="{970A22DF-0834-A498-A2AD-DCC271B85EEB}"/>
          </ac:spMkLst>
        </pc:spChg>
        <pc:spChg chg="add del mod">
          <ac:chgData name="Neemias Informatica Lima" userId="b77af7bd85500281" providerId="LiveId" clId="{5D8413D4-2C8F-4CC7-8535-72AD15A0C5DC}" dt="2025-11-08T10:32:12.530" v="2682" actId="478"/>
          <ac:spMkLst>
            <pc:docMk/>
            <pc:sldMk cId="1959249856" sldId="286"/>
            <ac:spMk id="2" creationId="{A3067660-74B1-3B5A-6F6C-8FA66979B82E}"/>
          </ac:spMkLst>
        </pc:spChg>
        <pc:spChg chg="add del mod">
          <ac:chgData name="Neemias Informatica Lima" userId="b77af7bd85500281" providerId="LiveId" clId="{5D8413D4-2C8F-4CC7-8535-72AD15A0C5DC}" dt="2025-11-07T19:47:25.664" v="2156" actId="478"/>
          <ac:spMkLst>
            <pc:docMk/>
            <pc:sldMk cId="1959249856" sldId="286"/>
            <ac:spMk id="3" creationId="{446C9122-717E-FA3C-2B8C-6CF0CF2AEA65}"/>
          </ac:spMkLst>
        </pc:spChg>
        <pc:spChg chg="add del mod">
          <ac:chgData name="Neemias Informatica Lima" userId="b77af7bd85500281" providerId="LiveId" clId="{5D8413D4-2C8F-4CC7-8535-72AD15A0C5DC}" dt="2025-11-08T22:45:48.154" v="3121" actId="478"/>
          <ac:spMkLst>
            <pc:docMk/>
            <pc:sldMk cId="1959249856" sldId="286"/>
            <ac:spMk id="3" creationId="{492164D4-3292-2B32-43A5-E36BAB7FF944}"/>
          </ac:spMkLst>
        </pc:spChg>
        <pc:spChg chg="add del mod">
          <ac:chgData name="Neemias Informatica Lima" userId="b77af7bd85500281" providerId="LiveId" clId="{5D8413D4-2C8F-4CC7-8535-72AD15A0C5DC}" dt="2025-11-08T10:32:12.530" v="2682" actId="478"/>
          <ac:spMkLst>
            <pc:docMk/>
            <pc:sldMk cId="1959249856" sldId="286"/>
            <ac:spMk id="3" creationId="{FE651939-B523-2BCC-6DC9-B34D7673A3E2}"/>
          </ac:spMkLst>
        </pc:spChg>
        <pc:spChg chg="add del mod">
          <ac:chgData name="Neemias Informatica Lima" userId="b77af7bd85500281" providerId="LiveId" clId="{5D8413D4-2C8F-4CC7-8535-72AD15A0C5DC}" dt="2025-11-08T10:48:42.434" v="2895" actId="478"/>
          <ac:spMkLst>
            <pc:docMk/>
            <pc:sldMk cId="1959249856" sldId="286"/>
            <ac:spMk id="5" creationId="{3B92877B-9F0C-0CDA-5615-DAB7DC24937E}"/>
          </ac:spMkLst>
        </pc:spChg>
        <pc:spChg chg="add del mod">
          <ac:chgData name="Neemias Informatica Lima" userId="b77af7bd85500281" providerId="LiveId" clId="{5D8413D4-2C8F-4CC7-8535-72AD15A0C5DC}" dt="2025-11-07T20:08:35.240" v="2428" actId="478"/>
          <ac:spMkLst>
            <pc:docMk/>
            <pc:sldMk cId="1959249856" sldId="286"/>
            <ac:spMk id="5" creationId="{816FE1F3-6463-8239-D04D-07331AFD7F49}"/>
          </ac:spMkLst>
        </pc:spChg>
        <pc:spChg chg="add mod">
          <ac:chgData name="Neemias Informatica Lima" userId="b77af7bd85500281" providerId="LiveId" clId="{5D8413D4-2C8F-4CC7-8535-72AD15A0C5DC}" dt="2025-11-08T22:45:48.488" v="3122"/>
          <ac:spMkLst>
            <pc:docMk/>
            <pc:sldMk cId="1959249856" sldId="286"/>
            <ac:spMk id="5" creationId="{CC02F952-5C89-5F12-EE64-7F59322950F1}"/>
          </ac:spMkLst>
        </pc:spChg>
        <pc:spChg chg="add del mod">
          <ac:chgData name="Neemias Informatica Lima" userId="b77af7bd85500281" providerId="LiveId" clId="{5D8413D4-2C8F-4CC7-8535-72AD15A0C5DC}" dt="2025-11-07T12:35:13.024" v="1836" actId="478"/>
          <ac:spMkLst>
            <pc:docMk/>
            <pc:sldMk cId="1959249856" sldId="286"/>
            <ac:spMk id="5" creationId="{EC9E7884-0F5E-D788-B76B-1B8AED2D4D82}"/>
          </ac:spMkLst>
        </pc:spChg>
        <pc:spChg chg="add del mod">
          <ac:chgData name="Neemias Informatica Lima" userId="b77af7bd85500281" providerId="LiveId" clId="{5D8413D4-2C8F-4CC7-8535-72AD15A0C5DC}" dt="2025-11-07T20:08:35.240" v="2428" actId="478"/>
          <ac:spMkLst>
            <pc:docMk/>
            <pc:sldMk cId="1959249856" sldId="286"/>
            <ac:spMk id="6" creationId="{27A5F309-99B9-FB96-E630-90E440B28326}"/>
          </ac:spMkLst>
        </pc:spChg>
        <pc:spChg chg="add mod">
          <ac:chgData name="Neemias Informatica Lima" userId="b77af7bd85500281" providerId="LiveId" clId="{5D8413D4-2C8F-4CC7-8535-72AD15A0C5DC}" dt="2025-11-08T22:45:48.488" v="3122"/>
          <ac:spMkLst>
            <pc:docMk/>
            <pc:sldMk cId="1959249856" sldId="286"/>
            <ac:spMk id="6" creationId="{67FE7D29-DCC4-F7A8-A854-8581ADCE139F}"/>
          </ac:spMkLst>
        </pc:spChg>
        <pc:spChg chg="add del mod">
          <ac:chgData name="Neemias Informatica Lima" userId="b77af7bd85500281" providerId="LiveId" clId="{5D8413D4-2C8F-4CC7-8535-72AD15A0C5DC}" dt="2025-11-08T10:48:42.434" v="2895" actId="478"/>
          <ac:spMkLst>
            <pc:docMk/>
            <pc:sldMk cId="1959249856" sldId="286"/>
            <ac:spMk id="6" creationId="{8E01314D-075A-8AA4-D904-7CA83F874CAE}"/>
          </ac:spMkLst>
        </pc:spChg>
        <pc:spChg chg="add del mod">
          <ac:chgData name="Neemias Informatica Lima" userId="b77af7bd85500281" providerId="LiveId" clId="{5D8413D4-2C8F-4CC7-8535-72AD15A0C5DC}" dt="2025-11-07T12:35:13.024" v="1836" actId="478"/>
          <ac:spMkLst>
            <pc:docMk/>
            <pc:sldMk cId="1959249856" sldId="286"/>
            <ac:spMk id="6" creationId="{C006C890-78BF-2488-E2BF-65DF99DEBC60}"/>
          </ac:spMkLst>
        </pc:spChg>
        <pc:spChg chg="mod">
          <ac:chgData name="Neemias Informatica Lima" userId="b77af7bd85500281" providerId="LiveId" clId="{5D8413D4-2C8F-4CC7-8535-72AD15A0C5DC}" dt="2025-11-08T22:59:58.906" v="3236"/>
          <ac:spMkLst>
            <pc:docMk/>
            <pc:sldMk cId="1959249856" sldId="286"/>
            <ac:spMk id="14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3:01:45.748" v="3248" actId="20577"/>
          <ac:spMkLst>
            <pc:docMk/>
            <pc:sldMk cId="1959249856" sldId="286"/>
            <ac:spMk id="15" creationId="{863BB09B-C8C1-4354-BC51-D930C951E507}"/>
          </ac:spMkLst>
        </pc:spChg>
        <pc:picChg chg="add del mod">
          <ac:chgData name="Neemias Informatica Lima" userId="b77af7bd85500281" providerId="LiveId" clId="{5D8413D4-2C8F-4CC7-8535-72AD15A0C5DC}" dt="2025-11-07T19:47:25.664" v="2156" actId="478"/>
          <ac:picMkLst>
            <pc:docMk/>
            <pc:sldMk cId="1959249856" sldId="286"/>
            <ac:picMk id="4" creationId="{698337AD-529D-5AA5-59E7-13239BAFAA02}"/>
          </ac:picMkLst>
        </pc:picChg>
        <pc:picChg chg="add del mod">
          <ac:chgData name="Neemias Informatica Lima" userId="b77af7bd85500281" providerId="LiveId" clId="{5D8413D4-2C8F-4CC7-8535-72AD15A0C5DC}" dt="2025-11-08T22:45:48.154" v="3121" actId="478"/>
          <ac:picMkLst>
            <pc:docMk/>
            <pc:sldMk cId="1959249856" sldId="286"/>
            <ac:picMk id="4" creationId="{8EE5282C-BC87-B1F8-0DC8-B5A1F0038579}"/>
          </ac:picMkLst>
        </pc:picChg>
        <pc:picChg chg="add del mod">
          <ac:chgData name="Neemias Informatica Lima" userId="b77af7bd85500281" providerId="LiveId" clId="{5D8413D4-2C8F-4CC7-8535-72AD15A0C5DC}" dt="2025-11-08T10:32:12.530" v="2682" actId="478"/>
          <ac:picMkLst>
            <pc:docMk/>
            <pc:sldMk cId="1959249856" sldId="286"/>
            <ac:picMk id="4" creationId="{90EF1268-7880-CB00-1AE6-7641ADD01282}"/>
          </ac:picMkLst>
        </pc:picChg>
        <pc:picChg chg="add del mod">
          <ac:chgData name="Neemias Informatica Lima" userId="b77af7bd85500281" providerId="LiveId" clId="{5D8413D4-2C8F-4CC7-8535-72AD15A0C5DC}" dt="2025-11-08T10:48:42.434" v="2895" actId="478"/>
          <ac:picMkLst>
            <pc:docMk/>
            <pc:sldMk cId="1959249856" sldId="286"/>
            <ac:picMk id="7" creationId="{4E6DB0AE-2879-BC9C-9951-A1D5060E6E2A}"/>
          </ac:picMkLst>
        </pc:picChg>
        <pc:picChg chg="add mod">
          <ac:chgData name="Neemias Informatica Lima" userId="b77af7bd85500281" providerId="LiveId" clId="{5D8413D4-2C8F-4CC7-8535-72AD15A0C5DC}" dt="2025-11-08T22:45:48.488" v="3122"/>
          <ac:picMkLst>
            <pc:docMk/>
            <pc:sldMk cId="1959249856" sldId="286"/>
            <ac:picMk id="7" creationId="{A4E9DA7C-07DA-FC48-CC38-F409EF284519}"/>
          </ac:picMkLst>
        </pc:picChg>
        <pc:picChg chg="add del mod">
          <ac:chgData name="Neemias Informatica Lima" userId="b77af7bd85500281" providerId="LiveId" clId="{5D8413D4-2C8F-4CC7-8535-72AD15A0C5DC}" dt="2025-11-07T20:08:35.240" v="2428" actId="478"/>
          <ac:picMkLst>
            <pc:docMk/>
            <pc:sldMk cId="1959249856" sldId="286"/>
            <ac:picMk id="7" creationId="{D8AA1DA8-5654-FFC2-90B5-E5C7FB7D95D8}"/>
          </ac:picMkLst>
        </pc:picChg>
        <pc:picChg chg="add del mod">
          <ac:chgData name="Neemias Informatica Lima" userId="b77af7bd85500281" providerId="LiveId" clId="{5D8413D4-2C8F-4CC7-8535-72AD15A0C5DC}" dt="2025-11-07T12:35:13.024" v="1836" actId="478"/>
          <ac:picMkLst>
            <pc:docMk/>
            <pc:sldMk cId="1959249856" sldId="286"/>
            <ac:picMk id="7" creationId="{F0F47CF5-C9F1-2E49-34E7-1A07EAD17F8E}"/>
          </ac:picMkLst>
        </pc:picChg>
        <pc:picChg chg="add mod">
          <ac:chgData name="Neemias Informatica Lima" userId="b77af7bd85500281" providerId="LiveId" clId="{5D8413D4-2C8F-4CC7-8535-72AD15A0C5DC}" dt="2025-11-04T22:58:11.990" v="95"/>
          <ac:picMkLst>
            <pc:docMk/>
            <pc:sldMk cId="1959249856" sldId="286"/>
            <ac:picMk id="8" creationId="{E1B69B61-BB2E-C23F-4947-6C893A42289C}"/>
          </ac:picMkLst>
        </pc:picChg>
      </pc:sldChg>
      <pc:sldChg chg="addSp delSp modSp mod">
        <pc:chgData name="Neemias Informatica Lima" userId="b77af7bd85500281" providerId="LiveId" clId="{5D8413D4-2C8F-4CC7-8535-72AD15A0C5DC}" dt="2025-11-08T23:04:04.018" v="3269" actId="20577"/>
        <pc:sldMkLst>
          <pc:docMk/>
          <pc:sldMk cId="2857006406" sldId="287"/>
        </pc:sldMkLst>
        <pc:spChg chg="add del mod">
          <ac:chgData name="Neemias Informatica Lima" userId="b77af7bd85500281" providerId="LiveId" clId="{5D8413D4-2C8F-4CC7-8535-72AD15A0C5DC}" dt="2025-11-07T19:47:41.247" v="2162" actId="478"/>
          <ac:spMkLst>
            <pc:docMk/>
            <pc:sldMk cId="2857006406" sldId="287"/>
            <ac:spMk id="2" creationId="{55EBC134-4E2D-3475-BF04-93959095346D}"/>
          </ac:spMkLst>
        </pc:spChg>
        <pc:spChg chg="add del mod">
          <ac:chgData name="Neemias Informatica Lima" userId="b77af7bd85500281" providerId="LiveId" clId="{5D8413D4-2C8F-4CC7-8535-72AD15A0C5DC}" dt="2025-11-08T22:46:06.858" v="3127" actId="478"/>
          <ac:spMkLst>
            <pc:docMk/>
            <pc:sldMk cId="2857006406" sldId="287"/>
            <ac:spMk id="2" creationId="{A67F9F6B-E831-6314-EF4E-2A1E73D6BF14}"/>
          </ac:spMkLst>
        </pc:spChg>
        <pc:spChg chg="add del mod">
          <ac:chgData name="Neemias Informatica Lima" userId="b77af7bd85500281" providerId="LiveId" clId="{5D8413D4-2C8F-4CC7-8535-72AD15A0C5DC}" dt="2025-11-08T10:32:34.642" v="2688" actId="478"/>
          <ac:spMkLst>
            <pc:docMk/>
            <pc:sldMk cId="2857006406" sldId="287"/>
            <ac:spMk id="2" creationId="{C397BCD1-02C5-EDC8-157C-AD6F12F89616}"/>
          </ac:spMkLst>
        </pc:spChg>
        <pc:spChg chg="add del mod">
          <ac:chgData name="Neemias Informatica Lima" userId="b77af7bd85500281" providerId="LiveId" clId="{5D8413D4-2C8F-4CC7-8535-72AD15A0C5DC}" dt="2025-11-08T22:46:06.858" v="3127" actId="478"/>
          <ac:spMkLst>
            <pc:docMk/>
            <pc:sldMk cId="2857006406" sldId="287"/>
            <ac:spMk id="3" creationId="{79D82379-54A6-C82D-A6D7-0D470C7BED43}"/>
          </ac:spMkLst>
        </pc:spChg>
        <pc:spChg chg="add del mod">
          <ac:chgData name="Neemias Informatica Lima" userId="b77af7bd85500281" providerId="LiveId" clId="{5D8413D4-2C8F-4CC7-8535-72AD15A0C5DC}" dt="2025-11-08T10:32:34.642" v="2688" actId="478"/>
          <ac:spMkLst>
            <pc:docMk/>
            <pc:sldMk cId="2857006406" sldId="287"/>
            <ac:spMk id="3" creationId="{BDCF8F88-13A6-D92C-B368-7BC7EF630877}"/>
          </ac:spMkLst>
        </pc:spChg>
        <pc:spChg chg="add del mod">
          <ac:chgData name="Neemias Informatica Lima" userId="b77af7bd85500281" providerId="LiveId" clId="{5D8413D4-2C8F-4CC7-8535-72AD15A0C5DC}" dt="2025-11-07T19:47:41.247" v="2162" actId="478"/>
          <ac:spMkLst>
            <pc:docMk/>
            <pc:sldMk cId="2857006406" sldId="287"/>
            <ac:spMk id="3" creationId="{E1AAD51A-22B8-6CFF-045E-76E456C9FACE}"/>
          </ac:spMkLst>
        </pc:spChg>
        <pc:spChg chg="add del mod">
          <ac:chgData name="Neemias Informatica Lima" userId="b77af7bd85500281" providerId="LiveId" clId="{5D8413D4-2C8F-4CC7-8535-72AD15A0C5DC}" dt="2025-11-07T12:35:32.168" v="1842" actId="478"/>
          <ac:spMkLst>
            <pc:docMk/>
            <pc:sldMk cId="2857006406" sldId="287"/>
            <ac:spMk id="5" creationId="{197256F5-0C5E-150F-A1FB-892DABF6A9F6}"/>
          </ac:spMkLst>
        </pc:spChg>
        <pc:spChg chg="add mod">
          <ac:chgData name="Neemias Informatica Lima" userId="b77af7bd85500281" providerId="LiveId" clId="{5D8413D4-2C8F-4CC7-8535-72AD15A0C5DC}" dt="2025-11-08T22:46:09.296" v="3128"/>
          <ac:spMkLst>
            <pc:docMk/>
            <pc:sldMk cId="2857006406" sldId="287"/>
            <ac:spMk id="5" creationId="{5D57C4D1-C031-582F-996D-7754B23E2220}"/>
          </ac:spMkLst>
        </pc:spChg>
        <pc:spChg chg="add del mod">
          <ac:chgData name="Neemias Informatica Lima" userId="b77af7bd85500281" providerId="LiveId" clId="{5D8413D4-2C8F-4CC7-8535-72AD15A0C5DC}" dt="2025-11-08T10:49:08.579" v="2901" actId="478"/>
          <ac:spMkLst>
            <pc:docMk/>
            <pc:sldMk cId="2857006406" sldId="287"/>
            <ac:spMk id="5" creationId="{962944A2-DC62-5040-9299-E317EC6A8383}"/>
          </ac:spMkLst>
        </pc:spChg>
        <pc:spChg chg="add del mod">
          <ac:chgData name="Neemias Informatica Lima" userId="b77af7bd85500281" providerId="LiveId" clId="{5D8413D4-2C8F-4CC7-8535-72AD15A0C5DC}" dt="2025-11-07T20:08:52.241" v="2434" actId="478"/>
          <ac:spMkLst>
            <pc:docMk/>
            <pc:sldMk cId="2857006406" sldId="287"/>
            <ac:spMk id="5" creationId="{C1C6AFE4-E36B-8BBB-18BE-EC23A1CF0D59}"/>
          </ac:spMkLst>
        </pc:spChg>
        <pc:spChg chg="add del mod">
          <ac:chgData name="Neemias Informatica Lima" userId="b77af7bd85500281" providerId="LiveId" clId="{5D8413D4-2C8F-4CC7-8535-72AD15A0C5DC}" dt="2025-11-08T10:49:08.579" v="2901" actId="478"/>
          <ac:spMkLst>
            <pc:docMk/>
            <pc:sldMk cId="2857006406" sldId="287"/>
            <ac:spMk id="6" creationId="{49A3E5BB-C65A-809D-0E39-3DEB4E348DB1}"/>
          </ac:spMkLst>
        </pc:spChg>
        <pc:spChg chg="add del mod">
          <ac:chgData name="Neemias Informatica Lima" userId="b77af7bd85500281" providerId="LiveId" clId="{5D8413D4-2C8F-4CC7-8535-72AD15A0C5DC}" dt="2025-11-07T20:08:52.241" v="2434" actId="478"/>
          <ac:spMkLst>
            <pc:docMk/>
            <pc:sldMk cId="2857006406" sldId="287"/>
            <ac:spMk id="6" creationId="{4A7BC9B9-4B73-D6DD-F29D-337BB599B89A}"/>
          </ac:spMkLst>
        </pc:spChg>
        <pc:spChg chg="add del mod">
          <ac:chgData name="Neemias Informatica Lima" userId="b77af7bd85500281" providerId="LiveId" clId="{5D8413D4-2C8F-4CC7-8535-72AD15A0C5DC}" dt="2025-11-07T12:35:32.168" v="1842" actId="478"/>
          <ac:spMkLst>
            <pc:docMk/>
            <pc:sldMk cId="2857006406" sldId="287"/>
            <ac:spMk id="6" creationId="{9FDA5BEE-EF5D-4CCE-C155-51FD83C616D0}"/>
          </ac:spMkLst>
        </pc:spChg>
        <pc:spChg chg="add mod">
          <ac:chgData name="Neemias Informatica Lima" userId="b77af7bd85500281" providerId="LiveId" clId="{5D8413D4-2C8F-4CC7-8535-72AD15A0C5DC}" dt="2025-11-08T22:46:09.296" v="3128"/>
          <ac:spMkLst>
            <pc:docMk/>
            <pc:sldMk cId="2857006406" sldId="287"/>
            <ac:spMk id="6" creationId="{CF04DD6A-C182-AC04-279C-4CAC2F982A89}"/>
          </ac:spMkLst>
        </pc:spChg>
        <pc:spChg chg="mod">
          <ac:chgData name="Neemias Informatica Lima" userId="b77af7bd85500281" providerId="LiveId" clId="{5D8413D4-2C8F-4CC7-8535-72AD15A0C5DC}" dt="2025-11-08T23:04:04.018" v="3269" actId="20577"/>
          <ac:spMkLst>
            <pc:docMk/>
            <pc:sldMk cId="2857006406" sldId="287"/>
            <ac:spMk id="16" creationId="{28D68641-D640-4BD7-9D5B-B3803DCCF9B3}"/>
          </ac:spMkLst>
        </pc:spChg>
        <pc:picChg chg="add del mod">
          <ac:chgData name="Neemias Informatica Lima" userId="b77af7bd85500281" providerId="LiveId" clId="{5D8413D4-2C8F-4CC7-8535-72AD15A0C5DC}" dt="2025-11-07T19:47:41.247" v="2162" actId="478"/>
          <ac:picMkLst>
            <pc:docMk/>
            <pc:sldMk cId="2857006406" sldId="287"/>
            <ac:picMk id="4" creationId="{24D99D5A-9849-01B3-BBBA-D6408BEB0AA6}"/>
          </ac:picMkLst>
        </pc:picChg>
        <pc:picChg chg="add del mod">
          <ac:chgData name="Neemias Informatica Lima" userId="b77af7bd85500281" providerId="LiveId" clId="{5D8413D4-2C8F-4CC7-8535-72AD15A0C5DC}" dt="2025-11-08T22:46:06.858" v="3127" actId="478"/>
          <ac:picMkLst>
            <pc:docMk/>
            <pc:sldMk cId="2857006406" sldId="287"/>
            <ac:picMk id="4" creationId="{6560DB62-8AE4-0A03-EE06-D598EBC63ACE}"/>
          </ac:picMkLst>
        </pc:picChg>
        <pc:picChg chg="add del mod">
          <ac:chgData name="Neemias Informatica Lima" userId="b77af7bd85500281" providerId="LiveId" clId="{5D8413D4-2C8F-4CC7-8535-72AD15A0C5DC}" dt="2025-11-08T10:32:34.642" v="2688" actId="478"/>
          <ac:picMkLst>
            <pc:docMk/>
            <pc:sldMk cId="2857006406" sldId="287"/>
            <ac:picMk id="4" creationId="{A4BF0887-11ED-D1D9-C146-EECC8FE68597}"/>
          </ac:picMkLst>
        </pc:picChg>
        <pc:picChg chg="add del mod">
          <ac:chgData name="Neemias Informatica Lima" userId="b77af7bd85500281" providerId="LiveId" clId="{5D8413D4-2C8F-4CC7-8535-72AD15A0C5DC}" dt="2025-11-08T10:49:08.579" v="2901" actId="478"/>
          <ac:picMkLst>
            <pc:docMk/>
            <pc:sldMk cId="2857006406" sldId="287"/>
            <ac:picMk id="7" creationId="{18CAE7EC-E82F-37ED-7E0D-1C4BE74AF57C}"/>
          </ac:picMkLst>
        </pc:picChg>
        <pc:picChg chg="add del mod">
          <ac:chgData name="Neemias Informatica Lima" userId="b77af7bd85500281" providerId="LiveId" clId="{5D8413D4-2C8F-4CC7-8535-72AD15A0C5DC}" dt="2025-11-07T20:08:52.241" v="2434" actId="478"/>
          <ac:picMkLst>
            <pc:docMk/>
            <pc:sldMk cId="2857006406" sldId="287"/>
            <ac:picMk id="7" creationId="{8D00DCF7-8572-C1B0-706B-FF689A518487}"/>
          </ac:picMkLst>
        </pc:picChg>
        <pc:picChg chg="add del mod">
          <ac:chgData name="Neemias Informatica Lima" userId="b77af7bd85500281" providerId="LiveId" clId="{5D8413D4-2C8F-4CC7-8535-72AD15A0C5DC}" dt="2025-11-07T12:35:32.168" v="1842" actId="478"/>
          <ac:picMkLst>
            <pc:docMk/>
            <pc:sldMk cId="2857006406" sldId="287"/>
            <ac:picMk id="7" creationId="{A827F9C4-3ABF-C650-90A8-7BF86153E50D}"/>
          </ac:picMkLst>
        </pc:picChg>
        <pc:picChg chg="add mod">
          <ac:chgData name="Neemias Informatica Lima" userId="b77af7bd85500281" providerId="LiveId" clId="{5D8413D4-2C8F-4CC7-8535-72AD15A0C5DC}" dt="2025-11-08T22:46:09.296" v="3128"/>
          <ac:picMkLst>
            <pc:docMk/>
            <pc:sldMk cId="2857006406" sldId="287"/>
            <ac:picMk id="7" creationId="{DBD41A96-6DAA-44D6-FBEC-F2EADDDE08F3}"/>
          </ac:picMkLst>
        </pc:picChg>
        <pc:picChg chg="add mod">
          <ac:chgData name="Neemias Informatica Lima" userId="b77af7bd85500281" providerId="LiveId" clId="{5D8413D4-2C8F-4CC7-8535-72AD15A0C5DC}" dt="2025-11-04T22:59:18.983" v="101"/>
          <ac:picMkLst>
            <pc:docMk/>
            <pc:sldMk cId="2857006406" sldId="287"/>
            <ac:picMk id="8" creationId="{D14C339F-EA3F-E890-5E9C-19619112C8C6}"/>
          </ac:picMkLst>
        </pc:picChg>
      </pc:sldChg>
      <pc:sldChg chg="addSp delSp modSp mod">
        <pc:chgData name="Neemias Informatica Lima" userId="b77af7bd85500281" providerId="LiveId" clId="{5D8413D4-2C8F-4CC7-8535-72AD15A0C5DC}" dt="2025-11-08T22:49:39.011" v="3159" actId="20577"/>
        <pc:sldMkLst>
          <pc:docMk/>
          <pc:sldMk cId="2630436816" sldId="288"/>
        </pc:sldMkLst>
        <pc:spChg chg="add del mod">
          <ac:chgData name="Neemias Informatica Lima" userId="b77af7bd85500281" providerId="LiveId" clId="{5D8413D4-2C8F-4CC7-8535-72AD15A0C5DC}" dt="2025-11-07T19:46:03.279" v="2142" actId="478"/>
          <ac:spMkLst>
            <pc:docMk/>
            <pc:sldMk cId="2630436816" sldId="288"/>
            <ac:spMk id="2" creationId="{2233941B-C02C-38E0-0941-DBE7A8C45E0E}"/>
          </ac:spMkLst>
        </pc:spChg>
        <pc:spChg chg="add del mod">
          <ac:chgData name="Neemias Informatica Lima" userId="b77af7bd85500281" providerId="LiveId" clId="{5D8413D4-2C8F-4CC7-8535-72AD15A0C5DC}" dt="2025-11-08T10:31:16.969" v="2666" actId="478"/>
          <ac:spMkLst>
            <pc:docMk/>
            <pc:sldMk cId="2630436816" sldId="288"/>
            <ac:spMk id="2" creationId="{C60D13B8-1177-8BA5-2A60-4AC52E4BFCD2}"/>
          </ac:spMkLst>
        </pc:spChg>
        <pc:spChg chg="add del mod">
          <ac:chgData name="Neemias Informatica Lima" userId="b77af7bd85500281" providerId="LiveId" clId="{5D8413D4-2C8F-4CC7-8535-72AD15A0C5DC}" dt="2025-11-08T22:44:57.186" v="3105" actId="478"/>
          <ac:spMkLst>
            <pc:docMk/>
            <pc:sldMk cId="2630436816" sldId="288"/>
            <ac:spMk id="2" creationId="{CD8B8915-3AF8-7C85-27C9-7493476CBC99}"/>
          </ac:spMkLst>
        </pc:spChg>
        <pc:spChg chg="add del mod">
          <ac:chgData name="Neemias Informatica Lima" userId="b77af7bd85500281" providerId="LiveId" clId="{5D8413D4-2C8F-4CC7-8535-72AD15A0C5DC}" dt="2025-11-08T22:44:57.186" v="3105" actId="478"/>
          <ac:spMkLst>
            <pc:docMk/>
            <pc:sldMk cId="2630436816" sldId="288"/>
            <ac:spMk id="3" creationId="{529EA3C0-DD50-E7A4-6DD1-AE78AF2FFF4C}"/>
          </ac:spMkLst>
        </pc:spChg>
        <pc:spChg chg="add del mod">
          <ac:chgData name="Neemias Informatica Lima" userId="b77af7bd85500281" providerId="LiveId" clId="{5D8413D4-2C8F-4CC7-8535-72AD15A0C5DC}" dt="2025-11-08T10:31:16.969" v="2666" actId="478"/>
          <ac:spMkLst>
            <pc:docMk/>
            <pc:sldMk cId="2630436816" sldId="288"/>
            <ac:spMk id="3" creationId="{93A71497-7411-1F2C-0404-993835CB97EA}"/>
          </ac:spMkLst>
        </pc:spChg>
        <pc:spChg chg="add del mod">
          <ac:chgData name="Neemias Informatica Lima" userId="b77af7bd85500281" providerId="LiveId" clId="{5D8413D4-2C8F-4CC7-8535-72AD15A0C5DC}" dt="2025-11-07T19:46:03.279" v="2142" actId="478"/>
          <ac:spMkLst>
            <pc:docMk/>
            <pc:sldMk cId="2630436816" sldId="288"/>
            <ac:spMk id="3" creationId="{F24B0C7A-62C3-90EB-2492-F9D45C2E7F9C}"/>
          </ac:spMkLst>
        </pc:spChg>
        <pc:spChg chg="add del mod">
          <ac:chgData name="Neemias Informatica Lima" userId="b77af7bd85500281" providerId="LiveId" clId="{5D8413D4-2C8F-4CC7-8535-72AD15A0C5DC}" dt="2025-11-08T10:47:32.228" v="2877" actId="478"/>
          <ac:spMkLst>
            <pc:docMk/>
            <pc:sldMk cId="2630436816" sldId="288"/>
            <ac:spMk id="5" creationId="{086EE0A6-41B9-C043-AD99-327EB1C5B971}"/>
          </ac:spMkLst>
        </pc:spChg>
        <pc:spChg chg="add del mod">
          <ac:chgData name="Neemias Informatica Lima" userId="b77af7bd85500281" providerId="LiveId" clId="{5D8413D4-2C8F-4CC7-8535-72AD15A0C5DC}" dt="2025-11-07T12:34:23.864" v="1820" actId="478"/>
          <ac:spMkLst>
            <pc:docMk/>
            <pc:sldMk cId="2630436816" sldId="288"/>
            <ac:spMk id="5" creationId="{1139A10A-F93A-590A-0B03-AD5FA366BA0C}"/>
          </ac:spMkLst>
        </pc:spChg>
        <pc:spChg chg="add del mod">
          <ac:chgData name="Neemias Informatica Lima" userId="b77af7bd85500281" providerId="LiveId" clId="{5D8413D4-2C8F-4CC7-8535-72AD15A0C5DC}" dt="2025-11-07T20:07:33.552" v="2412" actId="478"/>
          <ac:spMkLst>
            <pc:docMk/>
            <pc:sldMk cId="2630436816" sldId="288"/>
            <ac:spMk id="5" creationId="{3949E59E-181B-3F2D-05F4-9668C6256438}"/>
          </ac:spMkLst>
        </pc:spChg>
        <pc:spChg chg="add mod">
          <ac:chgData name="Neemias Informatica Lima" userId="b77af7bd85500281" providerId="LiveId" clId="{5D8413D4-2C8F-4CC7-8535-72AD15A0C5DC}" dt="2025-11-08T22:44:57.480" v="3106"/>
          <ac:spMkLst>
            <pc:docMk/>
            <pc:sldMk cId="2630436816" sldId="288"/>
            <ac:spMk id="5" creationId="{3AE6F741-98F2-F5AB-671B-CE467558C4EB}"/>
          </ac:spMkLst>
        </pc:spChg>
        <pc:spChg chg="add del mod">
          <ac:chgData name="Neemias Informatica Lima" userId="b77af7bd85500281" providerId="LiveId" clId="{5D8413D4-2C8F-4CC7-8535-72AD15A0C5DC}" dt="2025-11-07T20:07:33.552" v="2412" actId="478"/>
          <ac:spMkLst>
            <pc:docMk/>
            <pc:sldMk cId="2630436816" sldId="288"/>
            <ac:spMk id="6" creationId="{342033E5-C96F-A30D-7514-4D6326C7FD9F}"/>
          </ac:spMkLst>
        </pc:spChg>
        <pc:spChg chg="add del mod">
          <ac:chgData name="Neemias Informatica Lima" userId="b77af7bd85500281" providerId="LiveId" clId="{5D8413D4-2C8F-4CC7-8535-72AD15A0C5DC}" dt="2025-11-07T12:34:23.864" v="1820" actId="478"/>
          <ac:spMkLst>
            <pc:docMk/>
            <pc:sldMk cId="2630436816" sldId="288"/>
            <ac:spMk id="6" creationId="{906D6333-5E93-3F12-3821-D914652FBDC6}"/>
          </ac:spMkLst>
        </pc:spChg>
        <pc:spChg chg="add mod">
          <ac:chgData name="Neemias Informatica Lima" userId="b77af7bd85500281" providerId="LiveId" clId="{5D8413D4-2C8F-4CC7-8535-72AD15A0C5DC}" dt="2025-11-08T22:44:57.480" v="3106"/>
          <ac:spMkLst>
            <pc:docMk/>
            <pc:sldMk cId="2630436816" sldId="288"/>
            <ac:spMk id="6" creationId="{AB3DB575-761A-1911-DACC-857D3104B9D3}"/>
          </ac:spMkLst>
        </pc:spChg>
        <pc:spChg chg="add del mod">
          <ac:chgData name="Neemias Informatica Lima" userId="b77af7bd85500281" providerId="LiveId" clId="{5D8413D4-2C8F-4CC7-8535-72AD15A0C5DC}" dt="2025-11-08T10:47:32.228" v="2877" actId="478"/>
          <ac:spMkLst>
            <pc:docMk/>
            <pc:sldMk cId="2630436816" sldId="288"/>
            <ac:spMk id="6" creationId="{BCF8764B-1D03-D85C-6DCE-F5F88B4A1501}"/>
          </ac:spMkLst>
        </pc:spChg>
        <pc:spChg chg="mod">
          <ac:chgData name="Neemias Informatica Lima" userId="b77af7bd85500281" providerId="LiveId" clId="{5D8413D4-2C8F-4CC7-8535-72AD15A0C5DC}" dt="2025-11-08T22:49:39.011" v="3159" actId="20577"/>
          <ac:spMkLst>
            <pc:docMk/>
            <pc:sldMk cId="2630436816" sldId="288"/>
            <ac:spMk id="13" creationId="{00000000-0000-0000-0000-000000000000}"/>
          </ac:spMkLst>
        </pc:spChg>
        <pc:spChg chg="mod">
          <ac:chgData name="Neemias Informatica Lima" userId="b77af7bd85500281" providerId="LiveId" clId="{5D8413D4-2C8F-4CC7-8535-72AD15A0C5DC}" dt="2025-11-08T22:47:49.684" v="3135" actId="20577"/>
          <ac:spMkLst>
            <pc:docMk/>
            <pc:sldMk cId="2630436816" sldId="288"/>
            <ac:spMk id="14" creationId="{00000000-0000-0000-0000-000000000000}"/>
          </ac:spMkLst>
        </pc:spChg>
        <pc:picChg chg="add del mod">
          <ac:chgData name="Neemias Informatica Lima" userId="b77af7bd85500281" providerId="LiveId" clId="{5D8413D4-2C8F-4CC7-8535-72AD15A0C5DC}" dt="2025-11-08T10:31:16.969" v="2666" actId="478"/>
          <ac:picMkLst>
            <pc:docMk/>
            <pc:sldMk cId="2630436816" sldId="288"/>
            <ac:picMk id="4" creationId="{21B571D7-33D5-D4FC-E2BD-330375F1A073}"/>
          </ac:picMkLst>
        </pc:picChg>
        <pc:picChg chg="add del mod">
          <ac:chgData name="Neemias Informatica Lima" userId="b77af7bd85500281" providerId="LiveId" clId="{5D8413D4-2C8F-4CC7-8535-72AD15A0C5DC}" dt="2025-11-08T22:44:57.186" v="3105" actId="478"/>
          <ac:picMkLst>
            <pc:docMk/>
            <pc:sldMk cId="2630436816" sldId="288"/>
            <ac:picMk id="4" creationId="{5B86019A-3372-BCC2-EEF6-4CADA5AC84DE}"/>
          </ac:picMkLst>
        </pc:picChg>
        <pc:picChg chg="add del mod">
          <ac:chgData name="Neemias Informatica Lima" userId="b77af7bd85500281" providerId="LiveId" clId="{5D8413D4-2C8F-4CC7-8535-72AD15A0C5DC}" dt="2025-11-07T19:46:03.279" v="2142" actId="478"/>
          <ac:picMkLst>
            <pc:docMk/>
            <pc:sldMk cId="2630436816" sldId="288"/>
            <ac:picMk id="4" creationId="{88F86F62-453D-7EE1-EAC6-9A9606EEE3D2}"/>
          </ac:picMkLst>
        </pc:picChg>
        <pc:picChg chg="add del mod">
          <ac:chgData name="Neemias Informatica Lima" userId="b77af7bd85500281" providerId="LiveId" clId="{5D8413D4-2C8F-4CC7-8535-72AD15A0C5DC}" dt="2025-11-07T12:34:23.864" v="1820" actId="478"/>
          <ac:picMkLst>
            <pc:docMk/>
            <pc:sldMk cId="2630436816" sldId="288"/>
            <ac:picMk id="7" creationId="{0F5116A4-1482-E48D-5222-D45779316E7E}"/>
          </ac:picMkLst>
        </pc:picChg>
        <pc:picChg chg="add del mod">
          <ac:chgData name="Neemias Informatica Lima" userId="b77af7bd85500281" providerId="LiveId" clId="{5D8413D4-2C8F-4CC7-8535-72AD15A0C5DC}" dt="2025-11-07T20:07:33.552" v="2412" actId="478"/>
          <ac:picMkLst>
            <pc:docMk/>
            <pc:sldMk cId="2630436816" sldId="288"/>
            <ac:picMk id="7" creationId="{30DCADA4-3D67-6A8B-826D-422580D4DE82}"/>
          </ac:picMkLst>
        </pc:picChg>
        <pc:picChg chg="add mod">
          <ac:chgData name="Neemias Informatica Lima" userId="b77af7bd85500281" providerId="LiveId" clId="{5D8413D4-2C8F-4CC7-8535-72AD15A0C5DC}" dt="2025-11-08T22:44:57.480" v="3106"/>
          <ac:picMkLst>
            <pc:docMk/>
            <pc:sldMk cId="2630436816" sldId="288"/>
            <ac:picMk id="7" creationId="{65E591DA-385A-18A7-9F85-C6AD7EC85721}"/>
          </ac:picMkLst>
        </pc:picChg>
        <pc:picChg chg="add del mod">
          <ac:chgData name="Neemias Informatica Lima" userId="b77af7bd85500281" providerId="LiveId" clId="{5D8413D4-2C8F-4CC7-8535-72AD15A0C5DC}" dt="2025-11-08T10:47:32.228" v="2877" actId="478"/>
          <ac:picMkLst>
            <pc:docMk/>
            <pc:sldMk cId="2630436816" sldId="288"/>
            <ac:picMk id="7" creationId="{9CD170DF-3513-D9EA-AE3C-DF02FD5B9F5A}"/>
          </ac:picMkLst>
        </pc:picChg>
        <pc:picChg chg="add mod">
          <ac:chgData name="Neemias Informatica Lima" userId="b77af7bd85500281" providerId="LiveId" clId="{5D8413D4-2C8F-4CC7-8535-72AD15A0C5DC}" dt="2025-11-04T22:56:50.438" v="79"/>
          <ac:picMkLst>
            <pc:docMk/>
            <pc:sldMk cId="2630436816" sldId="288"/>
            <ac:picMk id="8" creationId="{92D554BC-D6DE-B9FF-18E3-2D2C6B8AF89A}"/>
          </ac:picMkLst>
        </pc:picChg>
      </pc:sldChg>
      <pc:sldChg chg="addSp delSp modSp mod">
        <pc:chgData name="Neemias Informatica Lima" userId="b77af7bd85500281" providerId="LiveId" clId="{5D8413D4-2C8F-4CC7-8535-72AD15A0C5DC}" dt="2025-11-08T22:52:28.363" v="3185" actId="20577"/>
        <pc:sldMkLst>
          <pc:docMk/>
          <pc:sldMk cId="3032827026" sldId="289"/>
        </pc:sldMkLst>
        <pc:spChg chg="add del mod">
          <ac:chgData name="Neemias Informatica Lima" userId="b77af7bd85500281" providerId="LiveId" clId="{5D8413D4-2C8F-4CC7-8535-72AD15A0C5DC}" dt="2025-11-08T10:31:40.650" v="2672" actId="478"/>
          <ac:spMkLst>
            <pc:docMk/>
            <pc:sldMk cId="3032827026" sldId="289"/>
            <ac:spMk id="2" creationId="{80B07CFD-820B-0213-06F3-3D1343EF4C5B}"/>
          </ac:spMkLst>
        </pc:spChg>
        <pc:spChg chg="add del mod">
          <ac:chgData name="Neemias Informatica Lima" userId="b77af7bd85500281" providerId="LiveId" clId="{5D8413D4-2C8F-4CC7-8535-72AD15A0C5DC}" dt="2025-11-08T22:45:15.962" v="3111" actId="478"/>
          <ac:spMkLst>
            <pc:docMk/>
            <pc:sldMk cId="3032827026" sldId="289"/>
            <ac:spMk id="2" creationId="{E661A29E-8074-5523-0DE9-2C1CFDB225D1}"/>
          </ac:spMkLst>
        </pc:spChg>
        <pc:spChg chg="add del mod">
          <ac:chgData name="Neemias Informatica Lima" userId="b77af7bd85500281" providerId="LiveId" clId="{5D8413D4-2C8F-4CC7-8535-72AD15A0C5DC}" dt="2025-11-07T19:47:51.864" v="2164" actId="478"/>
          <ac:spMkLst>
            <pc:docMk/>
            <pc:sldMk cId="3032827026" sldId="289"/>
            <ac:spMk id="2" creationId="{EDAF0F47-1E26-6D63-3361-5A9528089C88}"/>
          </ac:spMkLst>
        </pc:spChg>
        <pc:spChg chg="add del mod">
          <ac:chgData name="Neemias Informatica Lima" userId="b77af7bd85500281" providerId="LiveId" clId="{5D8413D4-2C8F-4CC7-8535-72AD15A0C5DC}" dt="2025-11-08T22:45:15.962" v="3111" actId="478"/>
          <ac:spMkLst>
            <pc:docMk/>
            <pc:sldMk cId="3032827026" sldId="289"/>
            <ac:spMk id="3" creationId="{0EBF7B7E-FDD3-E51E-5858-58DE3FA4668E}"/>
          </ac:spMkLst>
        </pc:spChg>
        <pc:spChg chg="add del mod">
          <ac:chgData name="Neemias Informatica Lima" userId="b77af7bd85500281" providerId="LiveId" clId="{5D8413D4-2C8F-4CC7-8535-72AD15A0C5DC}" dt="2025-11-07T19:47:51.864" v="2164" actId="478"/>
          <ac:spMkLst>
            <pc:docMk/>
            <pc:sldMk cId="3032827026" sldId="289"/>
            <ac:spMk id="3" creationId="{98BF5063-0086-7FB5-4271-45CC6796C836}"/>
          </ac:spMkLst>
        </pc:spChg>
        <pc:spChg chg="add del mod">
          <ac:chgData name="Neemias Informatica Lima" userId="b77af7bd85500281" providerId="LiveId" clId="{5D8413D4-2C8F-4CC7-8535-72AD15A0C5DC}" dt="2025-11-08T10:31:40.650" v="2672" actId="478"/>
          <ac:spMkLst>
            <pc:docMk/>
            <pc:sldMk cId="3032827026" sldId="289"/>
            <ac:spMk id="3" creationId="{C3E0D4A9-8BF0-DECD-F87F-4B28EDED6DE6}"/>
          </ac:spMkLst>
        </pc:spChg>
        <pc:spChg chg="add mod">
          <ac:chgData name="Neemias Informatica Lima" userId="b77af7bd85500281" providerId="LiveId" clId="{5D8413D4-2C8F-4CC7-8535-72AD15A0C5DC}" dt="2025-11-08T22:45:16.256" v="3112"/>
          <ac:spMkLst>
            <pc:docMk/>
            <pc:sldMk cId="3032827026" sldId="289"/>
            <ac:spMk id="5" creationId="{4AE34723-2786-0931-0846-A4108EBC1680}"/>
          </ac:spMkLst>
        </pc:spChg>
        <pc:spChg chg="add del mod">
          <ac:chgData name="Neemias Informatica Lima" userId="b77af7bd85500281" providerId="LiveId" clId="{5D8413D4-2C8F-4CC7-8535-72AD15A0C5DC}" dt="2025-11-07T20:07:59.641" v="2418" actId="478"/>
          <ac:spMkLst>
            <pc:docMk/>
            <pc:sldMk cId="3032827026" sldId="289"/>
            <ac:spMk id="5" creationId="{4C325127-06D8-67E2-CCB1-0757CA76AA54}"/>
          </ac:spMkLst>
        </pc:spChg>
        <pc:spChg chg="add del mod">
          <ac:chgData name="Neemias Informatica Lima" userId="b77af7bd85500281" providerId="LiveId" clId="{5D8413D4-2C8F-4CC7-8535-72AD15A0C5DC}" dt="2025-11-07T12:34:44.328" v="1826" actId="478"/>
          <ac:spMkLst>
            <pc:docMk/>
            <pc:sldMk cId="3032827026" sldId="289"/>
            <ac:spMk id="5" creationId="{7CED9B57-BD91-E6BB-984D-84E166B3613C}"/>
          </ac:spMkLst>
        </pc:spChg>
        <pc:spChg chg="add del mod">
          <ac:chgData name="Neemias Informatica Lima" userId="b77af7bd85500281" providerId="LiveId" clId="{5D8413D4-2C8F-4CC7-8535-72AD15A0C5DC}" dt="2025-11-08T10:47:56.473" v="2885" actId="478"/>
          <ac:spMkLst>
            <pc:docMk/>
            <pc:sldMk cId="3032827026" sldId="289"/>
            <ac:spMk id="5" creationId="{CC8D74ED-AD33-A5F6-E68F-55AFF6473D25}"/>
          </ac:spMkLst>
        </pc:spChg>
        <pc:spChg chg="add del mod">
          <ac:chgData name="Neemias Informatica Lima" userId="b77af7bd85500281" providerId="LiveId" clId="{5D8413D4-2C8F-4CC7-8535-72AD15A0C5DC}" dt="2025-11-07T12:34:44.328" v="1826" actId="478"/>
          <ac:spMkLst>
            <pc:docMk/>
            <pc:sldMk cId="3032827026" sldId="289"/>
            <ac:spMk id="6" creationId="{16313D18-F0E3-518B-9026-82BBD65B2912}"/>
          </ac:spMkLst>
        </pc:spChg>
        <pc:spChg chg="add del mod">
          <ac:chgData name="Neemias Informatica Lima" userId="b77af7bd85500281" providerId="LiveId" clId="{5D8413D4-2C8F-4CC7-8535-72AD15A0C5DC}" dt="2025-11-07T20:07:59.641" v="2418" actId="478"/>
          <ac:spMkLst>
            <pc:docMk/>
            <pc:sldMk cId="3032827026" sldId="289"/>
            <ac:spMk id="6" creationId="{1F89FA11-3E19-2E50-1C71-87A1CC251BD2}"/>
          </ac:spMkLst>
        </pc:spChg>
        <pc:spChg chg="add mod">
          <ac:chgData name="Neemias Informatica Lima" userId="b77af7bd85500281" providerId="LiveId" clId="{5D8413D4-2C8F-4CC7-8535-72AD15A0C5DC}" dt="2025-11-08T22:45:16.256" v="3112"/>
          <ac:spMkLst>
            <pc:docMk/>
            <pc:sldMk cId="3032827026" sldId="289"/>
            <ac:spMk id="6" creationId="{2990C542-99FE-43FA-B47E-B4855BE02A95}"/>
          </ac:spMkLst>
        </pc:spChg>
        <pc:spChg chg="add del mod">
          <ac:chgData name="Neemias Informatica Lima" userId="b77af7bd85500281" providerId="LiveId" clId="{5D8413D4-2C8F-4CC7-8535-72AD15A0C5DC}" dt="2025-11-08T10:47:56.473" v="2885" actId="478"/>
          <ac:spMkLst>
            <pc:docMk/>
            <pc:sldMk cId="3032827026" sldId="289"/>
            <ac:spMk id="6" creationId="{F245E835-4539-5566-9D31-55F9F1E2149F}"/>
          </ac:spMkLst>
        </pc:spChg>
        <pc:spChg chg="mod">
          <ac:chgData name="Neemias Informatica Lima" userId="b77af7bd85500281" providerId="LiveId" clId="{5D8413D4-2C8F-4CC7-8535-72AD15A0C5DC}" dt="2025-11-08T22:52:28.363" v="3185" actId="20577"/>
          <ac:spMkLst>
            <pc:docMk/>
            <pc:sldMk cId="3032827026" sldId="289"/>
            <ac:spMk id="12" creationId="{A64B78EF-EDA8-421A-88C9-45544BBCA9D1}"/>
          </ac:spMkLst>
        </pc:spChg>
        <pc:spChg chg="mod">
          <ac:chgData name="Neemias Informatica Lima" userId="b77af7bd85500281" providerId="LiveId" clId="{5D8413D4-2C8F-4CC7-8535-72AD15A0C5DC}" dt="2025-11-08T22:50:25.904" v="3167"/>
          <ac:spMkLst>
            <pc:docMk/>
            <pc:sldMk cId="3032827026" sldId="289"/>
            <ac:spMk id="14" creationId="{00000000-0000-0000-0000-000000000000}"/>
          </ac:spMkLst>
        </pc:spChg>
        <pc:picChg chg="add del mod">
          <ac:chgData name="Neemias Informatica Lima" userId="b77af7bd85500281" providerId="LiveId" clId="{5D8413D4-2C8F-4CC7-8535-72AD15A0C5DC}" dt="2025-11-08T22:45:15.962" v="3111" actId="478"/>
          <ac:picMkLst>
            <pc:docMk/>
            <pc:sldMk cId="3032827026" sldId="289"/>
            <ac:picMk id="4" creationId="{01359E44-671D-592C-4FC7-C238A74D5537}"/>
          </ac:picMkLst>
        </pc:picChg>
        <pc:picChg chg="add del mod">
          <ac:chgData name="Neemias Informatica Lima" userId="b77af7bd85500281" providerId="LiveId" clId="{5D8413D4-2C8F-4CC7-8535-72AD15A0C5DC}" dt="2025-11-07T19:47:51.864" v="2164" actId="478"/>
          <ac:picMkLst>
            <pc:docMk/>
            <pc:sldMk cId="3032827026" sldId="289"/>
            <ac:picMk id="4" creationId="{084CA69E-CEF6-8AFD-B8D3-7142F22E76E6}"/>
          </ac:picMkLst>
        </pc:picChg>
        <pc:picChg chg="add del mod">
          <ac:chgData name="Neemias Informatica Lima" userId="b77af7bd85500281" providerId="LiveId" clId="{5D8413D4-2C8F-4CC7-8535-72AD15A0C5DC}" dt="2025-11-08T10:31:40.650" v="2672" actId="478"/>
          <ac:picMkLst>
            <pc:docMk/>
            <pc:sldMk cId="3032827026" sldId="289"/>
            <ac:picMk id="4" creationId="{DEE4FC39-E8E0-9A5F-935C-EB00280D1A34}"/>
          </ac:picMkLst>
        </pc:picChg>
        <pc:picChg chg="add del mod">
          <ac:chgData name="Neemias Informatica Lima" userId="b77af7bd85500281" providerId="LiveId" clId="{5D8413D4-2C8F-4CC7-8535-72AD15A0C5DC}" dt="2025-11-07T12:34:44.328" v="1826" actId="478"/>
          <ac:picMkLst>
            <pc:docMk/>
            <pc:sldMk cId="3032827026" sldId="289"/>
            <ac:picMk id="7" creationId="{01BA99D7-D890-2FFE-CBD3-9DFF1DE948BE}"/>
          </ac:picMkLst>
        </pc:picChg>
        <pc:picChg chg="add del mod">
          <ac:chgData name="Neemias Informatica Lima" userId="b77af7bd85500281" providerId="LiveId" clId="{5D8413D4-2C8F-4CC7-8535-72AD15A0C5DC}" dt="2025-11-08T10:47:56.473" v="2885" actId="478"/>
          <ac:picMkLst>
            <pc:docMk/>
            <pc:sldMk cId="3032827026" sldId="289"/>
            <ac:picMk id="7" creationId="{1197C223-9A8A-5DE3-21D2-7B75D2C27FF5}"/>
          </ac:picMkLst>
        </pc:picChg>
        <pc:picChg chg="add mod">
          <ac:chgData name="Neemias Informatica Lima" userId="b77af7bd85500281" providerId="LiveId" clId="{5D8413D4-2C8F-4CC7-8535-72AD15A0C5DC}" dt="2025-11-08T22:45:16.256" v="3112"/>
          <ac:picMkLst>
            <pc:docMk/>
            <pc:sldMk cId="3032827026" sldId="289"/>
            <ac:picMk id="7" creationId="{26035AC3-829C-1223-3034-6CEB034E1795}"/>
          </ac:picMkLst>
        </pc:picChg>
        <pc:picChg chg="add del mod">
          <ac:chgData name="Neemias Informatica Lima" userId="b77af7bd85500281" providerId="LiveId" clId="{5D8413D4-2C8F-4CC7-8535-72AD15A0C5DC}" dt="2025-11-07T20:07:59.641" v="2418" actId="478"/>
          <ac:picMkLst>
            <pc:docMk/>
            <pc:sldMk cId="3032827026" sldId="289"/>
            <ac:picMk id="7" creationId="{36002DE2-CBC7-4BBE-E552-C49B9CAA4EEB}"/>
          </ac:picMkLst>
        </pc:picChg>
        <pc:picChg chg="add mod">
          <ac:chgData name="Neemias Informatica Lima" userId="b77af7bd85500281" providerId="LiveId" clId="{5D8413D4-2C8F-4CC7-8535-72AD15A0C5DC}" dt="2025-11-04T22:57:15.973" v="85"/>
          <ac:picMkLst>
            <pc:docMk/>
            <pc:sldMk cId="3032827026" sldId="289"/>
            <ac:picMk id="8" creationId="{54954760-F384-3BFB-C5FF-5867DA2AC6B6}"/>
          </ac:picMkLst>
        </pc:picChg>
      </pc:sldChg>
      <pc:sldChg chg="addSp delSp modSp mod">
        <pc:chgData name="Neemias Informatica Lima" userId="b77af7bd85500281" providerId="LiveId" clId="{5D8413D4-2C8F-4CC7-8535-72AD15A0C5DC}" dt="2025-11-08T22:56:41.586" v="3208" actId="34807"/>
        <pc:sldMkLst>
          <pc:docMk/>
          <pc:sldMk cId="3772032319" sldId="290"/>
        </pc:sldMkLst>
        <pc:spChg chg="add del mod">
          <ac:chgData name="Neemias Informatica Lima" userId="b77af7bd85500281" providerId="LiveId" clId="{5D8413D4-2C8F-4CC7-8535-72AD15A0C5DC}" dt="2025-11-07T19:47:01.736" v="2150" actId="478"/>
          <ac:spMkLst>
            <pc:docMk/>
            <pc:sldMk cId="3772032319" sldId="290"/>
            <ac:spMk id="2" creationId="{4EB9840B-D468-8348-3EF4-EC3A8C9215CA}"/>
          </ac:spMkLst>
        </pc:spChg>
        <pc:spChg chg="add del mod">
          <ac:chgData name="Neemias Informatica Lima" userId="b77af7bd85500281" providerId="LiveId" clId="{5D8413D4-2C8F-4CC7-8535-72AD15A0C5DC}" dt="2025-11-08T22:45:29.818" v="3115" actId="478"/>
          <ac:spMkLst>
            <pc:docMk/>
            <pc:sldMk cId="3772032319" sldId="290"/>
            <ac:spMk id="2" creationId="{728465F1-38A8-1D60-8A27-C4DB6786D9DF}"/>
          </ac:spMkLst>
        </pc:spChg>
        <pc:spChg chg="add del mod">
          <ac:chgData name="Neemias Informatica Lima" userId="b77af7bd85500281" providerId="LiveId" clId="{5D8413D4-2C8F-4CC7-8535-72AD15A0C5DC}" dt="2025-11-08T10:31:52.426" v="2676" actId="478"/>
          <ac:spMkLst>
            <pc:docMk/>
            <pc:sldMk cId="3772032319" sldId="290"/>
            <ac:spMk id="2" creationId="{A1E4E8EE-6B42-300E-D2D6-3D6CCA8725DB}"/>
          </ac:spMkLst>
        </pc:spChg>
        <pc:spChg chg="add del mod">
          <ac:chgData name="Neemias Informatica Lima" userId="b77af7bd85500281" providerId="LiveId" clId="{5D8413D4-2C8F-4CC7-8535-72AD15A0C5DC}" dt="2025-11-08T10:31:52.426" v="2676" actId="478"/>
          <ac:spMkLst>
            <pc:docMk/>
            <pc:sldMk cId="3772032319" sldId="290"/>
            <ac:spMk id="3" creationId="{0A847F8D-720A-71AB-C779-B185767E8CB6}"/>
          </ac:spMkLst>
        </pc:spChg>
        <pc:spChg chg="add del mod">
          <ac:chgData name="Neemias Informatica Lima" userId="b77af7bd85500281" providerId="LiveId" clId="{5D8413D4-2C8F-4CC7-8535-72AD15A0C5DC}" dt="2025-11-08T22:45:29.818" v="3115" actId="478"/>
          <ac:spMkLst>
            <pc:docMk/>
            <pc:sldMk cId="3772032319" sldId="290"/>
            <ac:spMk id="3" creationId="{6D0C96FD-6967-BC4D-5C9E-13335F078C63}"/>
          </ac:spMkLst>
        </pc:spChg>
        <pc:spChg chg="add del mod">
          <ac:chgData name="Neemias Informatica Lima" userId="b77af7bd85500281" providerId="LiveId" clId="{5D8413D4-2C8F-4CC7-8535-72AD15A0C5DC}" dt="2025-11-07T19:47:01.736" v="2150" actId="478"/>
          <ac:spMkLst>
            <pc:docMk/>
            <pc:sldMk cId="3772032319" sldId="290"/>
            <ac:spMk id="3" creationId="{88D4DB2D-ACF6-04D5-56F9-8A273FB4B376}"/>
          </ac:spMkLst>
        </pc:spChg>
        <pc:spChg chg="add del mod">
          <ac:chgData name="Neemias Informatica Lima" userId="b77af7bd85500281" providerId="LiveId" clId="{5D8413D4-2C8F-4CC7-8535-72AD15A0C5DC}" dt="2025-11-08T10:48:18.120" v="2889" actId="478"/>
          <ac:spMkLst>
            <pc:docMk/>
            <pc:sldMk cId="3772032319" sldId="290"/>
            <ac:spMk id="5" creationId="{140E133E-0033-CF7D-0068-E893661B3B07}"/>
          </ac:spMkLst>
        </pc:spChg>
        <pc:spChg chg="add mod">
          <ac:chgData name="Neemias Informatica Lima" userId="b77af7bd85500281" providerId="LiveId" clId="{5D8413D4-2C8F-4CC7-8535-72AD15A0C5DC}" dt="2025-11-08T22:45:30.305" v="3116"/>
          <ac:spMkLst>
            <pc:docMk/>
            <pc:sldMk cId="3772032319" sldId="290"/>
            <ac:spMk id="5" creationId="{34FFFA6D-E6A4-3BA6-E3F3-6B02613A7FC3}"/>
          </ac:spMkLst>
        </pc:spChg>
        <pc:spChg chg="add del mod">
          <ac:chgData name="Neemias Informatica Lima" userId="b77af7bd85500281" providerId="LiveId" clId="{5D8413D4-2C8F-4CC7-8535-72AD15A0C5DC}" dt="2025-11-07T20:08:16.297" v="2422" actId="478"/>
          <ac:spMkLst>
            <pc:docMk/>
            <pc:sldMk cId="3772032319" sldId="290"/>
            <ac:spMk id="5" creationId="{3B3A2587-2AE4-A127-9AE3-964D8B894411}"/>
          </ac:spMkLst>
        </pc:spChg>
        <pc:spChg chg="add del mod">
          <ac:chgData name="Neemias Informatica Lima" userId="b77af7bd85500281" providerId="LiveId" clId="{5D8413D4-2C8F-4CC7-8535-72AD15A0C5DC}" dt="2025-11-07T12:34:55.464" v="1830" actId="478"/>
          <ac:spMkLst>
            <pc:docMk/>
            <pc:sldMk cId="3772032319" sldId="290"/>
            <ac:spMk id="5" creationId="{E4DA442D-8732-C9FD-B738-A1EE24895C2D}"/>
          </ac:spMkLst>
        </pc:spChg>
        <pc:spChg chg="add del mod">
          <ac:chgData name="Neemias Informatica Lima" userId="b77af7bd85500281" providerId="LiveId" clId="{5D8413D4-2C8F-4CC7-8535-72AD15A0C5DC}" dt="2025-11-07T20:08:16.297" v="2422" actId="478"/>
          <ac:spMkLst>
            <pc:docMk/>
            <pc:sldMk cId="3772032319" sldId="290"/>
            <ac:spMk id="6" creationId="{0014DC1F-B232-9FF9-1F9F-6F8B0680C88C}"/>
          </ac:spMkLst>
        </pc:spChg>
        <pc:spChg chg="add del mod">
          <ac:chgData name="Neemias Informatica Lima" userId="b77af7bd85500281" providerId="LiveId" clId="{5D8413D4-2C8F-4CC7-8535-72AD15A0C5DC}" dt="2025-11-07T12:34:55.464" v="1830" actId="478"/>
          <ac:spMkLst>
            <pc:docMk/>
            <pc:sldMk cId="3772032319" sldId="290"/>
            <ac:spMk id="6" creationId="{AD618AAC-D970-217F-8E98-D16234BB69FE}"/>
          </ac:spMkLst>
        </pc:spChg>
        <pc:spChg chg="add del mod">
          <ac:chgData name="Neemias Informatica Lima" userId="b77af7bd85500281" providerId="LiveId" clId="{5D8413D4-2C8F-4CC7-8535-72AD15A0C5DC}" dt="2025-11-08T10:48:18.120" v="2889" actId="478"/>
          <ac:spMkLst>
            <pc:docMk/>
            <pc:sldMk cId="3772032319" sldId="290"/>
            <ac:spMk id="6" creationId="{B95356CA-FBA8-91F7-4A52-6169D48A1988}"/>
          </ac:spMkLst>
        </pc:spChg>
        <pc:spChg chg="add mod">
          <ac:chgData name="Neemias Informatica Lima" userId="b77af7bd85500281" providerId="LiveId" clId="{5D8413D4-2C8F-4CC7-8535-72AD15A0C5DC}" dt="2025-11-08T22:45:30.305" v="3116"/>
          <ac:spMkLst>
            <pc:docMk/>
            <pc:sldMk cId="3772032319" sldId="290"/>
            <ac:spMk id="6" creationId="{D9C8C7A0-D43C-098E-37D9-D30682C749F6}"/>
          </ac:spMkLst>
        </pc:spChg>
        <pc:spChg chg="mod">
          <ac:chgData name="Neemias Informatica Lima" userId="b77af7bd85500281" providerId="LiveId" clId="{5D8413D4-2C8F-4CC7-8535-72AD15A0C5DC}" dt="2025-11-08T22:56:41.586" v="3208" actId="34807"/>
          <ac:spMkLst>
            <pc:docMk/>
            <pc:sldMk cId="3772032319" sldId="290"/>
            <ac:spMk id="12" creationId="{8D5A143D-15FB-4DFE-B0EC-FEEB77A92B2C}"/>
          </ac:spMkLst>
        </pc:spChg>
        <pc:spChg chg="mod">
          <ac:chgData name="Neemias Informatica Lima" userId="b77af7bd85500281" providerId="LiveId" clId="{5D8413D4-2C8F-4CC7-8535-72AD15A0C5DC}" dt="2025-11-08T22:53:51.493" v="3189"/>
          <ac:spMkLst>
            <pc:docMk/>
            <pc:sldMk cId="3772032319" sldId="290"/>
            <ac:spMk id="14" creationId="{00000000-0000-0000-0000-000000000000}"/>
          </ac:spMkLst>
        </pc:spChg>
        <pc:picChg chg="add del mod">
          <ac:chgData name="Neemias Informatica Lima" userId="b77af7bd85500281" providerId="LiveId" clId="{5D8413D4-2C8F-4CC7-8535-72AD15A0C5DC}" dt="2025-11-08T22:45:29.818" v="3115" actId="478"/>
          <ac:picMkLst>
            <pc:docMk/>
            <pc:sldMk cId="3772032319" sldId="290"/>
            <ac:picMk id="4" creationId="{04051513-BFC7-14BF-41FE-DD434D67CF21}"/>
          </ac:picMkLst>
        </pc:picChg>
        <pc:picChg chg="add del mod">
          <ac:chgData name="Neemias Informatica Lima" userId="b77af7bd85500281" providerId="LiveId" clId="{5D8413D4-2C8F-4CC7-8535-72AD15A0C5DC}" dt="2025-11-08T10:31:52.426" v="2676" actId="478"/>
          <ac:picMkLst>
            <pc:docMk/>
            <pc:sldMk cId="3772032319" sldId="290"/>
            <ac:picMk id="4" creationId="{2BFC44B9-D8CE-6C13-7344-D1C175115FCE}"/>
          </ac:picMkLst>
        </pc:picChg>
        <pc:picChg chg="add del mod">
          <ac:chgData name="Neemias Informatica Lima" userId="b77af7bd85500281" providerId="LiveId" clId="{5D8413D4-2C8F-4CC7-8535-72AD15A0C5DC}" dt="2025-11-07T19:47:01.736" v="2150" actId="478"/>
          <ac:picMkLst>
            <pc:docMk/>
            <pc:sldMk cId="3772032319" sldId="290"/>
            <ac:picMk id="4" creationId="{D960D6D7-EE09-B58D-789E-779DF597940E}"/>
          </ac:picMkLst>
        </pc:picChg>
        <pc:picChg chg="add mod">
          <ac:chgData name="Neemias Informatica Lima" userId="b77af7bd85500281" providerId="LiveId" clId="{5D8413D4-2C8F-4CC7-8535-72AD15A0C5DC}" dt="2025-11-08T22:45:30.305" v="3116"/>
          <ac:picMkLst>
            <pc:docMk/>
            <pc:sldMk cId="3772032319" sldId="290"/>
            <ac:picMk id="7" creationId="{20FE93D4-9507-AFC7-D52D-D050D83320EB}"/>
          </ac:picMkLst>
        </pc:picChg>
        <pc:picChg chg="add del mod">
          <ac:chgData name="Neemias Informatica Lima" userId="b77af7bd85500281" providerId="LiveId" clId="{5D8413D4-2C8F-4CC7-8535-72AD15A0C5DC}" dt="2025-11-07T20:08:16.297" v="2422" actId="478"/>
          <ac:picMkLst>
            <pc:docMk/>
            <pc:sldMk cId="3772032319" sldId="290"/>
            <ac:picMk id="7" creationId="{46C22A96-8B71-CC9A-9A69-14342A0E0EC5}"/>
          </ac:picMkLst>
        </pc:picChg>
        <pc:picChg chg="add del mod">
          <ac:chgData name="Neemias Informatica Lima" userId="b77af7bd85500281" providerId="LiveId" clId="{5D8413D4-2C8F-4CC7-8535-72AD15A0C5DC}" dt="2025-11-08T10:48:18.120" v="2889" actId="478"/>
          <ac:picMkLst>
            <pc:docMk/>
            <pc:sldMk cId="3772032319" sldId="290"/>
            <ac:picMk id="7" creationId="{6EFB075F-0C4A-A5CF-2727-A7011F59E8BF}"/>
          </ac:picMkLst>
        </pc:picChg>
        <pc:picChg chg="add del mod">
          <ac:chgData name="Neemias Informatica Lima" userId="b77af7bd85500281" providerId="LiveId" clId="{5D8413D4-2C8F-4CC7-8535-72AD15A0C5DC}" dt="2025-11-07T12:34:55.464" v="1830" actId="478"/>
          <ac:picMkLst>
            <pc:docMk/>
            <pc:sldMk cId="3772032319" sldId="290"/>
            <ac:picMk id="7" creationId="{BD1FCACD-1761-8A08-E8B0-0EAFA4C00FEF}"/>
          </ac:picMkLst>
        </pc:picChg>
        <pc:picChg chg="add mod">
          <ac:chgData name="Neemias Informatica Lima" userId="b77af7bd85500281" providerId="LiveId" clId="{5D8413D4-2C8F-4CC7-8535-72AD15A0C5DC}" dt="2025-11-04T22:57:47.215" v="89"/>
          <ac:picMkLst>
            <pc:docMk/>
            <pc:sldMk cId="3772032319" sldId="290"/>
            <ac:picMk id="8" creationId="{B60C9049-DB89-8EC4-DC76-BCFA03024BC4}"/>
          </ac:picMkLst>
        </pc:picChg>
      </pc:sldChg>
      <pc:sldChg chg="addSp delSp modSp mod">
        <pc:chgData name="Neemias Informatica Lima" userId="b77af7bd85500281" providerId="LiveId" clId="{5D8413D4-2C8F-4CC7-8535-72AD15A0C5DC}" dt="2025-11-08T22:59:11.459" v="3234" actId="34807"/>
        <pc:sldMkLst>
          <pc:docMk/>
          <pc:sldMk cId="1768216317" sldId="291"/>
        </pc:sldMkLst>
        <pc:spChg chg="add del mod">
          <ac:chgData name="Neemias Informatica Lima" userId="b77af7bd85500281" providerId="LiveId" clId="{5D8413D4-2C8F-4CC7-8535-72AD15A0C5DC}" dt="2025-11-08T10:32:05.330" v="2680" actId="478"/>
          <ac:spMkLst>
            <pc:docMk/>
            <pc:sldMk cId="1768216317" sldId="291"/>
            <ac:spMk id="2" creationId="{0B166FA2-40A5-F632-918C-711A4024FBE3}"/>
          </ac:spMkLst>
        </pc:spChg>
        <pc:spChg chg="add del mod">
          <ac:chgData name="Neemias Informatica Lima" userId="b77af7bd85500281" providerId="LiveId" clId="{5D8413D4-2C8F-4CC7-8535-72AD15A0C5DC}" dt="2025-11-08T22:45:41.602" v="3119" actId="478"/>
          <ac:spMkLst>
            <pc:docMk/>
            <pc:sldMk cId="1768216317" sldId="291"/>
            <ac:spMk id="2" creationId="{5626791F-3AE6-1B3A-06A6-5DB979BA591A}"/>
          </ac:spMkLst>
        </pc:spChg>
        <pc:spChg chg="add del mod">
          <ac:chgData name="Neemias Informatica Lima" userId="b77af7bd85500281" providerId="LiveId" clId="{5D8413D4-2C8F-4CC7-8535-72AD15A0C5DC}" dt="2025-11-07T19:47:20.696" v="2154" actId="478"/>
          <ac:spMkLst>
            <pc:docMk/>
            <pc:sldMk cId="1768216317" sldId="291"/>
            <ac:spMk id="2" creationId="{CFC254B5-0186-7B0D-39DE-17B6CEB816B7}"/>
          </ac:spMkLst>
        </pc:spChg>
        <pc:spChg chg="add del mod">
          <ac:chgData name="Neemias Informatica Lima" userId="b77af7bd85500281" providerId="LiveId" clId="{5D8413D4-2C8F-4CC7-8535-72AD15A0C5DC}" dt="2025-11-07T19:47:20.696" v="2154" actId="478"/>
          <ac:spMkLst>
            <pc:docMk/>
            <pc:sldMk cId="1768216317" sldId="291"/>
            <ac:spMk id="3" creationId="{7C4F164B-C5D2-BCD5-0D87-99BF5BD203FB}"/>
          </ac:spMkLst>
        </pc:spChg>
        <pc:spChg chg="add del mod">
          <ac:chgData name="Neemias Informatica Lima" userId="b77af7bd85500281" providerId="LiveId" clId="{5D8413D4-2C8F-4CC7-8535-72AD15A0C5DC}" dt="2025-11-08T22:45:41.602" v="3119" actId="478"/>
          <ac:spMkLst>
            <pc:docMk/>
            <pc:sldMk cId="1768216317" sldId="291"/>
            <ac:spMk id="3" creationId="{C14FC56B-AFB5-8366-5A8A-AECD3C680697}"/>
          </ac:spMkLst>
        </pc:spChg>
        <pc:spChg chg="add del mod">
          <ac:chgData name="Neemias Informatica Lima" userId="b77af7bd85500281" providerId="LiveId" clId="{5D8413D4-2C8F-4CC7-8535-72AD15A0C5DC}" dt="2025-11-08T10:32:05.330" v="2680" actId="478"/>
          <ac:spMkLst>
            <pc:docMk/>
            <pc:sldMk cId="1768216317" sldId="291"/>
            <ac:spMk id="3" creationId="{D2A2DA48-A466-5123-FA5C-4A2D8B1DE79E}"/>
          </ac:spMkLst>
        </pc:spChg>
        <pc:spChg chg="add mod">
          <ac:chgData name="Neemias Informatica Lima" userId="b77af7bd85500281" providerId="LiveId" clId="{5D8413D4-2C8F-4CC7-8535-72AD15A0C5DC}" dt="2025-11-08T22:45:42.183" v="3120"/>
          <ac:spMkLst>
            <pc:docMk/>
            <pc:sldMk cId="1768216317" sldId="291"/>
            <ac:spMk id="5" creationId="{06816F56-ACD8-984E-D91B-A7E78BD26075}"/>
          </ac:spMkLst>
        </pc:spChg>
        <pc:spChg chg="add del mod">
          <ac:chgData name="Neemias Informatica Lima" userId="b77af7bd85500281" providerId="LiveId" clId="{5D8413D4-2C8F-4CC7-8535-72AD15A0C5DC}" dt="2025-11-08T10:48:34.993" v="2893" actId="478"/>
          <ac:spMkLst>
            <pc:docMk/>
            <pc:sldMk cId="1768216317" sldId="291"/>
            <ac:spMk id="5" creationId="{AC5DBF79-5F09-16B9-86CB-19E62166566F}"/>
          </ac:spMkLst>
        </pc:spChg>
        <pc:spChg chg="add del mod">
          <ac:chgData name="Neemias Informatica Lima" userId="b77af7bd85500281" providerId="LiveId" clId="{5D8413D4-2C8F-4CC7-8535-72AD15A0C5DC}" dt="2025-11-07T12:35:07.531" v="1834" actId="478"/>
          <ac:spMkLst>
            <pc:docMk/>
            <pc:sldMk cId="1768216317" sldId="291"/>
            <ac:spMk id="5" creationId="{D0AD5C65-FC5A-6E23-B108-FA040E4BEE89}"/>
          </ac:spMkLst>
        </pc:spChg>
        <pc:spChg chg="add del mod">
          <ac:chgData name="Neemias Informatica Lima" userId="b77af7bd85500281" providerId="LiveId" clId="{5D8413D4-2C8F-4CC7-8535-72AD15A0C5DC}" dt="2025-11-07T20:08:29.428" v="2426" actId="478"/>
          <ac:spMkLst>
            <pc:docMk/>
            <pc:sldMk cId="1768216317" sldId="291"/>
            <ac:spMk id="5" creationId="{F54E1D80-7624-46E6-F7A4-9FE04C77FB58}"/>
          </ac:spMkLst>
        </pc:spChg>
        <pc:spChg chg="add del mod">
          <ac:chgData name="Neemias Informatica Lima" userId="b77af7bd85500281" providerId="LiveId" clId="{5D8413D4-2C8F-4CC7-8535-72AD15A0C5DC}" dt="2025-11-08T10:48:34.993" v="2893" actId="478"/>
          <ac:spMkLst>
            <pc:docMk/>
            <pc:sldMk cId="1768216317" sldId="291"/>
            <ac:spMk id="6" creationId="{0D026F16-6281-6FA6-68DE-AFF7418D2090}"/>
          </ac:spMkLst>
        </pc:spChg>
        <pc:spChg chg="add del mod">
          <ac:chgData name="Neemias Informatica Lima" userId="b77af7bd85500281" providerId="LiveId" clId="{5D8413D4-2C8F-4CC7-8535-72AD15A0C5DC}" dt="2025-11-07T20:08:29.428" v="2426" actId="478"/>
          <ac:spMkLst>
            <pc:docMk/>
            <pc:sldMk cId="1768216317" sldId="291"/>
            <ac:spMk id="6" creationId="{0F92DC45-9BE4-65D2-DD02-78AEE97AD1DD}"/>
          </ac:spMkLst>
        </pc:spChg>
        <pc:spChg chg="add mod">
          <ac:chgData name="Neemias Informatica Lima" userId="b77af7bd85500281" providerId="LiveId" clId="{5D8413D4-2C8F-4CC7-8535-72AD15A0C5DC}" dt="2025-11-08T22:45:42.183" v="3120"/>
          <ac:spMkLst>
            <pc:docMk/>
            <pc:sldMk cId="1768216317" sldId="291"/>
            <ac:spMk id="6" creationId="{979D0B0B-9D80-AC65-B037-A35F1A8FB2AF}"/>
          </ac:spMkLst>
        </pc:spChg>
        <pc:spChg chg="add del mod">
          <ac:chgData name="Neemias Informatica Lima" userId="b77af7bd85500281" providerId="LiveId" clId="{5D8413D4-2C8F-4CC7-8535-72AD15A0C5DC}" dt="2025-11-07T12:35:07.531" v="1834" actId="478"/>
          <ac:spMkLst>
            <pc:docMk/>
            <pc:sldMk cId="1768216317" sldId="291"/>
            <ac:spMk id="6" creationId="{E6843C1D-4AD6-7A73-4E2D-4B4B7C276210}"/>
          </ac:spMkLst>
        </pc:spChg>
        <pc:spChg chg="mod">
          <ac:chgData name="Neemias Informatica Lima" userId="b77af7bd85500281" providerId="LiveId" clId="{5D8413D4-2C8F-4CC7-8535-72AD15A0C5DC}" dt="2025-11-08T22:59:11.459" v="3234" actId="34807"/>
          <ac:spMkLst>
            <pc:docMk/>
            <pc:sldMk cId="1768216317" sldId="291"/>
            <ac:spMk id="12" creationId="{FD5EC092-AC81-4728-9A45-4C4BB5B95C65}"/>
          </ac:spMkLst>
        </pc:spChg>
        <pc:spChg chg="mod">
          <ac:chgData name="Neemias Informatica Lima" userId="b77af7bd85500281" providerId="LiveId" clId="{5D8413D4-2C8F-4CC7-8535-72AD15A0C5DC}" dt="2025-11-08T22:57:11.312" v="3212"/>
          <ac:spMkLst>
            <pc:docMk/>
            <pc:sldMk cId="1768216317" sldId="291"/>
            <ac:spMk id="14" creationId="{00000000-0000-0000-0000-000000000000}"/>
          </ac:spMkLst>
        </pc:spChg>
        <pc:picChg chg="add del mod">
          <ac:chgData name="Neemias Informatica Lima" userId="b77af7bd85500281" providerId="LiveId" clId="{5D8413D4-2C8F-4CC7-8535-72AD15A0C5DC}" dt="2025-11-08T10:32:05.330" v="2680" actId="478"/>
          <ac:picMkLst>
            <pc:docMk/>
            <pc:sldMk cId="1768216317" sldId="291"/>
            <ac:picMk id="4" creationId="{3421B2E6-3E5D-FF12-4511-343C4AC3BBFA}"/>
          </ac:picMkLst>
        </pc:picChg>
        <pc:picChg chg="add del mod">
          <ac:chgData name="Neemias Informatica Lima" userId="b77af7bd85500281" providerId="LiveId" clId="{5D8413D4-2C8F-4CC7-8535-72AD15A0C5DC}" dt="2025-11-07T19:47:20.696" v="2154" actId="478"/>
          <ac:picMkLst>
            <pc:docMk/>
            <pc:sldMk cId="1768216317" sldId="291"/>
            <ac:picMk id="4" creationId="{B9514986-95E4-69C7-7296-5FFA3C459320}"/>
          </ac:picMkLst>
        </pc:picChg>
        <pc:picChg chg="add del mod">
          <ac:chgData name="Neemias Informatica Lima" userId="b77af7bd85500281" providerId="LiveId" clId="{5D8413D4-2C8F-4CC7-8535-72AD15A0C5DC}" dt="2025-11-08T22:45:41.602" v="3119" actId="478"/>
          <ac:picMkLst>
            <pc:docMk/>
            <pc:sldMk cId="1768216317" sldId="291"/>
            <ac:picMk id="4" creationId="{CA099FF6-3628-DD9F-3C4A-18DF71307571}"/>
          </ac:picMkLst>
        </pc:picChg>
        <pc:picChg chg="add mod">
          <ac:chgData name="Neemias Informatica Lima" userId="b77af7bd85500281" providerId="LiveId" clId="{5D8413D4-2C8F-4CC7-8535-72AD15A0C5DC}" dt="2025-11-04T22:58:03.510" v="93"/>
          <ac:picMkLst>
            <pc:docMk/>
            <pc:sldMk cId="1768216317" sldId="291"/>
            <ac:picMk id="7" creationId="{4A571CDB-AA4C-7E58-0A54-E7C783460207}"/>
          </ac:picMkLst>
        </pc:picChg>
        <pc:picChg chg="add del mod">
          <ac:chgData name="Neemias Informatica Lima" userId="b77af7bd85500281" providerId="LiveId" clId="{5D8413D4-2C8F-4CC7-8535-72AD15A0C5DC}" dt="2025-11-08T10:48:34.993" v="2893" actId="478"/>
          <ac:picMkLst>
            <pc:docMk/>
            <pc:sldMk cId="1768216317" sldId="291"/>
            <ac:picMk id="8" creationId="{23AFAA0E-8D18-857D-0056-32111973107C}"/>
          </ac:picMkLst>
        </pc:picChg>
        <pc:picChg chg="add mod">
          <ac:chgData name="Neemias Informatica Lima" userId="b77af7bd85500281" providerId="LiveId" clId="{5D8413D4-2C8F-4CC7-8535-72AD15A0C5DC}" dt="2025-11-08T22:45:42.183" v="3120"/>
          <ac:picMkLst>
            <pc:docMk/>
            <pc:sldMk cId="1768216317" sldId="291"/>
            <ac:picMk id="8" creationId="{55590F7C-9E7C-773E-AC4C-82E0BF3A8EA0}"/>
          </ac:picMkLst>
        </pc:picChg>
        <pc:picChg chg="add del mod">
          <ac:chgData name="Neemias Informatica Lima" userId="b77af7bd85500281" providerId="LiveId" clId="{5D8413D4-2C8F-4CC7-8535-72AD15A0C5DC}" dt="2025-11-07T12:35:07.531" v="1834" actId="478"/>
          <ac:picMkLst>
            <pc:docMk/>
            <pc:sldMk cId="1768216317" sldId="291"/>
            <ac:picMk id="8" creationId="{689C941E-B56E-8E16-8C91-193D3EC5EB52}"/>
          </ac:picMkLst>
        </pc:picChg>
        <pc:picChg chg="add del mod">
          <ac:chgData name="Neemias Informatica Lima" userId="b77af7bd85500281" providerId="LiveId" clId="{5D8413D4-2C8F-4CC7-8535-72AD15A0C5DC}" dt="2025-11-07T20:08:29.428" v="2426" actId="478"/>
          <ac:picMkLst>
            <pc:docMk/>
            <pc:sldMk cId="1768216317" sldId="291"/>
            <ac:picMk id="8" creationId="{FD634618-78AE-B51F-EDA6-FAA45C6C79A3}"/>
          </ac:picMkLst>
        </pc:picChg>
      </pc:sldChg>
      <pc:sldChg chg="addSp delSp modSp mod">
        <pc:chgData name="Neemias Informatica Lima" userId="b77af7bd85500281" providerId="LiveId" clId="{5D8413D4-2C8F-4CC7-8535-72AD15A0C5DC}" dt="2025-11-08T23:02:19.079" v="3252" actId="34807"/>
        <pc:sldMkLst>
          <pc:docMk/>
          <pc:sldMk cId="3757265641" sldId="292"/>
        </pc:sldMkLst>
        <pc:spChg chg="add del mod">
          <ac:chgData name="Neemias Informatica Lima" userId="b77af7bd85500281" providerId="LiveId" clId="{5D8413D4-2C8F-4CC7-8535-72AD15A0C5DC}" dt="2025-11-07T19:47:31.255" v="2158" actId="478"/>
          <ac:spMkLst>
            <pc:docMk/>
            <pc:sldMk cId="3757265641" sldId="292"/>
            <ac:spMk id="2" creationId="{6722AB16-62BA-CBC8-E535-661A662C80D5}"/>
          </ac:spMkLst>
        </pc:spChg>
        <pc:spChg chg="add del mod">
          <ac:chgData name="Neemias Informatica Lima" userId="b77af7bd85500281" providerId="LiveId" clId="{5D8413D4-2C8F-4CC7-8535-72AD15A0C5DC}" dt="2025-11-08T22:45:54.386" v="3123" actId="478"/>
          <ac:spMkLst>
            <pc:docMk/>
            <pc:sldMk cId="3757265641" sldId="292"/>
            <ac:spMk id="2" creationId="{8BA9D7FB-6D4C-2AE1-E237-789D424A3E3B}"/>
          </ac:spMkLst>
        </pc:spChg>
        <pc:spChg chg="add del mod">
          <ac:chgData name="Neemias Informatica Lima" userId="b77af7bd85500281" providerId="LiveId" clId="{5D8413D4-2C8F-4CC7-8535-72AD15A0C5DC}" dt="2025-11-08T10:32:22.355" v="2684" actId="478"/>
          <ac:spMkLst>
            <pc:docMk/>
            <pc:sldMk cId="3757265641" sldId="292"/>
            <ac:spMk id="2" creationId="{F4027669-5E0D-DC38-6EC7-7347F33EC554}"/>
          </ac:spMkLst>
        </pc:spChg>
        <pc:spChg chg="add del mod">
          <ac:chgData name="Neemias Informatica Lima" userId="b77af7bd85500281" providerId="LiveId" clId="{5D8413D4-2C8F-4CC7-8535-72AD15A0C5DC}" dt="2025-11-08T10:32:22.355" v="2684" actId="478"/>
          <ac:spMkLst>
            <pc:docMk/>
            <pc:sldMk cId="3757265641" sldId="292"/>
            <ac:spMk id="3" creationId="{3434BE80-8D93-38C1-9C80-A642207E18C5}"/>
          </ac:spMkLst>
        </pc:spChg>
        <pc:spChg chg="add del mod">
          <ac:chgData name="Neemias Informatica Lima" userId="b77af7bd85500281" providerId="LiveId" clId="{5D8413D4-2C8F-4CC7-8535-72AD15A0C5DC}" dt="2025-11-07T19:47:31.255" v="2158" actId="478"/>
          <ac:spMkLst>
            <pc:docMk/>
            <pc:sldMk cId="3757265641" sldId="292"/>
            <ac:spMk id="3" creationId="{C4A971ED-C9BF-746F-3841-AEA214EEB9B8}"/>
          </ac:spMkLst>
        </pc:spChg>
        <pc:spChg chg="add del mod">
          <ac:chgData name="Neemias Informatica Lima" userId="b77af7bd85500281" providerId="LiveId" clId="{5D8413D4-2C8F-4CC7-8535-72AD15A0C5DC}" dt="2025-11-08T22:45:54.386" v="3123" actId="478"/>
          <ac:spMkLst>
            <pc:docMk/>
            <pc:sldMk cId="3757265641" sldId="292"/>
            <ac:spMk id="3" creationId="{C7417662-EDBE-58F6-1C36-BC96B41E207E}"/>
          </ac:spMkLst>
        </pc:spChg>
        <pc:spChg chg="add mod">
          <ac:chgData name="Neemias Informatica Lima" userId="b77af7bd85500281" providerId="LiveId" clId="{5D8413D4-2C8F-4CC7-8535-72AD15A0C5DC}" dt="2025-11-08T22:45:54.712" v="3124"/>
          <ac:spMkLst>
            <pc:docMk/>
            <pc:sldMk cId="3757265641" sldId="292"/>
            <ac:spMk id="5" creationId="{0A8B6C2E-72B0-9D0E-C3E4-FE87B3702186}"/>
          </ac:spMkLst>
        </pc:spChg>
        <pc:spChg chg="add del mod">
          <ac:chgData name="Neemias Informatica Lima" userId="b77af7bd85500281" providerId="LiveId" clId="{5D8413D4-2C8F-4CC7-8535-72AD15A0C5DC}" dt="2025-11-07T12:35:19.160" v="1838" actId="478"/>
          <ac:spMkLst>
            <pc:docMk/>
            <pc:sldMk cId="3757265641" sldId="292"/>
            <ac:spMk id="5" creationId="{3F2EB050-00F4-E0EC-286A-6B49EF67F658}"/>
          </ac:spMkLst>
        </pc:spChg>
        <pc:spChg chg="add del mod">
          <ac:chgData name="Neemias Informatica Lima" userId="b77af7bd85500281" providerId="LiveId" clId="{5D8413D4-2C8F-4CC7-8535-72AD15A0C5DC}" dt="2025-11-08T10:48:49.314" v="2897" actId="478"/>
          <ac:spMkLst>
            <pc:docMk/>
            <pc:sldMk cId="3757265641" sldId="292"/>
            <ac:spMk id="5" creationId="{A3A1BF39-81C1-7775-22D5-C51F8A29F5B4}"/>
          </ac:spMkLst>
        </pc:spChg>
        <pc:spChg chg="add del mod">
          <ac:chgData name="Neemias Informatica Lima" userId="b77af7bd85500281" providerId="LiveId" clId="{5D8413D4-2C8F-4CC7-8535-72AD15A0C5DC}" dt="2025-11-07T20:08:40.609" v="2430" actId="478"/>
          <ac:spMkLst>
            <pc:docMk/>
            <pc:sldMk cId="3757265641" sldId="292"/>
            <ac:spMk id="5" creationId="{AB1A4161-C0C4-426C-1266-D96BD919C44C}"/>
          </ac:spMkLst>
        </pc:spChg>
        <pc:spChg chg="add del mod">
          <ac:chgData name="Neemias Informatica Lima" userId="b77af7bd85500281" providerId="LiveId" clId="{5D8413D4-2C8F-4CC7-8535-72AD15A0C5DC}" dt="2025-11-07T12:35:19.160" v="1838" actId="478"/>
          <ac:spMkLst>
            <pc:docMk/>
            <pc:sldMk cId="3757265641" sldId="292"/>
            <ac:spMk id="6" creationId="{36253701-478F-2767-FA4D-1DFF4D4EBD95}"/>
          </ac:spMkLst>
        </pc:spChg>
        <pc:spChg chg="add del mod">
          <ac:chgData name="Neemias Informatica Lima" userId="b77af7bd85500281" providerId="LiveId" clId="{5D8413D4-2C8F-4CC7-8535-72AD15A0C5DC}" dt="2025-11-07T20:08:40.609" v="2430" actId="478"/>
          <ac:spMkLst>
            <pc:docMk/>
            <pc:sldMk cId="3757265641" sldId="292"/>
            <ac:spMk id="6" creationId="{649D9839-D84D-87E8-6556-6EDD3202557B}"/>
          </ac:spMkLst>
        </pc:spChg>
        <pc:spChg chg="add del mod">
          <ac:chgData name="Neemias Informatica Lima" userId="b77af7bd85500281" providerId="LiveId" clId="{5D8413D4-2C8F-4CC7-8535-72AD15A0C5DC}" dt="2025-11-08T10:48:49.314" v="2897" actId="478"/>
          <ac:spMkLst>
            <pc:docMk/>
            <pc:sldMk cId="3757265641" sldId="292"/>
            <ac:spMk id="6" creationId="{C4F7C652-AD48-38F3-68F6-69AEA6143234}"/>
          </ac:spMkLst>
        </pc:spChg>
        <pc:spChg chg="add mod">
          <ac:chgData name="Neemias Informatica Lima" userId="b77af7bd85500281" providerId="LiveId" clId="{5D8413D4-2C8F-4CC7-8535-72AD15A0C5DC}" dt="2025-11-08T22:45:54.712" v="3124"/>
          <ac:spMkLst>
            <pc:docMk/>
            <pc:sldMk cId="3757265641" sldId="292"/>
            <ac:spMk id="6" creationId="{D1C271AD-FBFC-2620-BFBF-71344D1DF2E0}"/>
          </ac:spMkLst>
        </pc:spChg>
        <pc:spChg chg="mod">
          <ac:chgData name="Neemias Informatica Lima" userId="b77af7bd85500281" providerId="LiveId" clId="{5D8413D4-2C8F-4CC7-8535-72AD15A0C5DC}" dt="2025-11-08T23:02:19.079" v="3252" actId="34807"/>
          <ac:spMkLst>
            <pc:docMk/>
            <pc:sldMk cId="3757265641" sldId="292"/>
            <ac:spMk id="12" creationId="{1EC42BAA-B890-43DD-B4F0-9AB5685AF2FE}"/>
          </ac:spMkLst>
        </pc:spChg>
        <pc:spChg chg="mod">
          <ac:chgData name="Neemias Informatica Lima" userId="b77af7bd85500281" providerId="LiveId" clId="{5D8413D4-2C8F-4CC7-8535-72AD15A0C5DC}" dt="2025-11-08T23:00:08.159" v="3238"/>
          <ac:spMkLst>
            <pc:docMk/>
            <pc:sldMk cId="3757265641" sldId="292"/>
            <ac:spMk id="14" creationId="{00000000-0000-0000-0000-000000000000}"/>
          </ac:spMkLst>
        </pc:spChg>
        <pc:picChg chg="add del mod">
          <ac:chgData name="Neemias Informatica Lima" userId="b77af7bd85500281" providerId="LiveId" clId="{5D8413D4-2C8F-4CC7-8535-72AD15A0C5DC}" dt="2025-11-08T22:45:54.386" v="3123" actId="478"/>
          <ac:picMkLst>
            <pc:docMk/>
            <pc:sldMk cId="3757265641" sldId="292"/>
            <ac:picMk id="4" creationId="{4E27B835-D801-CD6D-4DAD-70DAA9BD730E}"/>
          </ac:picMkLst>
        </pc:picChg>
        <pc:picChg chg="add del mod">
          <ac:chgData name="Neemias Informatica Lima" userId="b77af7bd85500281" providerId="LiveId" clId="{5D8413D4-2C8F-4CC7-8535-72AD15A0C5DC}" dt="2025-11-08T10:32:22.355" v="2684" actId="478"/>
          <ac:picMkLst>
            <pc:docMk/>
            <pc:sldMk cId="3757265641" sldId="292"/>
            <ac:picMk id="4" creationId="{5CED8566-75D3-5562-1C59-88B589EC1D59}"/>
          </ac:picMkLst>
        </pc:picChg>
        <pc:picChg chg="add del mod">
          <ac:chgData name="Neemias Informatica Lima" userId="b77af7bd85500281" providerId="LiveId" clId="{5D8413D4-2C8F-4CC7-8535-72AD15A0C5DC}" dt="2025-11-07T19:47:31.255" v="2158" actId="478"/>
          <ac:picMkLst>
            <pc:docMk/>
            <pc:sldMk cId="3757265641" sldId="292"/>
            <ac:picMk id="4" creationId="{6384E8E8-480E-BCD7-219D-DD1084774214}"/>
          </ac:picMkLst>
        </pc:picChg>
        <pc:picChg chg="add mod">
          <ac:chgData name="Neemias Informatica Lima" userId="b77af7bd85500281" providerId="LiveId" clId="{5D8413D4-2C8F-4CC7-8535-72AD15A0C5DC}" dt="2025-11-08T22:45:54.712" v="3124"/>
          <ac:picMkLst>
            <pc:docMk/>
            <pc:sldMk cId="3757265641" sldId="292"/>
            <ac:picMk id="7" creationId="{46BB4751-A1F3-F93C-396F-846196BDA3E9}"/>
          </ac:picMkLst>
        </pc:picChg>
        <pc:picChg chg="add del mod">
          <ac:chgData name="Neemias Informatica Lima" userId="b77af7bd85500281" providerId="LiveId" clId="{5D8413D4-2C8F-4CC7-8535-72AD15A0C5DC}" dt="2025-11-07T20:08:40.609" v="2430" actId="478"/>
          <ac:picMkLst>
            <pc:docMk/>
            <pc:sldMk cId="3757265641" sldId="292"/>
            <ac:picMk id="7" creationId="{6479E8F2-3331-02FE-687E-F692274C8C66}"/>
          </ac:picMkLst>
        </pc:picChg>
        <pc:picChg chg="add del mod">
          <ac:chgData name="Neemias Informatica Lima" userId="b77af7bd85500281" providerId="LiveId" clId="{5D8413D4-2C8F-4CC7-8535-72AD15A0C5DC}" dt="2025-11-07T12:35:19.160" v="1838" actId="478"/>
          <ac:picMkLst>
            <pc:docMk/>
            <pc:sldMk cId="3757265641" sldId="292"/>
            <ac:picMk id="7" creationId="{8C827F7F-A1F8-B131-9961-0A184B2EAF5F}"/>
          </ac:picMkLst>
        </pc:picChg>
        <pc:picChg chg="add del mod">
          <ac:chgData name="Neemias Informatica Lima" userId="b77af7bd85500281" providerId="LiveId" clId="{5D8413D4-2C8F-4CC7-8535-72AD15A0C5DC}" dt="2025-11-08T10:48:49.314" v="2897" actId="478"/>
          <ac:picMkLst>
            <pc:docMk/>
            <pc:sldMk cId="3757265641" sldId="292"/>
            <ac:picMk id="7" creationId="{BB58640B-088D-24E2-772C-A3149268646F}"/>
          </ac:picMkLst>
        </pc:picChg>
        <pc:picChg chg="add mod">
          <ac:chgData name="Neemias Informatica Lima" userId="b77af7bd85500281" providerId="LiveId" clId="{5D8413D4-2C8F-4CC7-8535-72AD15A0C5DC}" dt="2025-11-04T22:58:19.840" v="97"/>
          <ac:picMkLst>
            <pc:docMk/>
            <pc:sldMk cId="3757265641" sldId="292"/>
            <ac:picMk id="8" creationId="{25825F36-75FC-A251-510F-671EC8FF179A}"/>
          </ac:picMkLst>
        </pc:picChg>
      </pc:sldChg>
      <pc:sldChg chg="addSp delSp modSp mod">
        <pc:chgData name="Neemias Informatica Lima" userId="b77af7bd85500281" providerId="LiveId" clId="{5D8413D4-2C8F-4CC7-8535-72AD15A0C5DC}" dt="2025-11-08T23:03:14.451" v="3257" actId="6549"/>
        <pc:sldMkLst>
          <pc:docMk/>
          <pc:sldMk cId="3114938747" sldId="293"/>
        </pc:sldMkLst>
        <pc:spChg chg="add del mod">
          <ac:chgData name="Neemias Informatica Lima" userId="b77af7bd85500281" providerId="LiveId" clId="{5D8413D4-2C8F-4CC7-8535-72AD15A0C5DC}" dt="2025-11-07T19:47:36.040" v="2160" actId="478"/>
          <ac:spMkLst>
            <pc:docMk/>
            <pc:sldMk cId="3114938747" sldId="293"/>
            <ac:spMk id="2" creationId="{2CC37883-CBAC-4603-0BF3-F3632B190E47}"/>
          </ac:spMkLst>
        </pc:spChg>
        <pc:spChg chg="add del mod">
          <ac:chgData name="Neemias Informatica Lima" userId="b77af7bd85500281" providerId="LiveId" clId="{5D8413D4-2C8F-4CC7-8535-72AD15A0C5DC}" dt="2025-11-08T22:45:59.763" v="3125" actId="478"/>
          <ac:spMkLst>
            <pc:docMk/>
            <pc:sldMk cId="3114938747" sldId="293"/>
            <ac:spMk id="2" creationId="{8983F623-195F-BEE4-79AA-1D61458D4D9C}"/>
          </ac:spMkLst>
        </pc:spChg>
        <pc:spChg chg="add del mod">
          <ac:chgData name="Neemias Informatica Lima" userId="b77af7bd85500281" providerId="LiveId" clId="{5D8413D4-2C8F-4CC7-8535-72AD15A0C5DC}" dt="2025-11-08T10:32:28.674" v="2686" actId="478"/>
          <ac:spMkLst>
            <pc:docMk/>
            <pc:sldMk cId="3114938747" sldId="293"/>
            <ac:spMk id="2" creationId="{E63E5110-8B41-0F0C-7CC2-6B90523D5A75}"/>
          </ac:spMkLst>
        </pc:spChg>
        <pc:spChg chg="add del mod">
          <ac:chgData name="Neemias Informatica Lima" userId="b77af7bd85500281" providerId="LiveId" clId="{5D8413D4-2C8F-4CC7-8535-72AD15A0C5DC}" dt="2025-11-08T22:45:59.763" v="3125" actId="478"/>
          <ac:spMkLst>
            <pc:docMk/>
            <pc:sldMk cId="3114938747" sldId="293"/>
            <ac:spMk id="3" creationId="{0D015F0C-358F-5A5B-0C0B-909A113C59A1}"/>
          </ac:spMkLst>
        </pc:spChg>
        <pc:spChg chg="add del mod">
          <ac:chgData name="Neemias Informatica Lima" userId="b77af7bd85500281" providerId="LiveId" clId="{5D8413D4-2C8F-4CC7-8535-72AD15A0C5DC}" dt="2025-11-07T19:47:36.040" v="2160" actId="478"/>
          <ac:spMkLst>
            <pc:docMk/>
            <pc:sldMk cId="3114938747" sldId="293"/>
            <ac:spMk id="3" creationId="{5BD8C84D-9EE4-B01F-3C2F-9B83979E0E24}"/>
          </ac:spMkLst>
        </pc:spChg>
        <pc:spChg chg="add del mod">
          <ac:chgData name="Neemias Informatica Lima" userId="b77af7bd85500281" providerId="LiveId" clId="{5D8413D4-2C8F-4CC7-8535-72AD15A0C5DC}" dt="2025-11-08T10:32:28.674" v="2686" actId="478"/>
          <ac:spMkLst>
            <pc:docMk/>
            <pc:sldMk cId="3114938747" sldId="293"/>
            <ac:spMk id="3" creationId="{74DC802C-1D84-C6BB-E6A4-A7BCD6A5602B}"/>
          </ac:spMkLst>
        </pc:spChg>
        <pc:spChg chg="add del mod">
          <ac:chgData name="Neemias Informatica Lima" userId="b77af7bd85500281" providerId="LiveId" clId="{5D8413D4-2C8F-4CC7-8535-72AD15A0C5DC}" dt="2025-11-07T20:08:46.121" v="2432" actId="478"/>
          <ac:spMkLst>
            <pc:docMk/>
            <pc:sldMk cId="3114938747" sldId="293"/>
            <ac:spMk id="5" creationId="{3F7B087E-789A-2776-F1A0-FE98599A67B4}"/>
          </ac:spMkLst>
        </pc:spChg>
        <pc:spChg chg="add mod">
          <ac:chgData name="Neemias Informatica Lima" userId="b77af7bd85500281" providerId="LiveId" clId="{5D8413D4-2C8F-4CC7-8535-72AD15A0C5DC}" dt="2025-11-08T22:46:00.072" v="3126"/>
          <ac:spMkLst>
            <pc:docMk/>
            <pc:sldMk cId="3114938747" sldId="293"/>
            <ac:spMk id="5" creationId="{51C7EBFF-4AA3-BDB7-0080-F476C394FA31}"/>
          </ac:spMkLst>
        </pc:spChg>
        <pc:spChg chg="add del mod">
          <ac:chgData name="Neemias Informatica Lima" userId="b77af7bd85500281" providerId="LiveId" clId="{5D8413D4-2C8F-4CC7-8535-72AD15A0C5DC}" dt="2025-11-08T10:48:55.386" v="2899" actId="478"/>
          <ac:spMkLst>
            <pc:docMk/>
            <pc:sldMk cId="3114938747" sldId="293"/>
            <ac:spMk id="5" creationId="{64748E7B-3278-64A8-285E-38D9AE9ED888}"/>
          </ac:spMkLst>
        </pc:spChg>
        <pc:spChg chg="add del mod">
          <ac:chgData name="Neemias Informatica Lima" userId="b77af7bd85500281" providerId="LiveId" clId="{5D8413D4-2C8F-4CC7-8535-72AD15A0C5DC}" dt="2025-11-07T12:35:26.040" v="1840" actId="478"/>
          <ac:spMkLst>
            <pc:docMk/>
            <pc:sldMk cId="3114938747" sldId="293"/>
            <ac:spMk id="5" creationId="{87730669-98E8-04C4-47A2-091E10160A8B}"/>
          </ac:spMkLst>
        </pc:spChg>
        <pc:spChg chg="add mod">
          <ac:chgData name="Neemias Informatica Lima" userId="b77af7bd85500281" providerId="LiveId" clId="{5D8413D4-2C8F-4CC7-8535-72AD15A0C5DC}" dt="2025-11-08T22:46:00.072" v="3126"/>
          <ac:spMkLst>
            <pc:docMk/>
            <pc:sldMk cId="3114938747" sldId="293"/>
            <ac:spMk id="6" creationId="{257C9C43-692F-0CE6-3347-B121F19322FB}"/>
          </ac:spMkLst>
        </pc:spChg>
        <pc:spChg chg="add del mod">
          <ac:chgData name="Neemias Informatica Lima" userId="b77af7bd85500281" providerId="LiveId" clId="{5D8413D4-2C8F-4CC7-8535-72AD15A0C5DC}" dt="2025-11-07T12:35:26.040" v="1840" actId="478"/>
          <ac:spMkLst>
            <pc:docMk/>
            <pc:sldMk cId="3114938747" sldId="293"/>
            <ac:spMk id="6" creationId="{2EBF9895-AECC-EF07-9C78-6FE5C3B99827}"/>
          </ac:spMkLst>
        </pc:spChg>
        <pc:spChg chg="add del mod">
          <ac:chgData name="Neemias Informatica Lima" userId="b77af7bd85500281" providerId="LiveId" clId="{5D8413D4-2C8F-4CC7-8535-72AD15A0C5DC}" dt="2025-11-08T10:48:55.386" v="2899" actId="478"/>
          <ac:spMkLst>
            <pc:docMk/>
            <pc:sldMk cId="3114938747" sldId="293"/>
            <ac:spMk id="6" creationId="{A6980A1B-4F4C-D7E9-542E-43B27880B38D}"/>
          </ac:spMkLst>
        </pc:spChg>
        <pc:spChg chg="add del mod">
          <ac:chgData name="Neemias Informatica Lima" userId="b77af7bd85500281" providerId="LiveId" clId="{5D8413D4-2C8F-4CC7-8535-72AD15A0C5DC}" dt="2025-11-07T20:08:46.121" v="2432" actId="478"/>
          <ac:spMkLst>
            <pc:docMk/>
            <pc:sldMk cId="3114938747" sldId="293"/>
            <ac:spMk id="6" creationId="{E6D2D3E4-0538-1D6F-A57B-4497FD85F097}"/>
          </ac:spMkLst>
        </pc:spChg>
        <pc:spChg chg="mod">
          <ac:chgData name="Neemias Informatica Lima" userId="b77af7bd85500281" providerId="LiveId" clId="{5D8413D4-2C8F-4CC7-8535-72AD15A0C5DC}" dt="2025-11-08T23:03:14.451" v="3257" actId="6549"/>
          <ac:spMkLst>
            <pc:docMk/>
            <pc:sldMk cId="3114938747" sldId="293"/>
            <ac:spMk id="16" creationId="{CFC8B9D9-C6ED-4706-A104-65D118A5B7F9}"/>
          </ac:spMkLst>
        </pc:spChg>
        <pc:picChg chg="add del mod">
          <ac:chgData name="Neemias Informatica Lima" userId="b77af7bd85500281" providerId="LiveId" clId="{5D8413D4-2C8F-4CC7-8535-72AD15A0C5DC}" dt="2025-11-08T10:32:28.674" v="2686" actId="478"/>
          <ac:picMkLst>
            <pc:docMk/>
            <pc:sldMk cId="3114938747" sldId="293"/>
            <ac:picMk id="4" creationId="{0227C548-2F9A-9CE1-4570-D9782CEE5E9F}"/>
          </ac:picMkLst>
        </pc:picChg>
        <pc:picChg chg="add del mod">
          <ac:chgData name="Neemias Informatica Lima" userId="b77af7bd85500281" providerId="LiveId" clId="{5D8413D4-2C8F-4CC7-8535-72AD15A0C5DC}" dt="2025-11-08T22:45:59.763" v="3125" actId="478"/>
          <ac:picMkLst>
            <pc:docMk/>
            <pc:sldMk cId="3114938747" sldId="293"/>
            <ac:picMk id="4" creationId="{67274D36-A404-BC8F-C0BB-EF79E5ED3761}"/>
          </ac:picMkLst>
        </pc:picChg>
        <pc:picChg chg="add del mod">
          <ac:chgData name="Neemias Informatica Lima" userId="b77af7bd85500281" providerId="LiveId" clId="{5D8413D4-2C8F-4CC7-8535-72AD15A0C5DC}" dt="2025-11-07T19:47:36.040" v="2160" actId="478"/>
          <ac:picMkLst>
            <pc:docMk/>
            <pc:sldMk cId="3114938747" sldId="293"/>
            <ac:picMk id="4" creationId="{A332EA28-E685-B3EC-E022-81B998932DA1}"/>
          </ac:picMkLst>
        </pc:picChg>
        <pc:picChg chg="add del mod">
          <ac:chgData name="Neemias Informatica Lima" userId="b77af7bd85500281" providerId="LiveId" clId="{5D8413D4-2C8F-4CC7-8535-72AD15A0C5DC}" dt="2025-11-08T10:48:55.386" v="2899" actId="478"/>
          <ac:picMkLst>
            <pc:docMk/>
            <pc:sldMk cId="3114938747" sldId="293"/>
            <ac:picMk id="7" creationId="{4D767CCC-7CC5-EBEA-CC35-1AFB1096D83A}"/>
          </ac:picMkLst>
        </pc:picChg>
        <pc:picChg chg="add mod">
          <ac:chgData name="Neemias Informatica Lima" userId="b77af7bd85500281" providerId="LiveId" clId="{5D8413D4-2C8F-4CC7-8535-72AD15A0C5DC}" dt="2025-11-08T22:46:00.072" v="3126"/>
          <ac:picMkLst>
            <pc:docMk/>
            <pc:sldMk cId="3114938747" sldId="293"/>
            <ac:picMk id="7" creationId="{798F39E1-D2ED-18A3-5859-73D33A96626D}"/>
          </ac:picMkLst>
        </pc:picChg>
        <pc:picChg chg="add del mod">
          <ac:chgData name="Neemias Informatica Lima" userId="b77af7bd85500281" providerId="LiveId" clId="{5D8413D4-2C8F-4CC7-8535-72AD15A0C5DC}" dt="2025-11-07T20:08:46.121" v="2432" actId="478"/>
          <ac:picMkLst>
            <pc:docMk/>
            <pc:sldMk cId="3114938747" sldId="293"/>
            <ac:picMk id="7" creationId="{E87EEF3E-1375-E99F-0801-5A3DFA966291}"/>
          </ac:picMkLst>
        </pc:picChg>
        <pc:picChg chg="add del mod">
          <ac:chgData name="Neemias Informatica Lima" userId="b77af7bd85500281" providerId="LiveId" clId="{5D8413D4-2C8F-4CC7-8535-72AD15A0C5DC}" dt="2025-11-07T12:35:26.040" v="1840" actId="478"/>
          <ac:picMkLst>
            <pc:docMk/>
            <pc:sldMk cId="3114938747" sldId="293"/>
            <ac:picMk id="7" creationId="{E9768342-769F-32E5-73B3-78C458E4A477}"/>
          </ac:picMkLst>
        </pc:picChg>
        <pc:picChg chg="add mod">
          <ac:chgData name="Neemias Informatica Lima" userId="b77af7bd85500281" providerId="LiveId" clId="{5D8413D4-2C8F-4CC7-8535-72AD15A0C5DC}" dt="2025-11-04T22:59:11.951" v="99"/>
          <ac:picMkLst>
            <pc:docMk/>
            <pc:sldMk cId="3114938747" sldId="293"/>
            <ac:picMk id="8" creationId="{8D837420-C2D6-3E84-801F-8E200D741A49}"/>
          </ac:picMkLst>
        </pc:picChg>
      </pc:sldChg>
      <pc:sldChg chg="new del">
        <pc:chgData name="Neemias Informatica Lima" userId="b77af7bd85500281" providerId="LiveId" clId="{5D8413D4-2C8F-4CC7-8535-72AD15A0C5DC}" dt="2025-11-07T12:37:27.800" v="1845" actId="680"/>
        <pc:sldMkLst>
          <pc:docMk/>
          <pc:sldMk cId="1231123311" sldId="29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6959F-D557-4AD2-8488-6D988692D220}" type="datetimeFigureOut">
              <a:rPr lang="pt-BR" smtClean="0"/>
              <a:t>08/11/2025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72852-4DE7-44D3-8A7F-56C27570EA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453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4D8A3-0553-4624-98E0-EE1E1EA2DF94}" type="datetimeFigureOut">
              <a:rPr lang="pt-BR" smtClean="0"/>
              <a:t>08/11/2025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DDF94-5BF5-43EC-9ABE-4C4ADD2792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722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66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63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6569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7445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372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649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430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532" y="570268"/>
            <a:ext cx="7558207" cy="2679573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11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6614" y="3347903"/>
            <a:ext cx="7558207" cy="858838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3" cap="all" spc="150" baseline="0">
                <a:solidFill>
                  <a:schemeClr val="tx2"/>
                </a:solidFill>
                <a:latin typeface="+mj-lt"/>
              </a:defRPr>
            </a:lvl1pPr>
            <a:lvl2pPr marL="343540" indent="0" algn="ctr">
              <a:buNone/>
              <a:defRPr sz="1803"/>
            </a:lvl2pPr>
            <a:lvl3pPr marL="687080" indent="0" algn="ctr">
              <a:buNone/>
              <a:defRPr sz="1803"/>
            </a:lvl3pPr>
            <a:lvl4pPr marL="1030620" indent="0" algn="ctr">
              <a:buNone/>
              <a:defRPr sz="1503"/>
            </a:lvl4pPr>
            <a:lvl5pPr marL="1374160" indent="0" algn="ctr">
              <a:buNone/>
              <a:defRPr sz="1503"/>
            </a:lvl5pPr>
            <a:lvl6pPr marL="1717700" indent="0" algn="ctr">
              <a:buNone/>
              <a:defRPr sz="1503"/>
            </a:lvl6pPr>
            <a:lvl7pPr marL="2061240" indent="0" algn="ctr">
              <a:buNone/>
              <a:defRPr sz="1503"/>
            </a:lvl7pPr>
            <a:lvl8pPr marL="2404781" indent="0" algn="ctr">
              <a:buNone/>
              <a:defRPr sz="1503"/>
            </a:lvl8pPr>
            <a:lvl9pPr marL="2748321" indent="0" algn="ctr">
              <a:buNone/>
              <a:defRPr sz="150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7473" y="3263583"/>
            <a:ext cx="742078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6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3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6172" y="311660"/>
            <a:ext cx="1975440" cy="43260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9851" y="311660"/>
            <a:ext cx="5811803" cy="4326063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87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ítulo 1"/>
          <p:cNvSpPr>
            <a:spLocks noGrp="1"/>
          </p:cNvSpPr>
          <p:nvPr>
            <p:ph type="title" hasCustomPrompt="1"/>
          </p:nvPr>
        </p:nvSpPr>
        <p:spPr>
          <a:xfrm>
            <a:off x="2340525" y="0"/>
            <a:ext cx="6820938" cy="14963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5333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t-BR" dirty="0"/>
              <a:t>título mestre</a:t>
            </a:r>
          </a:p>
        </p:txBody>
      </p:sp>
      <p:sp>
        <p:nvSpPr>
          <p:cNvPr id="3" name="Espaço Reservado para Imagem 5"/>
          <p:cNvSpPr>
            <a:spLocks noGrp="1"/>
          </p:cNvSpPr>
          <p:nvPr>
            <p:ph type="pic" sz="quarter" idx="11"/>
          </p:nvPr>
        </p:nvSpPr>
        <p:spPr>
          <a:xfrm>
            <a:off x="0" y="1496393"/>
            <a:ext cx="9161463" cy="3656633"/>
          </a:xfrm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2336800" cy="1465943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8528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48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532" y="570268"/>
            <a:ext cx="7558207" cy="2679573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11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2" y="3346031"/>
            <a:ext cx="7558207" cy="858838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3" cap="all" spc="150" baseline="0">
                <a:solidFill>
                  <a:schemeClr val="tx2"/>
                </a:solidFill>
                <a:latin typeface="+mj-lt"/>
              </a:defRPr>
            </a:lvl1pPr>
            <a:lvl2pPr marL="343540" indent="0">
              <a:buNone/>
              <a:defRPr sz="1353">
                <a:solidFill>
                  <a:schemeClr val="tx1">
                    <a:tint val="75000"/>
                  </a:schemeClr>
                </a:solidFill>
              </a:defRPr>
            </a:lvl2pPr>
            <a:lvl3pPr marL="687080" indent="0">
              <a:buNone/>
              <a:defRPr sz="1202">
                <a:solidFill>
                  <a:schemeClr val="tx1">
                    <a:tint val="75000"/>
                  </a:schemeClr>
                </a:solidFill>
              </a:defRPr>
            </a:lvl3pPr>
            <a:lvl4pPr marL="103062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4pPr>
            <a:lvl5pPr marL="137416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5pPr>
            <a:lvl6pPr marL="17177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6pPr>
            <a:lvl7pPr marL="206124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7pPr>
            <a:lvl8pPr marL="240478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8pPr>
            <a:lvl9pPr marL="274832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7473" y="3263583"/>
            <a:ext cx="742078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67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4531" y="1386864"/>
            <a:ext cx="3710393" cy="30231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346" y="1386865"/>
            <a:ext cx="3710393" cy="30231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25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1" y="1387103"/>
            <a:ext cx="3710393" cy="55323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3" b="0" cap="all" baseline="0">
                <a:solidFill>
                  <a:schemeClr val="tx2"/>
                </a:solidFill>
              </a:defRPr>
            </a:lvl1pPr>
            <a:lvl2pPr marL="343540" indent="0">
              <a:buNone/>
              <a:defRPr sz="1503" b="1"/>
            </a:lvl2pPr>
            <a:lvl3pPr marL="687080" indent="0">
              <a:buNone/>
              <a:defRPr sz="1353" b="1"/>
            </a:lvl3pPr>
            <a:lvl4pPr marL="1030620" indent="0">
              <a:buNone/>
              <a:defRPr sz="1202" b="1"/>
            </a:lvl4pPr>
            <a:lvl5pPr marL="1374160" indent="0">
              <a:buNone/>
              <a:defRPr sz="1202" b="1"/>
            </a:lvl5pPr>
            <a:lvl6pPr marL="1717700" indent="0">
              <a:buNone/>
              <a:defRPr sz="1202" b="1"/>
            </a:lvl6pPr>
            <a:lvl7pPr marL="2061240" indent="0">
              <a:buNone/>
              <a:defRPr sz="1202" b="1"/>
            </a:lvl7pPr>
            <a:lvl8pPr marL="2404781" indent="0">
              <a:buNone/>
              <a:defRPr sz="1202" b="1"/>
            </a:lvl8pPr>
            <a:lvl9pPr marL="2748321" indent="0">
              <a:buNone/>
              <a:defRPr sz="120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4531" y="1940337"/>
            <a:ext cx="3710393" cy="253834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2346" y="1387103"/>
            <a:ext cx="3710393" cy="55323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3" b="0" cap="all" baseline="0">
                <a:solidFill>
                  <a:schemeClr val="tx2"/>
                </a:solidFill>
              </a:defRPr>
            </a:lvl1pPr>
            <a:lvl2pPr marL="343540" indent="0">
              <a:buNone/>
              <a:defRPr sz="1503" b="1"/>
            </a:lvl2pPr>
            <a:lvl3pPr marL="687080" indent="0">
              <a:buNone/>
              <a:defRPr sz="1353" b="1"/>
            </a:lvl3pPr>
            <a:lvl4pPr marL="1030620" indent="0">
              <a:buNone/>
              <a:defRPr sz="1202" b="1"/>
            </a:lvl4pPr>
            <a:lvl5pPr marL="1374160" indent="0">
              <a:buNone/>
              <a:defRPr sz="1202" b="1"/>
            </a:lvl5pPr>
            <a:lvl6pPr marL="1717700" indent="0">
              <a:buNone/>
              <a:defRPr sz="1202" b="1"/>
            </a:lvl6pPr>
            <a:lvl7pPr marL="2061240" indent="0">
              <a:buNone/>
              <a:defRPr sz="1202" b="1"/>
            </a:lvl7pPr>
            <a:lvl8pPr marL="2404781" indent="0">
              <a:buNone/>
              <a:defRPr sz="1202" b="1"/>
            </a:lvl8pPr>
            <a:lvl9pPr marL="2748321" indent="0">
              <a:buNone/>
              <a:defRPr sz="120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346" y="1940337"/>
            <a:ext cx="3710393" cy="253834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39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96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44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43895" cy="515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5840" y="0"/>
            <a:ext cx="48098" cy="5153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555" y="446595"/>
            <a:ext cx="2404884" cy="1717675"/>
          </a:xfrm>
        </p:spPr>
        <p:txBody>
          <a:bodyPr anchor="b">
            <a:normAutofit/>
          </a:bodyPr>
          <a:lstStyle>
            <a:lvl1pPr>
              <a:defRPr sz="2705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326" y="549656"/>
            <a:ext cx="4878479" cy="395065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3555" y="2198624"/>
            <a:ext cx="2404884" cy="2539036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7">
                <a:solidFill>
                  <a:srgbClr val="FFFFFF"/>
                </a:solidFill>
              </a:defRPr>
            </a:lvl1pPr>
            <a:lvl2pPr marL="343540" indent="0">
              <a:buNone/>
              <a:defRPr sz="902"/>
            </a:lvl2pPr>
            <a:lvl3pPr marL="687080" indent="0">
              <a:buNone/>
              <a:defRPr sz="751"/>
            </a:lvl3pPr>
            <a:lvl4pPr marL="1030620" indent="0">
              <a:buNone/>
              <a:defRPr sz="676"/>
            </a:lvl4pPr>
            <a:lvl5pPr marL="1374160" indent="0">
              <a:buNone/>
              <a:defRPr sz="676"/>
            </a:lvl5pPr>
            <a:lvl6pPr marL="1717700" indent="0">
              <a:buNone/>
              <a:defRPr sz="676"/>
            </a:lvl6pPr>
            <a:lvl7pPr marL="2061240" indent="0">
              <a:buNone/>
              <a:defRPr sz="676"/>
            </a:lvl7pPr>
            <a:lvl8pPr marL="2404781" indent="0">
              <a:buNone/>
              <a:defRPr sz="676"/>
            </a:lvl8pPr>
            <a:lvl9pPr marL="2748321" indent="0">
              <a:buNone/>
              <a:defRPr sz="676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801" y="4853811"/>
            <a:ext cx="1967633" cy="274351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7326" y="4853811"/>
            <a:ext cx="3492808" cy="27435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18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21629"/>
            <a:ext cx="9159077" cy="14313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3693133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531" y="3813239"/>
            <a:ext cx="7599434" cy="618363"/>
          </a:xfrm>
        </p:spPr>
        <p:txBody>
          <a:bodyPr lIns="91440" tIns="0" rIns="91440" bIns="0" anchor="b">
            <a:noAutofit/>
          </a:bodyPr>
          <a:lstStyle>
            <a:lvl1pPr>
              <a:defRPr sz="2705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61452" cy="3693133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4">
                <a:solidFill>
                  <a:schemeClr val="bg1"/>
                </a:solidFill>
              </a:defRPr>
            </a:lvl1pPr>
            <a:lvl2pPr marL="343540" indent="0">
              <a:buNone/>
              <a:defRPr sz="2104"/>
            </a:lvl2pPr>
            <a:lvl3pPr marL="687080" indent="0">
              <a:buNone/>
              <a:defRPr sz="1803"/>
            </a:lvl3pPr>
            <a:lvl4pPr marL="1030620" indent="0">
              <a:buNone/>
              <a:defRPr sz="1503"/>
            </a:lvl4pPr>
            <a:lvl5pPr marL="1374160" indent="0">
              <a:buNone/>
              <a:defRPr sz="1503"/>
            </a:lvl5pPr>
            <a:lvl6pPr marL="1717700" indent="0">
              <a:buNone/>
              <a:defRPr sz="1503"/>
            </a:lvl6pPr>
            <a:lvl7pPr marL="2061240" indent="0">
              <a:buNone/>
              <a:defRPr sz="1503"/>
            </a:lvl7pPr>
            <a:lvl8pPr marL="2404781" indent="0">
              <a:buNone/>
              <a:defRPr sz="1503"/>
            </a:lvl8pPr>
            <a:lvl9pPr marL="2748321" indent="0">
              <a:buNone/>
              <a:defRPr sz="150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4531" y="4438471"/>
            <a:ext cx="7599434" cy="446596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1"/>
              </a:spcAft>
              <a:buNone/>
              <a:defRPr sz="1127">
                <a:solidFill>
                  <a:srgbClr val="FFFFFF"/>
                </a:solidFill>
              </a:defRPr>
            </a:lvl1pPr>
            <a:lvl2pPr marL="343540" indent="0">
              <a:buNone/>
              <a:defRPr sz="902"/>
            </a:lvl2pPr>
            <a:lvl3pPr marL="687080" indent="0">
              <a:buNone/>
              <a:defRPr sz="751"/>
            </a:lvl3pPr>
            <a:lvl4pPr marL="1030620" indent="0">
              <a:buNone/>
              <a:defRPr sz="676"/>
            </a:lvl4pPr>
            <a:lvl5pPr marL="1374160" indent="0">
              <a:buNone/>
              <a:defRPr sz="676"/>
            </a:lvl5pPr>
            <a:lvl6pPr marL="1717700" indent="0">
              <a:buNone/>
              <a:defRPr sz="676"/>
            </a:lvl6pPr>
            <a:lvl7pPr marL="2061240" indent="0">
              <a:buNone/>
              <a:defRPr sz="676"/>
            </a:lvl7pPr>
            <a:lvl8pPr marL="2404781" indent="0">
              <a:buNone/>
              <a:defRPr sz="676"/>
            </a:lvl8pPr>
            <a:lvl9pPr marL="2748321" indent="0">
              <a:buNone/>
              <a:defRPr sz="676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02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09490"/>
            <a:ext cx="9161463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0" y="4759535"/>
            <a:ext cx="9161464" cy="495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2" y="1386864"/>
            <a:ext cx="7558207" cy="302310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4532" y="4853811"/>
            <a:ext cx="1857744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6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9919" y="4853811"/>
            <a:ext cx="3624011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6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39525" y="4853811"/>
            <a:ext cx="985898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9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35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7080" rtl="0" eaLnBrk="1" latinLnBrk="0" hangingPunct="1">
        <a:lnSpc>
          <a:spcPct val="85000"/>
        </a:lnSpc>
        <a:spcBef>
          <a:spcPct val="0"/>
        </a:spcBef>
        <a:buNone/>
        <a:defRPr sz="3607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708" indent="-68708" algn="l" defTabSz="687080" rtl="0" eaLnBrk="1" latinLnBrk="0" hangingPunct="1">
        <a:lnSpc>
          <a:spcPct val="90000"/>
        </a:lnSpc>
        <a:spcBef>
          <a:spcPts val="902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574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35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990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3406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00822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654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682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710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738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1pPr>
      <a:lvl2pPr marL="3435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2pPr>
      <a:lvl3pPr marL="68708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3pPr>
      <a:lvl4pPr marL="103062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4pPr>
      <a:lvl5pPr marL="137416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5pPr>
      <a:lvl6pPr marL="171770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6pPr>
      <a:lvl7pPr marL="20612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7pPr>
      <a:lvl8pPr marL="240478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8pPr>
      <a:lvl9pPr marL="274832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50000">
              <a:srgbClr val="334E2F">
                <a:tint val="44500"/>
                <a:satMod val="160000"/>
              </a:srgb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-1" y="4896247"/>
            <a:ext cx="9161463" cy="303609"/>
          </a:xfrm>
          <a:prstGeom prst="rect">
            <a:avLst/>
          </a:prstGeom>
          <a:gradFill flip="none" rotWithShape="1">
            <a:gsLst>
              <a:gs pos="0">
                <a:srgbClr val="452643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rgbClr val="334E2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020">
              <a:gradFill flip="none" rotWithShape="1">
                <a:gsLst>
                  <a:gs pos="0">
                    <a:srgbClr val="344F2E">
                      <a:tint val="66000"/>
                      <a:satMod val="160000"/>
                    </a:srgbClr>
                  </a:gs>
                  <a:gs pos="50000">
                    <a:srgbClr val="344F2E">
                      <a:tint val="44500"/>
                      <a:satMod val="160000"/>
                    </a:srgbClr>
                  </a:gs>
                  <a:gs pos="100000">
                    <a:srgbClr val="344F2E">
                      <a:tint val="23500"/>
                      <a:satMod val="160000"/>
                    </a:srgbClr>
                  </a:gs>
                </a:gsLst>
                <a:path path="circle">
                  <a:fillToRect l="100000" b="100000"/>
                </a:path>
                <a:tileRect t="-100000" r="-100000"/>
              </a:gradFill>
            </a:endParaRP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1505499" y="14389"/>
            <a:ext cx="76559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pt-BR" altLang="pt-BR" dirty="0">
                <a:ln w="0"/>
                <a:solidFill>
                  <a:srgbClr val="01354D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Viver com Cristo</a:t>
            </a:r>
          </a:p>
        </p:txBody>
      </p:sp>
      <p:sp>
        <p:nvSpPr>
          <p:cNvPr id="7" name="Lágrima 6"/>
          <p:cNvSpPr/>
          <p:nvPr/>
        </p:nvSpPr>
        <p:spPr>
          <a:xfrm>
            <a:off x="116660" y="3820923"/>
            <a:ext cx="1200767" cy="1066698"/>
          </a:xfrm>
          <a:prstGeom prst="teardrop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rgbClr val="452643"/>
              </a:gs>
            </a:gsLst>
          </a:gradFill>
          <a:ln w="3175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3600" dirty="0">
                <a:solidFill>
                  <a:srgbClr val="452643"/>
                </a:solidFill>
                <a:latin typeface="Arial Black" panose="020B0A04020102020204" pitchFamily="34" charset="0"/>
              </a:rPr>
              <a:t>11</a:t>
            </a:r>
            <a:endParaRPr lang="pt-BR" sz="1020" dirty="0">
              <a:solidFill>
                <a:srgbClr val="452643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09660" y="3369790"/>
            <a:ext cx="7739986" cy="64633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rgbClr val="808080"/>
              </a:gs>
            </a:gsLst>
            <a:lin ang="2700000" scaled="1"/>
            <a:tileRect/>
          </a:gra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VERSO PARA MEMORIZAR: </a:t>
            </a:r>
            <a:b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endParaRPr lang="pt-BR" altLang="pt-BR" sz="1200" i="1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i="1" dirty="0">
                <a:latin typeface="Arial Black" panose="020B0A04020102020204" pitchFamily="34" charset="0"/>
                <a:cs typeface="Arial" panose="020B0604020202020204" pitchFamily="34" charset="0"/>
              </a:rPr>
              <a:t>“Acima de tudo isto, porém, esteja o amor, que é o vínculo a perfeição” (Cl 3:14).</a:t>
            </a:r>
            <a:endParaRPr lang="pt-BR" altLang="pt-BR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7643004" y="4998104"/>
            <a:ext cx="1397478" cy="117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900" b="1" dirty="0">
                <a:solidFill>
                  <a:srgbClr val="D4FF7D"/>
                </a:solidFill>
              </a:rPr>
              <a:t>design Neemias Lima</a:t>
            </a:r>
          </a:p>
        </p:txBody>
      </p:sp>
      <p:pic>
        <p:nvPicPr>
          <p:cNvPr id="12" name="Picture 13" descr="Imagem relacio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62" y="2556259"/>
            <a:ext cx="1089329" cy="10893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3388752" y="2851020"/>
            <a:ext cx="41588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pt-BR" altLang="pt-BR" sz="28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LIÇÃO 11</a:t>
            </a:r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auto">
          <a:xfrm>
            <a:off x="1421476" y="4467372"/>
            <a:ext cx="7739986" cy="2769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en-US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1D3C955A-08A4-230B-A51F-9DFABC2DE4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98"/>
            <a:ext cx="1421476" cy="2175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C333427-4136-5699-21CC-C61052C19A3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2586981" y="675044"/>
            <a:ext cx="5492999" cy="21759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32331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66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Quarta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O caráter da nova vida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FD5EC092-AC81-4728-9A45-4C4BB5B95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204807"/>
            <a:ext cx="8262473" cy="707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As qualidades mencionadas por Paulo representam um desafio: “Revistam-se de profunda compaixão, bondade, humildade, mansidão e paciência. Suportem-se mutuamente e perdoem-se uns aos outros”; “acima de tudo, porém, estejam revestidos de amor” (Cl 3:12-14). Essas virtudes só podem surgir de um coração ligado a Cristo, pois refletem Seu caráter e forma de agir. Devemos perdoar os outros “assim como o Senhor nos perdoou” (Cl 3:13). O amor é o “vínculo da perfeição” (Cl 3:14), já que é o amor de Deus por nós que nos une a Ele e nos capacita a amar verdadeiramente as pessoas ao nosso redor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1Jo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4:11,12). Essas qualidades influenciam nossos relacionamentos de duas formas. Primeiramente, demonstrar amor, misericórdia, bondade e perdão traz bênçãos tanto para nós quanto para os outros. É gratificante amar e ajudar as pessoas, que geralmente retribuem essa atitude, e assim continuamos recebendo a misericórdia e o perdão de Deus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Mt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5:7; 6:14).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8F9DEEC4-F272-4BE4-ADE9-AC33A0C6738C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</a:t>
            </a:r>
            <a:r>
              <a:rPr lang="pt-BR" altLang="pt-BR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7" name="Imagem 6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4A571CDB-AA4C-7E58-0A54-E7C783460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06816F56-ACD8-984E-D91B-A7E78BD26075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79D0B0B-9D80-AC65-B037-A35F1A8FB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5590F7C-9E7C-773E-AC4C-82E0BF3A8EA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8216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7FF57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Quinta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 Nova vida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863BB09B-C8C1-4354-BC51-D930C951E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9" y="1208029"/>
            <a:ext cx="8148873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6. Leia Colossenses 3:16,17. O que nos ajuda a deixar Cristo no controle da nossa vida? E qual é o papel da música nisso?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Somos chamados afazer tudo “em nome do Senhor Jesus” (Cl 3:17). Você pode dizer com sinceridade que age assim? Se não, 0 que precisa mudar? 0 que deve ser deixado para trás se não pode ser feito em nome do Senhor?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64174D21-4722-4ED0-8E26-BF7FE60A20B4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E1B69B61-BB2E-C23F-4947-6C893A4228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CC02F952-5C89-5F12-EE64-7F59322950F1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67FE7D29-DCC4-F7A8-A854-8581ADCE1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A4E9DA7C-07DA-FC48-CC38-F409EF284519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59249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7FF57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C00000"/>
                </a:solidFill>
                <a:latin typeface="Arial Black" panose="020B0A04020102020204" pitchFamily="34" charset="0"/>
              </a:rPr>
              <a:t>Quinta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 Nova vida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1EC42BAA-B890-43DD-B4F0-9AB5685AF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217872"/>
            <a:ext cx="8197349" cy="593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 linguagem utilizada é bastante clara ao expressar que a palavra de Cristo habita em nós quando lemos a Bíblia com atenção, buscando ouvir e aprender da sabedoria divina. Embora o texto grego apresente certa ambiguidade, é evidente que a música tem um papel significativo na instrução de Paulo: “Ensinem e aconselhem uns aos outros” (Cl 3:16, NVI). No entanto, não se trata de qualquer tipo de música. Paulo emprega uma terminologia específica tanto aqui quanto em Efésios 5:19, mencionando “Salmos, hinos e cânticos espirituais”. Embora não seja possível afirmar com certeza, parece haver uma distinção entre a coleção já existente dos Salmos do Antigo Testamento e uma nova série de hinos cristãos que começava a surgir no Novo Testamento. O termo “cânticos espirituais” pode abranger qualquer canção de louvor relacionada à vida espiritual ou à prática na igreja.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5A2D000F-51B5-40E7-85F2-B3B1E407E184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25825F36-75FC-A251-510F-671EC8FF17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0A8B6C2E-72B0-9D0E-C3E4-FE87B3702186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1C271AD-FBFC-2620-BFBF-71344D1DF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46BB4751-A1F3-F93C-396F-846196BDA3E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57265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Sexta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Estudo adicional</a:t>
            </a:r>
          </a:p>
        </p:txBody>
      </p:sp>
      <p:sp>
        <p:nvSpPr>
          <p:cNvPr id="16" name="CaixaDeTexto 10">
            <a:extLst>
              <a:ext uri="{FF2B5EF4-FFF2-40B4-BE49-F238E27FC236}">
                <a16:creationId xmlns:a16="http://schemas.microsoft.com/office/drawing/2014/main" id="{CFC8B9D9-C6ED-4706-A104-65D118A5B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272606"/>
            <a:ext cx="825360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Quando o Espírito de Deus domina a mente e o coração, a pessoa convertida entoa um novo cântico, pois reconhece que a promessa de Deus tem se cumprido em sua vida, que seus pecados foram perdoados e suas transgressões cobertas. Ela demonstra arrependimento diante de Deus pela violação da lei divina e fé em Cristo, que morreu para justificar o ser humano. “Justificados, pois, mediante a fé, temos paz com Deus por meio de nosso Senhor Jesus Cristo”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Rm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5:1). Contudo, após essa experiência, o cristão não deve permanecer inerte, satisfeito com o que já alcançou. Quem decide entrar no reino espiritual perceberá que todas as forças e paixões da natureza não regenerada, apoiadas pelo reino das trevas, se opõem a ele. Por isso, é necessário renovar a consagração diariamente e lutar contra o mal a cada dia. [...] A necessidade maior é o poder de uma vida mais elevada, pura e nobre. O mundo tem ocupado nossos pensamentos em excesso, enquanto o reino de Deus tem sido pouco considerado. 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o Explicativo: Seta para Baixo 16">
            <a:extLst>
              <a:ext uri="{FF2B5EF4-FFF2-40B4-BE49-F238E27FC236}">
                <a16:creationId xmlns:a16="http://schemas.microsoft.com/office/drawing/2014/main" id="{D14EECB8-05F1-4A74-9BB3-16EDDC2598FA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</a:t>
            </a:r>
            <a:r>
              <a:rPr lang="pt-BR" altLang="pt-BR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8D837420-C2D6-3E84-801F-8E200D741A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51C7EBFF-4AA3-BDB7-0080-F476C394FA31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57C9C43-692F-0CE6-3347-B121F1932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98F39E1-D2ED-18A3-5859-73D33A96626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14938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Sexta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Estudo adicional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8D68641-D640-4BD7-9D5B-B3803DCCF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180404" cy="276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pt-BR" sz="150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 Qual é a sua experiência com a promessa de que você foi justificado pela fé? De que maneira essa promessa mudou sua vida? Como ela se relaciona com a ideia de que você também “ressuscitou com Cristo”?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pt-BR" sz="150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 O que significa para você estar “focado nas coisas do Céu”? Isso é mais importante do que fazer o bem na Terra? Como é possível encontrar um equilíbrio entre ambos?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pt-BR" sz="150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 Embora geralmente pensemos em nossa influência de forma individual, como podemos entender nossa influência coletiva por meio da igreja? De que forma sua igreja local impacta a comunidade ao seu redor?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pt-BR" sz="150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 Leia </a:t>
            </a:r>
            <a:r>
              <a:rPr lang="pt-BR" sz="150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Colossenses 3:11. O que esse versículo nos ensina a respeito da unidade que devemos ter em Cristo?</a:t>
            </a:r>
            <a:endParaRPr lang="pt-BR" altLang="pt-BR" sz="1500" dirty="0">
              <a:solidFill>
                <a:srgbClr val="FF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27F11C40-92CA-4A98-A472-02A20A1065D7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D14C339F-EA3F-E890-5E9C-19619112C8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5D57C4D1-C031-582F-996D-7754B23E2220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F04DD6A-C182-AC04-279C-4CAC2F982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BD41A96-6DAA-44D6-FBEC-F2EADDDE08F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57006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10"/>
          <p:cNvSpPr txBox="1">
            <a:spLocks noChangeArrowheads="1"/>
          </p:cNvSpPr>
          <p:nvPr/>
        </p:nvSpPr>
        <p:spPr bwMode="auto">
          <a:xfrm>
            <a:off x="63380" y="1019579"/>
            <a:ext cx="8175940" cy="7115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5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É comum ouvir que não devemos estar tão focados no Céu a ponto de nos tornarmos ineficazes aqui na Terra. Embora essa ideia tenha fundamento, Paulo apresenta em Colossenses 3 um conceito igualmente relevante: se estivermos excessivamente centrados na Terra, seremos pouco úteis para Deus. Ele destaca princípios práticos e concretos provenientes do Céu, que somente aqueles “ressuscitados juntamente com Cristo” (Cl 3:1) conseguem compreender. Seus ensinamentos são diretos e aplicáveis a todas as áreas da vida, fortalecendo nossos relacionamentos tanto na igreja quanto na sociedade. Jesus afirmou: “Amem os seus inimigos e orem por aqueles que os perseguem, para que vocês sejam filhos do Pai que está nos Céus. Pois Ele faz o sol nascer sobre maus e bons, e envia chuva sobre justos e injustos” (Mt 5:44, 45). Para viver esse princípio desafiador e ser útil a Deus, é necessário ter a mente voltada para o Céu.</a:t>
            </a:r>
            <a:endParaRPr lang="pt-BR" altLang="pt-BR" sz="165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rredondar Retângulo em um Canto Diagonal 9"/>
          <p:cNvSpPr/>
          <p:nvPr/>
        </p:nvSpPr>
        <p:spPr>
          <a:xfrm>
            <a:off x="64294" y="220380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D0E2D3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Sábado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7263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D0E2D3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INTRODUÇÃO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9D8B7CC2-06CC-7B3E-F035-DEA085DAF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0D8183AE-E6D3-E05D-4B9E-02EE4C0653B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0344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59995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Arial Black" panose="020B0A04020102020204" pitchFamily="34" charset="0"/>
              </a:rPr>
              <a:t>Domingo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0362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Mentalidade celestial</a:t>
            </a:r>
          </a:p>
        </p:txBody>
      </p:sp>
      <p:sp>
        <p:nvSpPr>
          <p:cNvPr id="13" name="CaixaDeTexto 15"/>
          <p:cNvSpPr txBox="1">
            <a:spLocks noChangeArrowheads="1"/>
          </p:cNvSpPr>
          <p:nvPr/>
        </p:nvSpPr>
        <p:spPr bwMode="auto">
          <a:xfrm>
            <a:off x="33430" y="1268189"/>
            <a:ext cx="8244542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1. Leia Colossenses 3:1-4. Que condição Paulo apresenta como essencial para o desenvolvimento de uma mentalidade celestial? O que isso significa para você?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Para onde seus pensamentos estão voltados: Para as coisas do alto ou para as coisas da Terra? Se for o segundo caso, como mudar essa direção?</a:t>
            </a:r>
          </a:p>
        </p:txBody>
      </p:sp>
      <p:sp>
        <p:nvSpPr>
          <p:cNvPr id="15" name="Texto Explicativo: Seta para Baixo 14">
            <a:extLst>
              <a:ext uri="{FF2B5EF4-FFF2-40B4-BE49-F238E27FC236}">
                <a16:creationId xmlns:a16="http://schemas.microsoft.com/office/drawing/2014/main" id="{9EF323A3-E3B5-474A-8077-D78C396E1C05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92D554BC-D6DE-B9FF-18E3-2D2C6B8AF8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3AE6F741-98F2-F5AB-671B-CE467558C4EB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AB3DB575-761A-1911-DACC-857D3104B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65E591DA-385A-18A7-9F85-C6AD7EC8572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3043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59995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Arial Black" panose="020B0A04020102020204" pitchFamily="34" charset="0"/>
              </a:rPr>
              <a:t>Domingo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0362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Mentalidade celestial</a:t>
            </a:r>
          </a:p>
        </p:txBody>
      </p:sp>
      <p:sp>
        <p:nvSpPr>
          <p:cNvPr id="12" name="CaixaDeTexto 10"/>
          <p:cNvSpPr txBox="1">
            <a:spLocks noChangeArrowheads="1"/>
          </p:cNvSpPr>
          <p:nvPr/>
        </p:nvSpPr>
        <p:spPr bwMode="auto">
          <a:xfrm>
            <a:off x="24368" y="1131002"/>
            <a:ext cx="8253604" cy="6156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Do topo de uma montanha, pode-se observar uma ampla paisagem ao redor. Desde os tempos antigos, as montanhas têm sido buscadas por aqueles que desejam uma experiência mais próxima de Deus (S1 121:1, 2). Até mesmo montanhas artificiais, como os zigurates, foram erguidas por pagãos com o objetivo semelhante de encontrar-se com suas divindades. Interessantemente, a cidade de Ur, de onde Abraão foi chamado a partir, possuía um grande zigurate visível a quilômetros de distância. Contudo, apenas mudar de altitude não aproxima ninguém do Céu em um sentido espiritual. O esforço humano, sozinho, nunca seria suficiente para alcançar esse propósito. Somente por um milagre da graça podemos nos aproximar do Céu: quando morremos e ressuscitamos com Cristo, conforme simbolizado no batismo (Cl 2:12,13).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 Explicativo: Seta para Baixo 2">
            <a:extLst>
              <a:ext uri="{FF2B5EF4-FFF2-40B4-BE49-F238E27FC236}">
                <a16:creationId xmlns:a16="http://schemas.microsoft.com/office/drawing/2014/main" id="{F514AFE6-CB97-49B3-AF4A-9109ED6B83CE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9" name="Imagem 8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3C0C349D-5294-B9F2-CD50-BB7D09EED1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87163CE3-4F0E-293F-5B73-1F348A45CFB9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83BDB70-6B81-2D88-34C0-A7CE99524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46A0CB27-B145-7F3D-ACC3-148AA077A1B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8321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Segunda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Acabe com a mentalidade terrena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D5C09FDA-172B-4732-BD2E-A9BBEF8B1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140991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2. Leia Colossenses 3:5,6; Romanos 6:1-7. Como podemos morrer para o eu e para as coisas terrenas e viver para as “coisas tá do alto” (Cl 3:1)7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Paulo escreveu: “Façam morrer tudo 0 que pertence à natureza terrena (Cl 3:5). Como podemos obedecer a essa instrução?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BDD13C62-4DCC-4E38-8F64-0DE6F4ED90DE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916F47E9-0573-8EAF-7B29-3EFCDE0DE0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A5B63F31-E50B-B12B-855E-CD0E9EF7AC76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A9CF417-ABE4-7640-0C9F-461370EBC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52D6104-03A8-7749-A693-1C3E059DE46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240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Segunda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Acabe com a mentalidade terrena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A64B78EF-EDA8-421A-88C9-45544BBCA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132745"/>
            <a:ext cx="8197349" cy="265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Embora espiritualmente tenhamos morrido com Cristo, é necessário eliminar “tudo o que pertence à natureza terrena” ou seja, as tentações que o corpo e a mente nos apresentam. No entanto, há dois pontos importantes a considerar sobre essa ordem.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Colossenses 3:1, a forma verbal grega usada por Paulo indica que realmente fomos ressuscitados com Cristo. Segundo: a instrução em Colossenses 3:5 decorre dessa realidade; assim, só conseguimos deixar para trás as coisas terrenas (“imoralidade sexual, impureza, paixões, maus desejos e a avareza”) porque fomos ressuscitados com Cristo e recebemos dele a vida espiritual e o poder para expulsar essas influências da nossa mente e vida.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0D166226-26B4-450D-9EDE-E579CA78EEF8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54954760-F384-3BFB-C5FF-5867DA2AC6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4AE34723-2786-0931-0846-A4108EBC1680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990C542-99FE-43FA-B47E-B4855BE02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6035AC3-829C-1223-3034-6CEB034E179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282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9A3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Terça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Renovados em conhecimento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C3A1BEFC-B9B8-4142-B09F-1F5B330F4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244542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3. Leia Colossenses 3:6-11. Qual é o caminho para a renovação espiritual?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4. O que Paulo quis dizer com “velha natureza” em contraste com a “nova natureza" ?  Leia Romanos 6:6 e Efésios 4:22-24.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8BEA5E99-E373-4CFD-85F3-CA3E79AA58FA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9E1862E1-186B-285F-7FBE-360465B854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745AE32C-3B4F-02FE-A067-95A3E233507D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BC7FB67-1DE9-014D-C956-5D95FD1B0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FEE0134-2B20-B6E6-D1FB-57A94BF0B18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2405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9A3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Terça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Renovados em conhecimento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8D5A143D-15FB-4DFE-B0EC-FEEB77A92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146378"/>
            <a:ext cx="8233263" cy="672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Os verbos que Paulo utiliza para descrever a transformação da velha para a nova natureza remetem a vestimentas, como alguém que tira roupas sujas e veste novas vestes brancas (Zc 3:4). De forma semelhante, há uma distinção entre os antigos e novos pactos, representados, respectivamente, pela letra da lei escrita externamente e pela lei inscrita pelo Espírito no coração (2Co 3:4-18; Hb 8:8-10).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Essas imagens simbolizam a conversão e suas consequências, o que Paulo denomina “nova criatura” (2Co 5:17). Somos renovados “para o pleno conhecimento, conforme a imagem” de Cristo (Cl 3:10), que é a “imagem do Deus invisível” (Cl 1:15). O conhecimento de Cristo, por meio da Sua Palavra, nos transforma “de glória em glória, à Sua própria imagem” (2Co 3:18). Isso nos eleva além das barreiras étnicas, geográficas e sociais (Cl 3:11), pois pertencemos a um Reino superior.</a:t>
            </a:r>
            <a:endParaRPr lang="pt-BR" sz="1600" dirty="0">
              <a:solidFill>
                <a:srgbClr val="000000"/>
              </a:solidFill>
              <a:effectLst/>
              <a:latin typeface="Arial Black" panose="020B0A040201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A584AFCD-A7C5-4294-814D-F53BEF238F5B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B60C9049-DB89-8EC4-DC76-BCFA03024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34FFFA6D-E6A4-3BA6-E3F3-6B02613A7FC3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9C8C7A0-D43C-098E-37D9-D30682C74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0FE93D4-9507-AFC7-D52D-D050D83320E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72032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66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Quarta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O caráter da nova vida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0F091E13-8EAD-4FFB-9473-BC74E5ABD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9" y="1208029"/>
            <a:ext cx="8224593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5. Leia Colossenses 3:12-14. Como Paulo descreve aqueles que creem em Jesus? De que maneira essa descrição está ligada às qualidades das quais devemos nos “revestir”?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Como você tem representado Jesus no modo como trata os outros, especialmente aqueles que não são gentis com você?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5F0C11AF-133D-4271-81DD-D9F8BAF7AF95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8" name="Imagem 7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54E6CBF6-7207-C27E-C0B9-B0FDF2E578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052" y="3439813"/>
            <a:ext cx="918411" cy="1405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34456519-45CA-33DB-A626-357B32B57D1C}"/>
              </a:ext>
            </a:extLst>
          </p:cNvPr>
          <p:cNvSpPr/>
          <p:nvPr/>
        </p:nvSpPr>
        <p:spPr>
          <a:xfrm>
            <a:off x="7725133" y="718082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11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9D7CAC3-D1E7-BE1B-AFD0-0CCCFA6C9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Cl 3:1-17; Rm 1:18; 6:1-7; Ef 4:22-24; Dt 7:6-8; ISm 16:23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A797A73-4683-005A-7C44-2670BF4A183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rcRect t="3285" b="2529"/>
          <a:stretch>
            <a:fillRect/>
          </a:stretch>
        </p:blipFill>
        <p:spPr>
          <a:xfrm>
            <a:off x="7358148" y="25103"/>
            <a:ext cx="1803315" cy="714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4196885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Laranja Vermelho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4186</TotalTime>
  <Words>2006</Words>
  <Application>Microsoft Office PowerPoint</Application>
  <PresentationFormat>Personalizar</PresentationFormat>
  <Paragraphs>147</Paragraphs>
  <Slides>14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Calibri</vt:lpstr>
      <vt:lpstr>Arial Black</vt:lpstr>
      <vt:lpstr>Calibri Light</vt:lpstr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marcos</dc:creator>
  <cp:lastModifiedBy>Neemias Informatica Lima</cp:lastModifiedBy>
  <cp:revision>241</cp:revision>
  <dcterms:created xsi:type="dcterms:W3CDTF">2014-05-23T17:49:12Z</dcterms:created>
  <dcterms:modified xsi:type="dcterms:W3CDTF">2025-11-08T23:04:05Z</dcterms:modified>
</cp:coreProperties>
</file>