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notesMasterIdLst>
    <p:notesMasterId r:id="rId16"/>
  </p:notesMasterIdLst>
  <p:handoutMasterIdLst>
    <p:handoutMasterId r:id="rId17"/>
  </p:handoutMasterIdLst>
  <p:sldIdLst>
    <p:sldId id="280" r:id="rId2"/>
    <p:sldId id="281" r:id="rId3"/>
    <p:sldId id="288" r:id="rId4"/>
    <p:sldId id="282" r:id="rId5"/>
    <p:sldId id="283" r:id="rId6"/>
    <p:sldId id="289" r:id="rId7"/>
    <p:sldId id="284" r:id="rId8"/>
    <p:sldId id="290" r:id="rId9"/>
    <p:sldId id="285" r:id="rId10"/>
    <p:sldId id="291" r:id="rId11"/>
    <p:sldId id="286" r:id="rId12"/>
    <p:sldId id="292" r:id="rId13"/>
    <p:sldId id="293" r:id="rId14"/>
    <p:sldId id="287" r:id="rId15"/>
  </p:sldIdLst>
  <p:sldSz cx="9161463" cy="5153025"/>
  <p:notesSz cx="6858000" cy="9144000"/>
  <p:embeddedFontLst>
    <p:embeddedFont>
      <p:font typeface="Arial Black" panose="020B0A04020102020204" pitchFamily="34" charset="0"/>
      <p:regular r:id="rId18"/>
      <p:bold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3" userDrawn="1">
          <p15:clr>
            <a:srgbClr val="A4A3A4"/>
          </p15:clr>
        </p15:guide>
        <p15:guide id="2" pos="288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1354D"/>
    <a:srgbClr val="F36139"/>
    <a:srgbClr val="CC0066"/>
    <a:srgbClr val="99CCFF"/>
    <a:srgbClr val="FFFF66"/>
    <a:srgbClr val="FF9797"/>
    <a:srgbClr val="57FF57"/>
    <a:srgbClr val="FFE9A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BCF9C5-F322-492C-8060-EDA622885B44}" v="98" dt="2025-11-08T10:58:31.938"/>
    <p1510:client id="{6C92D4DB-BCA5-462E-BEE3-8B6D4CF5681D}" v="118" dt="2025-11-07T20:00:51.860"/>
    <p1510:client id="{DBEA3EDC-1346-4EE3-8C68-166E28A1D62D}" v="100" dt="2025-11-08T10:42:49.388"/>
    <p1510:client id="{DF441D85-5DD3-48C1-9411-16B82B4A54CB}" v="129" dt="2025-11-07T20:21:03.442"/>
    <p1510:client id="{F830A1A8-9341-4FFA-9E95-EC0857A66C02}" v="122" dt="2025-11-07T13:04:14.017"/>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snapToGrid="0">
      <p:cViewPr varScale="1">
        <p:scale>
          <a:sx n="92" d="100"/>
          <a:sy n="92" d="100"/>
        </p:scale>
        <p:origin x="1387" y="-202"/>
      </p:cViewPr>
      <p:guideLst>
        <p:guide orient="horz" pos="1623"/>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0" d="100"/>
          <a:sy n="70" d="100"/>
        </p:scale>
        <p:origin x="276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emias Informatica Lima" userId="b77af7bd85500281" providerId="LiveId" clId="{5D8413D4-2C8F-4CC7-8535-72AD15A0C5DC}"/>
    <pc:docChg chg="undo custSel addSld delSld modSld">
      <pc:chgData name="Neemias Informatica Lima" userId="b77af7bd85500281" providerId="LiveId" clId="{5D8413D4-2C8F-4CC7-8535-72AD15A0C5DC}" dt="2025-11-08T10:58:44.758" v="3048" actId="20577"/>
      <pc:docMkLst>
        <pc:docMk/>
      </pc:docMkLst>
      <pc:sldChg chg="addSp delSp modSp mod">
        <pc:chgData name="Neemias Informatica Lima" userId="b77af7bd85500281" providerId="LiveId" clId="{5D8413D4-2C8F-4CC7-8535-72AD15A0C5DC}" dt="2025-11-08T10:46:41.806" v="2868"/>
        <pc:sldMkLst>
          <pc:docMk/>
          <pc:sldMk cId="2232331225" sldId="280"/>
        </pc:sldMkLst>
        <pc:spChg chg="mod">
          <ac:chgData name="Neemias Informatica Lima" userId="b77af7bd85500281" providerId="LiveId" clId="{5D8413D4-2C8F-4CC7-8535-72AD15A0C5DC}" dt="2025-11-08T10:45:08.188" v="2846" actId="20577"/>
          <ac:spMkLst>
            <pc:docMk/>
            <pc:sldMk cId="2232331225" sldId="280"/>
            <ac:spMk id="6" creationId="{00000000-0000-0000-0000-000000000000}"/>
          </ac:spMkLst>
        </pc:spChg>
        <pc:spChg chg="mod">
          <ac:chgData name="Neemias Informatica Lima" userId="b77af7bd85500281" providerId="LiveId" clId="{5D8413D4-2C8F-4CC7-8535-72AD15A0C5DC}" dt="2025-11-08T10:45:22.290" v="2852" actId="20577"/>
          <ac:spMkLst>
            <pc:docMk/>
            <pc:sldMk cId="2232331225" sldId="280"/>
            <ac:spMk id="7" creationId="{00000000-0000-0000-0000-000000000000}"/>
          </ac:spMkLst>
        </pc:spChg>
        <pc:spChg chg="mod">
          <ac:chgData name="Neemias Informatica Lima" userId="b77af7bd85500281" providerId="LiveId" clId="{5D8413D4-2C8F-4CC7-8535-72AD15A0C5DC}" dt="2025-11-08T10:46:28.365" v="2865" actId="6549"/>
          <ac:spMkLst>
            <pc:docMk/>
            <pc:sldMk cId="2232331225" sldId="280"/>
            <ac:spMk id="9" creationId="{00000000-0000-0000-0000-000000000000}"/>
          </ac:spMkLst>
        </pc:spChg>
        <pc:spChg chg="mod">
          <ac:chgData name="Neemias Informatica Lima" userId="b77af7bd85500281" providerId="LiveId" clId="{5D8413D4-2C8F-4CC7-8535-72AD15A0C5DC}" dt="2025-11-08T10:45:17.394" v="2848" actId="20577"/>
          <ac:spMkLst>
            <pc:docMk/>
            <pc:sldMk cId="2232331225" sldId="280"/>
            <ac:spMk id="11" creationId="{00000000-0000-0000-0000-000000000000}"/>
          </ac:spMkLst>
        </pc:spChg>
        <pc:spChg chg="mod">
          <ac:chgData name="Neemias Informatica Lima" userId="b77af7bd85500281" providerId="LiveId" clId="{5D8413D4-2C8F-4CC7-8535-72AD15A0C5DC}" dt="2025-11-08T10:46:41.806" v="2868"/>
          <ac:spMkLst>
            <pc:docMk/>
            <pc:sldMk cId="2232331225" sldId="280"/>
            <ac:spMk id="16" creationId="{00000000-0000-0000-0000-000000000000}"/>
          </ac:spMkLst>
        </pc:spChg>
        <pc:picChg chg="add del mod">
          <ac:chgData name="Neemias Informatica Lima" userId="b77af7bd85500281" providerId="LiveId" clId="{5D8413D4-2C8F-4CC7-8535-72AD15A0C5DC}" dt="2025-11-07T19:38:59.547" v="2098" actId="478"/>
          <ac:picMkLst>
            <pc:docMk/>
            <pc:sldMk cId="2232331225" sldId="280"/>
            <ac:picMk id="3" creationId="{2E8F7C13-641F-34A9-0437-592EC65F1D5E}"/>
          </ac:picMkLst>
        </pc:picChg>
        <pc:picChg chg="add del mod">
          <ac:chgData name="Neemias Informatica Lima" userId="b77af7bd85500281" providerId="LiveId" clId="{5D8413D4-2C8F-4CC7-8535-72AD15A0C5DC}" dt="2025-11-08T10:45:37.842" v="2853" actId="478"/>
          <ac:picMkLst>
            <pc:docMk/>
            <pc:sldMk cId="2232331225" sldId="280"/>
            <ac:picMk id="3" creationId="{AAB00DAB-AD4C-E8B9-734C-C1DBA45B8074}"/>
          </ac:picMkLst>
        </pc:picChg>
        <pc:picChg chg="add mod">
          <ac:chgData name="Neemias Informatica Lima" userId="b77af7bd85500281" providerId="LiveId" clId="{5D8413D4-2C8F-4CC7-8535-72AD15A0C5DC}" dt="2025-11-04T22:48:32.289" v="16" actId="1036"/>
          <ac:picMkLst>
            <pc:docMk/>
            <pc:sldMk cId="2232331225" sldId="280"/>
            <ac:picMk id="4" creationId="{1D3C955A-08A4-230B-A51F-9DFABC2DE4CB}"/>
          </ac:picMkLst>
        </pc:picChg>
        <pc:picChg chg="add mod">
          <ac:chgData name="Neemias Informatica Lima" userId="b77af7bd85500281" providerId="LiveId" clId="{5D8413D4-2C8F-4CC7-8535-72AD15A0C5DC}" dt="2025-11-08T10:45:58.595" v="2860"/>
          <ac:picMkLst>
            <pc:docMk/>
            <pc:sldMk cId="2232331225" sldId="280"/>
            <ac:picMk id="8" creationId="{1575B8F3-8105-7DCC-4A9F-2E0BFAD14591}"/>
          </ac:picMkLst>
        </pc:picChg>
        <pc:picChg chg="add del mod">
          <ac:chgData name="Neemias Informatica Lima" userId="b77af7bd85500281" providerId="LiveId" clId="{5D8413D4-2C8F-4CC7-8535-72AD15A0C5DC}" dt="2025-11-07T20:04:16.481" v="2345" actId="478"/>
          <ac:picMkLst>
            <pc:docMk/>
            <pc:sldMk cId="2232331225" sldId="280"/>
            <ac:picMk id="8" creationId="{732007B2-D80A-A1EA-637D-DDBE7E477A8A}"/>
          </ac:picMkLst>
        </pc:picChg>
        <pc:picChg chg="add del mod">
          <ac:chgData name="Neemias Informatica Lima" userId="b77af7bd85500281" providerId="LiveId" clId="{5D8413D4-2C8F-4CC7-8535-72AD15A0C5DC}" dt="2025-11-07T11:53:24.868" v="1752" actId="478"/>
          <ac:picMkLst>
            <pc:docMk/>
            <pc:sldMk cId="2232331225" sldId="280"/>
            <ac:picMk id="8" creationId="{F00DD1A4-6ADD-71C6-5799-72277D630B12}"/>
          </ac:picMkLst>
        </pc:picChg>
      </pc:sldChg>
      <pc:sldChg chg="addSp delSp modSp mod">
        <pc:chgData name="Neemias Informatica Lima" userId="b77af7bd85500281" providerId="LiveId" clId="{5D8413D4-2C8F-4CC7-8535-72AD15A0C5DC}" dt="2025-11-08T10:49:46.934" v="2906" actId="34807"/>
        <pc:sldMkLst>
          <pc:docMk/>
          <pc:sldMk cId="2103443556" sldId="281"/>
        </pc:sldMkLst>
        <pc:spChg chg="mod">
          <ac:chgData name="Neemias Informatica Lima" userId="b77af7bd85500281" providerId="LiveId" clId="{5D8413D4-2C8F-4CC7-8535-72AD15A0C5DC}" dt="2025-11-08T10:49:46.934" v="2906" actId="34807"/>
          <ac:spMkLst>
            <pc:docMk/>
            <pc:sldMk cId="2103443556" sldId="281"/>
            <ac:spMk id="8" creationId="{00000000-0000-0000-0000-000000000000}"/>
          </ac:spMkLst>
        </pc:spChg>
        <pc:spChg chg="add del mod">
          <ac:chgData name="Neemias Informatica Lima" userId="b77af7bd85500281" providerId="LiveId" clId="{5D8413D4-2C8F-4CC7-8535-72AD15A0C5DC}" dt="2025-11-08T10:47:01.932" v="2871" actId="20577"/>
          <ac:spMkLst>
            <pc:docMk/>
            <pc:sldMk cId="2103443556" sldId="281"/>
            <ac:spMk id="11" creationId="{00000000-0000-0000-0000-000000000000}"/>
          </ac:spMkLst>
        </pc:spChg>
        <pc:spChg chg="add del mod">
          <ac:chgData name="Neemias Informatica Lima" userId="b77af7bd85500281" providerId="LiveId" clId="{5D8413D4-2C8F-4CC7-8535-72AD15A0C5DC}" dt="2025-11-08T10:46:48.572" v="2869"/>
          <ac:spMkLst>
            <pc:docMk/>
            <pc:sldMk cId="2103443556" sldId="281"/>
            <ac:spMk id="18" creationId="{00000000-0000-0000-0000-000000000000}"/>
          </ac:spMkLst>
        </pc:spChg>
        <pc:picChg chg="add del mod">
          <ac:chgData name="Neemias Informatica Lima" userId="b77af7bd85500281" providerId="LiveId" clId="{5D8413D4-2C8F-4CC7-8535-72AD15A0C5DC}" dt="2025-11-08T10:30:48.163" v="2660" actId="478"/>
          <ac:picMkLst>
            <pc:docMk/>
            <pc:sldMk cId="2103443556" sldId="281"/>
            <ac:picMk id="2" creationId="{01BD475F-1944-295E-8268-E39F0A63AE68}"/>
          </ac:picMkLst>
        </pc:picChg>
        <pc:picChg chg="add del mod">
          <ac:chgData name="Neemias Informatica Lima" userId="b77af7bd85500281" providerId="LiveId" clId="{5D8413D4-2C8F-4CC7-8535-72AD15A0C5DC}" dt="2025-11-07T19:45:40.607" v="2136" actId="478"/>
          <ac:picMkLst>
            <pc:docMk/>
            <pc:sldMk cId="2103443556" sldId="281"/>
            <ac:picMk id="2" creationId="{35B0C6CD-DDEF-EA19-65AB-78A78BA848FD}"/>
          </ac:picMkLst>
        </pc:picChg>
        <pc:picChg chg="add mod">
          <ac:chgData name="Neemias Informatica Lima" userId="b77af7bd85500281" providerId="LiveId" clId="{5D8413D4-2C8F-4CC7-8535-72AD15A0C5DC}" dt="2025-11-08T10:47:18.851" v="2876" actId="1076"/>
          <ac:picMkLst>
            <pc:docMk/>
            <pc:sldMk cId="2103443556" sldId="281"/>
            <ac:picMk id="2" creationId="{83E887D1-C0FD-BD97-3FFF-4268D11E2066}"/>
          </ac:picMkLst>
        </pc:picChg>
        <pc:picChg chg="add del mod">
          <ac:chgData name="Neemias Informatica Lima" userId="b77af7bd85500281" providerId="LiveId" clId="{5D8413D4-2C8F-4CC7-8535-72AD15A0C5DC}" dt="2025-11-08T10:47:04.963" v="2872" actId="478"/>
          <ac:picMkLst>
            <pc:docMk/>
            <pc:sldMk cId="2103443556" sldId="281"/>
            <ac:picMk id="3" creationId="{18B7D6E5-0265-2122-1ACD-9B231B0F1B88}"/>
          </ac:picMkLst>
        </pc:picChg>
        <pc:picChg chg="add del mod">
          <ac:chgData name="Neemias Informatica Lima" userId="b77af7bd85500281" providerId="LiveId" clId="{5D8413D4-2C8F-4CC7-8535-72AD15A0C5DC}" dt="2025-11-07T12:31:58.592" v="1811" actId="478"/>
          <ac:picMkLst>
            <pc:docMk/>
            <pc:sldMk cId="2103443556" sldId="281"/>
            <ac:picMk id="3" creationId="{64B59AAD-5773-B827-BE83-853CDFE3B7B0}"/>
          </ac:picMkLst>
        </pc:picChg>
        <pc:picChg chg="add del mod">
          <ac:chgData name="Neemias Informatica Lima" userId="b77af7bd85500281" providerId="LiveId" clId="{5D8413D4-2C8F-4CC7-8535-72AD15A0C5DC}" dt="2025-11-07T20:06:47.048" v="2399" actId="478"/>
          <ac:picMkLst>
            <pc:docMk/>
            <pc:sldMk cId="2103443556" sldId="281"/>
            <ac:picMk id="3" creationId="{7D6E359E-C52F-B17A-77D7-CFA35FE77D6C}"/>
          </ac:picMkLst>
        </pc:picChg>
        <pc:picChg chg="add mod">
          <ac:chgData name="Neemias Informatica Lima" userId="b77af7bd85500281" providerId="LiveId" clId="{5D8413D4-2C8F-4CC7-8535-72AD15A0C5DC}" dt="2025-11-04T22:54:39.482" v="50" actId="1076"/>
          <ac:picMkLst>
            <pc:docMk/>
            <pc:sldMk cId="2103443556" sldId="281"/>
            <ac:picMk id="4" creationId="{9D8B7CC2-06CC-7B3E-F035-DEA085DAFFB8}"/>
          </ac:picMkLst>
        </pc:picChg>
        <pc:picChg chg="add mod">
          <ac:chgData name="Neemias Informatica Lima" userId="b77af7bd85500281" providerId="LiveId" clId="{5D8413D4-2C8F-4CC7-8535-72AD15A0C5DC}" dt="2025-11-07T20:07:18.608" v="2409"/>
          <ac:picMkLst>
            <pc:docMk/>
            <pc:sldMk cId="2103443556" sldId="281"/>
            <ac:picMk id="5" creationId="{257E551B-2009-D815-E2D8-6D9634B772D3}"/>
          </ac:picMkLst>
        </pc:picChg>
        <pc:picChg chg="add mod">
          <ac:chgData name="Neemias Informatica Lima" userId="b77af7bd85500281" providerId="LiveId" clId="{5D8413D4-2C8F-4CC7-8535-72AD15A0C5DC}" dt="2025-11-07T20:07:22.240" v="2410"/>
          <ac:picMkLst>
            <pc:docMk/>
            <pc:sldMk cId="2103443556" sldId="281"/>
            <ac:picMk id="6" creationId="{39D22F06-2183-5A52-CC53-A6AD410CFFDB}"/>
          </ac:picMkLst>
        </pc:picChg>
      </pc:sldChg>
      <pc:sldChg chg="addSp delSp modSp mod">
        <pc:chgData name="Neemias Informatica Lima" userId="b77af7bd85500281" providerId="LiveId" clId="{5D8413D4-2C8F-4CC7-8535-72AD15A0C5DC}" dt="2025-11-08T10:51:23.624" v="2933" actId="6549"/>
        <pc:sldMkLst>
          <pc:docMk/>
          <pc:sldMk cId="3683219421" sldId="282"/>
        </pc:sldMkLst>
        <pc:spChg chg="add del mod">
          <ac:chgData name="Neemias Informatica Lima" userId="b77af7bd85500281" providerId="LiveId" clId="{5D8413D4-2C8F-4CC7-8535-72AD15A0C5DC}" dt="2025-11-08T10:31:28.402" v="2668" actId="478"/>
          <ac:spMkLst>
            <pc:docMk/>
            <pc:sldMk cId="3683219421" sldId="282"/>
            <ac:spMk id="2" creationId="{50CCF1E0-F8BC-EDE9-D410-FF9EE7DAA1B2}"/>
          </ac:spMkLst>
        </pc:spChg>
        <pc:spChg chg="add del mod">
          <ac:chgData name="Neemias Informatica Lima" userId="b77af7bd85500281" providerId="LiveId" clId="{5D8413D4-2C8F-4CC7-8535-72AD15A0C5DC}" dt="2025-11-07T19:46:09.424" v="2144" actId="478"/>
          <ac:spMkLst>
            <pc:docMk/>
            <pc:sldMk cId="3683219421" sldId="282"/>
            <ac:spMk id="2" creationId="{51FE7B4E-E484-DD4F-05A5-2CACCD0FB84D}"/>
          </ac:spMkLst>
        </pc:spChg>
        <pc:spChg chg="add mod">
          <ac:chgData name="Neemias Informatica Lima" userId="b77af7bd85500281" providerId="LiveId" clId="{5D8413D4-2C8F-4CC7-8535-72AD15A0C5DC}" dt="2025-11-08T10:47:39.175" v="2880"/>
          <ac:spMkLst>
            <pc:docMk/>
            <pc:sldMk cId="3683219421" sldId="282"/>
            <ac:spMk id="2" creationId="{E834E5BD-5DED-C52D-ADFD-3B1628843881}"/>
          </ac:spMkLst>
        </pc:spChg>
        <pc:spChg chg="add del mod">
          <ac:chgData name="Neemias Informatica Lima" userId="b77af7bd85500281" providerId="LiveId" clId="{5D8413D4-2C8F-4CC7-8535-72AD15A0C5DC}" dt="2025-11-07T19:46:09.424" v="2144" actId="478"/>
          <ac:spMkLst>
            <pc:docMk/>
            <pc:sldMk cId="3683219421" sldId="282"/>
            <ac:spMk id="4" creationId="{51C6D4BF-903C-33FB-18AE-15E53ECAEF21}"/>
          </ac:spMkLst>
        </pc:spChg>
        <pc:spChg chg="add mod">
          <ac:chgData name="Neemias Informatica Lima" userId="b77af7bd85500281" providerId="LiveId" clId="{5D8413D4-2C8F-4CC7-8535-72AD15A0C5DC}" dt="2025-11-08T10:47:39.175" v="2880"/>
          <ac:spMkLst>
            <pc:docMk/>
            <pc:sldMk cId="3683219421" sldId="282"/>
            <ac:spMk id="4" creationId="{62A8596E-3E31-0931-FAF7-3043E71E3BD4}"/>
          </ac:spMkLst>
        </pc:spChg>
        <pc:spChg chg="add del mod">
          <ac:chgData name="Neemias Informatica Lima" userId="b77af7bd85500281" providerId="LiveId" clId="{5D8413D4-2C8F-4CC7-8535-72AD15A0C5DC}" dt="2025-11-08T10:31:28.402" v="2668" actId="478"/>
          <ac:spMkLst>
            <pc:docMk/>
            <pc:sldMk cId="3683219421" sldId="282"/>
            <ac:spMk id="4" creationId="{D1DAE644-B98A-3083-E320-64BB8DC25DAB}"/>
          </ac:spMkLst>
        </pc:spChg>
        <pc:spChg chg="add del mod">
          <ac:chgData name="Neemias Informatica Lima" userId="b77af7bd85500281" providerId="LiveId" clId="{5D8413D4-2C8F-4CC7-8535-72AD15A0C5DC}" dt="2025-11-07T12:34:30.512" v="1822" actId="478"/>
          <ac:spMkLst>
            <pc:docMk/>
            <pc:sldMk cId="3683219421" sldId="282"/>
            <ac:spMk id="6" creationId="{26FF249C-9CB7-572F-2EA4-5180014644F8}"/>
          </ac:spMkLst>
        </pc:spChg>
        <pc:spChg chg="add del mod">
          <ac:chgData name="Neemias Informatica Lima" userId="b77af7bd85500281" providerId="LiveId" clId="{5D8413D4-2C8F-4CC7-8535-72AD15A0C5DC}" dt="2025-11-07T20:07:41.705" v="2414" actId="478"/>
          <ac:spMkLst>
            <pc:docMk/>
            <pc:sldMk cId="3683219421" sldId="282"/>
            <ac:spMk id="6" creationId="{42A9E634-3061-8BC9-AC39-389D278C94A1}"/>
          </ac:spMkLst>
        </pc:spChg>
        <pc:spChg chg="add del mod">
          <ac:chgData name="Neemias Informatica Lima" userId="b77af7bd85500281" providerId="LiveId" clId="{5D8413D4-2C8F-4CC7-8535-72AD15A0C5DC}" dt="2025-11-08T10:47:38.602" v="2879" actId="478"/>
          <ac:spMkLst>
            <pc:docMk/>
            <pc:sldMk cId="3683219421" sldId="282"/>
            <ac:spMk id="6" creationId="{AE2A9BFD-DF56-CC18-5D14-8AA7B31AF783}"/>
          </ac:spMkLst>
        </pc:spChg>
        <pc:spChg chg="add del mod">
          <ac:chgData name="Neemias Informatica Lima" userId="b77af7bd85500281" providerId="LiveId" clId="{5D8413D4-2C8F-4CC7-8535-72AD15A0C5DC}" dt="2025-11-08T10:47:38.602" v="2879" actId="478"/>
          <ac:spMkLst>
            <pc:docMk/>
            <pc:sldMk cId="3683219421" sldId="282"/>
            <ac:spMk id="7" creationId="{59A72648-9C72-64D3-F3F1-3A5385758383}"/>
          </ac:spMkLst>
        </pc:spChg>
        <pc:spChg chg="add del mod">
          <ac:chgData name="Neemias Informatica Lima" userId="b77af7bd85500281" providerId="LiveId" clId="{5D8413D4-2C8F-4CC7-8535-72AD15A0C5DC}" dt="2025-11-07T20:07:41.705" v="2414" actId="478"/>
          <ac:spMkLst>
            <pc:docMk/>
            <pc:sldMk cId="3683219421" sldId="282"/>
            <ac:spMk id="7" creationId="{C3944DA2-DC64-2ACC-69C2-723291D045BA}"/>
          </ac:spMkLst>
        </pc:spChg>
        <pc:spChg chg="add del mod">
          <ac:chgData name="Neemias Informatica Lima" userId="b77af7bd85500281" providerId="LiveId" clId="{5D8413D4-2C8F-4CC7-8535-72AD15A0C5DC}" dt="2025-11-07T12:34:30.512" v="1822" actId="478"/>
          <ac:spMkLst>
            <pc:docMk/>
            <pc:sldMk cId="3683219421" sldId="282"/>
            <ac:spMk id="7" creationId="{EEDC109B-CE8F-55B8-62AE-2BA018F8D34C}"/>
          </ac:spMkLst>
        </pc:spChg>
        <pc:spChg chg="mod">
          <ac:chgData name="Neemias Informatica Lima" userId="b77af7bd85500281" providerId="LiveId" clId="{5D8413D4-2C8F-4CC7-8535-72AD15A0C5DC}" dt="2025-11-08T10:51:23.624" v="2933" actId="6549"/>
          <ac:spMkLst>
            <pc:docMk/>
            <pc:sldMk cId="3683219421" sldId="282"/>
            <ac:spMk id="12" creationId="{00000000-0000-0000-0000-000000000000}"/>
          </ac:spMkLst>
        </pc:spChg>
        <pc:spChg chg="mod">
          <ac:chgData name="Neemias Informatica Lima" userId="b77af7bd85500281" providerId="LiveId" clId="{5D8413D4-2C8F-4CC7-8535-72AD15A0C5DC}" dt="2025-11-08T10:50:06.590" v="2910"/>
          <ac:spMkLst>
            <pc:docMk/>
            <pc:sldMk cId="3683219421" sldId="282"/>
            <ac:spMk id="14" creationId="{00000000-0000-0000-0000-000000000000}"/>
          </ac:spMkLst>
        </pc:spChg>
        <pc:graphicFrameChg chg="add del modGraphic">
          <ac:chgData name="Neemias Informatica Lima" userId="b77af7bd85500281" providerId="LiveId" clId="{5D8413D4-2C8F-4CC7-8535-72AD15A0C5DC}" dt="2025-11-08T10:47:42.936" v="2882" actId="27309"/>
          <ac:graphicFrameMkLst>
            <pc:docMk/>
            <pc:sldMk cId="3683219421" sldId="282"/>
            <ac:graphicFrameMk id="13" creationId="{70F9145E-320A-75F1-99AD-C1FAEF830AFF}"/>
          </ac:graphicFrameMkLst>
        </pc:graphicFrameChg>
        <pc:picChg chg="add del mod">
          <ac:chgData name="Neemias Informatica Lima" userId="b77af7bd85500281" providerId="LiveId" clId="{5D8413D4-2C8F-4CC7-8535-72AD15A0C5DC}" dt="2025-11-07T19:46:09.424" v="2144" actId="478"/>
          <ac:picMkLst>
            <pc:docMk/>
            <pc:sldMk cId="3683219421" sldId="282"/>
            <ac:picMk id="5" creationId="{0A016C31-4C46-220F-DAEE-A0600A64B66D}"/>
          </ac:picMkLst>
        </pc:picChg>
        <pc:picChg chg="add mod">
          <ac:chgData name="Neemias Informatica Lima" userId="b77af7bd85500281" providerId="LiveId" clId="{5D8413D4-2C8F-4CC7-8535-72AD15A0C5DC}" dt="2025-11-08T10:47:39.175" v="2880"/>
          <ac:picMkLst>
            <pc:docMk/>
            <pc:sldMk cId="3683219421" sldId="282"/>
            <ac:picMk id="5" creationId="{18EE06C1-A42F-4CE3-D085-065BA6E92599}"/>
          </ac:picMkLst>
        </pc:picChg>
        <pc:picChg chg="add del mod">
          <ac:chgData name="Neemias Informatica Lima" userId="b77af7bd85500281" providerId="LiveId" clId="{5D8413D4-2C8F-4CC7-8535-72AD15A0C5DC}" dt="2025-11-08T10:31:28.402" v="2668" actId="478"/>
          <ac:picMkLst>
            <pc:docMk/>
            <pc:sldMk cId="3683219421" sldId="282"/>
            <ac:picMk id="5" creationId="{EE96BB9B-6EFF-3533-58B1-4A89F0E8AF41}"/>
          </ac:picMkLst>
        </pc:picChg>
        <pc:picChg chg="add del mod">
          <ac:chgData name="Neemias Informatica Lima" userId="b77af7bd85500281" providerId="LiveId" clId="{5D8413D4-2C8F-4CC7-8535-72AD15A0C5DC}" dt="2025-11-07T12:34:30.512" v="1822" actId="478"/>
          <ac:picMkLst>
            <pc:docMk/>
            <pc:sldMk cId="3683219421" sldId="282"/>
            <ac:picMk id="8" creationId="{6CD4BBA2-CCB6-9D2C-35DF-DD7EC554BF02}"/>
          </ac:picMkLst>
        </pc:picChg>
        <pc:picChg chg="add del mod">
          <ac:chgData name="Neemias Informatica Lima" userId="b77af7bd85500281" providerId="LiveId" clId="{5D8413D4-2C8F-4CC7-8535-72AD15A0C5DC}" dt="2025-11-07T20:07:41.705" v="2414" actId="478"/>
          <ac:picMkLst>
            <pc:docMk/>
            <pc:sldMk cId="3683219421" sldId="282"/>
            <ac:picMk id="8" creationId="{7974248D-1603-292A-A24A-6EB1912E62E4}"/>
          </ac:picMkLst>
        </pc:picChg>
        <pc:picChg chg="add del mod">
          <ac:chgData name="Neemias Informatica Lima" userId="b77af7bd85500281" providerId="LiveId" clId="{5D8413D4-2C8F-4CC7-8535-72AD15A0C5DC}" dt="2025-11-08T10:47:38.602" v="2879" actId="478"/>
          <ac:picMkLst>
            <pc:docMk/>
            <pc:sldMk cId="3683219421" sldId="282"/>
            <ac:picMk id="8" creationId="{974241D1-972B-6E11-7F25-0D8CECB3A856}"/>
          </ac:picMkLst>
        </pc:picChg>
        <pc:picChg chg="add mod">
          <ac:chgData name="Neemias Informatica Lima" userId="b77af7bd85500281" providerId="LiveId" clId="{5D8413D4-2C8F-4CC7-8535-72AD15A0C5DC}" dt="2025-11-04T22:56:58.647" v="81"/>
          <ac:picMkLst>
            <pc:docMk/>
            <pc:sldMk cId="3683219421" sldId="282"/>
            <ac:picMk id="9" creationId="{3C0C349D-5294-B9F2-CD50-BB7D09EED133}"/>
          </ac:picMkLst>
        </pc:picChg>
      </pc:sldChg>
      <pc:sldChg chg="addSp delSp modSp mod">
        <pc:chgData name="Neemias Informatica Lima" userId="b77af7bd85500281" providerId="LiveId" clId="{5D8413D4-2C8F-4CC7-8535-72AD15A0C5DC}" dt="2025-11-08T10:52:18.278" v="2947" actId="20577"/>
        <pc:sldMkLst>
          <pc:docMk/>
          <pc:sldMk cId="3902406419" sldId="283"/>
        </pc:sldMkLst>
        <pc:spChg chg="add del mod">
          <ac:chgData name="Neemias Informatica Lima" userId="b77af7bd85500281" providerId="LiveId" clId="{5D8413D4-2C8F-4CC7-8535-72AD15A0C5DC}" dt="2025-11-07T19:46:14.600" v="2146" actId="478"/>
          <ac:spMkLst>
            <pc:docMk/>
            <pc:sldMk cId="3902406419" sldId="283"/>
            <ac:spMk id="2" creationId="{1AC29B76-4479-F23A-24B3-81EFAE97EA39}"/>
          </ac:spMkLst>
        </pc:spChg>
        <pc:spChg chg="add mod">
          <ac:chgData name="Neemias Informatica Lima" userId="b77af7bd85500281" providerId="LiveId" clId="{5D8413D4-2C8F-4CC7-8535-72AD15A0C5DC}" dt="2025-11-08T10:47:51.223" v="2884"/>
          <ac:spMkLst>
            <pc:docMk/>
            <pc:sldMk cId="3902406419" sldId="283"/>
            <ac:spMk id="2" creationId="{65CB95D2-E92D-DD4C-296B-0D13B9C0FD04}"/>
          </ac:spMkLst>
        </pc:spChg>
        <pc:spChg chg="add del mod">
          <ac:chgData name="Neemias Informatica Lima" userId="b77af7bd85500281" providerId="LiveId" clId="{5D8413D4-2C8F-4CC7-8535-72AD15A0C5DC}" dt="2025-11-08T10:31:34.555" v="2670" actId="478"/>
          <ac:spMkLst>
            <pc:docMk/>
            <pc:sldMk cId="3902406419" sldId="283"/>
            <ac:spMk id="2" creationId="{9AEC37DA-6C17-662B-B224-79AA30F92981}"/>
          </ac:spMkLst>
        </pc:spChg>
        <pc:spChg chg="add del mod">
          <ac:chgData name="Neemias Informatica Lima" userId="b77af7bd85500281" providerId="LiveId" clId="{5D8413D4-2C8F-4CC7-8535-72AD15A0C5DC}" dt="2025-11-07T19:46:14.600" v="2146" actId="478"/>
          <ac:spMkLst>
            <pc:docMk/>
            <pc:sldMk cId="3902406419" sldId="283"/>
            <ac:spMk id="3" creationId="{2268AB72-6F67-3437-9642-867FB202312B}"/>
          </ac:spMkLst>
        </pc:spChg>
        <pc:spChg chg="add mod">
          <ac:chgData name="Neemias Informatica Lima" userId="b77af7bd85500281" providerId="LiveId" clId="{5D8413D4-2C8F-4CC7-8535-72AD15A0C5DC}" dt="2025-11-08T10:47:51.223" v="2884"/>
          <ac:spMkLst>
            <pc:docMk/>
            <pc:sldMk cId="3902406419" sldId="283"/>
            <ac:spMk id="3" creationId="{778CD18C-FF52-D6AD-3E8E-D3051507A8FA}"/>
          </ac:spMkLst>
        </pc:spChg>
        <pc:spChg chg="add del mod">
          <ac:chgData name="Neemias Informatica Lima" userId="b77af7bd85500281" providerId="LiveId" clId="{5D8413D4-2C8F-4CC7-8535-72AD15A0C5DC}" dt="2025-11-08T10:31:34.555" v="2670" actId="478"/>
          <ac:spMkLst>
            <pc:docMk/>
            <pc:sldMk cId="3902406419" sldId="283"/>
            <ac:spMk id="3" creationId="{847279F0-57A0-988A-DEAD-B110944C8418}"/>
          </ac:spMkLst>
        </pc:spChg>
        <pc:spChg chg="add del mod">
          <ac:chgData name="Neemias Informatica Lima" userId="b77af7bd85500281" providerId="LiveId" clId="{5D8413D4-2C8F-4CC7-8535-72AD15A0C5DC}" dt="2025-11-07T20:07:48.570" v="2416" actId="478"/>
          <ac:spMkLst>
            <pc:docMk/>
            <pc:sldMk cId="3902406419" sldId="283"/>
            <ac:spMk id="5" creationId="{8377CE2F-1FE3-FE52-8387-B871EEEB467B}"/>
          </ac:spMkLst>
        </pc:spChg>
        <pc:spChg chg="add del mod">
          <ac:chgData name="Neemias Informatica Lima" userId="b77af7bd85500281" providerId="LiveId" clId="{5D8413D4-2C8F-4CC7-8535-72AD15A0C5DC}" dt="2025-11-08T10:47:50.865" v="2883" actId="478"/>
          <ac:spMkLst>
            <pc:docMk/>
            <pc:sldMk cId="3902406419" sldId="283"/>
            <ac:spMk id="5" creationId="{D2414892-1959-8E14-62EF-4462EAB3A5C6}"/>
          </ac:spMkLst>
        </pc:spChg>
        <pc:spChg chg="add del mod">
          <ac:chgData name="Neemias Informatica Lima" userId="b77af7bd85500281" providerId="LiveId" clId="{5D8413D4-2C8F-4CC7-8535-72AD15A0C5DC}" dt="2025-11-07T12:34:37.824" v="1824" actId="478"/>
          <ac:spMkLst>
            <pc:docMk/>
            <pc:sldMk cId="3902406419" sldId="283"/>
            <ac:spMk id="5" creationId="{F1C2F631-FA40-8921-4B64-7773A5E9B854}"/>
          </ac:spMkLst>
        </pc:spChg>
        <pc:spChg chg="add del mod">
          <ac:chgData name="Neemias Informatica Lima" userId="b77af7bd85500281" providerId="LiveId" clId="{5D8413D4-2C8F-4CC7-8535-72AD15A0C5DC}" dt="2025-11-08T10:47:50.865" v="2883" actId="478"/>
          <ac:spMkLst>
            <pc:docMk/>
            <pc:sldMk cId="3902406419" sldId="283"/>
            <ac:spMk id="6" creationId="{0E38D6A1-CB1A-3F16-47C5-9677837BB1D8}"/>
          </ac:spMkLst>
        </pc:spChg>
        <pc:spChg chg="add del mod">
          <ac:chgData name="Neemias Informatica Lima" userId="b77af7bd85500281" providerId="LiveId" clId="{5D8413D4-2C8F-4CC7-8535-72AD15A0C5DC}" dt="2025-11-07T20:07:48.570" v="2416" actId="478"/>
          <ac:spMkLst>
            <pc:docMk/>
            <pc:sldMk cId="3902406419" sldId="283"/>
            <ac:spMk id="6" creationId="{401B6480-CF26-9DD8-82A4-AF78E28AE8B3}"/>
          </ac:spMkLst>
        </pc:spChg>
        <pc:spChg chg="add del mod">
          <ac:chgData name="Neemias Informatica Lima" userId="b77af7bd85500281" providerId="LiveId" clId="{5D8413D4-2C8F-4CC7-8535-72AD15A0C5DC}" dt="2025-11-07T12:34:37.824" v="1824" actId="478"/>
          <ac:spMkLst>
            <pc:docMk/>
            <pc:sldMk cId="3902406419" sldId="283"/>
            <ac:spMk id="6" creationId="{591B3147-F270-B5A4-4AA5-86029E50F8D6}"/>
          </ac:spMkLst>
        </pc:spChg>
        <pc:spChg chg="mod">
          <ac:chgData name="Neemias Informatica Lima" userId="b77af7bd85500281" providerId="LiveId" clId="{5D8413D4-2C8F-4CC7-8535-72AD15A0C5DC}" dt="2025-11-08T10:51:40.637" v="2935"/>
          <ac:spMkLst>
            <pc:docMk/>
            <pc:sldMk cId="3902406419" sldId="283"/>
            <ac:spMk id="14" creationId="{00000000-0000-0000-0000-000000000000}"/>
          </ac:spMkLst>
        </pc:spChg>
        <pc:spChg chg="mod">
          <ac:chgData name="Neemias Informatica Lima" userId="b77af7bd85500281" providerId="LiveId" clId="{5D8413D4-2C8F-4CC7-8535-72AD15A0C5DC}" dt="2025-11-08T10:52:18.278" v="2947" actId="20577"/>
          <ac:spMkLst>
            <pc:docMk/>
            <pc:sldMk cId="3902406419" sldId="283"/>
            <ac:spMk id="15" creationId="{D5C09FDA-172B-4732-BD2E-A9BBEF8B191B}"/>
          </ac:spMkLst>
        </pc:spChg>
        <pc:picChg chg="add del mod">
          <ac:chgData name="Neemias Informatica Lima" userId="b77af7bd85500281" providerId="LiveId" clId="{5D8413D4-2C8F-4CC7-8535-72AD15A0C5DC}" dt="2025-11-07T19:46:14.600" v="2146" actId="478"/>
          <ac:picMkLst>
            <pc:docMk/>
            <pc:sldMk cId="3902406419" sldId="283"/>
            <ac:picMk id="4" creationId="{304FF3B7-D5D2-C417-B882-C9545FC5F1ED}"/>
          </ac:picMkLst>
        </pc:picChg>
        <pc:picChg chg="add mod">
          <ac:chgData name="Neemias Informatica Lima" userId="b77af7bd85500281" providerId="LiveId" clId="{5D8413D4-2C8F-4CC7-8535-72AD15A0C5DC}" dt="2025-11-08T10:47:51.223" v="2884"/>
          <ac:picMkLst>
            <pc:docMk/>
            <pc:sldMk cId="3902406419" sldId="283"/>
            <ac:picMk id="4" creationId="{32A19806-E77C-2CCC-2519-D6682EF7A296}"/>
          </ac:picMkLst>
        </pc:picChg>
        <pc:picChg chg="add del mod">
          <ac:chgData name="Neemias Informatica Lima" userId="b77af7bd85500281" providerId="LiveId" clId="{5D8413D4-2C8F-4CC7-8535-72AD15A0C5DC}" dt="2025-11-08T10:31:34.555" v="2670" actId="478"/>
          <ac:picMkLst>
            <pc:docMk/>
            <pc:sldMk cId="3902406419" sldId="283"/>
            <ac:picMk id="4" creationId="{F8DCD0D0-0EC9-2D9D-9FA0-157C5B087F50}"/>
          </ac:picMkLst>
        </pc:picChg>
        <pc:picChg chg="add del mod">
          <ac:chgData name="Neemias Informatica Lima" userId="b77af7bd85500281" providerId="LiveId" clId="{5D8413D4-2C8F-4CC7-8535-72AD15A0C5DC}" dt="2025-11-07T20:07:48.570" v="2416" actId="478"/>
          <ac:picMkLst>
            <pc:docMk/>
            <pc:sldMk cId="3902406419" sldId="283"/>
            <ac:picMk id="7" creationId="{3BCD4C36-F801-4F83-5BE0-587D840F135D}"/>
          </ac:picMkLst>
        </pc:picChg>
        <pc:picChg chg="add del mod">
          <ac:chgData name="Neemias Informatica Lima" userId="b77af7bd85500281" providerId="LiveId" clId="{5D8413D4-2C8F-4CC7-8535-72AD15A0C5DC}" dt="2025-11-07T12:34:37.824" v="1824" actId="478"/>
          <ac:picMkLst>
            <pc:docMk/>
            <pc:sldMk cId="3902406419" sldId="283"/>
            <ac:picMk id="7" creationId="{667A682E-07E6-A2E2-E1B2-EF354766BBDD}"/>
          </ac:picMkLst>
        </pc:picChg>
        <pc:picChg chg="add del mod">
          <ac:chgData name="Neemias Informatica Lima" userId="b77af7bd85500281" providerId="LiveId" clId="{5D8413D4-2C8F-4CC7-8535-72AD15A0C5DC}" dt="2025-11-08T10:47:50.865" v="2883" actId="478"/>
          <ac:picMkLst>
            <pc:docMk/>
            <pc:sldMk cId="3902406419" sldId="283"/>
            <ac:picMk id="7" creationId="{B904C529-4F98-CA9C-A7C8-945402B44D7F}"/>
          </ac:picMkLst>
        </pc:picChg>
        <pc:picChg chg="add mod">
          <ac:chgData name="Neemias Informatica Lima" userId="b77af7bd85500281" providerId="LiveId" clId="{5D8413D4-2C8F-4CC7-8535-72AD15A0C5DC}" dt="2025-11-04T22:57:08.225" v="83"/>
          <ac:picMkLst>
            <pc:docMk/>
            <pc:sldMk cId="3902406419" sldId="283"/>
            <ac:picMk id="8" creationId="{916F47E9-0573-8EAF-7B29-3EFCDE0DE04B}"/>
          </ac:picMkLst>
        </pc:picChg>
      </pc:sldChg>
      <pc:sldChg chg="addSp delSp modSp mod">
        <pc:chgData name="Neemias Informatica Lima" userId="b77af7bd85500281" providerId="LiveId" clId="{5D8413D4-2C8F-4CC7-8535-72AD15A0C5DC}" dt="2025-11-08T10:53:42.052" v="2974" actId="20577"/>
        <pc:sldMkLst>
          <pc:docMk/>
          <pc:sldMk cId="2424059023" sldId="284"/>
        </pc:sldMkLst>
        <pc:spChg chg="add del mod">
          <ac:chgData name="Neemias Informatica Lima" userId="b77af7bd85500281" providerId="LiveId" clId="{5D8413D4-2C8F-4CC7-8535-72AD15A0C5DC}" dt="2025-11-07T19:46:55.288" v="2148" actId="478"/>
          <ac:spMkLst>
            <pc:docMk/>
            <pc:sldMk cId="2424059023" sldId="284"/>
            <ac:spMk id="2" creationId="{2D82D2F6-844D-322C-1C67-6D39100A607A}"/>
          </ac:spMkLst>
        </pc:spChg>
        <pc:spChg chg="add mod">
          <ac:chgData name="Neemias Informatica Lima" userId="b77af7bd85500281" providerId="LiveId" clId="{5D8413D4-2C8F-4CC7-8535-72AD15A0C5DC}" dt="2025-11-08T10:48:02.528" v="2888"/>
          <ac:spMkLst>
            <pc:docMk/>
            <pc:sldMk cId="2424059023" sldId="284"/>
            <ac:spMk id="2" creationId="{D896E854-FD1D-A73C-37E0-D347AD31DBE0}"/>
          </ac:spMkLst>
        </pc:spChg>
        <pc:spChg chg="add del mod">
          <ac:chgData name="Neemias Informatica Lima" userId="b77af7bd85500281" providerId="LiveId" clId="{5D8413D4-2C8F-4CC7-8535-72AD15A0C5DC}" dt="2025-11-08T10:31:45.972" v="2674" actId="478"/>
          <ac:spMkLst>
            <pc:docMk/>
            <pc:sldMk cId="2424059023" sldId="284"/>
            <ac:spMk id="2" creationId="{D95C08DD-7C9C-0E8E-D917-CC45F4DCB80B}"/>
          </ac:spMkLst>
        </pc:spChg>
        <pc:spChg chg="add del mod">
          <ac:chgData name="Neemias Informatica Lima" userId="b77af7bd85500281" providerId="LiveId" clId="{5D8413D4-2C8F-4CC7-8535-72AD15A0C5DC}" dt="2025-11-07T19:46:55.288" v="2148" actId="478"/>
          <ac:spMkLst>
            <pc:docMk/>
            <pc:sldMk cId="2424059023" sldId="284"/>
            <ac:spMk id="3" creationId="{04D2196D-818E-E8A7-82C5-D3F21AA9955B}"/>
          </ac:spMkLst>
        </pc:spChg>
        <pc:spChg chg="add mod">
          <ac:chgData name="Neemias Informatica Lima" userId="b77af7bd85500281" providerId="LiveId" clId="{5D8413D4-2C8F-4CC7-8535-72AD15A0C5DC}" dt="2025-11-08T10:48:02.528" v="2888"/>
          <ac:spMkLst>
            <pc:docMk/>
            <pc:sldMk cId="2424059023" sldId="284"/>
            <ac:spMk id="3" creationId="{30B328D4-4983-D00C-49AE-91C0D8B57DDB}"/>
          </ac:spMkLst>
        </pc:spChg>
        <pc:spChg chg="add del mod">
          <ac:chgData name="Neemias Informatica Lima" userId="b77af7bd85500281" providerId="LiveId" clId="{5D8413D4-2C8F-4CC7-8535-72AD15A0C5DC}" dt="2025-11-08T10:31:45.972" v="2674" actId="478"/>
          <ac:spMkLst>
            <pc:docMk/>
            <pc:sldMk cId="2424059023" sldId="284"/>
            <ac:spMk id="3" creationId="{56EF9451-B5A8-4B28-1CE5-37FD68176843}"/>
          </ac:spMkLst>
        </pc:spChg>
        <pc:spChg chg="add del mod">
          <ac:chgData name="Neemias Informatica Lima" userId="b77af7bd85500281" providerId="LiveId" clId="{5D8413D4-2C8F-4CC7-8535-72AD15A0C5DC}" dt="2025-11-08T10:48:02.130" v="2887" actId="478"/>
          <ac:spMkLst>
            <pc:docMk/>
            <pc:sldMk cId="2424059023" sldId="284"/>
            <ac:spMk id="5" creationId="{1D18CAA4-DCDD-38C2-AFDB-AFA26CCFACDB}"/>
          </ac:spMkLst>
        </pc:spChg>
        <pc:spChg chg="add del mod">
          <ac:chgData name="Neemias Informatica Lima" userId="b77af7bd85500281" providerId="LiveId" clId="{5D8413D4-2C8F-4CC7-8535-72AD15A0C5DC}" dt="2025-11-07T12:34:49.704" v="1828" actId="478"/>
          <ac:spMkLst>
            <pc:docMk/>
            <pc:sldMk cId="2424059023" sldId="284"/>
            <ac:spMk id="5" creationId="{915C8FCE-2D3E-43D6-249D-FAEBF1BE7A33}"/>
          </ac:spMkLst>
        </pc:spChg>
        <pc:spChg chg="add del mod">
          <ac:chgData name="Neemias Informatica Lima" userId="b77af7bd85500281" providerId="LiveId" clId="{5D8413D4-2C8F-4CC7-8535-72AD15A0C5DC}" dt="2025-11-07T20:08:09.025" v="2420" actId="478"/>
          <ac:spMkLst>
            <pc:docMk/>
            <pc:sldMk cId="2424059023" sldId="284"/>
            <ac:spMk id="5" creationId="{FF0652FF-11DF-D145-AB4C-8C7B3AB83036}"/>
          </ac:spMkLst>
        </pc:spChg>
        <pc:spChg chg="add del mod">
          <ac:chgData name="Neemias Informatica Lima" userId="b77af7bd85500281" providerId="LiveId" clId="{5D8413D4-2C8F-4CC7-8535-72AD15A0C5DC}" dt="2025-11-07T12:34:49.704" v="1828" actId="478"/>
          <ac:spMkLst>
            <pc:docMk/>
            <pc:sldMk cId="2424059023" sldId="284"/>
            <ac:spMk id="6" creationId="{08B8C0CC-B4F3-7E12-F526-CFE1488EB401}"/>
          </ac:spMkLst>
        </pc:spChg>
        <pc:spChg chg="add del mod">
          <ac:chgData name="Neemias Informatica Lima" userId="b77af7bd85500281" providerId="LiveId" clId="{5D8413D4-2C8F-4CC7-8535-72AD15A0C5DC}" dt="2025-11-08T10:48:02.130" v="2887" actId="478"/>
          <ac:spMkLst>
            <pc:docMk/>
            <pc:sldMk cId="2424059023" sldId="284"/>
            <ac:spMk id="6" creationId="{D0220945-AE7D-3270-C8A9-EBD159F1F379}"/>
          </ac:spMkLst>
        </pc:spChg>
        <pc:spChg chg="add del mod">
          <ac:chgData name="Neemias Informatica Lima" userId="b77af7bd85500281" providerId="LiveId" clId="{5D8413D4-2C8F-4CC7-8535-72AD15A0C5DC}" dt="2025-11-07T20:08:09.025" v="2420" actId="478"/>
          <ac:spMkLst>
            <pc:docMk/>
            <pc:sldMk cId="2424059023" sldId="284"/>
            <ac:spMk id="6" creationId="{F473EC0C-8DDB-9A46-28D1-4E76B32FC5AA}"/>
          </ac:spMkLst>
        </pc:spChg>
        <pc:spChg chg="mod">
          <ac:chgData name="Neemias Informatica Lima" userId="b77af7bd85500281" providerId="LiveId" clId="{5D8413D4-2C8F-4CC7-8535-72AD15A0C5DC}" dt="2025-11-08T10:53:20.599" v="2966"/>
          <ac:spMkLst>
            <pc:docMk/>
            <pc:sldMk cId="2424059023" sldId="284"/>
            <ac:spMk id="14" creationId="{00000000-0000-0000-0000-000000000000}"/>
          </ac:spMkLst>
        </pc:spChg>
        <pc:spChg chg="mod">
          <ac:chgData name="Neemias Informatica Lima" userId="b77af7bd85500281" providerId="LiveId" clId="{5D8413D4-2C8F-4CC7-8535-72AD15A0C5DC}" dt="2025-11-08T10:53:42.052" v="2974" actId="20577"/>
          <ac:spMkLst>
            <pc:docMk/>
            <pc:sldMk cId="2424059023" sldId="284"/>
            <ac:spMk id="15" creationId="{C3A1BEFC-B9B8-4142-B09F-1F5B330F4265}"/>
          </ac:spMkLst>
        </pc:spChg>
        <pc:picChg chg="add del mod">
          <ac:chgData name="Neemias Informatica Lima" userId="b77af7bd85500281" providerId="LiveId" clId="{5D8413D4-2C8F-4CC7-8535-72AD15A0C5DC}" dt="2025-11-07T19:46:55.288" v="2148" actId="478"/>
          <ac:picMkLst>
            <pc:docMk/>
            <pc:sldMk cId="2424059023" sldId="284"/>
            <ac:picMk id="4" creationId="{26C11E25-40F9-FB85-1106-CD384AA8A41C}"/>
          </ac:picMkLst>
        </pc:picChg>
        <pc:picChg chg="add mod">
          <ac:chgData name="Neemias Informatica Lima" userId="b77af7bd85500281" providerId="LiveId" clId="{5D8413D4-2C8F-4CC7-8535-72AD15A0C5DC}" dt="2025-11-08T10:48:02.528" v="2888"/>
          <ac:picMkLst>
            <pc:docMk/>
            <pc:sldMk cId="2424059023" sldId="284"/>
            <ac:picMk id="4" creationId="{650B33BD-49D2-6B23-74CB-3F7856D661C1}"/>
          </ac:picMkLst>
        </pc:picChg>
        <pc:picChg chg="add del mod">
          <ac:chgData name="Neemias Informatica Lima" userId="b77af7bd85500281" providerId="LiveId" clId="{5D8413D4-2C8F-4CC7-8535-72AD15A0C5DC}" dt="2025-11-08T10:31:45.972" v="2674" actId="478"/>
          <ac:picMkLst>
            <pc:docMk/>
            <pc:sldMk cId="2424059023" sldId="284"/>
            <ac:picMk id="4" creationId="{B3AABCF8-FDED-9A0E-A4D2-525473C40C5F}"/>
          </ac:picMkLst>
        </pc:picChg>
        <pc:picChg chg="add del mod">
          <ac:chgData name="Neemias Informatica Lima" userId="b77af7bd85500281" providerId="LiveId" clId="{5D8413D4-2C8F-4CC7-8535-72AD15A0C5DC}" dt="2025-11-07T12:34:49.704" v="1828" actId="478"/>
          <ac:picMkLst>
            <pc:docMk/>
            <pc:sldMk cId="2424059023" sldId="284"/>
            <ac:picMk id="7" creationId="{001F7B30-F2CC-CAF1-05F5-07858EDB5C11}"/>
          </ac:picMkLst>
        </pc:picChg>
        <pc:picChg chg="add del mod">
          <ac:chgData name="Neemias Informatica Lima" userId="b77af7bd85500281" providerId="LiveId" clId="{5D8413D4-2C8F-4CC7-8535-72AD15A0C5DC}" dt="2025-11-07T20:08:09.025" v="2420" actId="478"/>
          <ac:picMkLst>
            <pc:docMk/>
            <pc:sldMk cId="2424059023" sldId="284"/>
            <ac:picMk id="7" creationId="{78B2297B-735A-CBF5-B38B-8D8A23E76AA1}"/>
          </ac:picMkLst>
        </pc:picChg>
        <pc:picChg chg="add del mod">
          <ac:chgData name="Neemias Informatica Lima" userId="b77af7bd85500281" providerId="LiveId" clId="{5D8413D4-2C8F-4CC7-8535-72AD15A0C5DC}" dt="2025-11-08T10:48:02.130" v="2887" actId="478"/>
          <ac:picMkLst>
            <pc:docMk/>
            <pc:sldMk cId="2424059023" sldId="284"/>
            <ac:picMk id="7" creationId="{CF925890-14E4-A5AC-A712-F0655866D779}"/>
          </ac:picMkLst>
        </pc:picChg>
        <pc:picChg chg="add mod">
          <ac:chgData name="Neemias Informatica Lima" userId="b77af7bd85500281" providerId="LiveId" clId="{5D8413D4-2C8F-4CC7-8535-72AD15A0C5DC}" dt="2025-11-04T22:57:23.950" v="87"/>
          <ac:picMkLst>
            <pc:docMk/>
            <pc:sldMk cId="2424059023" sldId="284"/>
            <ac:picMk id="8" creationId="{9E1862E1-186B-285F-7FBE-360465B85441}"/>
          </ac:picMkLst>
        </pc:picChg>
      </pc:sldChg>
      <pc:sldChg chg="addSp delSp modSp mod">
        <pc:chgData name="Neemias Informatica Lima" userId="b77af7bd85500281" providerId="LiveId" clId="{5D8413D4-2C8F-4CC7-8535-72AD15A0C5DC}" dt="2025-11-08T10:55:37.749" v="3001" actId="20577"/>
        <pc:sldMkLst>
          <pc:docMk/>
          <pc:sldMk cId="2241968852" sldId="285"/>
        </pc:sldMkLst>
        <pc:spChg chg="add del mod">
          <ac:chgData name="Neemias Informatica Lima" userId="b77af7bd85500281" providerId="LiveId" clId="{5D8413D4-2C8F-4CC7-8535-72AD15A0C5DC}" dt="2025-11-08T10:31:59.843" v="2678" actId="478"/>
          <ac:spMkLst>
            <pc:docMk/>
            <pc:sldMk cId="2241968852" sldId="285"/>
            <ac:spMk id="2" creationId="{866BB8DF-6E1C-ACD4-9270-5D5916A201F7}"/>
          </ac:spMkLst>
        </pc:spChg>
        <pc:spChg chg="add mod">
          <ac:chgData name="Neemias Informatica Lima" userId="b77af7bd85500281" providerId="LiveId" clId="{5D8413D4-2C8F-4CC7-8535-72AD15A0C5DC}" dt="2025-11-08T10:48:27.422" v="2892"/>
          <ac:spMkLst>
            <pc:docMk/>
            <pc:sldMk cId="2241968852" sldId="285"/>
            <ac:spMk id="2" creationId="{D9785F67-C9D0-1C57-5DA3-309D2EE4B5C5}"/>
          </ac:spMkLst>
        </pc:spChg>
        <pc:spChg chg="add del mod">
          <ac:chgData name="Neemias Informatica Lima" userId="b77af7bd85500281" providerId="LiveId" clId="{5D8413D4-2C8F-4CC7-8535-72AD15A0C5DC}" dt="2025-11-07T19:47:14.457" v="2152" actId="478"/>
          <ac:spMkLst>
            <pc:docMk/>
            <pc:sldMk cId="2241968852" sldId="285"/>
            <ac:spMk id="2" creationId="{E65A2162-DFE0-C620-DAC8-D2C87B85B8D0}"/>
          </ac:spMkLst>
        </pc:spChg>
        <pc:spChg chg="add mod">
          <ac:chgData name="Neemias Informatica Lima" userId="b77af7bd85500281" providerId="LiveId" clId="{5D8413D4-2C8F-4CC7-8535-72AD15A0C5DC}" dt="2025-11-08T10:48:27.422" v="2892"/>
          <ac:spMkLst>
            <pc:docMk/>
            <pc:sldMk cId="2241968852" sldId="285"/>
            <ac:spMk id="3" creationId="{5B6B98CC-D0BF-75C3-09A0-3DCE3AC05C46}"/>
          </ac:spMkLst>
        </pc:spChg>
        <pc:spChg chg="add del mod">
          <ac:chgData name="Neemias Informatica Lima" userId="b77af7bd85500281" providerId="LiveId" clId="{5D8413D4-2C8F-4CC7-8535-72AD15A0C5DC}" dt="2025-11-08T10:31:59.843" v="2678" actId="478"/>
          <ac:spMkLst>
            <pc:docMk/>
            <pc:sldMk cId="2241968852" sldId="285"/>
            <ac:spMk id="3" creationId="{6581E9E0-52E5-110C-4A85-74F37E0FD980}"/>
          </ac:spMkLst>
        </pc:spChg>
        <pc:spChg chg="add del mod">
          <ac:chgData name="Neemias Informatica Lima" userId="b77af7bd85500281" providerId="LiveId" clId="{5D8413D4-2C8F-4CC7-8535-72AD15A0C5DC}" dt="2025-11-07T19:47:14.457" v="2152" actId="478"/>
          <ac:spMkLst>
            <pc:docMk/>
            <pc:sldMk cId="2241968852" sldId="285"/>
            <ac:spMk id="3" creationId="{9F847D01-A797-5C10-E685-B248E41F87B9}"/>
          </ac:spMkLst>
        </pc:spChg>
        <pc:spChg chg="add del mod">
          <ac:chgData name="Neemias Informatica Lima" userId="b77af7bd85500281" providerId="LiveId" clId="{5D8413D4-2C8F-4CC7-8535-72AD15A0C5DC}" dt="2025-11-07T20:08:22.193" v="2424" actId="478"/>
          <ac:spMkLst>
            <pc:docMk/>
            <pc:sldMk cId="2241968852" sldId="285"/>
            <ac:spMk id="5" creationId="{0423BF21-BB77-29BA-324E-57AADCF85145}"/>
          </ac:spMkLst>
        </pc:spChg>
        <pc:spChg chg="add del mod">
          <ac:chgData name="Neemias Informatica Lima" userId="b77af7bd85500281" providerId="LiveId" clId="{5D8413D4-2C8F-4CC7-8535-72AD15A0C5DC}" dt="2025-11-08T10:48:27.097" v="2891" actId="478"/>
          <ac:spMkLst>
            <pc:docMk/>
            <pc:sldMk cId="2241968852" sldId="285"/>
            <ac:spMk id="5" creationId="{6C59E0E9-AB49-0907-0B80-ECAA0479D47F}"/>
          </ac:spMkLst>
        </pc:spChg>
        <pc:spChg chg="add del mod">
          <ac:chgData name="Neemias Informatica Lima" userId="b77af7bd85500281" providerId="LiveId" clId="{5D8413D4-2C8F-4CC7-8535-72AD15A0C5DC}" dt="2025-11-07T12:35:01.920" v="1832" actId="478"/>
          <ac:spMkLst>
            <pc:docMk/>
            <pc:sldMk cId="2241968852" sldId="285"/>
            <ac:spMk id="5" creationId="{B6BFE334-BB11-80EA-C308-9A47842CC62B}"/>
          </ac:spMkLst>
        </pc:spChg>
        <pc:spChg chg="add del mod">
          <ac:chgData name="Neemias Informatica Lima" userId="b77af7bd85500281" providerId="LiveId" clId="{5D8413D4-2C8F-4CC7-8535-72AD15A0C5DC}" dt="2025-11-07T12:35:01.920" v="1832" actId="478"/>
          <ac:spMkLst>
            <pc:docMk/>
            <pc:sldMk cId="2241968852" sldId="285"/>
            <ac:spMk id="6" creationId="{3656D557-C925-1E0F-8593-375FD595EAC3}"/>
          </ac:spMkLst>
        </pc:spChg>
        <pc:spChg chg="add del mod">
          <ac:chgData name="Neemias Informatica Lima" userId="b77af7bd85500281" providerId="LiveId" clId="{5D8413D4-2C8F-4CC7-8535-72AD15A0C5DC}" dt="2025-11-07T20:08:22.193" v="2424" actId="478"/>
          <ac:spMkLst>
            <pc:docMk/>
            <pc:sldMk cId="2241968852" sldId="285"/>
            <ac:spMk id="6" creationId="{589330AB-8C38-795D-6264-818D94E4F2BD}"/>
          </ac:spMkLst>
        </pc:spChg>
        <pc:spChg chg="add del mod">
          <ac:chgData name="Neemias Informatica Lima" userId="b77af7bd85500281" providerId="LiveId" clId="{5D8413D4-2C8F-4CC7-8535-72AD15A0C5DC}" dt="2025-11-08T10:48:27.097" v="2891" actId="478"/>
          <ac:spMkLst>
            <pc:docMk/>
            <pc:sldMk cId="2241968852" sldId="285"/>
            <ac:spMk id="6" creationId="{BBD67A43-793E-97BD-849A-397495E29F0A}"/>
          </ac:spMkLst>
        </pc:spChg>
        <pc:spChg chg="mod">
          <ac:chgData name="Neemias Informatica Lima" userId="b77af7bd85500281" providerId="LiveId" clId="{5D8413D4-2C8F-4CC7-8535-72AD15A0C5DC}" dt="2025-11-08T10:54:44.864" v="2980"/>
          <ac:spMkLst>
            <pc:docMk/>
            <pc:sldMk cId="2241968852" sldId="285"/>
            <ac:spMk id="14" creationId="{00000000-0000-0000-0000-000000000000}"/>
          </ac:spMkLst>
        </pc:spChg>
        <pc:spChg chg="mod">
          <ac:chgData name="Neemias Informatica Lima" userId="b77af7bd85500281" providerId="LiveId" clId="{5D8413D4-2C8F-4CC7-8535-72AD15A0C5DC}" dt="2025-11-08T10:55:37.749" v="3001" actId="20577"/>
          <ac:spMkLst>
            <pc:docMk/>
            <pc:sldMk cId="2241968852" sldId="285"/>
            <ac:spMk id="15" creationId="{0F091E13-8EAD-4FFB-9473-BC74E5ABDC64}"/>
          </ac:spMkLst>
        </pc:spChg>
        <pc:picChg chg="add del mod">
          <ac:chgData name="Neemias Informatica Lima" userId="b77af7bd85500281" providerId="LiveId" clId="{5D8413D4-2C8F-4CC7-8535-72AD15A0C5DC}" dt="2025-11-08T10:31:59.843" v="2678" actId="478"/>
          <ac:picMkLst>
            <pc:docMk/>
            <pc:sldMk cId="2241968852" sldId="285"/>
            <ac:picMk id="4" creationId="{3A2312DA-3056-6EE4-E6AB-E62937F2CCDE}"/>
          </ac:picMkLst>
        </pc:picChg>
        <pc:picChg chg="add del mod">
          <ac:chgData name="Neemias Informatica Lima" userId="b77af7bd85500281" providerId="LiveId" clId="{5D8413D4-2C8F-4CC7-8535-72AD15A0C5DC}" dt="2025-11-07T19:47:14.457" v="2152" actId="478"/>
          <ac:picMkLst>
            <pc:docMk/>
            <pc:sldMk cId="2241968852" sldId="285"/>
            <ac:picMk id="4" creationId="{9BDB6657-301D-B82C-7C00-B5ABD0D2F85D}"/>
          </ac:picMkLst>
        </pc:picChg>
        <pc:picChg chg="add mod">
          <ac:chgData name="Neemias Informatica Lima" userId="b77af7bd85500281" providerId="LiveId" clId="{5D8413D4-2C8F-4CC7-8535-72AD15A0C5DC}" dt="2025-11-08T10:48:27.422" v="2892"/>
          <ac:picMkLst>
            <pc:docMk/>
            <pc:sldMk cId="2241968852" sldId="285"/>
            <ac:picMk id="4" creationId="{A39BECEA-23A8-7AA3-806C-523C7DA7F4E4}"/>
          </ac:picMkLst>
        </pc:picChg>
        <pc:picChg chg="add del mod">
          <ac:chgData name="Neemias Informatica Lima" userId="b77af7bd85500281" providerId="LiveId" clId="{5D8413D4-2C8F-4CC7-8535-72AD15A0C5DC}" dt="2025-11-07T12:35:01.920" v="1832" actId="478"/>
          <ac:picMkLst>
            <pc:docMk/>
            <pc:sldMk cId="2241968852" sldId="285"/>
            <ac:picMk id="7" creationId="{0F38010E-664A-83D3-9D2B-E64E53A1A0B1}"/>
          </ac:picMkLst>
        </pc:picChg>
        <pc:picChg chg="add del mod">
          <ac:chgData name="Neemias Informatica Lima" userId="b77af7bd85500281" providerId="LiveId" clId="{5D8413D4-2C8F-4CC7-8535-72AD15A0C5DC}" dt="2025-11-08T10:48:27.097" v="2891" actId="478"/>
          <ac:picMkLst>
            <pc:docMk/>
            <pc:sldMk cId="2241968852" sldId="285"/>
            <ac:picMk id="7" creationId="{14561009-B77C-D6BF-DC98-057B3D5E3286}"/>
          </ac:picMkLst>
        </pc:picChg>
        <pc:picChg chg="add del mod">
          <ac:chgData name="Neemias Informatica Lima" userId="b77af7bd85500281" providerId="LiveId" clId="{5D8413D4-2C8F-4CC7-8535-72AD15A0C5DC}" dt="2025-11-07T20:08:22.193" v="2424" actId="478"/>
          <ac:picMkLst>
            <pc:docMk/>
            <pc:sldMk cId="2241968852" sldId="285"/>
            <ac:picMk id="7" creationId="{6D8B5077-C187-3DC1-A259-2DAD9E55FDE2}"/>
          </ac:picMkLst>
        </pc:picChg>
        <pc:picChg chg="add mod">
          <ac:chgData name="Neemias Informatica Lima" userId="b77af7bd85500281" providerId="LiveId" clId="{5D8413D4-2C8F-4CC7-8535-72AD15A0C5DC}" dt="2025-11-04T22:57:54.255" v="91"/>
          <ac:picMkLst>
            <pc:docMk/>
            <pc:sldMk cId="2241968852" sldId="285"/>
            <ac:picMk id="8" creationId="{54E6CBF6-7207-C27E-C0B9-B0FDF2E5786C}"/>
          </ac:picMkLst>
        </pc:picChg>
      </pc:sldChg>
      <pc:sldChg chg="addSp delSp modSp mod">
        <pc:chgData name="Neemias Informatica Lima" userId="b77af7bd85500281" providerId="LiveId" clId="{5D8413D4-2C8F-4CC7-8535-72AD15A0C5DC}" dt="2025-11-08T10:57:02.498" v="3026" actId="20577"/>
        <pc:sldMkLst>
          <pc:docMk/>
          <pc:sldMk cId="1959249856" sldId="286"/>
        </pc:sldMkLst>
        <pc:spChg chg="add del mod">
          <ac:chgData name="Neemias Informatica Lima" userId="b77af7bd85500281" providerId="LiveId" clId="{5D8413D4-2C8F-4CC7-8535-72AD15A0C5DC}" dt="2025-11-07T19:47:25.664" v="2156" actId="478"/>
          <ac:spMkLst>
            <pc:docMk/>
            <pc:sldMk cId="1959249856" sldId="286"/>
            <ac:spMk id="2" creationId="{4089C799-7ADF-E8A0-8F9D-367789DCEA9F}"/>
          </ac:spMkLst>
        </pc:spChg>
        <pc:spChg chg="add mod">
          <ac:chgData name="Neemias Informatica Lima" userId="b77af7bd85500281" providerId="LiveId" clId="{5D8413D4-2C8F-4CC7-8535-72AD15A0C5DC}" dt="2025-11-08T10:48:42.887" v="2896"/>
          <ac:spMkLst>
            <pc:docMk/>
            <pc:sldMk cId="1959249856" sldId="286"/>
            <ac:spMk id="2" creationId="{970A22DF-0834-A498-A2AD-DCC271B85EEB}"/>
          </ac:spMkLst>
        </pc:spChg>
        <pc:spChg chg="add del mod">
          <ac:chgData name="Neemias Informatica Lima" userId="b77af7bd85500281" providerId="LiveId" clId="{5D8413D4-2C8F-4CC7-8535-72AD15A0C5DC}" dt="2025-11-08T10:32:12.530" v="2682" actId="478"/>
          <ac:spMkLst>
            <pc:docMk/>
            <pc:sldMk cId="1959249856" sldId="286"/>
            <ac:spMk id="2" creationId="{A3067660-74B1-3B5A-6F6C-8FA66979B82E}"/>
          </ac:spMkLst>
        </pc:spChg>
        <pc:spChg chg="add del mod">
          <ac:chgData name="Neemias Informatica Lima" userId="b77af7bd85500281" providerId="LiveId" clId="{5D8413D4-2C8F-4CC7-8535-72AD15A0C5DC}" dt="2025-11-07T19:47:25.664" v="2156" actId="478"/>
          <ac:spMkLst>
            <pc:docMk/>
            <pc:sldMk cId="1959249856" sldId="286"/>
            <ac:spMk id="3" creationId="{446C9122-717E-FA3C-2B8C-6CF0CF2AEA65}"/>
          </ac:spMkLst>
        </pc:spChg>
        <pc:spChg chg="add mod">
          <ac:chgData name="Neemias Informatica Lima" userId="b77af7bd85500281" providerId="LiveId" clId="{5D8413D4-2C8F-4CC7-8535-72AD15A0C5DC}" dt="2025-11-08T10:48:42.887" v="2896"/>
          <ac:spMkLst>
            <pc:docMk/>
            <pc:sldMk cId="1959249856" sldId="286"/>
            <ac:spMk id="3" creationId="{492164D4-3292-2B32-43A5-E36BAB7FF944}"/>
          </ac:spMkLst>
        </pc:spChg>
        <pc:spChg chg="add del mod">
          <ac:chgData name="Neemias Informatica Lima" userId="b77af7bd85500281" providerId="LiveId" clId="{5D8413D4-2C8F-4CC7-8535-72AD15A0C5DC}" dt="2025-11-08T10:32:12.530" v="2682" actId="478"/>
          <ac:spMkLst>
            <pc:docMk/>
            <pc:sldMk cId="1959249856" sldId="286"/>
            <ac:spMk id="3" creationId="{FE651939-B523-2BCC-6DC9-B34D7673A3E2}"/>
          </ac:spMkLst>
        </pc:spChg>
        <pc:spChg chg="add del mod">
          <ac:chgData name="Neemias Informatica Lima" userId="b77af7bd85500281" providerId="LiveId" clId="{5D8413D4-2C8F-4CC7-8535-72AD15A0C5DC}" dt="2025-11-08T10:48:42.434" v="2895" actId="478"/>
          <ac:spMkLst>
            <pc:docMk/>
            <pc:sldMk cId="1959249856" sldId="286"/>
            <ac:spMk id="5" creationId="{3B92877B-9F0C-0CDA-5615-DAB7DC24937E}"/>
          </ac:spMkLst>
        </pc:spChg>
        <pc:spChg chg="add del mod">
          <ac:chgData name="Neemias Informatica Lima" userId="b77af7bd85500281" providerId="LiveId" clId="{5D8413D4-2C8F-4CC7-8535-72AD15A0C5DC}" dt="2025-11-07T20:08:35.240" v="2428" actId="478"/>
          <ac:spMkLst>
            <pc:docMk/>
            <pc:sldMk cId="1959249856" sldId="286"/>
            <ac:spMk id="5" creationId="{816FE1F3-6463-8239-D04D-07331AFD7F49}"/>
          </ac:spMkLst>
        </pc:spChg>
        <pc:spChg chg="add del mod">
          <ac:chgData name="Neemias Informatica Lima" userId="b77af7bd85500281" providerId="LiveId" clId="{5D8413D4-2C8F-4CC7-8535-72AD15A0C5DC}" dt="2025-11-07T12:35:13.024" v="1836" actId="478"/>
          <ac:spMkLst>
            <pc:docMk/>
            <pc:sldMk cId="1959249856" sldId="286"/>
            <ac:spMk id="5" creationId="{EC9E7884-0F5E-D788-B76B-1B8AED2D4D82}"/>
          </ac:spMkLst>
        </pc:spChg>
        <pc:spChg chg="add del mod">
          <ac:chgData name="Neemias Informatica Lima" userId="b77af7bd85500281" providerId="LiveId" clId="{5D8413D4-2C8F-4CC7-8535-72AD15A0C5DC}" dt="2025-11-07T20:08:35.240" v="2428" actId="478"/>
          <ac:spMkLst>
            <pc:docMk/>
            <pc:sldMk cId="1959249856" sldId="286"/>
            <ac:spMk id="6" creationId="{27A5F309-99B9-FB96-E630-90E440B28326}"/>
          </ac:spMkLst>
        </pc:spChg>
        <pc:spChg chg="add del mod">
          <ac:chgData name="Neemias Informatica Lima" userId="b77af7bd85500281" providerId="LiveId" clId="{5D8413D4-2C8F-4CC7-8535-72AD15A0C5DC}" dt="2025-11-08T10:48:42.434" v="2895" actId="478"/>
          <ac:spMkLst>
            <pc:docMk/>
            <pc:sldMk cId="1959249856" sldId="286"/>
            <ac:spMk id="6" creationId="{8E01314D-075A-8AA4-D904-7CA83F874CAE}"/>
          </ac:spMkLst>
        </pc:spChg>
        <pc:spChg chg="add del mod">
          <ac:chgData name="Neemias Informatica Lima" userId="b77af7bd85500281" providerId="LiveId" clId="{5D8413D4-2C8F-4CC7-8535-72AD15A0C5DC}" dt="2025-11-07T12:35:13.024" v="1836" actId="478"/>
          <ac:spMkLst>
            <pc:docMk/>
            <pc:sldMk cId="1959249856" sldId="286"/>
            <ac:spMk id="6" creationId="{C006C890-78BF-2488-E2BF-65DF99DEBC60}"/>
          </ac:spMkLst>
        </pc:spChg>
        <pc:spChg chg="mod">
          <ac:chgData name="Neemias Informatica Lima" userId="b77af7bd85500281" providerId="LiveId" clId="{5D8413D4-2C8F-4CC7-8535-72AD15A0C5DC}" dt="2025-11-08T10:56:18.002" v="3009"/>
          <ac:spMkLst>
            <pc:docMk/>
            <pc:sldMk cId="1959249856" sldId="286"/>
            <ac:spMk id="14" creationId="{00000000-0000-0000-0000-000000000000}"/>
          </ac:spMkLst>
        </pc:spChg>
        <pc:spChg chg="mod">
          <ac:chgData name="Neemias Informatica Lima" userId="b77af7bd85500281" providerId="LiveId" clId="{5D8413D4-2C8F-4CC7-8535-72AD15A0C5DC}" dt="2025-11-08T10:57:02.498" v="3026" actId="20577"/>
          <ac:spMkLst>
            <pc:docMk/>
            <pc:sldMk cId="1959249856" sldId="286"/>
            <ac:spMk id="15" creationId="{863BB09B-C8C1-4354-BC51-D930C951E507}"/>
          </ac:spMkLst>
        </pc:spChg>
        <pc:picChg chg="add del mod">
          <ac:chgData name="Neemias Informatica Lima" userId="b77af7bd85500281" providerId="LiveId" clId="{5D8413D4-2C8F-4CC7-8535-72AD15A0C5DC}" dt="2025-11-07T19:47:25.664" v="2156" actId="478"/>
          <ac:picMkLst>
            <pc:docMk/>
            <pc:sldMk cId="1959249856" sldId="286"/>
            <ac:picMk id="4" creationId="{698337AD-529D-5AA5-59E7-13239BAFAA02}"/>
          </ac:picMkLst>
        </pc:picChg>
        <pc:picChg chg="add mod">
          <ac:chgData name="Neemias Informatica Lima" userId="b77af7bd85500281" providerId="LiveId" clId="{5D8413D4-2C8F-4CC7-8535-72AD15A0C5DC}" dt="2025-11-08T10:48:42.887" v="2896"/>
          <ac:picMkLst>
            <pc:docMk/>
            <pc:sldMk cId="1959249856" sldId="286"/>
            <ac:picMk id="4" creationId="{8EE5282C-BC87-B1F8-0DC8-B5A1F0038579}"/>
          </ac:picMkLst>
        </pc:picChg>
        <pc:picChg chg="add del mod">
          <ac:chgData name="Neemias Informatica Lima" userId="b77af7bd85500281" providerId="LiveId" clId="{5D8413D4-2C8F-4CC7-8535-72AD15A0C5DC}" dt="2025-11-08T10:32:12.530" v="2682" actId="478"/>
          <ac:picMkLst>
            <pc:docMk/>
            <pc:sldMk cId="1959249856" sldId="286"/>
            <ac:picMk id="4" creationId="{90EF1268-7880-CB00-1AE6-7641ADD01282}"/>
          </ac:picMkLst>
        </pc:picChg>
        <pc:picChg chg="add del mod">
          <ac:chgData name="Neemias Informatica Lima" userId="b77af7bd85500281" providerId="LiveId" clId="{5D8413D4-2C8F-4CC7-8535-72AD15A0C5DC}" dt="2025-11-08T10:48:42.434" v="2895" actId="478"/>
          <ac:picMkLst>
            <pc:docMk/>
            <pc:sldMk cId="1959249856" sldId="286"/>
            <ac:picMk id="7" creationId="{4E6DB0AE-2879-BC9C-9951-A1D5060E6E2A}"/>
          </ac:picMkLst>
        </pc:picChg>
        <pc:picChg chg="add del mod">
          <ac:chgData name="Neemias Informatica Lima" userId="b77af7bd85500281" providerId="LiveId" clId="{5D8413D4-2C8F-4CC7-8535-72AD15A0C5DC}" dt="2025-11-07T20:08:35.240" v="2428" actId="478"/>
          <ac:picMkLst>
            <pc:docMk/>
            <pc:sldMk cId="1959249856" sldId="286"/>
            <ac:picMk id="7" creationId="{D8AA1DA8-5654-FFC2-90B5-E5C7FB7D95D8}"/>
          </ac:picMkLst>
        </pc:picChg>
        <pc:picChg chg="add del mod">
          <ac:chgData name="Neemias Informatica Lima" userId="b77af7bd85500281" providerId="LiveId" clId="{5D8413D4-2C8F-4CC7-8535-72AD15A0C5DC}" dt="2025-11-07T12:35:13.024" v="1836" actId="478"/>
          <ac:picMkLst>
            <pc:docMk/>
            <pc:sldMk cId="1959249856" sldId="286"/>
            <ac:picMk id="7" creationId="{F0F47CF5-C9F1-2E49-34E7-1A07EAD17F8E}"/>
          </ac:picMkLst>
        </pc:picChg>
        <pc:picChg chg="add mod">
          <ac:chgData name="Neemias Informatica Lima" userId="b77af7bd85500281" providerId="LiveId" clId="{5D8413D4-2C8F-4CC7-8535-72AD15A0C5DC}" dt="2025-11-04T22:58:11.990" v="95"/>
          <ac:picMkLst>
            <pc:docMk/>
            <pc:sldMk cId="1959249856" sldId="286"/>
            <ac:picMk id="8" creationId="{E1B69B61-BB2E-C23F-4947-6C893A42289C}"/>
          </ac:picMkLst>
        </pc:picChg>
      </pc:sldChg>
      <pc:sldChg chg="addSp delSp modSp mod">
        <pc:chgData name="Neemias Informatica Lima" userId="b77af7bd85500281" providerId="LiveId" clId="{5D8413D4-2C8F-4CC7-8535-72AD15A0C5DC}" dt="2025-11-08T10:58:44.758" v="3048" actId="20577"/>
        <pc:sldMkLst>
          <pc:docMk/>
          <pc:sldMk cId="2857006406" sldId="287"/>
        </pc:sldMkLst>
        <pc:spChg chg="add del mod">
          <ac:chgData name="Neemias Informatica Lima" userId="b77af7bd85500281" providerId="LiveId" clId="{5D8413D4-2C8F-4CC7-8535-72AD15A0C5DC}" dt="2025-11-07T19:47:41.247" v="2162" actId="478"/>
          <ac:spMkLst>
            <pc:docMk/>
            <pc:sldMk cId="2857006406" sldId="287"/>
            <ac:spMk id="2" creationId="{55EBC134-4E2D-3475-BF04-93959095346D}"/>
          </ac:spMkLst>
        </pc:spChg>
        <pc:spChg chg="add mod">
          <ac:chgData name="Neemias Informatica Lima" userId="b77af7bd85500281" providerId="LiveId" clId="{5D8413D4-2C8F-4CC7-8535-72AD15A0C5DC}" dt="2025-11-08T10:49:08.968" v="2902"/>
          <ac:spMkLst>
            <pc:docMk/>
            <pc:sldMk cId="2857006406" sldId="287"/>
            <ac:spMk id="2" creationId="{A67F9F6B-E831-6314-EF4E-2A1E73D6BF14}"/>
          </ac:spMkLst>
        </pc:spChg>
        <pc:spChg chg="add del mod">
          <ac:chgData name="Neemias Informatica Lima" userId="b77af7bd85500281" providerId="LiveId" clId="{5D8413D4-2C8F-4CC7-8535-72AD15A0C5DC}" dt="2025-11-08T10:32:34.642" v="2688" actId="478"/>
          <ac:spMkLst>
            <pc:docMk/>
            <pc:sldMk cId="2857006406" sldId="287"/>
            <ac:spMk id="2" creationId="{C397BCD1-02C5-EDC8-157C-AD6F12F89616}"/>
          </ac:spMkLst>
        </pc:spChg>
        <pc:spChg chg="add mod">
          <ac:chgData name="Neemias Informatica Lima" userId="b77af7bd85500281" providerId="LiveId" clId="{5D8413D4-2C8F-4CC7-8535-72AD15A0C5DC}" dt="2025-11-08T10:49:08.968" v="2902"/>
          <ac:spMkLst>
            <pc:docMk/>
            <pc:sldMk cId="2857006406" sldId="287"/>
            <ac:spMk id="3" creationId="{79D82379-54A6-C82D-A6D7-0D470C7BED43}"/>
          </ac:spMkLst>
        </pc:spChg>
        <pc:spChg chg="add del mod">
          <ac:chgData name="Neemias Informatica Lima" userId="b77af7bd85500281" providerId="LiveId" clId="{5D8413D4-2C8F-4CC7-8535-72AD15A0C5DC}" dt="2025-11-08T10:32:34.642" v="2688" actId="478"/>
          <ac:spMkLst>
            <pc:docMk/>
            <pc:sldMk cId="2857006406" sldId="287"/>
            <ac:spMk id="3" creationId="{BDCF8F88-13A6-D92C-B368-7BC7EF630877}"/>
          </ac:spMkLst>
        </pc:spChg>
        <pc:spChg chg="add del mod">
          <ac:chgData name="Neemias Informatica Lima" userId="b77af7bd85500281" providerId="LiveId" clId="{5D8413D4-2C8F-4CC7-8535-72AD15A0C5DC}" dt="2025-11-07T19:47:41.247" v="2162" actId="478"/>
          <ac:spMkLst>
            <pc:docMk/>
            <pc:sldMk cId="2857006406" sldId="287"/>
            <ac:spMk id="3" creationId="{E1AAD51A-22B8-6CFF-045E-76E456C9FACE}"/>
          </ac:spMkLst>
        </pc:spChg>
        <pc:spChg chg="add del mod">
          <ac:chgData name="Neemias Informatica Lima" userId="b77af7bd85500281" providerId="LiveId" clId="{5D8413D4-2C8F-4CC7-8535-72AD15A0C5DC}" dt="2025-11-07T12:35:32.168" v="1842" actId="478"/>
          <ac:spMkLst>
            <pc:docMk/>
            <pc:sldMk cId="2857006406" sldId="287"/>
            <ac:spMk id="5" creationId="{197256F5-0C5E-150F-A1FB-892DABF6A9F6}"/>
          </ac:spMkLst>
        </pc:spChg>
        <pc:spChg chg="add del mod">
          <ac:chgData name="Neemias Informatica Lima" userId="b77af7bd85500281" providerId="LiveId" clId="{5D8413D4-2C8F-4CC7-8535-72AD15A0C5DC}" dt="2025-11-08T10:49:08.579" v="2901" actId="478"/>
          <ac:spMkLst>
            <pc:docMk/>
            <pc:sldMk cId="2857006406" sldId="287"/>
            <ac:spMk id="5" creationId="{962944A2-DC62-5040-9299-E317EC6A8383}"/>
          </ac:spMkLst>
        </pc:spChg>
        <pc:spChg chg="add del mod">
          <ac:chgData name="Neemias Informatica Lima" userId="b77af7bd85500281" providerId="LiveId" clId="{5D8413D4-2C8F-4CC7-8535-72AD15A0C5DC}" dt="2025-11-07T20:08:52.241" v="2434" actId="478"/>
          <ac:spMkLst>
            <pc:docMk/>
            <pc:sldMk cId="2857006406" sldId="287"/>
            <ac:spMk id="5" creationId="{C1C6AFE4-E36B-8BBB-18BE-EC23A1CF0D59}"/>
          </ac:spMkLst>
        </pc:spChg>
        <pc:spChg chg="add del mod">
          <ac:chgData name="Neemias Informatica Lima" userId="b77af7bd85500281" providerId="LiveId" clId="{5D8413D4-2C8F-4CC7-8535-72AD15A0C5DC}" dt="2025-11-08T10:49:08.579" v="2901" actId="478"/>
          <ac:spMkLst>
            <pc:docMk/>
            <pc:sldMk cId="2857006406" sldId="287"/>
            <ac:spMk id="6" creationId="{49A3E5BB-C65A-809D-0E39-3DEB4E348DB1}"/>
          </ac:spMkLst>
        </pc:spChg>
        <pc:spChg chg="add del mod">
          <ac:chgData name="Neemias Informatica Lima" userId="b77af7bd85500281" providerId="LiveId" clId="{5D8413D4-2C8F-4CC7-8535-72AD15A0C5DC}" dt="2025-11-07T20:08:52.241" v="2434" actId="478"/>
          <ac:spMkLst>
            <pc:docMk/>
            <pc:sldMk cId="2857006406" sldId="287"/>
            <ac:spMk id="6" creationId="{4A7BC9B9-4B73-D6DD-F29D-337BB599B89A}"/>
          </ac:spMkLst>
        </pc:spChg>
        <pc:spChg chg="add del mod">
          <ac:chgData name="Neemias Informatica Lima" userId="b77af7bd85500281" providerId="LiveId" clId="{5D8413D4-2C8F-4CC7-8535-72AD15A0C5DC}" dt="2025-11-07T12:35:32.168" v="1842" actId="478"/>
          <ac:spMkLst>
            <pc:docMk/>
            <pc:sldMk cId="2857006406" sldId="287"/>
            <ac:spMk id="6" creationId="{9FDA5BEE-EF5D-4CCE-C155-51FD83C616D0}"/>
          </ac:spMkLst>
        </pc:spChg>
        <pc:spChg chg="mod">
          <ac:chgData name="Neemias Informatica Lima" userId="b77af7bd85500281" providerId="LiveId" clId="{5D8413D4-2C8F-4CC7-8535-72AD15A0C5DC}" dt="2025-11-08T10:58:44.758" v="3048" actId="20577"/>
          <ac:spMkLst>
            <pc:docMk/>
            <pc:sldMk cId="2857006406" sldId="287"/>
            <ac:spMk id="16" creationId="{28D68641-D640-4BD7-9D5B-B3803DCCF9B3}"/>
          </ac:spMkLst>
        </pc:spChg>
        <pc:picChg chg="add del mod">
          <ac:chgData name="Neemias Informatica Lima" userId="b77af7bd85500281" providerId="LiveId" clId="{5D8413D4-2C8F-4CC7-8535-72AD15A0C5DC}" dt="2025-11-07T19:47:41.247" v="2162" actId="478"/>
          <ac:picMkLst>
            <pc:docMk/>
            <pc:sldMk cId="2857006406" sldId="287"/>
            <ac:picMk id="4" creationId="{24D99D5A-9849-01B3-BBBA-D6408BEB0AA6}"/>
          </ac:picMkLst>
        </pc:picChg>
        <pc:picChg chg="add mod">
          <ac:chgData name="Neemias Informatica Lima" userId="b77af7bd85500281" providerId="LiveId" clId="{5D8413D4-2C8F-4CC7-8535-72AD15A0C5DC}" dt="2025-11-08T10:49:08.968" v="2902"/>
          <ac:picMkLst>
            <pc:docMk/>
            <pc:sldMk cId="2857006406" sldId="287"/>
            <ac:picMk id="4" creationId="{6560DB62-8AE4-0A03-EE06-D598EBC63ACE}"/>
          </ac:picMkLst>
        </pc:picChg>
        <pc:picChg chg="add del mod">
          <ac:chgData name="Neemias Informatica Lima" userId="b77af7bd85500281" providerId="LiveId" clId="{5D8413D4-2C8F-4CC7-8535-72AD15A0C5DC}" dt="2025-11-08T10:32:34.642" v="2688" actId="478"/>
          <ac:picMkLst>
            <pc:docMk/>
            <pc:sldMk cId="2857006406" sldId="287"/>
            <ac:picMk id="4" creationId="{A4BF0887-11ED-D1D9-C146-EECC8FE68597}"/>
          </ac:picMkLst>
        </pc:picChg>
        <pc:picChg chg="add del mod">
          <ac:chgData name="Neemias Informatica Lima" userId="b77af7bd85500281" providerId="LiveId" clId="{5D8413D4-2C8F-4CC7-8535-72AD15A0C5DC}" dt="2025-11-08T10:49:08.579" v="2901" actId="478"/>
          <ac:picMkLst>
            <pc:docMk/>
            <pc:sldMk cId="2857006406" sldId="287"/>
            <ac:picMk id="7" creationId="{18CAE7EC-E82F-37ED-7E0D-1C4BE74AF57C}"/>
          </ac:picMkLst>
        </pc:picChg>
        <pc:picChg chg="add del mod">
          <ac:chgData name="Neemias Informatica Lima" userId="b77af7bd85500281" providerId="LiveId" clId="{5D8413D4-2C8F-4CC7-8535-72AD15A0C5DC}" dt="2025-11-07T20:08:52.241" v="2434" actId="478"/>
          <ac:picMkLst>
            <pc:docMk/>
            <pc:sldMk cId="2857006406" sldId="287"/>
            <ac:picMk id="7" creationId="{8D00DCF7-8572-C1B0-706B-FF689A518487}"/>
          </ac:picMkLst>
        </pc:picChg>
        <pc:picChg chg="add del mod">
          <ac:chgData name="Neemias Informatica Lima" userId="b77af7bd85500281" providerId="LiveId" clId="{5D8413D4-2C8F-4CC7-8535-72AD15A0C5DC}" dt="2025-11-07T12:35:32.168" v="1842" actId="478"/>
          <ac:picMkLst>
            <pc:docMk/>
            <pc:sldMk cId="2857006406" sldId="287"/>
            <ac:picMk id="7" creationId="{A827F9C4-3ABF-C650-90A8-7BF86153E50D}"/>
          </ac:picMkLst>
        </pc:picChg>
        <pc:picChg chg="add mod">
          <ac:chgData name="Neemias Informatica Lima" userId="b77af7bd85500281" providerId="LiveId" clId="{5D8413D4-2C8F-4CC7-8535-72AD15A0C5DC}" dt="2025-11-04T22:59:18.983" v="101"/>
          <ac:picMkLst>
            <pc:docMk/>
            <pc:sldMk cId="2857006406" sldId="287"/>
            <ac:picMk id="8" creationId="{D14C339F-EA3F-E890-5E9C-19619112C8C6}"/>
          </ac:picMkLst>
        </pc:picChg>
      </pc:sldChg>
      <pc:sldChg chg="addSp delSp modSp mod">
        <pc:chgData name="Neemias Informatica Lima" userId="b77af7bd85500281" providerId="LiveId" clId="{5D8413D4-2C8F-4CC7-8535-72AD15A0C5DC}" dt="2025-11-08T10:50:36.818" v="2922" actId="20577"/>
        <pc:sldMkLst>
          <pc:docMk/>
          <pc:sldMk cId="2630436816" sldId="288"/>
        </pc:sldMkLst>
        <pc:spChg chg="add del mod">
          <ac:chgData name="Neemias Informatica Lima" userId="b77af7bd85500281" providerId="LiveId" clId="{5D8413D4-2C8F-4CC7-8535-72AD15A0C5DC}" dt="2025-11-07T19:46:03.279" v="2142" actId="478"/>
          <ac:spMkLst>
            <pc:docMk/>
            <pc:sldMk cId="2630436816" sldId="288"/>
            <ac:spMk id="2" creationId="{2233941B-C02C-38E0-0941-DBE7A8C45E0E}"/>
          </ac:spMkLst>
        </pc:spChg>
        <pc:spChg chg="add del mod">
          <ac:chgData name="Neemias Informatica Lima" userId="b77af7bd85500281" providerId="LiveId" clId="{5D8413D4-2C8F-4CC7-8535-72AD15A0C5DC}" dt="2025-11-08T10:31:16.969" v="2666" actId="478"/>
          <ac:spMkLst>
            <pc:docMk/>
            <pc:sldMk cId="2630436816" sldId="288"/>
            <ac:spMk id="2" creationId="{C60D13B8-1177-8BA5-2A60-4AC52E4BFCD2}"/>
          </ac:spMkLst>
        </pc:spChg>
        <pc:spChg chg="add mod">
          <ac:chgData name="Neemias Informatica Lima" userId="b77af7bd85500281" providerId="LiveId" clId="{5D8413D4-2C8F-4CC7-8535-72AD15A0C5DC}" dt="2025-11-08T10:47:32.684" v="2878"/>
          <ac:spMkLst>
            <pc:docMk/>
            <pc:sldMk cId="2630436816" sldId="288"/>
            <ac:spMk id="2" creationId="{CD8B8915-3AF8-7C85-27C9-7493476CBC99}"/>
          </ac:spMkLst>
        </pc:spChg>
        <pc:spChg chg="add mod">
          <ac:chgData name="Neemias Informatica Lima" userId="b77af7bd85500281" providerId="LiveId" clId="{5D8413D4-2C8F-4CC7-8535-72AD15A0C5DC}" dt="2025-11-08T10:47:32.684" v="2878"/>
          <ac:spMkLst>
            <pc:docMk/>
            <pc:sldMk cId="2630436816" sldId="288"/>
            <ac:spMk id="3" creationId="{529EA3C0-DD50-E7A4-6DD1-AE78AF2FFF4C}"/>
          </ac:spMkLst>
        </pc:spChg>
        <pc:spChg chg="add del mod">
          <ac:chgData name="Neemias Informatica Lima" userId="b77af7bd85500281" providerId="LiveId" clId="{5D8413D4-2C8F-4CC7-8535-72AD15A0C5DC}" dt="2025-11-08T10:31:16.969" v="2666" actId="478"/>
          <ac:spMkLst>
            <pc:docMk/>
            <pc:sldMk cId="2630436816" sldId="288"/>
            <ac:spMk id="3" creationId="{93A71497-7411-1F2C-0404-993835CB97EA}"/>
          </ac:spMkLst>
        </pc:spChg>
        <pc:spChg chg="add del mod">
          <ac:chgData name="Neemias Informatica Lima" userId="b77af7bd85500281" providerId="LiveId" clId="{5D8413D4-2C8F-4CC7-8535-72AD15A0C5DC}" dt="2025-11-07T19:46:03.279" v="2142" actId="478"/>
          <ac:spMkLst>
            <pc:docMk/>
            <pc:sldMk cId="2630436816" sldId="288"/>
            <ac:spMk id="3" creationId="{F24B0C7A-62C3-90EB-2492-F9D45C2E7F9C}"/>
          </ac:spMkLst>
        </pc:spChg>
        <pc:spChg chg="add del mod">
          <ac:chgData name="Neemias Informatica Lima" userId="b77af7bd85500281" providerId="LiveId" clId="{5D8413D4-2C8F-4CC7-8535-72AD15A0C5DC}" dt="2025-11-08T10:47:32.228" v="2877" actId="478"/>
          <ac:spMkLst>
            <pc:docMk/>
            <pc:sldMk cId="2630436816" sldId="288"/>
            <ac:spMk id="5" creationId="{086EE0A6-41B9-C043-AD99-327EB1C5B971}"/>
          </ac:spMkLst>
        </pc:spChg>
        <pc:spChg chg="add del mod">
          <ac:chgData name="Neemias Informatica Lima" userId="b77af7bd85500281" providerId="LiveId" clId="{5D8413D4-2C8F-4CC7-8535-72AD15A0C5DC}" dt="2025-11-07T12:34:23.864" v="1820" actId="478"/>
          <ac:spMkLst>
            <pc:docMk/>
            <pc:sldMk cId="2630436816" sldId="288"/>
            <ac:spMk id="5" creationId="{1139A10A-F93A-590A-0B03-AD5FA366BA0C}"/>
          </ac:spMkLst>
        </pc:spChg>
        <pc:spChg chg="add del mod">
          <ac:chgData name="Neemias Informatica Lima" userId="b77af7bd85500281" providerId="LiveId" clId="{5D8413D4-2C8F-4CC7-8535-72AD15A0C5DC}" dt="2025-11-07T20:07:33.552" v="2412" actId="478"/>
          <ac:spMkLst>
            <pc:docMk/>
            <pc:sldMk cId="2630436816" sldId="288"/>
            <ac:spMk id="5" creationId="{3949E59E-181B-3F2D-05F4-9668C6256438}"/>
          </ac:spMkLst>
        </pc:spChg>
        <pc:spChg chg="add del mod">
          <ac:chgData name="Neemias Informatica Lima" userId="b77af7bd85500281" providerId="LiveId" clId="{5D8413D4-2C8F-4CC7-8535-72AD15A0C5DC}" dt="2025-11-07T20:07:33.552" v="2412" actId="478"/>
          <ac:spMkLst>
            <pc:docMk/>
            <pc:sldMk cId="2630436816" sldId="288"/>
            <ac:spMk id="6" creationId="{342033E5-C96F-A30D-7514-4D6326C7FD9F}"/>
          </ac:spMkLst>
        </pc:spChg>
        <pc:spChg chg="add del mod">
          <ac:chgData name="Neemias Informatica Lima" userId="b77af7bd85500281" providerId="LiveId" clId="{5D8413D4-2C8F-4CC7-8535-72AD15A0C5DC}" dt="2025-11-07T12:34:23.864" v="1820" actId="478"/>
          <ac:spMkLst>
            <pc:docMk/>
            <pc:sldMk cId="2630436816" sldId="288"/>
            <ac:spMk id="6" creationId="{906D6333-5E93-3F12-3821-D914652FBDC6}"/>
          </ac:spMkLst>
        </pc:spChg>
        <pc:spChg chg="add del mod">
          <ac:chgData name="Neemias Informatica Lima" userId="b77af7bd85500281" providerId="LiveId" clId="{5D8413D4-2C8F-4CC7-8535-72AD15A0C5DC}" dt="2025-11-08T10:47:32.228" v="2877" actId="478"/>
          <ac:spMkLst>
            <pc:docMk/>
            <pc:sldMk cId="2630436816" sldId="288"/>
            <ac:spMk id="6" creationId="{BCF8764B-1D03-D85C-6DCE-F5F88B4A1501}"/>
          </ac:spMkLst>
        </pc:spChg>
        <pc:spChg chg="mod">
          <ac:chgData name="Neemias Informatica Lima" userId="b77af7bd85500281" providerId="LiveId" clId="{5D8413D4-2C8F-4CC7-8535-72AD15A0C5DC}" dt="2025-11-08T10:50:36.818" v="2922" actId="20577"/>
          <ac:spMkLst>
            <pc:docMk/>
            <pc:sldMk cId="2630436816" sldId="288"/>
            <ac:spMk id="13" creationId="{00000000-0000-0000-0000-000000000000}"/>
          </ac:spMkLst>
        </pc:spChg>
        <pc:spChg chg="mod">
          <ac:chgData name="Neemias Informatica Lima" userId="b77af7bd85500281" providerId="LiveId" clId="{5D8413D4-2C8F-4CC7-8535-72AD15A0C5DC}" dt="2025-11-08T10:50:00.868" v="2908"/>
          <ac:spMkLst>
            <pc:docMk/>
            <pc:sldMk cId="2630436816" sldId="288"/>
            <ac:spMk id="14" creationId="{00000000-0000-0000-0000-000000000000}"/>
          </ac:spMkLst>
        </pc:spChg>
        <pc:picChg chg="add del mod">
          <ac:chgData name="Neemias Informatica Lima" userId="b77af7bd85500281" providerId="LiveId" clId="{5D8413D4-2C8F-4CC7-8535-72AD15A0C5DC}" dt="2025-11-08T10:31:16.969" v="2666" actId="478"/>
          <ac:picMkLst>
            <pc:docMk/>
            <pc:sldMk cId="2630436816" sldId="288"/>
            <ac:picMk id="4" creationId="{21B571D7-33D5-D4FC-E2BD-330375F1A073}"/>
          </ac:picMkLst>
        </pc:picChg>
        <pc:picChg chg="add mod">
          <ac:chgData name="Neemias Informatica Lima" userId="b77af7bd85500281" providerId="LiveId" clId="{5D8413D4-2C8F-4CC7-8535-72AD15A0C5DC}" dt="2025-11-08T10:47:32.684" v="2878"/>
          <ac:picMkLst>
            <pc:docMk/>
            <pc:sldMk cId="2630436816" sldId="288"/>
            <ac:picMk id="4" creationId="{5B86019A-3372-BCC2-EEF6-4CADA5AC84DE}"/>
          </ac:picMkLst>
        </pc:picChg>
        <pc:picChg chg="add del mod">
          <ac:chgData name="Neemias Informatica Lima" userId="b77af7bd85500281" providerId="LiveId" clId="{5D8413D4-2C8F-4CC7-8535-72AD15A0C5DC}" dt="2025-11-07T19:46:03.279" v="2142" actId="478"/>
          <ac:picMkLst>
            <pc:docMk/>
            <pc:sldMk cId="2630436816" sldId="288"/>
            <ac:picMk id="4" creationId="{88F86F62-453D-7EE1-EAC6-9A9606EEE3D2}"/>
          </ac:picMkLst>
        </pc:picChg>
        <pc:picChg chg="add del mod">
          <ac:chgData name="Neemias Informatica Lima" userId="b77af7bd85500281" providerId="LiveId" clId="{5D8413D4-2C8F-4CC7-8535-72AD15A0C5DC}" dt="2025-11-07T12:34:23.864" v="1820" actId="478"/>
          <ac:picMkLst>
            <pc:docMk/>
            <pc:sldMk cId="2630436816" sldId="288"/>
            <ac:picMk id="7" creationId="{0F5116A4-1482-E48D-5222-D45779316E7E}"/>
          </ac:picMkLst>
        </pc:picChg>
        <pc:picChg chg="add del mod">
          <ac:chgData name="Neemias Informatica Lima" userId="b77af7bd85500281" providerId="LiveId" clId="{5D8413D4-2C8F-4CC7-8535-72AD15A0C5DC}" dt="2025-11-07T20:07:33.552" v="2412" actId="478"/>
          <ac:picMkLst>
            <pc:docMk/>
            <pc:sldMk cId="2630436816" sldId="288"/>
            <ac:picMk id="7" creationId="{30DCADA4-3D67-6A8B-826D-422580D4DE82}"/>
          </ac:picMkLst>
        </pc:picChg>
        <pc:picChg chg="add del mod">
          <ac:chgData name="Neemias Informatica Lima" userId="b77af7bd85500281" providerId="LiveId" clId="{5D8413D4-2C8F-4CC7-8535-72AD15A0C5DC}" dt="2025-11-08T10:47:32.228" v="2877" actId="478"/>
          <ac:picMkLst>
            <pc:docMk/>
            <pc:sldMk cId="2630436816" sldId="288"/>
            <ac:picMk id="7" creationId="{9CD170DF-3513-D9EA-AE3C-DF02FD5B9F5A}"/>
          </ac:picMkLst>
        </pc:picChg>
        <pc:picChg chg="add mod">
          <ac:chgData name="Neemias Informatica Lima" userId="b77af7bd85500281" providerId="LiveId" clId="{5D8413D4-2C8F-4CC7-8535-72AD15A0C5DC}" dt="2025-11-04T22:56:50.438" v="79"/>
          <ac:picMkLst>
            <pc:docMk/>
            <pc:sldMk cId="2630436816" sldId="288"/>
            <ac:picMk id="8" creationId="{92D554BC-D6DE-B9FF-18E3-2D2C6B8AF89A}"/>
          </ac:picMkLst>
        </pc:picChg>
      </pc:sldChg>
      <pc:sldChg chg="addSp delSp modSp mod">
        <pc:chgData name="Neemias Informatica Lima" userId="b77af7bd85500281" providerId="LiveId" clId="{5D8413D4-2C8F-4CC7-8535-72AD15A0C5DC}" dt="2025-11-08T10:53:03.659" v="2964" actId="6549"/>
        <pc:sldMkLst>
          <pc:docMk/>
          <pc:sldMk cId="3032827026" sldId="289"/>
        </pc:sldMkLst>
        <pc:spChg chg="add del mod">
          <ac:chgData name="Neemias Informatica Lima" userId="b77af7bd85500281" providerId="LiveId" clId="{5D8413D4-2C8F-4CC7-8535-72AD15A0C5DC}" dt="2025-11-08T10:31:40.650" v="2672" actId="478"/>
          <ac:spMkLst>
            <pc:docMk/>
            <pc:sldMk cId="3032827026" sldId="289"/>
            <ac:spMk id="2" creationId="{80B07CFD-820B-0213-06F3-3D1343EF4C5B}"/>
          </ac:spMkLst>
        </pc:spChg>
        <pc:spChg chg="add mod">
          <ac:chgData name="Neemias Informatica Lima" userId="b77af7bd85500281" providerId="LiveId" clId="{5D8413D4-2C8F-4CC7-8535-72AD15A0C5DC}" dt="2025-11-08T10:47:56.880" v="2886"/>
          <ac:spMkLst>
            <pc:docMk/>
            <pc:sldMk cId="3032827026" sldId="289"/>
            <ac:spMk id="2" creationId="{E661A29E-8074-5523-0DE9-2C1CFDB225D1}"/>
          </ac:spMkLst>
        </pc:spChg>
        <pc:spChg chg="add del mod">
          <ac:chgData name="Neemias Informatica Lima" userId="b77af7bd85500281" providerId="LiveId" clId="{5D8413D4-2C8F-4CC7-8535-72AD15A0C5DC}" dt="2025-11-07T19:47:51.864" v="2164" actId="478"/>
          <ac:spMkLst>
            <pc:docMk/>
            <pc:sldMk cId="3032827026" sldId="289"/>
            <ac:spMk id="2" creationId="{EDAF0F47-1E26-6D63-3361-5A9528089C88}"/>
          </ac:spMkLst>
        </pc:spChg>
        <pc:spChg chg="add mod">
          <ac:chgData name="Neemias Informatica Lima" userId="b77af7bd85500281" providerId="LiveId" clId="{5D8413D4-2C8F-4CC7-8535-72AD15A0C5DC}" dt="2025-11-08T10:47:56.880" v="2886"/>
          <ac:spMkLst>
            <pc:docMk/>
            <pc:sldMk cId="3032827026" sldId="289"/>
            <ac:spMk id="3" creationId="{0EBF7B7E-FDD3-E51E-5858-58DE3FA4668E}"/>
          </ac:spMkLst>
        </pc:spChg>
        <pc:spChg chg="add del mod">
          <ac:chgData name="Neemias Informatica Lima" userId="b77af7bd85500281" providerId="LiveId" clId="{5D8413D4-2C8F-4CC7-8535-72AD15A0C5DC}" dt="2025-11-07T19:47:51.864" v="2164" actId="478"/>
          <ac:spMkLst>
            <pc:docMk/>
            <pc:sldMk cId="3032827026" sldId="289"/>
            <ac:spMk id="3" creationId="{98BF5063-0086-7FB5-4271-45CC6796C836}"/>
          </ac:spMkLst>
        </pc:spChg>
        <pc:spChg chg="add del mod">
          <ac:chgData name="Neemias Informatica Lima" userId="b77af7bd85500281" providerId="LiveId" clId="{5D8413D4-2C8F-4CC7-8535-72AD15A0C5DC}" dt="2025-11-08T10:31:40.650" v="2672" actId="478"/>
          <ac:spMkLst>
            <pc:docMk/>
            <pc:sldMk cId="3032827026" sldId="289"/>
            <ac:spMk id="3" creationId="{C3E0D4A9-8BF0-DECD-F87F-4B28EDED6DE6}"/>
          </ac:spMkLst>
        </pc:spChg>
        <pc:spChg chg="add del mod">
          <ac:chgData name="Neemias Informatica Lima" userId="b77af7bd85500281" providerId="LiveId" clId="{5D8413D4-2C8F-4CC7-8535-72AD15A0C5DC}" dt="2025-11-07T20:07:59.641" v="2418" actId="478"/>
          <ac:spMkLst>
            <pc:docMk/>
            <pc:sldMk cId="3032827026" sldId="289"/>
            <ac:spMk id="5" creationId="{4C325127-06D8-67E2-CCB1-0757CA76AA54}"/>
          </ac:spMkLst>
        </pc:spChg>
        <pc:spChg chg="add del mod">
          <ac:chgData name="Neemias Informatica Lima" userId="b77af7bd85500281" providerId="LiveId" clId="{5D8413D4-2C8F-4CC7-8535-72AD15A0C5DC}" dt="2025-11-07T12:34:44.328" v="1826" actId="478"/>
          <ac:spMkLst>
            <pc:docMk/>
            <pc:sldMk cId="3032827026" sldId="289"/>
            <ac:spMk id="5" creationId="{7CED9B57-BD91-E6BB-984D-84E166B3613C}"/>
          </ac:spMkLst>
        </pc:spChg>
        <pc:spChg chg="add del mod">
          <ac:chgData name="Neemias Informatica Lima" userId="b77af7bd85500281" providerId="LiveId" clId="{5D8413D4-2C8F-4CC7-8535-72AD15A0C5DC}" dt="2025-11-08T10:47:56.473" v="2885" actId="478"/>
          <ac:spMkLst>
            <pc:docMk/>
            <pc:sldMk cId="3032827026" sldId="289"/>
            <ac:spMk id="5" creationId="{CC8D74ED-AD33-A5F6-E68F-55AFF6473D25}"/>
          </ac:spMkLst>
        </pc:spChg>
        <pc:spChg chg="add del mod">
          <ac:chgData name="Neemias Informatica Lima" userId="b77af7bd85500281" providerId="LiveId" clId="{5D8413D4-2C8F-4CC7-8535-72AD15A0C5DC}" dt="2025-11-07T12:34:44.328" v="1826" actId="478"/>
          <ac:spMkLst>
            <pc:docMk/>
            <pc:sldMk cId="3032827026" sldId="289"/>
            <ac:spMk id="6" creationId="{16313D18-F0E3-518B-9026-82BBD65B2912}"/>
          </ac:spMkLst>
        </pc:spChg>
        <pc:spChg chg="add del mod">
          <ac:chgData name="Neemias Informatica Lima" userId="b77af7bd85500281" providerId="LiveId" clId="{5D8413D4-2C8F-4CC7-8535-72AD15A0C5DC}" dt="2025-11-07T20:07:59.641" v="2418" actId="478"/>
          <ac:spMkLst>
            <pc:docMk/>
            <pc:sldMk cId="3032827026" sldId="289"/>
            <ac:spMk id="6" creationId="{1F89FA11-3E19-2E50-1C71-87A1CC251BD2}"/>
          </ac:spMkLst>
        </pc:spChg>
        <pc:spChg chg="add del mod">
          <ac:chgData name="Neemias Informatica Lima" userId="b77af7bd85500281" providerId="LiveId" clId="{5D8413D4-2C8F-4CC7-8535-72AD15A0C5DC}" dt="2025-11-08T10:47:56.473" v="2885" actId="478"/>
          <ac:spMkLst>
            <pc:docMk/>
            <pc:sldMk cId="3032827026" sldId="289"/>
            <ac:spMk id="6" creationId="{F245E835-4539-5566-9D31-55F9F1E2149F}"/>
          </ac:spMkLst>
        </pc:spChg>
        <pc:spChg chg="mod">
          <ac:chgData name="Neemias Informatica Lima" userId="b77af7bd85500281" providerId="LiveId" clId="{5D8413D4-2C8F-4CC7-8535-72AD15A0C5DC}" dt="2025-11-08T10:53:03.659" v="2964" actId="6549"/>
          <ac:spMkLst>
            <pc:docMk/>
            <pc:sldMk cId="3032827026" sldId="289"/>
            <ac:spMk id="12" creationId="{A64B78EF-EDA8-421A-88C9-45544BBCA9D1}"/>
          </ac:spMkLst>
        </pc:spChg>
        <pc:spChg chg="mod">
          <ac:chgData name="Neemias Informatica Lima" userId="b77af7bd85500281" providerId="LiveId" clId="{5D8413D4-2C8F-4CC7-8535-72AD15A0C5DC}" dt="2025-11-08T10:51:45.317" v="2937"/>
          <ac:spMkLst>
            <pc:docMk/>
            <pc:sldMk cId="3032827026" sldId="289"/>
            <ac:spMk id="14" creationId="{00000000-0000-0000-0000-000000000000}"/>
          </ac:spMkLst>
        </pc:spChg>
        <pc:picChg chg="add mod">
          <ac:chgData name="Neemias Informatica Lima" userId="b77af7bd85500281" providerId="LiveId" clId="{5D8413D4-2C8F-4CC7-8535-72AD15A0C5DC}" dt="2025-11-08T10:47:56.880" v="2886"/>
          <ac:picMkLst>
            <pc:docMk/>
            <pc:sldMk cId="3032827026" sldId="289"/>
            <ac:picMk id="4" creationId="{01359E44-671D-592C-4FC7-C238A74D5537}"/>
          </ac:picMkLst>
        </pc:picChg>
        <pc:picChg chg="add del mod">
          <ac:chgData name="Neemias Informatica Lima" userId="b77af7bd85500281" providerId="LiveId" clId="{5D8413D4-2C8F-4CC7-8535-72AD15A0C5DC}" dt="2025-11-07T19:47:51.864" v="2164" actId="478"/>
          <ac:picMkLst>
            <pc:docMk/>
            <pc:sldMk cId="3032827026" sldId="289"/>
            <ac:picMk id="4" creationId="{084CA69E-CEF6-8AFD-B8D3-7142F22E76E6}"/>
          </ac:picMkLst>
        </pc:picChg>
        <pc:picChg chg="add del mod">
          <ac:chgData name="Neemias Informatica Lima" userId="b77af7bd85500281" providerId="LiveId" clId="{5D8413D4-2C8F-4CC7-8535-72AD15A0C5DC}" dt="2025-11-08T10:31:40.650" v="2672" actId="478"/>
          <ac:picMkLst>
            <pc:docMk/>
            <pc:sldMk cId="3032827026" sldId="289"/>
            <ac:picMk id="4" creationId="{DEE4FC39-E8E0-9A5F-935C-EB00280D1A34}"/>
          </ac:picMkLst>
        </pc:picChg>
        <pc:picChg chg="add del mod">
          <ac:chgData name="Neemias Informatica Lima" userId="b77af7bd85500281" providerId="LiveId" clId="{5D8413D4-2C8F-4CC7-8535-72AD15A0C5DC}" dt="2025-11-07T12:34:44.328" v="1826" actId="478"/>
          <ac:picMkLst>
            <pc:docMk/>
            <pc:sldMk cId="3032827026" sldId="289"/>
            <ac:picMk id="7" creationId="{01BA99D7-D890-2FFE-CBD3-9DFF1DE948BE}"/>
          </ac:picMkLst>
        </pc:picChg>
        <pc:picChg chg="add del mod">
          <ac:chgData name="Neemias Informatica Lima" userId="b77af7bd85500281" providerId="LiveId" clId="{5D8413D4-2C8F-4CC7-8535-72AD15A0C5DC}" dt="2025-11-08T10:47:56.473" v="2885" actId="478"/>
          <ac:picMkLst>
            <pc:docMk/>
            <pc:sldMk cId="3032827026" sldId="289"/>
            <ac:picMk id="7" creationId="{1197C223-9A8A-5DE3-21D2-7B75D2C27FF5}"/>
          </ac:picMkLst>
        </pc:picChg>
        <pc:picChg chg="add del mod">
          <ac:chgData name="Neemias Informatica Lima" userId="b77af7bd85500281" providerId="LiveId" clId="{5D8413D4-2C8F-4CC7-8535-72AD15A0C5DC}" dt="2025-11-07T20:07:59.641" v="2418" actId="478"/>
          <ac:picMkLst>
            <pc:docMk/>
            <pc:sldMk cId="3032827026" sldId="289"/>
            <ac:picMk id="7" creationId="{36002DE2-CBC7-4BBE-E552-C49B9CAA4EEB}"/>
          </ac:picMkLst>
        </pc:picChg>
        <pc:picChg chg="add mod">
          <ac:chgData name="Neemias Informatica Lima" userId="b77af7bd85500281" providerId="LiveId" clId="{5D8413D4-2C8F-4CC7-8535-72AD15A0C5DC}" dt="2025-11-04T22:57:15.973" v="85"/>
          <ac:picMkLst>
            <pc:docMk/>
            <pc:sldMk cId="3032827026" sldId="289"/>
            <ac:picMk id="8" creationId="{54954760-F384-3BFB-C5FF-5867DA2AC6B6}"/>
          </ac:picMkLst>
        </pc:picChg>
      </pc:sldChg>
      <pc:sldChg chg="addSp delSp modSp mod">
        <pc:chgData name="Neemias Informatica Lima" userId="b77af7bd85500281" providerId="LiveId" clId="{5D8413D4-2C8F-4CC7-8535-72AD15A0C5DC}" dt="2025-11-08T10:54:30.769" v="2978" actId="34807"/>
        <pc:sldMkLst>
          <pc:docMk/>
          <pc:sldMk cId="3772032319" sldId="290"/>
        </pc:sldMkLst>
        <pc:spChg chg="add del mod">
          <ac:chgData name="Neemias Informatica Lima" userId="b77af7bd85500281" providerId="LiveId" clId="{5D8413D4-2C8F-4CC7-8535-72AD15A0C5DC}" dt="2025-11-07T19:47:01.736" v="2150" actId="478"/>
          <ac:spMkLst>
            <pc:docMk/>
            <pc:sldMk cId="3772032319" sldId="290"/>
            <ac:spMk id="2" creationId="{4EB9840B-D468-8348-3EF4-EC3A8C9215CA}"/>
          </ac:spMkLst>
        </pc:spChg>
        <pc:spChg chg="add mod">
          <ac:chgData name="Neemias Informatica Lima" userId="b77af7bd85500281" providerId="LiveId" clId="{5D8413D4-2C8F-4CC7-8535-72AD15A0C5DC}" dt="2025-11-08T10:48:18.453" v="2890"/>
          <ac:spMkLst>
            <pc:docMk/>
            <pc:sldMk cId="3772032319" sldId="290"/>
            <ac:spMk id="2" creationId="{728465F1-38A8-1D60-8A27-C4DB6786D9DF}"/>
          </ac:spMkLst>
        </pc:spChg>
        <pc:spChg chg="add del mod">
          <ac:chgData name="Neemias Informatica Lima" userId="b77af7bd85500281" providerId="LiveId" clId="{5D8413D4-2C8F-4CC7-8535-72AD15A0C5DC}" dt="2025-11-08T10:31:52.426" v="2676" actId="478"/>
          <ac:spMkLst>
            <pc:docMk/>
            <pc:sldMk cId="3772032319" sldId="290"/>
            <ac:spMk id="2" creationId="{A1E4E8EE-6B42-300E-D2D6-3D6CCA8725DB}"/>
          </ac:spMkLst>
        </pc:spChg>
        <pc:spChg chg="add del mod">
          <ac:chgData name="Neemias Informatica Lima" userId="b77af7bd85500281" providerId="LiveId" clId="{5D8413D4-2C8F-4CC7-8535-72AD15A0C5DC}" dt="2025-11-08T10:31:52.426" v="2676" actId="478"/>
          <ac:spMkLst>
            <pc:docMk/>
            <pc:sldMk cId="3772032319" sldId="290"/>
            <ac:spMk id="3" creationId="{0A847F8D-720A-71AB-C779-B185767E8CB6}"/>
          </ac:spMkLst>
        </pc:spChg>
        <pc:spChg chg="add mod">
          <ac:chgData name="Neemias Informatica Lima" userId="b77af7bd85500281" providerId="LiveId" clId="{5D8413D4-2C8F-4CC7-8535-72AD15A0C5DC}" dt="2025-11-08T10:48:18.453" v="2890"/>
          <ac:spMkLst>
            <pc:docMk/>
            <pc:sldMk cId="3772032319" sldId="290"/>
            <ac:spMk id="3" creationId="{6D0C96FD-6967-BC4D-5C9E-13335F078C63}"/>
          </ac:spMkLst>
        </pc:spChg>
        <pc:spChg chg="add del mod">
          <ac:chgData name="Neemias Informatica Lima" userId="b77af7bd85500281" providerId="LiveId" clId="{5D8413D4-2C8F-4CC7-8535-72AD15A0C5DC}" dt="2025-11-07T19:47:01.736" v="2150" actId="478"/>
          <ac:spMkLst>
            <pc:docMk/>
            <pc:sldMk cId="3772032319" sldId="290"/>
            <ac:spMk id="3" creationId="{88D4DB2D-ACF6-04D5-56F9-8A273FB4B376}"/>
          </ac:spMkLst>
        </pc:spChg>
        <pc:spChg chg="add del mod">
          <ac:chgData name="Neemias Informatica Lima" userId="b77af7bd85500281" providerId="LiveId" clId="{5D8413D4-2C8F-4CC7-8535-72AD15A0C5DC}" dt="2025-11-08T10:48:18.120" v="2889" actId="478"/>
          <ac:spMkLst>
            <pc:docMk/>
            <pc:sldMk cId="3772032319" sldId="290"/>
            <ac:spMk id="5" creationId="{140E133E-0033-CF7D-0068-E893661B3B07}"/>
          </ac:spMkLst>
        </pc:spChg>
        <pc:spChg chg="add del mod">
          <ac:chgData name="Neemias Informatica Lima" userId="b77af7bd85500281" providerId="LiveId" clId="{5D8413D4-2C8F-4CC7-8535-72AD15A0C5DC}" dt="2025-11-07T20:08:16.297" v="2422" actId="478"/>
          <ac:spMkLst>
            <pc:docMk/>
            <pc:sldMk cId="3772032319" sldId="290"/>
            <ac:spMk id="5" creationId="{3B3A2587-2AE4-A127-9AE3-964D8B894411}"/>
          </ac:spMkLst>
        </pc:spChg>
        <pc:spChg chg="add del mod">
          <ac:chgData name="Neemias Informatica Lima" userId="b77af7bd85500281" providerId="LiveId" clId="{5D8413D4-2C8F-4CC7-8535-72AD15A0C5DC}" dt="2025-11-07T12:34:55.464" v="1830" actId="478"/>
          <ac:spMkLst>
            <pc:docMk/>
            <pc:sldMk cId="3772032319" sldId="290"/>
            <ac:spMk id="5" creationId="{E4DA442D-8732-C9FD-B738-A1EE24895C2D}"/>
          </ac:spMkLst>
        </pc:spChg>
        <pc:spChg chg="add del mod">
          <ac:chgData name="Neemias Informatica Lima" userId="b77af7bd85500281" providerId="LiveId" clId="{5D8413D4-2C8F-4CC7-8535-72AD15A0C5DC}" dt="2025-11-07T20:08:16.297" v="2422" actId="478"/>
          <ac:spMkLst>
            <pc:docMk/>
            <pc:sldMk cId="3772032319" sldId="290"/>
            <ac:spMk id="6" creationId="{0014DC1F-B232-9FF9-1F9F-6F8B0680C88C}"/>
          </ac:spMkLst>
        </pc:spChg>
        <pc:spChg chg="add del mod">
          <ac:chgData name="Neemias Informatica Lima" userId="b77af7bd85500281" providerId="LiveId" clId="{5D8413D4-2C8F-4CC7-8535-72AD15A0C5DC}" dt="2025-11-07T12:34:55.464" v="1830" actId="478"/>
          <ac:spMkLst>
            <pc:docMk/>
            <pc:sldMk cId="3772032319" sldId="290"/>
            <ac:spMk id="6" creationId="{AD618AAC-D970-217F-8E98-D16234BB69FE}"/>
          </ac:spMkLst>
        </pc:spChg>
        <pc:spChg chg="add del mod">
          <ac:chgData name="Neemias Informatica Lima" userId="b77af7bd85500281" providerId="LiveId" clId="{5D8413D4-2C8F-4CC7-8535-72AD15A0C5DC}" dt="2025-11-08T10:48:18.120" v="2889" actId="478"/>
          <ac:spMkLst>
            <pc:docMk/>
            <pc:sldMk cId="3772032319" sldId="290"/>
            <ac:spMk id="6" creationId="{B95356CA-FBA8-91F7-4A52-6169D48A1988}"/>
          </ac:spMkLst>
        </pc:spChg>
        <pc:spChg chg="mod">
          <ac:chgData name="Neemias Informatica Lima" userId="b77af7bd85500281" providerId="LiveId" clId="{5D8413D4-2C8F-4CC7-8535-72AD15A0C5DC}" dt="2025-11-08T10:54:30.769" v="2978" actId="34807"/>
          <ac:spMkLst>
            <pc:docMk/>
            <pc:sldMk cId="3772032319" sldId="290"/>
            <ac:spMk id="12" creationId="{8D5A143D-15FB-4DFE-B0EC-FEEB77A92B2C}"/>
          </ac:spMkLst>
        </pc:spChg>
        <pc:spChg chg="mod">
          <ac:chgData name="Neemias Informatica Lima" userId="b77af7bd85500281" providerId="LiveId" clId="{5D8413D4-2C8F-4CC7-8535-72AD15A0C5DC}" dt="2025-11-08T10:53:26.142" v="2968"/>
          <ac:spMkLst>
            <pc:docMk/>
            <pc:sldMk cId="3772032319" sldId="290"/>
            <ac:spMk id="14" creationId="{00000000-0000-0000-0000-000000000000}"/>
          </ac:spMkLst>
        </pc:spChg>
        <pc:picChg chg="add mod">
          <ac:chgData name="Neemias Informatica Lima" userId="b77af7bd85500281" providerId="LiveId" clId="{5D8413D4-2C8F-4CC7-8535-72AD15A0C5DC}" dt="2025-11-08T10:48:18.453" v="2890"/>
          <ac:picMkLst>
            <pc:docMk/>
            <pc:sldMk cId="3772032319" sldId="290"/>
            <ac:picMk id="4" creationId="{04051513-BFC7-14BF-41FE-DD434D67CF21}"/>
          </ac:picMkLst>
        </pc:picChg>
        <pc:picChg chg="add del mod">
          <ac:chgData name="Neemias Informatica Lima" userId="b77af7bd85500281" providerId="LiveId" clId="{5D8413D4-2C8F-4CC7-8535-72AD15A0C5DC}" dt="2025-11-08T10:31:52.426" v="2676" actId="478"/>
          <ac:picMkLst>
            <pc:docMk/>
            <pc:sldMk cId="3772032319" sldId="290"/>
            <ac:picMk id="4" creationId="{2BFC44B9-D8CE-6C13-7344-D1C175115FCE}"/>
          </ac:picMkLst>
        </pc:picChg>
        <pc:picChg chg="add del mod">
          <ac:chgData name="Neemias Informatica Lima" userId="b77af7bd85500281" providerId="LiveId" clId="{5D8413D4-2C8F-4CC7-8535-72AD15A0C5DC}" dt="2025-11-07T19:47:01.736" v="2150" actId="478"/>
          <ac:picMkLst>
            <pc:docMk/>
            <pc:sldMk cId="3772032319" sldId="290"/>
            <ac:picMk id="4" creationId="{D960D6D7-EE09-B58D-789E-779DF597940E}"/>
          </ac:picMkLst>
        </pc:picChg>
        <pc:picChg chg="add del mod">
          <ac:chgData name="Neemias Informatica Lima" userId="b77af7bd85500281" providerId="LiveId" clId="{5D8413D4-2C8F-4CC7-8535-72AD15A0C5DC}" dt="2025-11-07T20:08:16.297" v="2422" actId="478"/>
          <ac:picMkLst>
            <pc:docMk/>
            <pc:sldMk cId="3772032319" sldId="290"/>
            <ac:picMk id="7" creationId="{46C22A96-8B71-CC9A-9A69-14342A0E0EC5}"/>
          </ac:picMkLst>
        </pc:picChg>
        <pc:picChg chg="add del mod">
          <ac:chgData name="Neemias Informatica Lima" userId="b77af7bd85500281" providerId="LiveId" clId="{5D8413D4-2C8F-4CC7-8535-72AD15A0C5DC}" dt="2025-11-08T10:48:18.120" v="2889" actId="478"/>
          <ac:picMkLst>
            <pc:docMk/>
            <pc:sldMk cId="3772032319" sldId="290"/>
            <ac:picMk id="7" creationId="{6EFB075F-0C4A-A5CF-2727-A7011F59E8BF}"/>
          </ac:picMkLst>
        </pc:picChg>
        <pc:picChg chg="add del mod">
          <ac:chgData name="Neemias Informatica Lima" userId="b77af7bd85500281" providerId="LiveId" clId="{5D8413D4-2C8F-4CC7-8535-72AD15A0C5DC}" dt="2025-11-07T12:34:55.464" v="1830" actId="478"/>
          <ac:picMkLst>
            <pc:docMk/>
            <pc:sldMk cId="3772032319" sldId="290"/>
            <ac:picMk id="7" creationId="{BD1FCACD-1761-8A08-E8B0-0EAFA4C00FEF}"/>
          </ac:picMkLst>
        </pc:picChg>
        <pc:picChg chg="add mod">
          <ac:chgData name="Neemias Informatica Lima" userId="b77af7bd85500281" providerId="LiveId" clId="{5D8413D4-2C8F-4CC7-8535-72AD15A0C5DC}" dt="2025-11-04T22:57:47.215" v="89"/>
          <ac:picMkLst>
            <pc:docMk/>
            <pc:sldMk cId="3772032319" sldId="290"/>
            <ac:picMk id="8" creationId="{B60C9049-DB89-8EC4-DC76-BCFA03024BC4}"/>
          </ac:picMkLst>
        </pc:picChg>
      </pc:sldChg>
      <pc:sldChg chg="addSp delSp modSp mod">
        <pc:chgData name="Neemias Informatica Lima" userId="b77af7bd85500281" providerId="LiveId" clId="{5D8413D4-2C8F-4CC7-8535-72AD15A0C5DC}" dt="2025-11-08T10:56:08.098" v="3007" actId="20577"/>
        <pc:sldMkLst>
          <pc:docMk/>
          <pc:sldMk cId="1768216317" sldId="291"/>
        </pc:sldMkLst>
        <pc:spChg chg="add del mod">
          <ac:chgData name="Neemias Informatica Lima" userId="b77af7bd85500281" providerId="LiveId" clId="{5D8413D4-2C8F-4CC7-8535-72AD15A0C5DC}" dt="2025-11-08T10:32:05.330" v="2680" actId="478"/>
          <ac:spMkLst>
            <pc:docMk/>
            <pc:sldMk cId="1768216317" sldId="291"/>
            <ac:spMk id="2" creationId="{0B166FA2-40A5-F632-918C-711A4024FBE3}"/>
          </ac:spMkLst>
        </pc:spChg>
        <pc:spChg chg="add mod">
          <ac:chgData name="Neemias Informatica Lima" userId="b77af7bd85500281" providerId="LiveId" clId="{5D8413D4-2C8F-4CC7-8535-72AD15A0C5DC}" dt="2025-11-08T10:48:35.321" v="2894"/>
          <ac:spMkLst>
            <pc:docMk/>
            <pc:sldMk cId="1768216317" sldId="291"/>
            <ac:spMk id="2" creationId="{5626791F-3AE6-1B3A-06A6-5DB979BA591A}"/>
          </ac:spMkLst>
        </pc:spChg>
        <pc:spChg chg="add del mod">
          <ac:chgData name="Neemias Informatica Lima" userId="b77af7bd85500281" providerId="LiveId" clId="{5D8413D4-2C8F-4CC7-8535-72AD15A0C5DC}" dt="2025-11-07T19:47:20.696" v="2154" actId="478"/>
          <ac:spMkLst>
            <pc:docMk/>
            <pc:sldMk cId="1768216317" sldId="291"/>
            <ac:spMk id="2" creationId="{CFC254B5-0186-7B0D-39DE-17B6CEB816B7}"/>
          </ac:spMkLst>
        </pc:spChg>
        <pc:spChg chg="add del mod">
          <ac:chgData name="Neemias Informatica Lima" userId="b77af7bd85500281" providerId="LiveId" clId="{5D8413D4-2C8F-4CC7-8535-72AD15A0C5DC}" dt="2025-11-07T19:47:20.696" v="2154" actId="478"/>
          <ac:spMkLst>
            <pc:docMk/>
            <pc:sldMk cId="1768216317" sldId="291"/>
            <ac:spMk id="3" creationId="{7C4F164B-C5D2-BCD5-0D87-99BF5BD203FB}"/>
          </ac:spMkLst>
        </pc:spChg>
        <pc:spChg chg="add mod">
          <ac:chgData name="Neemias Informatica Lima" userId="b77af7bd85500281" providerId="LiveId" clId="{5D8413D4-2C8F-4CC7-8535-72AD15A0C5DC}" dt="2025-11-08T10:48:35.321" v="2894"/>
          <ac:spMkLst>
            <pc:docMk/>
            <pc:sldMk cId="1768216317" sldId="291"/>
            <ac:spMk id="3" creationId="{C14FC56B-AFB5-8366-5A8A-AECD3C680697}"/>
          </ac:spMkLst>
        </pc:spChg>
        <pc:spChg chg="add del mod">
          <ac:chgData name="Neemias Informatica Lima" userId="b77af7bd85500281" providerId="LiveId" clId="{5D8413D4-2C8F-4CC7-8535-72AD15A0C5DC}" dt="2025-11-08T10:32:05.330" v="2680" actId="478"/>
          <ac:spMkLst>
            <pc:docMk/>
            <pc:sldMk cId="1768216317" sldId="291"/>
            <ac:spMk id="3" creationId="{D2A2DA48-A466-5123-FA5C-4A2D8B1DE79E}"/>
          </ac:spMkLst>
        </pc:spChg>
        <pc:spChg chg="add del mod">
          <ac:chgData name="Neemias Informatica Lima" userId="b77af7bd85500281" providerId="LiveId" clId="{5D8413D4-2C8F-4CC7-8535-72AD15A0C5DC}" dt="2025-11-08T10:48:34.993" v="2893" actId="478"/>
          <ac:spMkLst>
            <pc:docMk/>
            <pc:sldMk cId="1768216317" sldId="291"/>
            <ac:spMk id="5" creationId="{AC5DBF79-5F09-16B9-86CB-19E62166566F}"/>
          </ac:spMkLst>
        </pc:spChg>
        <pc:spChg chg="add del mod">
          <ac:chgData name="Neemias Informatica Lima" userId="b77af7bd85500281" providerId="LiveId" clId="{5D8413D4-2C8F-4CC7-8535-72AD15A0C5DC}" dt="2025-11-07T12:35:07.531" v="1834" actId="478"/>
          <ac:spMkLst>
            <pc:docMk/>
            <pc:sldMk cId="1768216317" sldId="291"/>
            <ac:spMk id="5" creationId="{D0AD5C65-FC5A-6E23-B108-FA040E4BEE89}"/>
          </ac:spMkLst>
        </pc:spChg>
        <pc:spChg chg="add del mod">
          <ac:chgData name="Neemias Informatica Lima" userId="b77af7bd85500281" providerId="LiveId" clId="{5D8413D4-2C8F-4CC7-8535-72AD15A0C5DC}" dt="2025-11-07T20:08:29.428" v="2426" actId="478"/>
          <ac:spMkLst>
            <pc:docMk/>
            <pc:sldMk cId="1768216317" sldId="291"/>
            <ac:spMk id="5" creationId="{F54E1D80-7624-46E6-F7A4-9FE04C77FB58}"/>
          </ac:spMkLst>
        </pc:spChg>
        <pc:spChg chg="add del mod">
          <ac:chgData name="Neemias Informatica Lima" userId="b77af7bd85500281" providerId="LiveId" clId="{5D8413D4-2C8F-4CC7-8535-72AD15A0C5DC}" dt="2025-11-08T10:48:34.993" v="2893" actId="478"/>
          <ac:spMkLst>
            <pc:docMk/>
            <pc:sldMk cId="1768216317" sldId="291"/>
            <ac:spMk id="6" creationId="{0D026F16-6281-6FA6-68DE-AFF7418D2090}"/>
          </ac:spMkLst>
        </pc:spChg>
        <pc:spChg chg="add del mod">
          <ac:chgData name="Neemias Informatica Lima" userId="b77af7bd85500281" providerId="LiveId" clId="{5D8413D4-2C8F-4CC7-8535-72AD15A0C5DC}" dt="2025-11-07T20:08:29.428" v="2426" actId="478"/>
          <ac:spMkLst>
            <pc:docMk/>
            <pc:sldMk cId="1768216317" sldId="291"/>
            <ac:spMk id="6" creationId="{0F92DC45-9BE4-65D2-DD02-78AEE97AD1DD}"/>
          </ac:spMkLst>
        </pc:spChg>
        <pc:spChg chg="add del mod">
          <ac:chgData name="Neemias Informatica Lima" userId="b77af7bd85500281" providerId="LiveId" clId="{5D8413D4-2C8F-4CC7-8535-72AD15A0C5DC}" dt="2025-11-07T12:35:07.531" v="1834" actId="478"/>
          <ac:spMkLst>
            <pc:docMk/>
            <pc:sldMk cId="1768216317" sldId="291"/>
            <ac:spMk id="6" creationId="{E6843C1D-4AD6-7A73-4E2D-4B4B7C276210}"/>
          </ac:spMkLst>
        </pc:spChg>
        <pc:spChg chg="mod">
          <ac:chgData name="Neemias Informatica Lima" userId="b77af7bd85500281" providerId="LiveId" clId="{5D8413D4-2C8F-4CC7-8535-72AD15A0C5DC}" dt="2025-11-08T10:56:08.098" v="3007" actId="20577"/>
          <ac:spMkLst>
            <pc:docMk/>
            <pc:sldMk cId="1768216317" sldId="291"/>
            <ac:spMk id="12" creationId="{FD5EC092-AC81-4728-9A45-4C4BB5B95C65}"/>
          </ac:spMkLst>
        </pc:spChg>
        <pc:spChg chg="mod">
          <ac:chgData name="Neemias Informatica Lima" userId="b77af7bd85500281" providerId="LiveId" clId="{5D8413D4-2C8F-4CC7-8535-72AD15A0C5DC}" dt="2025-11-08T10:54:49.989" v="2982"/>
          <ac:spMkLst>
            <pc:docMk/>
            <pc:sldMk cId="1768216317" sldId="291"/>
            <ac:spMk id="14" creationId="{00000000-0000-0000-0000-000000000000}"/>
          </ac:spMkLst>
        </pc:spChg>
        <pc:picChg chg="add del mod">
          <ac:chgData name="Neemias Informatica Lima" userId="b77af7bd85500281" providerId="LiveId" clId="{5D8413D4-2C8F-4CC7-8535-72AD15A0C5DC}" dt="2025-11-08T10:32:05.330" v="2680" actId="478"/>
          <ac:picMkLst>
            <pc:docMk/>
            <pc:sldMk cId="1768216317" sldId="291"/>
            <ac:picMk id="4" creationId="{3421B2E6-3E5D-FF12-4511-343C4AC3BBFA}"/>
          </ac:picMkLst>
        </pc:picChg>
        <pc:picChg chg="add del mod">
          <ac:chgData name="Neemias Informatica Lima" userId="b77af7bd85500281" providerId="LiveId" clId="{5D8413D4-2C8F-4CC7-8535-72AD15A0C5DC}" dt="2025-11-07T19:47:20.696" v="2154" actId="478"/>
          <ac:picMkLst>
            <pc:docMk/>
            <pc:sldMk cId="1768216317" sldId="291"/>
            <ac:picMk id="4" creationId="{B9514986-95E4-69C7-7296-5FFA3C459320}"/>
          </ac:picMkLst>
        </pc:picChg>
        <pc:picChg chg="add mod">
          <ac:chgData name="Neemias Informatica Lima" userId="b77af7bd85500281" providerId="LiveId" clId="{5D8413D4-2C8F-4CC7-8535-72AD15A0C5DC}" dt="2025-11-08T10:48:35.321" v="2894"/>
          <ac:picMkLst>
            <pc:docMk/>
            <pc:sldMk cId="1768216317" sldId="291"/>
            <ac:picMk id="4" creationId="{CA099FF6-3628-DD9F-3C4A-18DF71307571}"/>
          </ac:picMkLst>
        </pc:picChg>
        <pc:picChg chg="add mod">
          <ac:chgData name="Neemias Informatica Lima" userId="b77af7bd85500281" providerId="LiveId" clId="{5D8413D4-2C8F-4CC7-8535-72AD15A0C5DC}" dt="2025-11-04T22:58:03.510" v="93"/>
          <ac:picMkLst>
            <pc:docMk/>
            <pc:sldMk cId="1768216317" sldId="291"/>
            <ac:picMk id="7" creationId="{4A571CDB-AA4C-7E58-0A54-E7C783460207}"/>
          </ac:picMkLst>
        </pc:picChg>
        <pc:picChg chg="add del mod">
          <ac:chgData name="Neemias Informatica Lima" userId="b77af7bd85500281" providerId="LiveId" clId="{5D8413D4-2C8F-4CC7-8535-72AD15A0C5DC}" dt="2025-11-08T10:48:34.993" v="2893" actId="478"/>
          <ac:picMkLst>
            <pc:docMk/>
            <pc:sldMk cId="1768216317" sldId="291"/>
            <ac:picMk id="8" creationId="{23AFAA0E-8D18-857D-0056-32111973107C}"/>
          </ac:picMkLst>
        </pc:picChg>
        <pc:picChg chg="add del mod">
          <ac:chgData name="Neemias Informatica Lima" userId="b77af7bd85500281" providerId="LiveId" clId="{5D8413D4-2C8F-4CC7-8535-72AD15A0C5DC}" dt="2025-11-07T12:35:07.531" v="1834" actId="478"/>
          <ac:picMkLst>
            <pc:docMk/>
            <pc:sldMk cId="1768216317" sldId="291"/>
            <ac:picMk id="8" creationId="{689C941E-B56E-8E16-8C91-193D3EC5EB52}"/>
          </ac:picMkLst>
        </pc:picChg>
        <pc:picChg chg="add del mod">
          <ac:chgData name="Neemias Informatica Lima" userId="b77af7bd85500281" providerId="LiveId" clId="{5D8413D4-2C8F-4CC7-8535-72AD15A0C5DC}" dt="2025-11-07T20:08:29.428" v="2426" actId="478"/>
          <ac:picMkLst>
            <pc:docMk/>
            <pc:sldMk cId="1768216317" sldId="291"/>
            <ac:picMk id="8" creationId="{FD634618-78AE-B51F-EDA6-FAA45C6C79A3}"/>
          </ac:picMkLst>
        </pc:picChg>
      </pc:sldChg>
      <pc:sldChg chg="addSp delSp modSp mod">
        <pc:chgData name="Neemias Informatica Lima" userId="b77af7bd85500281" providerId="LiveId" clId="{5D8413D4-2C8F-4CC7-8535-72AD15A0C5DC}" dt="2025-11-08T10:57:23.275" v="3032" actId="34807"/>
        <pc:sldMkLst>
          <pc:docMk/>
          <pc:sldMk cId="3757265641" sldId="292"/>
        </pc:sldMkLst>
        <pc:spChg chg="add del mod">
          <ac:chgData name="Neemias Informatica Lima" userId="b77af7bd85500281" providerId="LiveId" clId="{5D8413D4-2C8F-4CC7-8535-72AD15A0C5DC}" dt="2025-11-07T19:47:31.255" v="2158" actId="478"/>
          <ac:spMkLst>
            <pc:docMk/>
            <pc:sldMk cId="3757265641" sldId="292"/>
            <ac:spMk id="2" creationId="{6722AB16-62BA-CBC8-E535-661A662C80D5}"/>
          </ac:spMkLst>
        </pc:spChg>
        <pc:spChg chg="add mod">
          <ac:chgData name="Neemias Informatica Lima" userId="b77af7bd85500281" providerId="LiveId" clId="{5D8413D4-2C8F-4CC7-8535-72AD15A0C5DC}" dt="2025-11-08T10:48:49.639" v="2898"/>
          <ac:spMkLst>
            <pc:docMk/>
            <pc:sldMk cId="3757265641" sldId="292"/>
            <ac:spMk id="2" creationId="{8BA9D7FB-6D4C-2AE1-E237-789D424A3E3B}"/>
          </ac:spMkLst>
        </pc:spChg>
        <pc:spChg chg="add del mod">
          <ac:chgData name="Neemias Informatica Lima" userId="b77af7bd85500281" providerId="LiveId" clId="{5D8413D4-2C8F-4CC7-8535-72AD15A0C5DC}" dt="2025-11-08T10:32:22.355" v="2684" actId="478"/>
          <ac:spMkLst>
            <pc:docMk/>
            <pc:sldMk cId="3757265641" sldId="292"/>
            <ac:spMk id="2" creationId="{F4027669-5E0D-DC38-6EC7-7347F33EC554}"/>
          </ac:spMkLst>
        </pc:spChg>
        <pc:spChg chg="add del mod">
          <ac:chgData name="Neemias Informatica Lima" userId="b77af7bd85500281" providerId="LiveId" clId="{5D8413D4-2C8F-4CC7-8535-72AD15A0C5DC}" dt="2025-11-08T10:32:22.355" v="2684" actId="478"/>
          <ac:spMkLst>
            <pc:docMk/>
            <pc:sldMk cId="3757265641" sldId="292"/>
            <ac:spMk id="3" creationId="{3434BE80-8D93-38C1-9C80-A642207E18C5}"/>
          </ac:spMkLst>
        </pc:spChg>
        <pc:spChg chg="add del mod">
          <ac:chgData name="Neemias Informatica Lima" userId="b77af7bd85500281" providerId="LiveId" clId="{5D8413D4-2C8F-4CC7-8535-72AD15A0C5DC}" dt="2025-11-07T19:47:31.255" v="2158" actId="478"/>
          <ac:spMkLst>
            <pc:docMk/>
            <pc:sldMk cId="3757265641" sldId="292"/>
            <ac:spMk id="3" creationId="{C4A971ED-C9BF-746F-3841-AEA214EEB9B8}"/>
          </ac:spMkLst>
        </pc:spChg>
        <pc:spChg chg="add mod">
          <ac:chgData name="Neemias Informatica Lima" userId="b77af7bd85500281" providerId="LiveId" clId="{5D8413D4-2C8F-4CC7-8535-72AD15A0C5DC}" dt="2025-11-08T10:48:49.639" v="2898"/>
          <ac:spMkLst>
            <pc:docMk/>
            <pc:sldMk cId="3757265641" sldId="292"/>
            <ac:spMk id="3" creationId="{C7417662-EDBE-58F6-1C36-BC96B41E207E}"/>
          </ac:spMkLst>
        </pc:spChg>
        <pc:spChg chg="add del mod">
          <ac:chgData name="Neemias Informatica Lima" userId="b77af7bd85500281" providerId="LiveId" clId="{5D8413D4-2C8F-4CC7-8535-72AD15A0C5DC}" dt="2025-11-07T12:35:19.160" v="1838" actId="478"/>
          <ac:spMkLst>
            <pc:docMk/>
            <pc:sldMk cId="3757265641" sldId="292"/>
            <ac:spMk id="5" creationId="{3F2EB050-00F4-E0EC-286A-6B49EF67F658}"/>
          </ac:spMkLst>
        </pc:spChg>
        <pc:spChg chg="add del mod">
          <ac:chgData name="Neemias Informatica Lima" userId="b77af7bd85500281" providerId="LiveId" clId="{5D8413D4-2C8F-4CC7-8535-72AD15A0C5DC}" dt="2025-11-08T10:48:49.314" v="2897" actId="478"/>
          <ac:spMkLst>
            <pc:docMk/>
            <pc:sldMk cId="3757265641" sldId="292"/>
            <ac:spMk id="5" creationId="{A3A1BF39-81C1-7775-22D5-C51F8A29F5B4}"/>
          </ac:spMkLst>
        </pc:spChg>
        <pc:spChg chg="add del mod">
          <ac:chgData name="Neemias Informatica Lima" userId="b77af7bd85500281" providerId="LiveId" clId="{5D8413D4-2C8F-4CC7-8535-72AD15A0C5DC}" dt="2025-11-07T20:08:40.609" v="2430" actId="478"/>
          <ac:spMkLst>
            <pc:docMk/>
            <pc:sldMk cId="3757265641" sldId="292"/>
            <ac:spMk id="5" creationId="{AB1A4161-C0C4-426C-1266-D96BD919C44C}"/>
          </ac:spMkLst>
        </pc:spChg>
        <pc:spChg chg="add del mod">
          <ac:chgData name="Neemias Informatica Lima" userId="b77af7bd85500281" providerId="LiveId" clId="{5D8413D4-2C8F-4CC7-8535-72AD15A0C5DC}" dt="2025-11-07T12:35:19.160" v="1838" actId="478"/>
          <ac:spMkLst>
            <pc:docMk/>
            <pc:sldMk cId="3757265641" sldId="292"/>
            <ac:spMk id="6" creationId="{36253701-478F-2767-FA4D-1DFF4D4EBD95}"/>
          </ac:spMkLst>
        </pc:spChg>
        <pc:spChg chg="add del mod">
          <ac:chgData name="Neemias Informatica Lima" userId="b77af7bd85500281" providerId="LiveId" clId="{5D8413D4-2C8F-4CC7-8535-72AD15A0C5DC}" dt="2025-11-07T20:08:40.609" v="2430" actId="478"/>
          <ac:spMkLst>
            <pc:docMk/>
            <pc:sldMk cId="3757265641" sldId="292"/>
            <ac:spMk id="6" creationId="{649D9839-D84D-87E8-6556-6EDD3202557B}"/>
          </ac:spMkLst>
        </pc:spChg>
        <pc:spChg chg="add del mod">
          <ac:chgData name="Neemias Informatica Lima" userId="b77af7bd85500281" providerId="LiveId" clId="{5D8413D4-2C8F-4CC7-8535-72AD15A0C5DC}" dt="2025-11-08T10:48:49.314" v="2897" actId="478"/>
          <ac:spMkLst>
            <pc:docMk/>
            <pc:sldMk cId="3757265641" sldId="292"/>
            <ac:spMk id="6" creationId="{C4F7C652-AD48-38F3-68F6-69AEA6143234}"/>
          </ac:spMkLst>
        </pc:spChg>
        <pc:spChg chg="mod">
          <ac:chgData name="Neemias Informatica Lima" userId="b77af7bd85500281" providerId="LiveId" clId="{5D8413D4-2C8F-4CC7-8535-72AD15A0C5DC}" dt="2025-11-08T10:57:23.275" v="3032" actId="34807"/>
          <ac:spMkLst>
            <pc:docMk/>
            <pc:sldMk cId="3757265641" sldId="292"/>
            <ac:spMk id="12" creationId="{1EC42BAA-B890-43DD-B4F0-9AB5685AF2FE}"/>
          </ac:spMkLst>
        </pc:spChg>
        <pc:spChg chg="mod">
          <ac:chgData name="Neemias Informatica Lima" userId="b77af7bd85500281" providerId="LiveId" clId="{5D8413D4-2C8F-4CC7-8535-72AD15A0C5DC}" dt="2025-11-08T10:56:26.790" v="3012"/>
          <ac:spMkLst>
            <pc:docMk/>
            <pc:sldMk cId="3757265641" sldId="292"/>
            <ac:spMk id="14" creationId="{00000000-0000-0000-0000-000000000000}"/>
          </ac:spMkLst>
        </pc:spChg>
        <pc:picChg chg="add mod">
          <ac:chgData name="Neemias Informatica Lima" userId="b77af7bd85500281" providerId="LiveId" clId="{5D8413D4-2C8F-4CC7-8535-72AD15A0C5DC}" dt="2025-11-08T10:48:49.639" v="2898"/>
          <ac:picMkLst>
            <pc:docMk/>
            <pc:sldMk cId="3757265641" sldId="292"/>
            <ac:picMk id="4" creationId="{4E27B835-D801-CD6D-4DAD-70DAA9BD730E}"/>
          </ac:picMkLst>
        </pc:picChg>
        <pc:picChg chg="add del mod">
          <ac:chgData name="Neemias Informatica Lima" userId="b77af7bd85500281" providerId="LiveId" clId="{5D8413D4-2C8F-4CC7-8535-72AD15A0C5DC}" dt="2025-11-08T10:32:22.355" v="2684" actId="478"/>
          <ac:picMkLst>
            <pc:docMk/>
            <pc:sldMk cId="3757265641" sldId="292"/>
            <ac:picMk id="4" creationId="{5CED8566-75D3-5562-1C59-88B589EC1D59}"/>
          </ac:picMkLst>
        </pc:picChg>
        <pc:picChg chg="add del mod">
          <ac:chgData name="Neemias Informatica Lima" userId="b77af7bd85500281" providerId="LiveId" clId="{5D8413D4-2C8F-4CC7-8535-72AD15A0C5DC}" dt="2025-11-07T19:47:31.255" v="2158" actId="478"/>
          <ac:picMkLst>
            <pc:docMk/>
            <pc:sldMk cId="3757265641" sldId="292"/>
            <ac:picMk id="4" creationId="{6384E8E8-480E-BCD7-219D-DD1084774214}"/>
          </ac:picMkLst>
        </pc:picChg>
        <pc:picChg chg="add del mod">
          <ac:chgData name="Neemias Informatica Lima" userId="b77af7bd85500281" providerId="LiveId" clId="{5D8413D4-2C8F-4CC7-8535-72AD15A0C5DC}" dt="2025-11-07T20:08:40.609" v="2430" actId="478"/>
          <ac:picMkLst>
            <pc:docMk/>
            <pc:sldMk cId="3757265641" sldId="292"/>
            <ac:picMk id="7" creationId="{6479E8F2-3331-02FE-687E-F692274C8C66}"/>
          </ac:picMkLst>
        </pc:picChg>
        <pc:picChg chg="add del mod">
          <ac:chgData name="Neemias Informatica Lima" userId="b77af7bd85500281" providerId="LiveId" clId="{5D8413D4-2C8F-4CC7-8535-72AD15A0C5DC}" dt="2025-11-07T12:35:19.160" v="1838" actId="478"/>
          <ac:picMkLst>
            <pc:docMk/>
            <pc:sldMk cId="3757265641" sldId="292"/>
            <ac:picMk id="7" creationId="{8C827F7F-A1F8-B131-9961-0A184B2EAF5F}"/>
          </ac:picMkLst>
        </pc:picChg>
        <pc:picChg chg="add del mod">
          <ac:chgData name="Neemias Informatica Lima" userId="b77af7bd85500281" providerId="LiveId" clId="{5D8413D4-2C8F-4CC7-8535-72AD15A0C5DC}" dt="2025-11-08T10:48:49.314" v="2897" actId="478"/>
          <ac:picMkLst>
            <pc:docMk/>
            <pc:sldMk cId="3757265641" sldId="292"/>
            <ac:picMk id="7" creationId="{BB58640B-088D-24E2-772C-A3149268646F}"/>
          </ac:picMkLst>
        </pc:picChg>
        <pc:picChg chg="add mod">
          <ac:chgData name="Neemias Informatica Lima" userId="b77af7bd85500281" providerId="LiveId" clId="{5D8413D4-2C8F-4CC7-8535-72AD15A0C5DC}" dt="2025-11-04T22:58:19.840" v="97"/>
          <ac:picMkLst>
            <pc:docMk/>
            <pc:sldMk cId="3757265641" sldId="292"/>
            <ac:picMk id="8" creationId="{25825F36-75FC-A251-510F-671EC8FF179A}"/>
          </ac:picMkLst>
        </pc:picChg>
      </pc:sldChg>
      <pc:sldChg chg="addSp delSp modSp mod">
        <pc:chgData name="Neemias Informatica Lima" userId="b77af7bd85500281" providerId="LiveId" clId="{5D8413D4-2C8F-4CC7-8535-72AD15A0C5DC}" dt="2025-11-08T10:58:02.776" v="3036" actId="34807"/>
        <pc:sldMkLst>
          <pc:docMk/>
          <pc:sldMk cId="3114938747" sldId="293"/>
        </pc:sldMkLst>
        <pc:spChg chg="add del mod">
          <ac:chgData name="Neemias Informatica Lima" userId="b77af7bd85500281" providerId="LiveId" clId="{5D8413D4-2C8F-4CC7-8535-72AD15A0C5DC}" dt="2025-11-07T19:47:36.040" v="2160" actId="478"/>
          <ac:spMkLst>
            <pc:docMk/>
            <pc:sldMk cId="3114938747" sldId="293"/>
            <ac:spMk id="2" creationId="{2CC37883-CBAC-4603-0BF3-F3632B190E47}"/>
          </ac:spMkLst>
        </pc:spChg>
        <pc:spChg chg="add mod">
          <ac:chgData name="Neemias Informatica Lima" userId="b77af7bd85500281" providerId="LiveId" clId="{5D8413D4-2C8F-4CC7-8535-72AD15A0C5DC}" dt="2025-11-08T10:48:55.696" v="2900"/>
          <ac:spMkLst>
            <pc:docMk/>
            <pc:sldMk cId="3114938747" sldId="293"/>
            <ac:spMk id="2" creationId="{8983F623-195F-BEE4-79AA-1D61458D4D9C}"/>
          </ac:spMkLst>
        </pc:spChg>
        <pc:spChg chg="add del mod">
          <ac:chgData name="Neemias Informatica Lima" userId="b77af7bd85500281" providerId="LiveId" clId="{5D8413D4-2C8F-4CC7-8535-72AD15A0C5DC}" dt="2025-11-08T10:32:28.674" v="2686" actId="478"/>
          <ac:spMkLst>
            <pc:docMk/>
            <pc:sldMk cId="3114938747" sldId="293"/>
            <ac:spMk id="2" creationId="{E63E5110-8B41-0F0C-7CC2-6B90523D5A75}"/>
          </ac:spMkLst>
        </pc:spChg>
        <pc:spChg chg="add mod">
          <ac:chgData name="Neemias Informatica Lima" userId="b77af7bd85500281" providerId="LiveId" clId="{5D8413D4-2C8F-4CC7-8535-72AD15A0C5DC}" dt="2025-11-08T10:48:55.696" v="2900"/>
          <ac:spMkLst>
            <pc:docMk/>
            <pc:sldMk cId="3114938747" sldId="293"/>
            <ac:spMk id="3" creationId="{0D015F0C-358F-5A5B-0C0B-909A113C59A1}"/>
          </ac:spMkLst>
        </pc:spChg>
        <pc:spChg chg="add del mod">
          <ac:chgData name="Neemias Informatica Lima" userId="b77af7bd85500281" providerId="LiveId" clId="{5D8413D4-2C8F-4CC7-8535-72AD15A0C5DC}" dt="2025-11-07T19:47:36.040" v="2160" actId="478"/>
          <ac:spMkLst>
            <pc:docMk/>
            <pc:sldMk cId="3114938747" sldId="293"/>
            <ac:spMk id="3" creationId="{5BD8C84D-9EE4-B01F-3C2F-9B83979E0E24}"/>
          </ac:spMkLst>
        </pc:spChg>
        <pc:spChg chg="add del mod">
          <ac:chgData name="Neemias Informatica Lima" userId="b77af7bd85500281" providerId="LiveId" clId="{5D8413D4-2C8F-4CC7-8535-72AD15A0C5DC}" dt="2025-11-08T10:32:28.674" v="2686" actId="478"/>
          <ac:spMkLst>
            <pc:docMk/>
            <pc:sldMk cId="3114938747" sldId="293"/>
            <ac:spMk id="3" creationId="{74DC802C-1D84-C6BB-E6A4-A7BCD6A5602B}"/>
          </ac:spMkLst>
        </pc:spChg>
        <pc:spChg chg="add del mod">
          <ac:chgData name="Neemias Informatica Lima" userId="b77af7bd85500281" providerId="LiveId" clId="{5D8413D4-2C8F-4CC7-8535-72AD15A0C5DC}" dt="2025-11-07T20:08:46.121" v="2432" actId="478"/>
          <ac:spMkLst>
            <pc:docMk/>
            <pc:sldMk cId="3114938747" sldId="293"/>
            <ac:spMk id="5" creationId="{3F7B087E-789A-2776-F1A0-FE98599A67B4}"/>
          </ac:spMkLst>
        </pc:spChg>
        <pc:spChg chg="add del mod">
          <ac:chgData name="Neemias Informatica Lima" userId="b77af7bd85500281" providerId="LiveId" clId="{5D8413D4-2C8F-4CC7-8535-72AD15A0C5DC}" dt="2025-11-08T10:48:55.386" v="2899" actId="478"/>
          <ac:spMkLst>
            <pc:docMk/>
            <pc:sldMk cId="3114938747" sldId="293"/>
            <ac:spMk id="5" creationId="{64748E7B-3278-64A8-285E-38D9AE9ED888}"/>
          </ac:spMkLst>
        </pc:spChg>
        <pc:spChg chg="add del mod">
          <ac:chgData name="Neemias Informatica Lima" userId="b77af7bd85500281" providerId="LiveId" clId="{5D8413D4-2C8F-4CC7-8535-72AD15A0C5DC}" dt="2025-11-07T12:35:26.040" v="1840" actId="478"/>
          <ac:spMkLst>
            <pc:docMk/>
            <pc:sldMk cId="3114938747" sldId="293"/>
            <ac:spMk id="5" creationId="{87730669-98E8-04C4-47A2-091E10160A8B}"/>
          </ac:spMkLst>
        </pc:spChg>
        <pc:spChg chg="add del mod">
          <ac:chgData name="Neemias Informatica Lima" userId="b77af7bd85500281" providerId="LiveId" clId="{5D8413D4-2C8F-4CC7-8535-72AD15A0C5DC}" dt="2025-11-07T12:35:26.040" v="1840" actId="478"/>
          <ac:spMkLst>
            <pc:docMk/>
            <pc:sldMk cId="3114938747" sldId="293"/>
            <ac:spMk id="6" creationId="{2EBF9895-AECC-EF07-9C78-6FE5C3B99827}"/>
          </ac:spMkLst>
        </pc:spChg>
        <pc:spChg chg="add del mod">
          <ac:chgData name="Neemias Informatica Lima" userId="b77af7bd85500281" providerId="LiveId" clId="{5D8413D4-2C8F-4CC7-8535-72AD15A0C5DC}" dt="2025-11-08T10:48:55.386" v="2899" actId="478"/>
          <ac:spMkLst>
            <pc:docMk/>
            <pc:sldMk cId="3114938747" sldId="293"/>
            <ac:spMk id="6" creationId="{A6980A1B-4F4C-D7E9-542E-43B27880B38D}"/>
          </ac:spMkLst>
        </pc:spChg>
        <pc:spChg chg="add del mod">
          <ac:chgData name="Neemias Informatica Lima" userId="b77af7bd85500281" providerId="LiveId" clId="{5D8413D4-2C8F-4CC7-8535-72AD15A0C5DC}" dt="2025-11-07T20:08:46.121" v="2432" actId="478"/>
          <ac:spMkLst>
            <pc:docMk/>
            <pc:sldMk cId="3114938747" sldId="293"/>
            <ac:spMk id="6" creationId="{E6D2D3E4-0538-1D6F-A57B-4497FD85F097}"/>
          </ac:spMkLst>
        </pc:spChg>
        <pc:spChg chg="mod">
          <ac:chgData name="Neemias Informatica Lima" userId="b77af7bd85500281" providerId="LiveId" clId="{5D8413D4-2C8F-4CC7-8535-72AD15A0C5DC}" dt="2025-11-08T10:58:02.776" v="3036" actId="34807"/>
          <ac:spMkLst>
            <pc:docMk/>
            <pc:sldMk cId="3114938747" sldId="293"/>
            <ac:spMk id="16" creationId="{CFC8B9D9-C6ED-4706-A104-65D118A5B7F9}"/>
          </ac:spMkLst>
        </pc:spChg>
        <pc:picChg chg="add del mod">
          <ac:chgData name="Neemias Informatica Lima" userId="b77af7bd85500281" providerId="LiveId" clId="{5D8413D4-2C8F-4CC7-8535-72AD15A0C5DC}" dt="2025-11-08T10:32:28.674" v="2686" actId="478"/>
          <ac:picMkLst>
            <pc:docMk/>
            <pc:sldMk cId="3114938747" sldId="293"/>
            <ac:picMk id="4" creationId="{0227C548-2F9A-9CE1-4570-D9782CEE5E9F}"/>
          </ac:picMkLst>
        </pc:picChg>
        <pc:picChg chg="add mod">
          <ac:chgData name="Neemias Informatica Lima" userId="b77af7bd85500281" providerId="LiveId" clId="{5D8413D4-2C8F-4CC7-8535-72AD15A0C5DC}" dt="2025-11-08T10:48:55.696" v="2900"/>
          <ac:picMkLst>
            <pc:docMk/>
            <pc:sldMk cId="3114938747" sldId="293"/>
            <ac:picMk id="4" creationId="{67274D36-A404-BC8F-C0BB-EF79E5ED3761}"/>
          </ac:picMkLst>
        </pc:picChg>
        <pc:picChg chg="add del mod">
          <ac:chgData name="Neemias Informatica Lima" userId="b77af7bd85500281" providerId="LiveId" clId="{5D8413D4-2C8F-4CC7-8535-72AD15A0C5DC}" dt="2025-11-07T19:47:36.040" v="2160" actId="478"/>
          <ac:picMkLst>
            <pc:docMk/>
            <pc:sldMk cId="3114938747" sldId="293"/>
            <ac:picMk id="4" creationId="{A332EA28-E685-B3EC-E022-81B998932DA1}"/>
          </ac:picMkLst>
        </pc:picChg>
        <pc:picChg chg="add del mod">
          <ac:chgData name="Neemias Informatica Lima" userId="b77af7bd85500281" providerId="LiveId" clId="{5D8413D4-2C8F-4CC7-8535-72AD15A0C5DC}" dt="2025-11-08T10:48:55.386" v="2899" actId="478"/>
          <ac:picMkLst>
            <pc:docMk/>
            <pc:sldMk cId="3114938747" sldId="293"/>
            <ac:picMk id="7" creationId="{4D767CCC-7CC5-EBEA-CC35-1AFB1096D83A}"/>
          </ac:picMkLst>
        </pc:picChg>
        <pc:picChg chg="add del mod">
          <ac:chgData name="Neemias Informatica Lima" userId="b77af7bd85500281" providerId="LiveId" clId="{5D8413D4-2C8F-4CC7-8535-72AD15A0C5DC}" dt="2025-11-07T20:08:46.121" v="2432" actId="478"/>
          <ac:picMkLst>
            <pc:docMk/>
            <pc:sldMk cId="3114938747" sldId="293"/>
            <ac:picMk id="7" creationId="{E87EEF3E-1375-E99F-0801-5A3DFA966291}"/>
          </ac:picMkLst>
        </pc:picChg>
        <pc:picChg chg="add del mod">
          <ac:chgData name="Neemias Informatica Lima" userId="b77af7bd85500281" providerId="LiveId" clId="{5D8413D4-2C8F-4CC7-8535-72AD15A0C5DC}" dt="2025-11-07T12:35:26.040" v="1840" actId="478"/>
          <ac:picMkLst>
            <pc:docMk/>
            <pc:sldMk cId="3114938747" sldId="293"/>
            <ac:picMk id="7" creationId="{E9768342-769F-32E5-73B3-78C458E4A477}"/>
          </ac:picMkLst>
        </pc:picChg>
        <pc:picChg chg="add mod">
          <ac:chgData name="Neemias Informatica Lima" userId="b77af7bd85500281" providerId="LiveId" clId="{5D8413D4-2C8F-4CC7-8535-72AD15A0C5DC}" dt="2025-11-04T22:59:11.951" v="99"/>
          <ac:picMkLst>
            <pc:docMk/>
            <pc:sldMk cId="3114938747" sldId="293"/>
            <ac:picMk id="8" creationId="{8D837420-C2D6-3E84-801F-8E200D741A49}"/>
          </ac:picMkLst>
        </pc:picChg>
      </pc:sldChg>
      <pc:sldChg chg="new del">
        <pc:chgData name="Neemias Informatica Lima" userId="b77af7bd85500281" providerId="LiveId" clId="{5D8413D4-2C8F-4CC7-8535-72AD15A0C5DC}" dt="2025-11-07T12:37:27.800" v="1845" actId="680"/>
        <pc:sldMkLst>
          <pc:docMk/>
          <pc:sldMk cId="1231123311" sldId="29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66959F-D557-4AD2-8488-6D988692D220}" type="datetimeFigureOut">
              <a:rPr lang="pt-BR" smtClean="0"/>
              <a:t>08/11/2025</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72852-4DE7-44D3-8A7F-56C27570EADE}" type="slidenum">
              <a:rPr lang="pt-BR" smtClean="0"/>
              <a:t>‹nº›</a:t>
            </a:fld>
            <a:endParaRPr lang="pt-BR"/>
          </a:p>
        </p:txBody>
      </p:sp>
    </p:spTree>
    <p:extLst>
      <p:ext uri="{BB962C8B-B14F-4D97-AF65-F5344CB8AC3E}">
        <p14:creationId xmlns:p14="http://schemas.microsoft.com/office/powerpoint/2010/main" val="984453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4D8A3-0553-4624-98E0-EE1E1EA2DF94}" type="datetimeFigureOut">
              <a:rPr lang="pt-BR" smtClean="0"/>
              <a:t>08/11/2025</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DDDF94-5BF5-43EC-9ABE-4C4ADD279200}" type="slidenum">
              <a:rPr lang="pt-BR" smtClean="0"/>
              <a:t>‹nº›</a:t>
            </a:fld>
            <a:endParaRPr lang="pt-BR"/>
          </a:p>
        </p:txBody>
      </p:sp>
    </p:spTree>
    <p:extLst>
      <p:ext uri="{BB962C8B-B14F-4D97-AF65-F5344CB8AC3E}">
        <p14:creationId xmlns:p14="http://schemas.microsoft.com/office/powerpoint/2010/main" val="3037722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a:t>
            </a:fld>
            <a:endParaRPr lang="pt-BR"/>
          </a:p>
        </p:txBody>
      </p:sp>
    </p:spTree>
    <p:extLst>
      <p:ext uri="{BB962C8B-B14F-4D97-AF65-F5344CB8AC3E}">
        <p14:creationId xmlns:p14="http://schemas.microsoft.com/office/powerpoint/2010/main" val="1987669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2</a:t>
            </a:fld>
            <a:endParaRPr lang="pt-BR"/>
          </a:p>
        </p:txBody>
      </p:sp>
    </p:spTree>
    <p:extLst>
      <p:ext uri="{BB962C8B-B14F-4D97-AF65-F5344CB8AC3E}">
        <p14:creationId xmlns:p14="http://schemas.microsoft.com/office/powerpoint/2010/main" val="22526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3</a:t>
            </a:fld>
            <a:endParaRPr lang="pt-BR"/>
          </a:p>
        </p:txBody>
      </p:sp>
    </p:spTree>
    <p:extLst>
      <p:ext uri="{BB962C8B-B14F-4D97-AF65-F5344CB8AC3E}">
        <p14:creationId xmlns:p14="http://schemas.microsoft.com/office/powerpoint/2010/main" val="3796569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5</a:t>
            </a:fld>
            <a:endParaRPr lang="pt-BR"/>
          </a:p>
        </p:txBody>
      </p:sp>
    </p:spTree>
    <p:extLst>
      <p:ext uri="{BB962C8B-B14F-4D97-AF65-F5344CB8AC3E}">
        <p14:creationId xmlns:p14="http://schemas.microsoft.com/office/powerpoint/2010/main" val="1787445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34DDDF94-5BF5-43EC-9ABE-4C4ADD279200}" type="slidenum">
              <a:rPr lang="pt-BR" smtClean="0"/>
              <a:t>7</a:t>
            </a:fld>
            <a:endParaRPr lang="pt-BR"/>
          </a:p>
        </p:txBody>
      </p:sp>
    </p:spTree>
    <p:extLst>
      <p:ext uri="{BB962C8B-B14F-4D97-AF65-F5344CB8AC3E}">
        <p14:creationId xmlns:p14="http://schemas.microsoft.com/office/powerpoint/2010/main" val="1552372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9</a:t>
            </a:fld>
            <a:endParaRPr lang="pt-BR"/>
          </a:p>
        </p:txBody>
      </p:sp>
    </p:spTree>
    <p:extLst>
      <p:ext uri="{BB962C8B-B14F-4D97-AF65-F5344CB8AC3E}">
        <p14:creationId xmlns:p14="http://schemas.microsoft.com/office/powerpoint/2010/main" val="1306649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11</a:t>
            </a:fld>
            <a:endParaRPr lang="pt-BR"/>
          </a:p>
        </p:txBody>
      </p:sp>
    </p:spTree>
    <p:extLst>
      <p:ext uri="{BB962C8B-B14F-4D97-AF65-F5344CB8AC3E}">
        <p14:creationId xmlns:p14="http://schemas.microsoft.com/office/powerpoint/2010/main" val="3999430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4532" y="570268"/>
            <a:ext cx="7558207" cy="2679573"/>
          </a:xfrm>
        </p:spPr>
        <p:txBody>
          <a:bodyPr anchor="b">
            <a:normAutofit/>
          </a:bodyPr>
          <a:lstStyle>
            <a:lvl1pPr algn="l">
              <a:lnSpc>
                <a:spcPct val="85000"/>
              </a:lnSpc>
              <a:defRPr sz="6011" spc="-38"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826614" y="3347903"/>
            <a:ext cx="7558207" cy="858838"/>
          </a:xfrm>
        </p:spPr>
        <p:txBody>
          <a:bodyPr lIns="91440" rIns="91440">
            <a:normAutofit/>
          </a:bodyPr>
          <a:lstStyle>
            <a:lvl1pPr marL="0" indent="0" algn="l">
              <a:buNone/>
              <a:defRPr sz="1803" cap="all" spc="150" baseline="0">
                <a:solidFill>
                  <a:schemeClr val="tx2"/>
                </a:solidFill>
                <a:latin typeface="+mj-lt"/>
              </a:defRPr>
            </a:lvl1pPr>
            <a:lvl2pPr marL="343540" indent="0" algn="ctr">
              <a:buNone/>
              <a:defRPr sz="1803"/>
            </a:lvl2pPr>
            <a:lvl3pPr marL="687080" indent="0" algn="ctr">
              <a:buNone/>
              <a:defRPr sz="1803"/>
            </a:lvl3pPr>
            <a:lvl4pPr marL="1030620" indent="0" algn="ctr">
              <a:buNone/>
              <a:defRPr sz="1503"/>
            </a:lvl4pPr>
            <a:lvl5pPr marL="1374160" indent="0" algn="ctr">
              <a:buNone/>
              <a:defRPr sz="1503"/>
            </a:lvl5pPr>
            <a:lvl6pPr marL="1717700" indent="0" algn="ctr">
              <a:buNone/>
              <a:defRPr sz="1503"/>
            </a:lvl6pPr>
            <a:lvl7pPr marL="2061240" indent="0" algn="ctr">
              <a:buNone/>
              <a:defRPr sz="1503"/>
            </a:lvl7pPr>
            <a:lvl8pPr marL="2404781" indent="0" algn="ctr">
              <a:buNone/>
              <a:defRPr sz="1503"/>
            </a:lvl8pPr>
            <a:lvl9pPr marL="2748321" indent="0" algn="ctr">
              <a:buNone/>
              <a:defRPr sz="1503"/>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6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749439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56172" y="311660"/>
            <a:ext cx="1975440" cy="4326062"/>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9851" y="311660"/>
            <a:ext cx="5811803" cy="4326063"/>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386287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TS">
    <p:bg>
      <p:bgPr>
        <a:solidFill>
          <a:schemeClr val="bg1"/>
        </a:solidFill>
        <a:effectLst/>
      </p:bgPr>
    </p:bg>
    <p:spTree>
      <p:nvGrpSpPr>
        <p:cNvPr id="1" name=""/>
        <p:cNvGrpSpPr/>
        <p:nvPr/>
      </p:nvGrpSpPr>
      <p:grpSpPr>
        <a:xfrm>
          <a:off x="0" y="0"/>
          <a:ext cx="0" cy="0"/>
          <a:chOff x="0" y="0"/>
          <a:chExt cx="0" cy="0"/>
        </a:xfrm>
      </p:grpSpPr>
      <p:sp>
        <p:nvSpPr>
          <p:cNvPr id="4" name="Espaço Reservado para Título 1"/>
          <p:cNvSpPr>
            <a:spLocks noGrp="1"/>
          </p:cNvSpPr>
          <p:nvPr>
            <p:ph type="title" hasCustomPrompt="1"/>
          </p:nvPr>
        </p:nvSpPr>
        <p:spPr>
          <a:xfrm>
            <a:off x="2340525" y="0"/>
            <a:ext cx="6820938" cy="1496392"/>
          </a:xfrm>
          <a:prstGeom prst="rect">
            <a:avLst/>
          </a:prstGeom>
        </p:spPr>
        <p:txBody>
          <a:bodyPr vert="horz" lIns="91440" tIns="45720" rIns="91440" bIns="45720" rtlCol="0" anchor="ctr">
            <a:noAutofit/>
          </a:bodyPr>
          <a:lstStyle>
            <a:lvl1pPr>
              <a:defRPr sz="5333" b="1" cap="all" baseline="0">
                <a:solidFill>
                  <a:schemeClr val="bg1"/>
                </a:solidFill>
                <a:latin typeface="+mn-lt"/>
              </a:defRPr>
            </a:lvl1pPr>
          </a:lstStyle>
          <a:p>
            <a:r>
              <a:rPr lang="pt-BR" dirty="0"/>
              <a:t>título mestre</a:t>
            </a:r>
          </a:p>
        </p:txBody>
      </p:sp>
      <p:sp>
        <p:nvSpPr>
          <p:cNvPr id="3" name="Espaço Reservado para Imagem 5"/>
          <p:cNvSpPr>
            <a:spLocks noGrp="1"/>
          </p:cNvSpPr>
          <p:nvPr>
            <p:ph type="pic" sz="quarter" idx="11"/>
          </p:nvPr>
        </p:nvSpPr>
        <p:spPr>
          <a:xfrm>
            <a:off x="0" y="1496393"/>
            <a:ext cx="9161463" cy="3656633"/>
          </a:xfrm>
          <a:ln>
            <a:noFill/>
          </a:ln>
        </p:spPr>
        <p:txBody>
          <a:bodyPr/>
          <a:lstStyle/>
          <a:p>
            <a:endParaRPr lang="pt-BR" dirty="0"/>
          </a:p>
        </p:txBody>
      </p:sp>
      <p:sp>
        <p:nvSpPr>
          <p:cNvPr id="5" name="Espaço Reservado para Texto 4"/>
          <p:cNvSpPr>
            <a:spLocks noGrp="1"/>
          </p:cNvSpPr>
          <p:nvPr>
            <p:ph type="body" sz="quarter" idx="12" hasCustomPrompt="1"/>
          </p:nvPr>
        </p:nvSpPr>
        <p:spPr>
          <a:xfrm>
            <a:off x="0" y="0"/>
            <a:ext cx="2336800" cy="1465943"/>
          </a:xfrm>
        </p:spPr>
        <p:txBody>
          <a:bodyPr anchor="ctr">
            <a:normAutofit/>
          </a:bodyPr>
          <a:lstStyle>
            <a:lvl1pPr marL="0" indent="0" algn="ctr">
              <a:buNone/>
              <a:defRPr sz="6000" b="1">
                <a:solidFill>
                  <a:schemeClr val="bg1"/>
                </a:solidFill>
              </a:defRPr>
            </a:lvl1pPr>
          </a:lstStyle>
          <a:p>
            <a:pPr lvl="0"/>
            <a:r>
              <a:rPr lang="pt-BR" dirty="0"/>
              <a:t>00</a:t>
            </a:r>
          </a:p>
        </p:txBody>
      </p:sp>
    </p:spTree>
    <p:extLst>
      <p:ext uri="{BB962C8B-B14F-4D97-AF65-F5344CB8AC3E}">
        <p14:creationId xmlns:p14="http://schemas.microsoft.com/office/powerpoint/2010/main" val="385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extLst>
      <p:ext uri="{BB962C8B-B14F-4D97-AF65-F5344CB8AC3E}">
        <p14:creationId xmlns:p14="http://schemas.microsoft.com/office/powerpoint/2010/main" val="341148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2" y="570268"/>
            <a:ext cx="7558207" cy="2679573"/>
          </a:xfrm>
        </p:spPr>
        <p:txBody>
          <a:bodyPr anchor="b" anchorCtr="0">
            <a:normAutofit/>
          </a:bodyPr>
          <a:lstStyle>
            <a:lvl1pPr>
              <a:lnSpc>
                <a:spcPct val="85000"/>
              </a:lnSpc>
              <a:defRPr sz="6011"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824532" y="3346031"/>
            <a:ext cx="7558207" cy="858838"/>
          </a:xfrm>
        </p:spPr>
        <p:txBody>
          <a:bodyPr lIns="91440" rIns="91440" anchor="t" anchorCtr="0">
            <a:normAutofit/>
          </a:bodyPr>
          <a:lstStyle>
            <a:lvl1pPr marL="0" indent="0">
              <a:buNone/>
              <a:defRPr sz="1803" cap="all" spc="150" baseline="0">
                <a:solidFill>
                  <a:schemeClr val="tx2"/>
                </a:solidFill>
                <a:latin typeface="+mj-lt"/>
              </a:defRPr>
            </a:lvl1pPr>
            <a:lvl2pPr marL="343540" indent="0">
              <a:buNone/>
              <a:defRPr sz="1353">
                <a:solidFill>
                  <a:schemeClr val="tx1">
                    <a:tint val="75000"/>
                  </a:schemeClr>
                </a:solidFill>
              </a:defRPr>
            </a:lvl2pPr>
            <a:lvl3pPr marL="687080" indent="0">
              <a:buNone/>
              <a:defRPr sz="1202">
                <a:solidFill>
                  <a:schemeClr val="tx1">
                    <a:tint val="75000"/>
                  </a:schemeClr>
                </a:solidFill>
              </a:defRPr>
            </a:lvl3pPr>
            <a:lvl4pPr marL="1030620" indent="0">
              <a:buNone/>
              <a:defRPr sz="1052">
                <a:solidFill>
                  <a:schemeClr val="tx1">
                    <a:tint val="75000"/>
                  </a:schemeClr>
                </a:solidFill>
              </a:defRPr>
            </a:lvl4pPr>
            <a:lvl5pPr marL="1374160" indent="0">
              <a:buNone/>
              <a:defRPr sz="1052">
                <a:solidFill>
                  <a:schemeClr val="tx1">
                    <a:tint val="75000"/>
                  </a:schemeClr>
                </a:solidFill>
              </a:defRPr>
            </a:lvl5pPr>
            <a:lvl6pPr marL="1717700" indent="0">
              <a:buNone/>
              <a:defRPr sz="1052">
                <a:solidFill>
                  <a:schemeClr val="tx1">
                    <a:tint val="75000"/>
                  </a:schemeClr>
                </a:solidFill>
              </a:defRPr>
            </a:lvl6pPr>
            <a:lvl7pPr marL="2061240" indent="0">
              <a:buNone/>
              <a:defRPr sz="1052">
                <a:solidFill>
                  <a:schemeClr val="tx1">
                    <a:tint val="75000"/>
                  </a:schemeClr>
                </a:solidFill>
              </a:defRPr>
            </a:lvl7pPr>
            <a:lvl8pPr marL="2404781" indent="0">
              <a:buNone/>
              <a:defRPr sz="1052">
                <a:solidFill>
                  <a:schemeClr val="tx1">
                    <a:tint val="75000"/>
                  </a:schemeClr>
                </a:solidFill>
              </a:defRPr>
            </a:lvl8pPr>
            <a:lvl9pPr marL="2748321" indent="0">
              <a:buNone/>
              <a:defRPr sz="1052">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20EBB0C4-6273-4C6E-B9BD-2EDC30F1CD5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67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824531" y="1386864"/>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72346" y="1386865"/>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18225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824531"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4" name="Content Placeholder 3"/>
          <p:cNvSpPr>
            <a:spLocks noGrp="1"/>
          </p:cNvSpPr>
          <p:nvPr>
            <p:ph sz="half" idx="2"/>
          </p:nvPr>
        </p:nvSpPr>
        <p:spPr>
          <a:xfrm>
            <a:off x="824531"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72346"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6" name="Content Placeholder 5"/>
          <p:cNvSpPr>
            <a:spLocks noGrp="1"/>
          </p:cNvSpPr>
          <p:nvPr>
            <p:ph sz="quarter" idx="4"/>
          </p:nvPr>
        </p:nvSpPr>
        <p:spPr>
          <a:xfrm>
            <a:off x="4672346"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402139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91896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11/8/2025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65444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3" y="0"/>
            <a:ext cx="3043895" cy="51530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5840" y="0"/>
            <a:ext cx="48098" cy="51530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3555" y="446595"/>
            <a:ext cx="2404884" cy="1717675"/>
          </a:xfrm>
        </p:spPr>
        <p:txBody>
          <a:bodyPr anchor="b">
            <a:normAutofit/>
          </a:bodyPr>
          <a:lstStyle>
            <a:lvl1pPr>
              <a:defRPr sz="2705"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3607326" y="549656"/>
            <a:ext cx="4878479" cy="395065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343555" y="2198624"/>
            <a:ext cx="2404884" cy="2539036"/>
          </a:xfrm>
        </p:spPr>
        <p:txBody>
          <a:bodyPr lIns="91440" rIns="91440">
            <a:normAutofit/>
          </a:bodyPr>
          <a:lstStyle>
            <a:lvl1pPr marL="0" indent="0">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a:xfrm>
            <a:off x="349801" y="4853811"/>
            <a:ext cx="1967633" cy="274351"/>
          </a:xfrm>
        </p:spPr>
        <p:txBody>
          <a:bodyPr/>
          <a:lstStyle>
            <a:lvl1pPr algn="l">
              <a:defRPr/>
            </a:lvl1pPr>
          </a:lstStyle>
          <a:p>
            <a:fld id="{32ABBEA6-7C60-4B02-AE87-00D78D8422AF}" type="datetimeFigureOut">
              <a:rPr lang="en-US" dirty="0"/>
              <a:t>11/8/2025</a:t>
            </a:fld>
            <a:endParaRPr lang="en-US" dirty="0"/>
          </a:p>
        </p:txBody>
      </p:sp>
      <p:sp>
        <p:nvSpPr>
          <p:cNvPr id="6" name="Footer Placeholder 5"/>
          <p:cNvSpPr>
            <a:spLocks noGrp="1"/>
          </p:cNvSpPr>
          <p:nvPr>
            <p:ph type="ftr" sz="quarter" idx="11"/>
          </p:nvPr>
        </p:nvSpPr>
        <p:spPr>
          <a:xfrm>
            <a:off x="3607326" y="4853811"/>
            <a:ext cx="3492808" cy="274351"/>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2118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3721629"/>
            <a:ext cx="9159077" cy="143139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93133"/>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1" y="3813239"/>
            <a:ext cx="7599434" cy="618363"/>
          </a:xfrm>
        </p:spPr>
        <p:txBody>
          <a:bodyPr lIns="91440" tIns="0" rIns="91440" bIns="0" anchor="b">
            <a:noAutofit/>
          </a:bodyPr>
          <a:lstStyle>
            <a:lvl1pPr>
              <a:defRPr sz="2705"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2" y="0"/>
            <a:ext cx="9161452" cy="3693133"/>
          </a:xfrm>
          <a:blipFill>
            <a:blip r:embed="rId2"/>
            <a:stretch>
              <a:fillRect/>
            </a:stretch>
          </a:blipFill>
        </p:spPr>
        <p:txBody>
          <a:bodyPr lIns="457200" tIns="457200" anchor="t"/>
          <a:lstStyle>
            <a:lvl1pPr marL="0" indent="0">
              <a:buNone/>
              <a:defRPr sz="2404">
                <a:solidFill>
                  <a:schemeClr val="bg1"/>
                </a:solidFill>
              </a:defRPr>
            </a:lvl1pPr>
            <a:lvl2pPr marL="343540" indent="0">
              <a:buNone/>
              <a:defRPr sz="2104"/>
            </a:lvl2pPr>
            <a:lvl3pPr marL="687080" indent="0">
              <a:buNone/>
              <a:defRPr sz="1803"/>
            </a:lvl3pPr>
            <a:lvl4pPr marL="1030620" indent="0">
              <a:buNone/>
              <a:defRPr sz="1503"/>
            </a:lvl4pPr>
            <a:lvl5pPr marL="1374160" indent="0">
              <a:buNone/>
              <a:defRPr sz="1503"/>
            </a:lvl5pPr>
            <a:lvl6pPr marL="1717700" indent="0">
              <a:buNone/>
              <a:defRPr sz="1503"/>
            </a:lvl6pPr>
            <a:lvl7pPr marL="2061240" indent="0">
              <a:buNone/>
              <a:defRPr sz="1503"/>
            </a:lvl7pPr>
            <a:lvl8pPr marL="2404781" indent="0">
              <a:buNone/>
              <a:defRPr sz="1503"/>
            </a:lvl8pPr>
            <a:lvl9pPr marL="2748321" indent="0">
              <a:buNone/>
              <a:defRPr sz="1503"/>
            </a:lvl9pPr>
          </a:lstStyle>
          <a:p>
            <a:r>
              <a:rPr lang="pt-BR"/>
              <a:t>Clique no ícone para adicionar uma imagem</a:t>
            </a:r>
            <a:endParaRPr lang="en-US" dirty="0"/>
          </a:p>
        </p:txBody>
      </p:sp>
      <p:sp>
        <p:nvSpPr>
          <p:cNvPr id="4" name="Text Placeholder 3"/>
          <p:cNvSpPr>
            <a:spLocks noGrp="1"/>
          </p:cNvSpPr>
          <p:nvPr>
            <p:ph type="body" sz="half" idx="2"/>
          </p:nvPr>
        </p:nvSpPr>
        <p:spPr>
          <a:xfrm>
            <a:off x="824531" y="4438471"/>
            <a:ext cx="7599434" cy="446596"/>
          </a:xfrm>
        </p:spPr>
        <p:txBody>
          <a:bodyPr lIns="91440" tIns="0" rIns="91440" bIns="0">
            <a:normAutofit/>
          </a:bodyPr>
          <a:lstStyle>
            <a:lvl1pPr marL="0" indent="0">
              <a:spcBef>
                <a:spcPts val="0"/>
              </a:spcBef>
              <a:spcAft>
                <a:spcPts val="451"/>
              </a:spcAft>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p:txBody>
          <a:bodyPr/>
          <a:lstStyle/>
          <a:p>
            <a:fld id="{C9CAD897-D46E-4AD2-BD9B-49DD3E640873}" type="datetimeFigureOut">
              <a:rPr lang="en-US" dirty="0"/>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84202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9490"/>
            <a:ext cx="9161463"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9" name="Rectangle 8"/>
          <p:cNvSpPr/>
          <p:nvPr/>
        </p:nvSpPr>
        <p:spPr>
          <a:xfrm>
            <a:off x="0" y="4759535"/>
            <a:ext cx="9161464" cy="495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2" name="Title Placeholder 1"/>
          <p:cNvSpPr>
            <a:spLocks noGrp="1"/>
          </p:cNvSpPr>
          <p:nvPr>
            <p:ph type="title"/>
          </p:nvPr>
        </p:nvSpPr>
        <p:spPr>
          <a:xfrm>
            <a:off x="824532" y="215351"/>
            <a:ext cx="7558207" cy="1090083"/>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824532" y="1386864"/>
            <a:ext cx="7558207" cy="3023108"/>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24532" y="4853811"/>
            <a:ext cx="1857744" cy="274351"/>
          </a:xfrm>
          <a:prstGeom prst="rect">
            <a:avLst/>
          </a:prstGeom>
        </p:spPr>
        <p:txBody>
          <a:bodyPr vert="horz" lIns="91440" tIns="45720" rIns="91440" bIns="45720" rtlCol="0" anchor="ctr"/>
          <a:lstStyle>
            <a:lvl1pPr algn="l">
              <a:defRPr sz="676">
                <a:solidFill>
                  <a:srgbClr val="FFFFFF"/>
                </a:solidFill>
              </a:defRPr>
            </a:lvl1pPr>
          </a:lstStyle>
          <a:p>
            <a:fld id="{98624D31-43A5-475A-80CF-332C9F6DCF35}" type="datetimeFigureOut">
              <a:rPr lang="en-US" dirty="0"/>
              <a:t>11/8/2025</a:t>
            </a:fld>
            <a:endParaRPr lang="en-US" dirty="0"/>
          </a:p>
        </p:txBody>
      </p:sp>
      <p:sp>
        <p:nvSpPr>
          <p:cNvPr id="5" name="Footer Placeholder 4"/>
          <p:cNvSpPr>
            <a:spLocks noGrp="1"/>
          </p:cNvSpPr>
          <p:nvPr>
            <p:ph type="ftr" sz="quarter" idx="3"/>
          </p:nvPr>
        </p:nvSpPr>
        <p:spPr>
          <a:xfrm>
            <a:off x="2769919" y="4853811"/>
            <a:ext cx="3624011" cy="274351"/>
          </a:xfrm>
          <a:prstGeom prst="rect">
            <a:avLst/>
          </a:prstGeom>
        </p:spPr>
        <p:txBody>
          <a:bodyPr vert="horz" lIns="91440" tIns="45720" rIns="91440" bIns="45720" rtlCol="0" anchor="ctr"/>
          <a:lstStyle>
            <a:lvl1pPr algn="ctr">
              <a:defRPr sz="676"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39525" y="4853811"/>
            <a:ext cx="985898" cy="274351"/>
          </a:xfrm>
          <a:prstGeom prst="rect">
            <a:avLst/>
          </a:prstGeom>
        </p:spPr>
        <p:txBody>
          <a:bodyPr vert="horz" lIns="91440" tIns="45720" rIns="91440" bIns="45720" rtlCol="0" anchor="ctr"/>
          <a:lstStyle>
            <a:lvl1pPr algn="r">
              <a:defRPr sz="789">
                <a:solidFill>
                  <a:srgbClr val="FFFFFF"/>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72358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7080" rtl="0" eaLnBrk="1" latinLnBrk="0" hangingPunct="1">
        <a:lnSpc>
          <a:spcPct val="85000"/>
        </a:lnSpc>
        <a:spcBef>
          <a:spcPct val="0"/>
        </a:spcBef>
        <a:buNone/>
        <a:defRPr sz="3607" kern="1200" spc="-38" baseline="0">
          <a:solidFill>
            <a:schemeClr val="tx1">
              <a:lumMod val="75000"/>
              <a:lumOff val="25000"/>
            </a:schemeClr>
          </a:solidFill>
          <a:latin typeface="+mj-lt"/>
          <a:ea typeface="+mj-ea"/>
          <a:cs typeface="+mj-cs"/>
        </a:defRPr>
      </a:lvl1pPr>
    </p:titleStyle>
    <p:bodyStyle>
      <a:lvl1pPr marL="68708" indent="-68708" algn="l" defTabSz="687080" rtl="0" eaLnBrk="1" latinLnBrk="0" hangingPunct="1">
        <a:lnSpc>
          <a:spcPct val="90000"/>
        </a:lnSpc>
        <a:spcBef>
          <a:spcPts val="902"/>
        </a:spcBef>
        <a:spcAft>
          <a:spcPts val="150"/>
        </a:spcAft>
        <a:buClr>
          <a:schemeClr val="accent1"/>
        </a:buClr>
        <a:buSzPct val="100000"/>
        <a:buFont typeface="Calibri" panose="020F0502020204030204" pitchFamily="34" charset="0"/>
        <a:buChar char=" "/>
        <a:defRPr sz="1503" kern="1200">
          <a:solidFill>
            <a:schemeClr val="tx1">
              <a:lumMod val="75000"/>
              <a:lumOff val="25000"/>
            </a:schemeClr>
          </a:solidFill>
          <a:latin typeface="+mn-lt"/>
          <a:ea typeface="+mn-ea"/>
          <a:cs typeface="+mn-cs"/>
        </a:defRPr>
      </a:lvl1pPr>
      <a:lvl2pPr marL="288574" indent="-137416" algn="l" defTabSz="687080" rtl="0" eaLnBrk="1" latinLnBrk="0" hangingPunct="1">
        <a:lnSpc>
          <a:spcPct val="90000"/>
        </a:lnSpc>
        <a:spcBef>
          <a:spcPts val="150"/>
        </a:spcBef>
        <a:spcAft>
          <a:spcPts val="301"/>
        </a:spcAft>
        <a:buClr>
          <a:schemeClr val="accent1"/>
        </a:buClr>
        <a:buFont typeface="Calibri" pitchFamily="34" charset="0"/>
        <a:buChar char="◦"/>
        <a:defRPr sz="1353" kern="1200">
          <a:solidFill>
            <a:schemeClr val="tx1">
              <a:lumMod val="75000"/>
              <a:lumOff val="25000"/>
            </a:schemeClr>
          </a:solidFill>
          <a:latin typeface="+mn-lt"/>
          <a:ea typeface="+mn-ea"/>
          <a:cs typeface="+mn-cs"/>
        </a:defRPr>
      </a:lvl2pPr>
      <a:lvl3pPr marL="425990"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3pPr>
      <a:lvl4pPr marL="563406"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4pPr>
      <a:lvl5pPr marL="700822"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5pPr>
      <a:lvl6pPr marL="82654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6pPr>
      <a:lvl7pPr marL="97682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7pPr>
      <a:lvl8pPr marL="112710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8pPr>
      <a:lvl9pPr marL="127738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9pPr>
    </p:bodyStyle>
    <p:otherStyle>
      <a:defPPr>
        <a:defRPr lang="en-US"/>
      </a:defPPr>
      <a:lvl1pPr marL="0" algn="l" defTabSz="687080" rtl="0" eaLnBrk="1" latinLnBrk="0" hangingPunct="1">
        <a:defRPr sz="1353" kern="1200">
          <a:solidFill>
            <a:schemeClr val="tx1"/>
          </a:solidFill>
          <a:latin typeface="+mn-lt"/>
          <a:ea typeface="+mn-ea"/>
          <a:cs typeface="+mn-cs"/>
        </a:defRPr>
      </a:lvl1pPr>
      <a:lvl2pPr marL="343540" algn="l" defTabSz="687080" rtl="0" eaLnBrk="1" latinLnBrk="0" hangingPunct="1">
        <a:defRPr sz="1353" kern="1200">
          <a:solidFill>
            <a:schemeClr val="tx1"/>
          </a:solidFill>
          <a:latin typeface="+mn-lt"/>
          <a:ea typeface="+mn-ea"/>
          <a:cs typeface="+mn-cs"/>
        </a:defRPr>
      </a:lvl2pPr>
      <a:lvl3pPr marL="687080" algn="l" defTabSz="687080" rtl="0" eaLnBrk="1" latinLnBrk="0" hangingPunct="1">
        <a:defRPr sz="1353" kern="1200">
          <a:solidFill>
            <a:schemeClr val="tx1"/>
          </a:solidFill>
          <a:latin typeface="+mn-lt"/>
          <a:ea typeface="+mn-ea"/>
          <a:cs typeface="+mn-cs"/>
        </a:defRPr>
      </a:lvl3pPr>
      <a:lvl4pPr marL="1030620" algn="l" defTabSz="687080" rtl="0" eaLnBrk="1" latinLnBrk="0" hangingPunct="1">
        <a:defRPr sz="1353" kern="1200">
          <a:solidFill>
            <a:schemeClr val="tx1"/>
          </a:solidFill>
          <a:latin typeface="+mn-lt"/>
          <a:ea typeface="+mn-ea"/>
          <a:cs typeface="+mn-cs"/>
        </a:defRPr>
      </a:lvl4pPr>
      <a:lvl5pPr marL="1374160" algn="l" defTabSz="687080" rtl="0" eaLnBrk="1" latinLnBrk="0" hangingPunct="1">
        <a:defRPr sz="1353" kern="1200">
          <a:solidFill>
            <a:schemeClr val="tx1"/>
          </a:solidFill>
          <a:latin typeface="+mn-lt"/>
          <a:ea typeface="+mn-ea"/>
          <a:cs typeface="+mn-cs"/>
        </a:defRPr>
      </a:lvl5pPr>
      <a:lvl6pPr marL="1717700" algn="l" defTabSz="687080" rtl="0" eaLnBrk="1" latinLnBrk="0" hangingPunct="1">
        <a:defRPr sz="1353" kern="1200">
          <a:solidFill>
            <a:schemeClr val="tx1"/>
          </a:solidFill>
          <a:latin typeface="+mn-lt"/>
          <a:ea typeface="+mn-ea"/>
          <a:cs typeface="+mn-cs"/>
        </a:defRPr>
      </a:lvl6pPr>
      <a:lvl7pPr marL="2061240" algn="l" defTabSz="687080" rtl="0" eaLnBrk="1" latinLnBrk="0" hangingPunct="1">
        <a:defRPr sz="1353" kern="1200">
          <a:solidFill>
            <a:schemeClr val="tx1"/>
          </a:solidFill>
          <a:latin typeface="+mn-lt"/>
          <a:ea typeface="+mn-ea"/>
          <a:cs typeface="+mn-cs"/>
        </a:defRPr>
      </a:lvl7pPr>
      <a:lvl8pPr marL="2404781" algn="l" defTabSz="687080" rtl="0" eaLnBrk="1" latinLnBrk="0" hangingPunct="1">
        <a:defRPr sz="1353" kern="1200">
          <a:solidFill>
            <a:schemeClr val="tx1"/>
          </a:solidFill>
          <a:latin typeface="+mn-lt"/>
          <a:ea typeface="+mn-ea"/>
          <a:cs typeface="+mn-cs"/>
        </a:defRPr>
      </a:lvl8pPr>
      <a:lvl9pPr marL="2748321" algn="l" defTabSz="687080" rtl="0" eaLnBrk="1" latinLnBrk="0" hangingPunct="1">
        <a:defRPr sz="13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rgbClr val="334E2F">
                <a:tint val="44500"/>
                <a:satMod val="160000"/>
              </a:srgbClr>
            </a:gs>
            <a:gs pos="100000">
              <a:schemeClr val="bg1"/>
            </a:gs>
          </a:gsLst>
          <a:lin ang="2700000" scaled="1"/>
        </a:gradFill>
        <a:effectLst/>
      </p:bgPr>
    </p:bg>
    <p:spTree>
      <p:nvGrpSpPr>
        <p:cNvPr id="1" name=""/>
        <p:cNvGrpSpPr/>
        <p:nvPr/>
      </p:nvGrpSpPr>
      <p:grpSpPr>
        <a:xfrm>
          <a:off x="0" y="0"/>
          <a:ext cx="0" cy="0"/>
          <a:chOff x="0" y="0"/>
          <a:chExt cx="0" cy="0"/>
        </a:xfrm>
      </p:grpSpPr>
      <p:sp>
        <p:nvSpPr>
          <p:cNvPr id="5" name="Retângulo 4"/>
          <p:cNvSpPr/>
          <p:nvPr/>
        </p:nvSpPr>
        <p:spPr>
          <a:xfrm>
            <a:off x="-1" y="4896247"/>
            <a:ext cx="9161463" cy="303609"/>
          </a:xfrm>
          <a:prstGeom prst="rect">
            <a:avLst/>
          </a:prstGeom>
          <a:gradFill flip="none" rotWithShape="1">
            <a:gsLst>
              <a:gs pos="0">
                <a:srgbClr val="452643"/>
              </a:gs>
              <a:gs pos="50000">
                <a:srgbClr val="334E2F">
                  <a:tint val="44500"/>
                  <a:satMod val="160000"/>
                </a:srgbClr>
              </a:gs>
              <a:gs pos="100000">
                <a:srgbClr val="334E2F">
                  <a:tint val="23500"/>
                  <a:satMod val="16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20">
              <a:gradFill flip="none" rotWithShape="1">
                <a:gsLst>
                  <a:gs pos="0">
                    <a:srgbClr val="344F2E">
                      <a:tint val="66000"/>
                      <a:satMod val="160000"/>
                    </a:srgbClr>
                  </a:gs>
                  <a:gs pos="50000">
                    <a:srgbClr val="344F2E">
                      <a:tint val="44500"/>
                      <a:satMod val="160000"/>
                    </a:srgbClr>
                  </a:gs>
                  <a:gs pos="100000">
                    <a:srgbClr val="344F2E">
                      <a:tint val="23500"/>
                      <a:satMod val="160000"/>
                    </a:srgbClr>
                  </a:gs>
                </a:gsLst>
                <a:path path="circle">
                  <a:fillToRect l="100000" b="100000"/>
                </a:path>
                <a:tileRect t="-100000" r="-100000"/>
              </a:gradFill>
            </a:endParaRPr>
          </a:p>
        </p:txBody>
      </p:sp>
      <p:sp>
        <p:nvSpPr>
          <p:cNvPr id="6" name="CaixaDeTexto 5"/>
          <p:cNvSpPr txBox="1">
            <a:spLocks noChangeArrowheads="1"/>
          </p:cNvSpPr>
          <p:nvPr/>
        </p:nvSpPr>
        <p:spPr bwMode="auto">
          <a:xfrm>
            <a:off x="1505499" y="14389"/>
            <a:ext cx="76559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dirty="0">
                <a:ln w="0"/>
                <a:solidFill>
                  <a:srgbClr val="01354D"/>
                </a:solidFill>
                <a:effectLst>
                  <a:outerShdw blurRad="38100" dist="19050" dir="2700000" algn="tl" rotWithShape="0">
                    <a:schemeClr val="dk1">
                      <a:alpha val="40000"/>
                    </a:schemeClr>
                  </a:outerShdw>
                </a:effectLst>
                <a:latin typeface="Arial Black" panose="020B0A04020102020204" pitchFamily="34" charset="0"/>
              </a:rPr>
              <a:t>Completos em Cristo</a:t>
            </a:r>
          </a:p>
        </p:txBody>
      </p:sp>
      <p:sp>
        <p:nvSpPr>
          <p:cNvPr id="7" name="Lágrima 6"/>
          <p:cNvSpPr/>
          <p:nvPr/>
        </p:nvSpPr>
        <p:spPr>
          <a:xfrm>
            <a:off x="116660" y="3820923"/>
            <a:ext cx="1200767" cy="1066698"/>
          </a:xfrm>
          <a:prstGeom prst="teardrop">
            <a:avLst/>
          </a:prstGeom>
          <a:gradFill>
            <a:gsLst>
              <a:gs pos="0">
                <a:schemeClr val="bg1"/>
              </a:gs>
              <a:gs pos="50000">
                <a:schemeClr val="bg1"/>
              </a:gs>
              <a:gs pos="100000">
                <a:srgbClr val="452643"/>
              </a:gs>
            </a:gsLst>
          </a:gradFill>
          <a:ln w="3175"/>
        </p:spPr>
        <p:style>
          <a:lnRef idx="0">
            <a:schemeClr val="accent1"/>
          </a:lnRef>
          <a:fillRef idx="3">
            <a:schemeClr val="accent1"/>
          </a:fillRef>
          <a:effectRef idx="3">
            <a:schemeClr val="accent1"/>
          </a:effectRef>
          <a:fontRef idx="minor">
            <a:schemeClr val="lt1"/>
          </a:fontRef>
        </p:style>
        <p:txBody>
          <a:bodyPr anchor="ctr"/>
          <a:lstStyle/>
          <a:p>
            <a:pPr algn="ctr">
              <a:defRPr/>
            </a:pPr>
            <a:r>
              <a:rPr lang="pt-BR" sz="3600" dirty="0">
                <a:solidFill>
                  <a:srgbClr val="452643"/>
                </a:solidFill>
                <a:latin typeface="Arial Black" panose="020B0A04020102020204" pitchFamily="34" charset="0"/>
              </a:rPr>
              <a:t>10</a:t>
            </a:r>
            <a:endParaRPr lang="pt-BR" sz="1020" dirty="0">
              <a:solidFill>
                <a:srgbClr val="452643"/>
              </a:solidFill>
              <a:latin typeface="Arial Black" panose="020B0A04020102020204" pitchFamily="34" charset="0"/>
            </a:endParaRPr>
          </a:p>
        </p:txBody>
      </p:sp>
      <p:sp>
        <p:nvSpPr>
          <p:cNvPr id="9" name="Retângulo 8"/>
          <p:cNvSpPr>
            <a:spLocks noChangeArrowheads="1"/>
          </p:cNvSpPr>
          <p:nvPr/>
        </p:nvSpPr>
        <p:spPr bwMode="auto">
          <a:xfrm>
            <a:off x="1409660" y="3369790"/>
            <a:ext cx="7739986" cy="830997"/>
          </a:xfrm>
          <a:prstGeom prst="rect">
            <a:avLst/>
          </a:prstGeom>
          <a:gradFill flip="none" rotWithShape="1">
            <a:gsLst>
              <a:gs pos="0">
                <a:schemeClr val="bg1"/>
              </a:gs>
              <a:gs pos="50000">
                <a:srgbClr val="334E2F">
                  <a:tint val="44500"/>
                  <a:satMod val="160000"/>
                </a:srgbClr>
              </a:gs>
              <a:gs pos="100000">
                <a:srgbClr val="808080"/>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rgbClr val="000099"/>
                </a:solidFill>
                <a:latin typeface="Arial Black" panose="020B0A04020102020204" pitchFamily="34" charset="0"/>
                <a:cs typeface="Arial" panose="020B0604020202020204" pitchFamily="34" charset="0"/>
              </a:rPr>
              <a:t>VERSO PARA MEMORIZAR: </a:t>
            </a:r>
            <a:br>
              <a:rPr lang="pt-BR" altLang="pt-BR" sz="1200" dirty="0">
                <a:latin typeface="Arial Black" panose="020B0A04020102020204" pitchFamily="34" charset="0"/>
                <a:cs typeface="Arial" panose="020B0604020202020204" pitchFamily="34" charset="0"/>
              </a:rPr>
            </a:br>
            <a:r>
              <a:rPr lang="pt-BR" altLang="pt-BR" sz="1200" i="1" dirty="0">
                <a:latin typeface="Arial Black" panose="020B0A04020102020204" pitchFamily="34" charset="0"/>
                <a:cs typeface="Arial" panose="020B0604020202020204" pitchFamily="34" charset="0"/>
              </a:rPr>
              <a:t> “Portanto, que ninguém julgue vocês por causa de comida e bebida, ou dia de festa, ou lua nova, ou sábados, porque tudo isso tem sido sombra das coisas que haviam de vir; </a:t>
            </a:r>
          </a:p>
          <a:p>
            <a:pPr>
              <a:lnSpc>
                <a:spcPct val="100000"/>
              </a:lnSpc>
              <a:spcBef>
                <a:spcPct val="0"/>
              </a:spcBef>
              <a:buNone/>
            </a:pPr>
            <a:r>
              <a:rPr lang="pt-BR" altLang="pt-BR" sz="1200" i="1" dirty="0">
                <a:latin typeface="Arial Black" panose="020B0A04020102020204" pitchFamily="34" charset="0"/>
                <a:cs typeface="Arial" panose="020B0604020202020204" pitchFamily="34" charset="0"/>
              </a:rPr>
              <a:t>porém o corpo é de Cristo” (Cl 2:16,17).</a:t>
            </a:r>
            <a:endParaRPr lang="pt-BR" altLang="pt-BR" sz="1200" dirty="0">
              <a:latin typeface="Arial Black" panose="020B0A04020102020204" pitchFamily="34" charset="0"/>
              <a:cs typeface="Arial" panose="020B0604020202020204" pitchFamily="34" charset="0"/>
            </a:endParaRPr>
          </a:p>
        </p:txBody>
      </p:sp>
      <p:sp>
        <p:nvSpPr>
          <p:cNvPr id="10" name="Retângulo 9"/>
          <p:cNvSpPr/>
          <p:nvPr/>
        </p:nvSpPr>
        <p:spPr>
          <a:xfrm>
            <a:off x="7643004" y="4998104"/>
            <a:ext cx="1397478" cy="117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pt-BR" sz="900" b="1" dirty="0">
                <a:solidFill>
                  <a:srgbClr val="D4FF7D"/>
                </a:solidFill>
              </a:rPr>
              <a:t>design Neemias Lima</a:t>
            </a:r>
          </a:p>
        </p:txBody>
      </p:sp>
      <p:pic>
        <p:nvPicPr>
          <p:cNvPr id="12" name="Picture 13" descr="Imagem relaciona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9962" y="2556259"/>
            <a:ext cx="1089329" cy="1089329"/>
          </a:xfrm>
          <a:prstGeom prst="rect">
            <a:avLst/>
          </a:prstGeom>
          <a:noFill/>
          <a:effectLst>
            <a:glow rad="63500">
              <a:schemeClr val="accent5">
                <a:satMod val="175000"/>
                <a:alpha val="40000"/>
              </a:schemeClr>
            </a:glow>
          </a:effectLst>
          <a:extLst>
            <a:ext uri="{909E8E84-426E-40DD-AFC4-6F175D3DCCD1}">
              <a14:hiddenFill xmlns:a14="http://schemas.microsoft.com/office/drawing/2010/main">
                <a:solidFill>
                  <a:srgbClr val="FFFFFF"/>
                </a:solidFill>
              </a14:hiddenFill>
            </a:ext>
          </a:extLst>
        </p:spPr>
      </p:pic>
      <p:sp>
        <p:nvSpPr>
          <p:cNvPr id="11" name="CaixaDeTexto 6"/>
          <p:cNvSpPr txBox="1">
            <a:spLocks noChangeArrowheads="1"/>
          </p:cNvSpPr>
          <p:nvPr/>
        </p:nvSpPr>
        <p:spPr bwMode="auto">
          <a:xfrm>
            <a:off x="3388752" y="2851020"/>
            <a:ext cx="41588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sz="2800"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LIÇÃO 10</a:t>
            </a:r>
          </a:p>
        </p:txBody>
      </p:sp>
      <p:sp>
        <p:nvSpPr>
          <p:cNvPr id="16" name="Retângulo 15"/>
          <p:cNvSpPr>
            <a:spLocks noChangeArrowheads="1"/>
          </p:cNvSpPr>
          <p:nvPr/>
        </p:nvSpPr>
        <p:spPr bwMode="auto">
          <a:xfrm>
            <a:off x="1421476" y="4467372"/>
            <a:ext cx="7739986" cy="276999"/>
          </a:xfrm>
          <a:prstGeom prst="rect">
            <a:avLst/>
          </a:prstGeom>
          <a:gradFill flip="none" rotWithShape="1">
            <a:gsLst>
              <a:gs pos="0">
                <a:schemeClr val="bg1"/>
              </a:gs>
              <a:gs pos="50000">
                <a:srgbClr val="334E2F">
                  <a:tint val="44500"/>
                  <a:satMod val="160000"/>
                </a:srgbClr>
              </a:gs>
              <a:gs pos="100000">
                <a:schemeClr val="bg1"/>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latin typeface="Arial Black" panose="020B0A04020102020204" pitchFamily="34" charset="0"/>
                <a:cs typeface="Arial" panose="020B0604020202020204" pitchFamily="34" charset="0"/>
              </a:rPr>
              <a:t>LEITURAS DA SEMANA: </a:t>
            </a:r>
            <a:r>
              <a:rPr lang="en-US" altLang="pt-BR" sz="1200" dirty="0">
                <a:latin typeface="Arial Black" panose="020B0A04020102020204" pitchFamily="34" charset="0"/>
                <a:cs typeface="Arial" panose="020B0604020202020204" pitchFamily="34" charset="0"/>
              </a:rPr>
              <a:t>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latin typeface="Arial Black" panose="020B0A04020102020204" pitchFamily="34" charset="0"/>
              <a:cs typeface="Arial" panose="020B0604020202020204" pitchFamily="34" charset="0"/>
            </a:endParaRPr>
          </a:p>
        </p:txBody>
      </p:sp>
      <p:pic>
        <p:nvPicPr>
          <p:cNvPr id="4" name="Imagem 3" descr="Uma imagem contendo Calendário&#10;&#10;O conteúdo gerado por IA pode estar incorreto.">
            <a:extLst>
              <a:ext uri="{FF2B5EF4-FFF2-40B4-BE49-F238E27FC236}">
                <a16:creationId xmlns:a16="http://schemas.microsoft.com/office/drawing/2014/main" id="{1D3C955A-08A4-230B-A51F-9DFABC2DE4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998"/>
            <a:ext cx="1421476" cy="21759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Imagem 7">
            <a:extLst>
              <a:ext uri="{FF2B5EF4-FFF2-40B4-BE49-F238E27FC236}">
                <a16:creationId xmlns:a16="http://schemas.microsoft.com/office/drawing/2014/main" id="{1575B8F3-8105-7DCC-4A9F-2E0BFAD14591}"/>
              </a:ext>
            </a:extLst>
          </p:cNvPr>
          <p:cNvPicPr>
            <a:picLocks noChangeAspect="1"/>
          </p:cNvPicPr>
          <p:nvPr/>
        </p:nvPicPr>
        <p:blipFill>
          <a:blip r:embed="rId5">
            <a:duotone>
              <a:schemeClr val="accent2">
                <a:shade val="45000"/>
                <a:satMod val="135000"/>
              </a:schemeClr>
              <a:prstClr val="white"/>
            </a:duotone>
            <a:extLst>
              <a:ext uri="{BEBA8EAE-BF5A-486C-A8C5-ECC9F3942E4B}">
                <a14:imgProps xmlns:a14="http://schemas.microsoft.com/office/drawing/2010/main">
                  <a14:imgLayer r:embed="rId6">
                    <a14:imgEffect>
                      <a14:brightnessContrast bright="20000"/>
                    </a14:imgEffect>
                  </a14:imgLayer>
                </a14:imgProps>
              </a:ext>
            </a:extLst>
          </a:blip>
          <a:stretch>
            <a:fillRect/>
          </a:stretch>
        </p:blipFill>
        <p:spPr>
          <a:xfrm>
            <a:off x="2636847" y="599164"/>
            <a:ext cx="5310119" cy="2231790"/>
          </a:xfrm>
          <a:prstGeom prst="rect">
            <a:avLst/>
          </a:prstGeom>
          <a:ln>
            <a:noFill/>
          </a:ln>
          <a:effectLst>
            <a:softEdge rad="112500"/>
          </a:effectLst>
        </p:spPr>
      </p:pic>
    </p:spTree>
    <p:extLst>
      <p:ext uri="{BB962C8B-B14F-4D97-AF65-F5344CB8AC3E}">
        <p14:creationId xmlns:p14="http://schemas.microsoft.com/office/powerpoint/2010/main" val="2232331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 Sombra ou corpo?</a:t>
            </a:r>
          </a:p>
        </p:txBody>
      </p:sp>
      <p:sp>
        <p:nvSpPr>
          <p:cNvPr id="12" name="CaixaDeTexto 10">
            <a:extLst>
              <a:ext uri="{FF2B5EF4-FFF2-40B4-BE49-F238E27FC236}">
                <a16:creationId xmlns:a16="http://schemas.microsoft.com/office/drawing/2014/main" id="{FD5EC092-AC81-4728-9A45-4C4BB5B95C65}"/>
              </a:ext>
            </a:extLst>
          </p:cNvPr>
          <p:cNvSpPr txBox="1">
            <a:spLocks noChangeArrowheads="1"/>
          </p:cNvSpPr>
          <p:nvPr/>
        </p:nvSpPr>
        <p:spPr bwMode="auto">
          <a:xfrm>
            <a:off x="24368" y="1204807"/>
            <a:ext cx="8262473" cy="363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Colossenses 2:16 menciona práticas judaicas que aparentemente continuavam sendo observadas por judeus convertidos ao cristianismo. Os elementos presentes em Colossenses 2:18 se encaixam nesse contexto. Jesus criticou a suposta humildade dos líderes religiosos (</a:t>
            </a:r>
            <a:r>
              <a:rPr lang="pt-BR" sz="1600" dirty="0" err="1">
                <a:solidFill>
                  <a:srgbClr val="000000"/>
                </a:solidFill>
                <a:effectLst/>
                <a:latin typeface="Arial Black" panose="020B0A04020102020204" pitchFamily="34" charset="0"/>
              </a:rPr>
              <a:t>Mt</a:t>
            </a:r>
            <a:r>
              <a:rPr lang="pt-BR" sz="1600" dirty="0">
                <a:solidFill>
                  <a:srgbClr val="000000"/>
                </a:solidFill>
                <a:effectLst/>
                <a:latin typeface="Arial Black" panose="020B0A04020102020204" pitchFamily="34" charset="0"/>
              </a:rPr>
              <a:t> 6:1, 5, 7, 16). Os manuscritos do Mar Morto mostram que os anjos tinham um papel importante na compreensão da adoração por alguns grupos judaicos. Como Colossenses 2:16 é frequentemente mal interpretado, é fundamental analisá-lo com cuidado. Primeiramente, a palavra “portanto” indica que Paulo estava tirando uma conclusão do que havia afirmado anteriormente. Nos versos precedentes, ele rejeitou a necessidade da circuncisão literal, enfatizando que o mais importante é a transformação do coração (Cl 2:11-15). Além disso, “comida e bebida” refere-se às ofertas que os israelitas levavam ao templo. Por fim, a expressão “dia de festa, ou lua nova, ou sábados” parece fazer referência a Oseias 2:11, onde a mesma sequência de dias cerimoniais é mencionada, incluindo os sábados cerimoniais (</a:t>
            </a:r>
            <a:r>
              <a:rPr lang="pt-BR" sz="1600" dirty="0" err="1">
                <a:solidFill>
                  <a:srgbClr val="000000"/>
                </a:solidFill>
                <a:effectLst/>
                <a:latin typeface="Arial Black" panose="020B0A04020102020204" pitchFamily="34" charset="0"/>
              </a:rPr>
              <a:t>Lv</a:t>
            </a:r>
            <a:r>
              <a:rPr lang="pt-BR" sz="1600" dirty="0">
                <a:solidFill>
                  <a:srgbClr val="000000"/>
                </a:solidFill>
                <a:effectLst/>
                <a:latin typeface="Arial Black" panose="020B0A04020102020204" pitchFamily="34" charset="0"/>
              </a:rPr>
              <a:t> 23:11, 24, 32).</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8F9DEEC4-F272-4BE4-ADE9-AC33A0C6738C}"/>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7" name="Imagem 6" descr="Uma imagem contendo Calendário&#10;&#10;O conteúdo gerado por IA pode estar incorreto.">
            <a:extLst>
              <a:ext uri="{FF2B5EF4-FFF2-40B4-BE49-F238E27FC236}">
                <a16:creationId xmlns:a16="http://schemas.microsoft.com/office/drawing/2014/main" id="{4A571CDB-AA4C-7E58-0A54-E7C783460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5626791F-3AE6-1B3A-06A6-5DB979BA591A}"/>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C14FC56B-AFB5-8366-5A8A-AECD3C680697}"/>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CA099FF6-3628-DD9F-3C4A-18DF71307571}"/>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176821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Quinta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 Preceitos de homens</a:t>
            </a:r>
          </a:p>
        </p:txBody>
      </p:sp>
      <p:sp>
        <p:nvSpPr>
          <p:cNvPr id="15" name="CaixaDeTexto 15">
            <a:extLst>
              <a:ext uri="{FF2B5EF4-FFF2-40B4-BE49-F238E27FC236}">
                <a16:creationId xmlns:a16="http://schemas.microsoft.com/office/drawing/2014/main" id="{863BB09B-C8C1-4354-BC51-D930C951E507}"/>
              </a:ext>
            </a:extLst>
          </p:cNvPr>
          <p:cNvSpPr txBox="1">
            <a:spLocks noChangeArrowheads="1"/>
          </p:cNvSpPr>
          <p:nvPr/>
        </p:nvSpPr>
        <p:spPr bwMode="auto">
          <a:xfrm>
            <a:off x="33429" y="1208029"/>
            <a:ext cx="814887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5. Leia Colossenses 2:20-23. Como você compreende as advertências de Paulo à luz das outras ideias apresentadas nesse capítulo?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Como garantir que compreendemos que nossa única base para a salvação é o que Jesus fez por nós, fora de nós e em nosso lugar, independentemente do que Ele realiza em nós?</a:t>
            </a:r>
          </a:p>
        </p:txBody>
      </p:sp>
      <p:sp>
        <p:nvSpPr>
          <p:cNvPr id="22" name="Texto Explicativo: Seta para Baixo 21">
            <a:extLst>
              <a:ext uri="{FF2B5EF4-FFF2-40B4-BE49-F238E27FC236}">
                <a16:creationId xmlns:a16="http://schemas.microsoft.com/office/drawing/2014/main" id="{64174D21-4722-4ED0-8E26-BF7FE60A20B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8" name="Imagem 7" descr="Uma imagem contendo Calendário&#10;&#10;O conteúdo gerado por IA pode estar incorreto.">
            <a:extLst>
              <a:ext uri="{FF2B5EF4-FFF2-40B4-BE49-F238E27FC236}">
                <a16:creationId xmlns:a16="http://schemas.microsoft.com/office/drawing/2014/main" id="{E1B69B61-BB2E-C23F-4947-6C893A4228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970A22DF-0834-A498-A2AD-DCC271B85EEB}"/>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492164D4-3292-2B32-43A5-E36BAB7FF944}"/>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8EE5282C-BC87-B1F8-0DC8-B5A1F0038579}"/>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195924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C00000"/>
                </a:solidFill>
                <a:latin typeface="Arial Black" panose="020B0A04020102020204" pitchFamily="34" charset="0"/>
              </a:rPr>
              <a:t>Quinta</a:t>
            </a:r>
            <a:endParaRPr lang="pt-BR" dirty="0">
              <a:solidFill>
                <a:srgbClr val="C00000"/>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 Preceitos de homens</a:t>
            </a:r>
          </a:p>
        </p:txBody>
      </p:sp>
      <p:sp>
        <p:nvSpPr>
          <p:cNvPr id="12" name="CaixaDeTexto 10">
            <a:extLst>
              <a:ext uri="{FF2B5EF4-FFF2-40B4-BE49-F238E27FC236}">
                <a16:creationId xmlns:a16="http://schemas.microsoft.com/office/drawing/2014/main" id="{1EC42BAA-B890-43DD-B4F0-9AB5685AF2FE}"/>
              </a:ext>
            </a:extLst>
          </p:cNvPr>
          <p:cNvSpPr txBox="1">
            <a:spLocks noChangeArrowheads="1"/>
          </p:cNvSpPr>
          <p:nvPr/>
        </p:nvSpPr>
        <p:spPr bwMode="auto">
          <a:xfrm>
            <a:off x="24368" y="1217872"/>
            <a:ext cx="8197349" cy="6856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Além disso, fariseus e escribas adicionaram diversas exigências humanas às normas estabelecidas por Deus (Mc 7:1—13). Por essas razões, as cerimônias do Antigo Testamento, já cumpridas por Cristo, não devem mais ser vistas como mandamentos divinos, mas sim como imposições humanas. Essas práticas, em vez de fortalecer a fé, passaram a ser um fardo. É comum cair na armadilha de usar essas observâncias para se sentir superior aos que não as seguem (o que já é problemático) ou, ainda pior, como algo que pudesse, de alguma forma, garantir mérito para a salvação.</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Ao longo da história do cristianismo, muitos estudiosos da Bíblia sucumbiram à tentação de fazer declarações religiosas que substituem o papel do Espírito Santo em orientar os crentes sobre o significado das Escrituras. Contudo, Cristo é a verdadeira fonte da verdade bíblica, conforme ensinam Paulo e os demais autores da Bíblia.</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5A2D000F-51B5-40E7-85F2-B3B1E407E18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8" name="Imagem 7" descr="Uma imagem contendo Calendário&#10;&#10;O conteúdo gerado por IA pode estar incorreto.">
            <a:extLst>
              <a:ext uri="{FF2B5EF4-FFF2-40B4-BE49-F238E27FC236}">
                <a16:creationId xmlns:a16="http://schemas.microsoft.com/office/drawing/2014/main" id="{25825F36-75FC-A251-510F-671EC8FF17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8BA9D7FB-6D4C-2AE1-E237-789D424A3E3B}"/>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C7417662-EDBE-58F6-1C36-BC96B41E207E}"/>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4E27B835-D801-CD6D-4DAD-70DAA9BD730E}"/>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375726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0">
            <a:extLst>
              <a:ext uri="{FF2B5EF4-FFF2-40B4-BE49-F238E27FC236}">
                <a16:creationId xmlns:a16="http://schemas.microsoft.com/office/drawing/2014/main" id="{CFC8B9D9-C6ED-4706-A104-65D118A5B7F9}"/>
              </a:ext>
            </a:extLst>
          </p:cNvPr>
          <p:cNvSpPr txBox="1">
            <a:spLocks noChangeArrowheads="1"/>
          </p:cNvSpPr>
          <p:nvPr/>
        </p:nvSpPr>
        <p:spPr bwMode="auto">
          <a:xfrm>
            <a:off x="24368" y="1272606"/>
            <a:ext cx="8253604" cy="593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Assim como nos tempos dos apóstolos, quando se buscava enfraquecer a fé nas Escrituras por meio de tradições e filosofias, atualmente o inimigo da justiça utiliza conceitos atrativos como a ‘alta crítica’, a evolução, o espiritismo, a teosofia e o panteísmo para desviar a humanidade por caminhos proibidos. Para muitos, a Bíblia tornou-se como uma lamparina sem óleo, pois suas mentes se voltaram para crenças especulativas que geram confusão e má interpretação. A alta crítica, ao analisar, conjecturar e reconstituir as Escrituras, está minando a fé na Bíblia como revelação divina, retirando o poder da Palavra de Deus de guiar, elevar e inspirar as vidas humanas. Por meio do espiritismo, grandes grupos são ensinados a acreditar que o desejo é a lei suprema, que a imoralidade representa liberdade, e que o ser humano deve responder apenas a si mesmo.</a:t>
            </a:r>
            <a:endParaRPr lang="pt-BR" altLang="pt-BR" sz="1600" dirty="0">
              <a:latin typeface="Arial Black" panose="020B0A04020102020204" pitchFamily="34" charset="0"/>
              <a:cs typeface="Arial" panose="020B0604020202020204" pitchFamily="34" charset="0"/>
            </a:endParaRPr>
          </a:p>
        </p:txBody>
      </p:sp>
      <p:sp>
        <p:nvSpPr>
          <p:cNvPr id="17" name="Texto Explicativo: Seta para Baixo 16">
            <a:extLst>
              <a:ext uri="{FF2B5EF4-FFF2-40B4-BE49-F238E27FC236}">
                <a16:creationId xmlns:a16="http://schemas.microsoft.com/office/drawing/2014/main" id="{D14EECB8-05F1-4A74-9BB3-16EDDC259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8" name="Imagem 7" descr="Uma imagem contendo Calendário&#10;&#10;O conteúdo gerado por IA pode estar incorreto.">
            <a:extLst>
              <a:ext uri="{FF2B5EF4-FFF2-40B4-BE49-F238E27FC236}">
                <a16:creationId xmlns:a16="http://schemas.microsoft.com/office/drawing/2014/main" id="{8D837420-C2D6-3E84-801F-8E200D741A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8983F623-195F-BEE4-79AA-1D61458D4D9C}"/>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0D015F0C-358F-5A5B-0C0B-909A113C59A1}"/>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67274D36-A404-BC8F-C0BB-EF79E5ED3761}"/>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3114938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5">
            <a:extLst>
              <a:ext uri="{FF2B5EF4-FFF2-40B4-BE49-F238E27FC236}">
                <a16:creationId xmlns:a16="http://schemas.microsoft.com/office/drawing/2014/main" id="{28D68641-D640-4BD7-9D5B-B3803DCCF9B3}"/>
              </a:ext>
            </a:extLst>
          </p:cNvPr>
          <p:cNvSpPr txBox="1">
            <a:spLocks noChangeArrowheads="1"/>
          </p:cNvSpPr>
          <p:nvPr/>
        </p:nvSpPr>
        <p:spPr bwMode="auto">
          <a:xfrm>
            <a:off x="33430" y="1208029"/>
            <a:ext cx="8180404" cy="3177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Font typeface="+mj-lt"/>
              <a:buAutoNum type="arabicPeriod"/>
            </a:pPr>
            <a:r>
              <a:rPr lang="pt-BR" sz="1500" dirty="0">
                <a:solidFill>
                  <a:srgbClr val="FF0000"/>
                </a:solidFill>
                <a:effectLst/>
                <a:latin typeface="Arial Black" panose="020B0A04020102020204" pitchFamily="34" charset="0"/>
              </a:rPr>
              <a:t> O que significa que, em Cristo, “habita corporalmente toda a plenitude da divindade” e que Ele “é o cabeça de todo principado e potestade” (Cl 2:9,10)? Consulte também João 1:1; Hebreus 1:3; 1 Pedro 3:22.</a:t>
            </a:r>
          </a:p>
          <a:p>
            <a:pPr marL="0" algn="just" rtl="0" eaLnBrk="1" latinLnBrk="0" hangingPunct="1">
              <a:lnSpc>
                <a:spcPct val="90000"/>
              </a:lnSpc>
              <a:spcBef>
                <a:spcPts val="1000"/>
              </a:spcBef>
              <a:buFont typeface="+mj-lt"/>
              <a:buAutoNum type="arabicPeriod"/>
            </a:pPr>
            <a:r>
              <a:rPr lang="pt-BR" sz="1500" dirty="0">
                <a:solidFill>
                  <a:srgbClr val="FF0000"/>
                </a:solidFill>
                <a:effectLst/>
                <a:latin typeface="Arial Black" panose="020B0A04020102020204" pitchFamily="34" charset="0"/>
              </a:rPr>
              <a:t> Colossenses 2:14 a 16 é frequentemente citado para contestar a observância do sábado. Quais dificuldades surgem ao interpretar esse texto dessa forma?</a:t>
            </a:r>
          </a:p>
          <a:p>
            <a:pPr marL="0" algn="just" rtl="0" eaLnBrk="1" latinLnBrk="0" hangingPunct="1">
              <a:lnSpc>
                <a:spcPct val="90000"/>
              </a:lnSpc>
              <a:spcBef>
                <a:spcPts val="1000"/>
              </a:spcBef>
              <a:buFont typeface="+mj-lt"/>
              <a:buAutoNum type="arabicPeriod"/>
            </a:pPr>
            <a:r>
              <a:rPr lang="pt-BR" sz="1500" dirty="0">
                <a:solidFill>
                  <a:srgbClr val="FF0000"/>
                </a:solidFill>
                <a:effectLst/>
                <a:latin typeface="Arial Black" panose="020B0A04020102020204" pitchFamily="34" charset="0"/>
              </a:rPr>
              <a:t> Como responder a quem afirma que as leis cerimoniais ainda devem ser cumpridas? Apesar de reconhecermos as bênçãos e lições espirituais dessas leis na história, quais problemas aparecem ao insistir em sua observância nos dias atuais?</a:t>
            </a:r>
          </a:p>
          <a:p>
            <a:pPr marL="0" algn="just" rtl="0" eaLnBrk="1" latinLnBrk="0" hangingPunct="1">
              <a:lnSpc>
                <a:spcPct val="90000"/>
              </a:lnSpc>
              <a:spcBef>
                <a:spcPts val="1000"/>
              </a:spcBef>
              <a:buFont typeface="+mj-lt"/>
              <a:buAutoNum type="arabicPeriod"/>
            </a:pPr>
            <a:r>
              <a:rPr lang="pt-BR" sz="1500">
                <a:solidFill>
                  <a:srgbClr val="FF0000"/>
                </a:solidFill>
                <a:effectLst/>
                <a:latin typeface="Arial Black" panose="020B0A04020102020204" pitchFamily="34" charset="0"/>
              </a:rPr>
              <a:t> Por </a:t>
            </a:r>
            <a:r>
              <a:rPr lang="pt-BR" sz="1500" dirty="0">
                <a:solidFill>
                  <a:srgbClr val="FF0000"/>
                </a:solidFill>
                <a:effectLst/>
                <a:latin typeface="Arial Black" panose="020B0A04020102020204" pitchFamily="34" charset="0"/>
              </a:rPr>
              <a:t>que é fundamental evitar atitudes que possam enfraquecer a fé na autoridade e inspiração de toda a Escritura, inclusive nas passagens mais difíceis?</a:t>
            </a:r>
            <a:endParaRPr lang="pt-BR" altLang="pt-BR" sz="1500" dirty="0">
              <a:solidFill>
                <a:srgbClr val="FF000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27F11C40-92CA-4A98-A472-02A20A1065D7}"/>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8" name="Imagem 7" descr="Uma imagem contendo Calendário&#10;&#10;O conteúdo gerado por IA pode estar incorreto.">
            <a:extLst>
              <a:ext uri="{FF2B5EF4-FFF2-40B4-BE49-F238E27FC236}">
                <a16:creationId xmlns:a16="http://schemas.microsoft.com/office/drawing/2014/main" id="{D14C339F-EA3F-E890-5E9C-19619112C8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A67F9F6B-E831-6314-EF4E-2A1E73D6BF14}"/>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79D82379-54A6-C82D-A6D7-0D470C7BED43}"/>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6560DB62-8AE4-0A03-EE06-D598EBC63ACE}"/>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2857006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85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8" name="CaixaDeTexto 10"/>
          <p:cNvSpPr txBox="1">
            <a:spLocks noChangeArrowheads="1"/>
          </p:cNvSpPr>
          <p:nvPr/>
        </p:nvSpPr>
        <p:spPr bwMode="auto">
          <a:xfrm>
            <a:off x="63380" y="1019579"/>
            <a:ext cx="8175940" cy="6402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50">
                <a:solidFill>
                  <a:srgbClr val="000000"/>
                </a:solidFill>
                <a:effectLst/>
                <a:latin typeface="Arial Black" panose="020B0A04020102020204" pitchFamily="34" charset="0"/>
              </a:rPr>
              <a:t>Primeiramente, o falso ensino é descrito como “filosofia” e “tradição dos homens”, baseando-se nos “rudimentos do mundo” e não em Cristo (Cl 2:8). Além disso, incluía práticas como a circuncisão, a observância de festas judaicas, rituais de pureza e regras alimentares (Cl 2:11, 16, 21). Também envolvia a adoração de anjos ou tentativas de imitá-la. Por fim, esse ensino falso se fundamentava em “preceitos e doutrinas dos homens” e possivelmente incluía práticas rigorosas de disciplina pessoal (Cl 2:18, 22, 23). Esses falsos mestres eram claramente religiosos e sinceros, mas tinham uma compreensão equivocada do evangelho. Durante esta semana, estudaremos as razões desse equívoco e explicaremos por que o verso para memorizar não está relacionado à observância do sábado do sétimo dia.</a:t>
            </a:r>
            <a:endParaRPr lang="pt-BR" altLang="pt-BR" sz="1650" dirty="0">
              <a:latin typeface="Arial Black" panose="020B0A04020102020204" pitchFamily="34" charset="0"/>
              <a:cs typeface="Arial" panose="020B0604020202020204" pitchFamily="34" charset="0"/>
            </a:endParaRPr>
          </a:p>
        </p:txBody>
      </p:sp>
      <p:sp>
        <p:nvSpPr>
          <p:cNvPr id="10" name="Arredondar Retângulo em um Canto Diagonal 9"/>
          <p:cNvSpPr/>
          <p:nvPr/>
        </p:nvSpPr>
        <p:spPr>
          <a:xfrm>
            <a:off x="64294" y="220380"/>
            <a:ext cx="1489166" cy="444137"/>
          </a:xfrm>
          <a:prstGeom prst="round2DiagRect">
            <a:avLst>
              <a:gd name="adj1" fmla="val 16667"/>
              <a:gd name="adj2" fmla="val 33333"/>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Sábado</a:t>
            </a:r>
            <a:endParaRPr lang="pt-BR" dirty="0">
              <a:solidFill>
                <a:schemeClr val="bg2">
                  <a:lumMod val="25000"/>
                </a:schemeClr>
              </a:solidFill>
            </a:endParaRPr>
          </a:p>
        </p:txBody>
      </p:sp>
      <p:sp>
        <p:nvSpPr>
          <p:cNvPr id="11" name="Retângulo 10"/>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14" name="Pentágono 13"/>
          <p:cNvSpPr/>
          <p:nvPr/>
        </p:nvSpPr>
        <p:spPr>
          <a:xfrm>
            <a:off x="1688022" y="172635"/>
            <a:ext cx="5597118" cy="566825"/>
          </a:xfrm>
          <a:prstGeom prst="homePlate">
            <a:avLst>
              <a:gd name="adj" fmla="val 22345"/>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tx1"/>
                </a:solidFill>
                <a:latin typeface="Arial Black" panose="020B0A04020102020204" pitchFamily="34" charset="0"/>
              </a:rPr>
              <a:t>INTRODUÇÃO</a:t>
            </a:r>
            <a:endParaRPr lang="pt-BR" dirty="0">
              <a:solidFill>
                <a:schemeClr val="tx1"/>
              </a:solidFill>
            </a:endParaRPr>
          </a:p>
        </p:txBody>
      </p:sp>
      <p:sp>
        <p:nvSpPr>
          <p:cNvPr id="18" name="Retângulo 17"/>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descr="Uma imagem contendo Calendário&#10;&#10;O conteúdo gerado por IA pode estar incorreto.">
            <a:extLst>
              <a:ext uri="{FF2B5EF4-FFF2-40B4-BE49-F238E27FC236}">
                <a16:creationId xmlns:a16="http://schemas.microsoft.com/office/drawing/2014/main" id="{9D8B7CC2-06CC-7B3E-F035-DEA085DAFF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 name="Imagem 1">
            <a:extLst>
              <a:ext uri="{FF2B5EF4-FFF2-40B4-BE49-F238E27FC236}">
                <a16:creationId xmlns:a16="http://schemas.microsoft.com/office/drawing/2014/main" id="{83E887D1-C0FD-BD97-3FFF-4268D11E2066}"/>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2103443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sabedoria e o conhecimento de Deus</a:t>
            </a:r>
          </a:p>
        </p:txBody>
      </p:sp>
      <p:sp>
        <p:nvSpPr>
          <p:cNvPr id="13" name="CaixaDeTexto 15"/>
          <p:cNvSpPr txBox="1">
            <a:spLocks noChangeArrowheads="1"/>
          </p:cNvSpPr>
          <p:nvPr/>
        </p:nvSpPr>
        <p:spPr bwMode="auto">
          <a:xfrm>
            <a:off x="33430" y="126818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 1. Leia Colossenses 2:1-7. Qual foi 0 propósito de Paulo ao escrever essa carta?</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Você tem sentido a necessidade de “ordem” em sua vida espiritual?</a:t>
            </a:r>
          </a:p>
        </p:txBody>
      </p:sp>
      <p:sp>
        <p:nvSpPr>
          <p:cNvPr id="15" name="Texto Explicativo: Seta para Baixo 14">
            <a:extLst>
              <a:ext uri="{FF2B5EF4-FFF2-40B4-BE49-F238E27FC236}">
                <a16:creationId xmlns:a16="http://schemas.microsoft.com/office/drawing/2014/main" id="{9EF323A3-E3B5-474A-8077-D78C396E1C0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8" name="Imagem 7" descr="Uma imagem contendo Calendário&#10;&#10;O conteúdo gerado por IA pode estar incorreto.">
            <a:extLst>
              <a:ext uri="{FF2B5EF4-FFF2-40B4-BE49-F238E27FC236}">
                <a16:creationId xmlns:a16="http://schemas.microsoft.com/office/drawing/2014/main" id="{92D554BC-D6DE-B9FF-18E3-2D2C6B8AF8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CD8B8915-3AF8-7C85-27C9-7493476CBC99}"/>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529EA3C0-DD50-E7A4-6DD1-AE78AF2FFF4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5B86019A-3372-BCC2-EEF6-4CADA5AC84DE}"/>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263043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sabedoria e o conhecimento de Deus</a:t>
            </a:r>
          </a:p>
        </p:txBody>
      </p:sp>
      <p:sp>
        <p:nvSpPr>
          <p:cNvPr id="12" name="CaixaDeTexto 10"/>
          <p:cNvSpPr txBox="1">
            <a:spLocks noChangeArrowheads="1"/>
          </p:cNvSpPr>
          <p:nvPr/>
        </p:nvSpPr>
        <p:spPr bwMode="auto">
          <a:xfrm>
            <a:off x="24368" y="1131002"/>
            <a:ext cx="8253604" cy="398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O termo grego </a:t>
            </a:r>
            <a:r>
              <a:rPr lang="pt-BR" sz="1600" i="1" dirty="0">
                <a:solidFill>
                  <a:srgbClr val="000000"/>
                </a:solidFill>
                <a:effectLst/>
                <a:latin typeface="Arial Black" panose="020B0A04020102020204" pitchFamily="34" charset="0"/>
              </a:rPr>
              <a:t>taxis</a:t>
            </a:r>
            <a:r>
              <a:rPr lang="pt-BR" sz="1600" dirty="0">
                <a:solidFill>
                  <a:srgbClr val="000000"/>
                </a:solidFill>
                <a:effectLst/>
                <a:latin typeface="Arial Black" panose="020B0A04020102020204" pitchFamily="34" charset="0"/>
              </a:rPr>
              <a:t>, que significa “ordem”, é utilizado no Novo Testamento para se referir às ordens sacerdotais de Arão (</a:t>
            </a:r>
            <a:r>
              <a:rPr lang="pt-BR" sz="1600" dirty="0" err="1">
                <a:solidFill>
                  <a:srgbClr val="000000"/>
                </a:solidFill>
                <a:effectLst/>
                <a:latin typeface="Arial Black" panose="020B0A04020102020204" pitchFamily="34" charset="0"/>
              </a:rPr>
              <a:t>Lc</a:t>
            </a:r>
            <a:r>
              <a:rPr lang="pt-BR" sz="1600" dirty="0">
                <a:solidFill>
                  <a:srgbClr val="000000"/>
                </a:solidFill>
                <a:effectLst/>
                <a:latin typeface="Arial Black" panose="020B0A04020102020204" pitchFamily="34" charset="0"/>
              </a:rPr>
              <a:t> 1:8; </a:t>
            </a:r>
            <a:r>
              <a:rPr lang="pt-BR" sz="1600" dirty="0" err="1">
                <a:solidFill>
                  <a:srgbClr val="000000"/>
                </a:solidFill>
                <a:effectLst/>
                <a:latin typeface="Arial Black" panose="020B0A04020102020204" pitchFamily="34" charset="0"/>
              </a:rPr>
              <a:t>Hb</a:t>
            </a:r>
            <a:r>
              <a:rPr lang="pt-BR" sz="1600" dirty="0">
                <a:solidFill>
                  <a:srgbClr val="000000"/>
                </a:solidFill>
                <a:effectLst/>
                <a:latin typeface="Arial Black" panose="020B0A04020102020204" pitchFamily="34" charset="0"/>
              </a:rPr>
              <a:t> 7:11) e de Melquisedeque (</a:t>
            </a:r>
            <a:r>
              <a:rPr lang="pt-BR" sz="1600" dirty="0" err="1">
                <a:solidFill>
                  <a:srgbClr val="000000"/>
                </a:solidFill>
                <a:effectLst/>
                <a:latin typeface="Arial Black" panose="020B0A04020102020204" pitchFamily="34" charset="0"/>
              </a:rPr>
              <a:t>Hb</a:t>
            </a:r>
            <a:r>
              <a:rPr lang="pt-BR" sz="1600" dirty="0">
                <a:solidFill>
                  <a:srgbClr val="000000"/>
                </a:solidFill>
                <a:effectLst/>
                <a:latin typeface="Arial Black" panose="020B0A04020102020204" pitchFamily="34" charset="0"/>
              </a:rPr>
              <a:t> 5:6, 10; 6:20; 7:11, 17). No entanto, em Colossenses 2:5, Paulo emprega esse termo para indicar a organização que deve existir na igreja (</a:t>
            </a:r>
            <a:r>
              <a:rPr lang="pt-BR" sz="1600" dirty="0" err="1">
                <a:solidFill>
                  <a:srgbClr val="000000"/>
                </a:solidFill>
                <a:effectLst/>
                <a:latin typeface="Arial Black" panose="020B0A04020102020204" pitchFamily="34" charset="0"/>
              </a:rPr>
              <a:t>1Co</a:t>
            </a:r>
            <a:r>
              <a:rPr lang="pt-BR" sz="1600" dirty="0">
                <a:solidFill>
                  <a:srgbClr val="000000"/>
                </a:solidFill>
                <a:effectLst/>
                <a:latin typeface="Arial Black" panose="020B0A04020102020204" pitchFamily="34" charset="0"/>
              </a:rPr>
              <a:t> 14:40). Algumas pessoas veem a ordem e a organização da igreja apenas como uma estrutura administrativa, sem relevância espiritual. Porém, ao estabelecer diretrizes para o comportamento adequado durante o culto (</a:t>
            </a:r>
            <a:r>
              <a:rPr lang="pt-BR" sz="1600" dirty="0" err="1">
                <a:solidFill>
                  <a:srgbClr val="000000"/>
                </a:solidFill>
                <a:effectLst/>
                <a:latin typeface="Arial Black" panose="020B0A04020102020204" pitchFamily="34" charset="0"/>
              </a:rPr>
              <a:t>1Co</a:t>
            </a:r>
            <a:r>
              <a:rPr lang="pt-BR" sz="1600" dirty="0">
                <a:solidFill>
                  <a:srgbClr val="000000"/>
                </a:solidFill>
                <a:effectLst/>
                <a:latin typeface="Arial Black" panose="020B0A04020102020204" pitchFamily="34" charset="0"/>
              </a:rPr>
              <a:t> 11) e ao definir os critérios para a escolha de presbíteros e diáconos (</a:t>
            </a:r>
            <a:r>
              <a:rPr lang="pt-BR" sz="1600" dirty="0" err="1">
                <a:solidFill>
                  <a:srgbClr val="000000"/>
                </a:solidFill>
                <a:effectLst/>
                <a:latin typeface="Arial Black" panose="020B0A04020102020204" pitchFamily="34" charset="0"/>
              </a:rPr>
              <a:t>1Tm</a:t>
            </a:r>
            <a:r>
              <a:rPr lang="pt-BR" sz="1600" dirty="0">
                <a:solidFill>
                  <a:srgbClr val="000000"/>
                </a:solidFill>
                <a:effectLst/>
                <a:latin typeface="Arial Black" panose="020B0A04020102020204" pitchFamily="34" charset="0"/>
              </a:rPr>
              <a:t> 3; </a:t>
            </a:r>
            <a:r>
              <a:rPr lang="pt-BR" sz="1600" dirty="0" err="1">
                <a:solidFill>
                  <a:srgbClr val="000000"/>
                </a:solidFill>
                <a:effectLst/>
                <a:latin typeface="Arial Black" panose="020B0A04020102020204" pitchFamily="34" charset="0"/>
              </a:rPr>
              <a:t>Tt</a:t>
            </a:r>
            <a:r>
              <a:rPr lang="pt-BR" sz="1600" dirty="0">
                <a:solidFill>
                  <a:srgbClr val="000000"/>
                </a:solidFill>
                <a:effectLst/>
                <a:latin typeface="Arial Black" panose="020B0A04020102020204" pitchFamily="34" charset="0"/>
              </a:rPr>
              <a:t> 1), Paulo demonstra a importância de preservar a organização da igreja. Essas orientações garantem que a sabedoria de Deus e os ensinamentos bíblicos sejam mantidos e transmitidos corretamente. Como consequência do ensino firme que os colossenses receberam dos colaboradores de Paulo, eles possuíam uma “firmeza” na fé. Essa firmeza era inabalável, pois estava baseada em fundamentos bíblicos sólidos que, se mantidos, os protegeriam contra os erros propagados pelos falsos mestres.</a:t>
            </a:r>
            <a:endParaRPr lang="pt-BR" altLang="pt-BR" sz="1600" dirty="0">
              <a:latin typeface="Arial Black" panose="020B0A04020102020204" pitchFamily="34" charset="0"/>
              <a:cs typeface="Arial" panose="020B0604020202020204" pitchFamily="34" charset="0"/>
            </a:endParaRPr>
          </a:p>
        </p:txBody>
      </p:sp>
      <p:sp>
        <p:nvSpPr>
          <p:cNvPr id="3" name="Texto Explicativo: Seta para Baixo 2">
            <a:extLst>
              <a:ext uri="{FF2B5EF4-FFF2-40B4-BE49-F238E27FC236}">
                <a16:creationId xmlns:a16="http://schemas.microsoft.com/office/drawing/2014/main" id="{F514AFE6-CB97-49B3-AF4A-9109ED6B83C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9" name="Imagem 8" descr="Uma imagem contendo Calendário&#10;&#10;O conteúdo gerado por IA pode estar incorreto.">
            <a:extLst>
              <a:ext uri="{FF2B5EF4-FFF2-40B4-BE49-F238E27FC236}">
                <a16:creationId xmlns:a16="http://schemas.microsoft.com/office/drawing/2014/main" id="{3C0C349D-5294-B9F2-CD50-BB7D09EED1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E834E5BD-5DED-C52D-ADFD-3B1628843881}"/>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4" name="Retângulo 3">
            <a:extLst>
              <a:ext uri="{FF2B5EF4-FFF2-40B4-BE49-F238E27FC236}">
                <a16:creationId xmlns:a16="http://schemas.microsoft.com/office/drawing/2014/main" id="{62A8596E-3E31-0931-FAF7-3043E71E3BD4}"/>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a:extLst>
              <a:ext uri="{FF2B5EF4-FFF2-40B4-BE49-F238E27FC236}">
                <a16:creationId xmlns:a16="http://schemas.microsoft.com/office/drawing/2014/main" id="{18EE06C1-A42F-4CE3-D085-065BA6E92599}"/>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368321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 Enraizados e crescendo em Cristo</a:t>
            </a:r>
          </a:p>
        </p:txBody>
      </p:sp>
      <p:sp>
        <p:nvSpPr>
          <p:cNvPr id="15" name="CaixaDeTexto 15">
            <a:extLst>
              <a:ext uri="{FF2B5EF4-FFF2-40B4-BE49-F238E27FC236}">
                <a16:creationId xmlns:a16="http://schemas.microsoft.com/office/drawing/2014/main" id="{D5C09FDA-172B-4732-BD2E-A9BBEF8B191B}"/>
              </a:ext>
            </a:extLst>
          </p:cNvPr>
          <p:cNvSpPr txBox="1">
            <a:spLocks noChangeArrowheads="1"/>
          </p:cNvSpPr>
          <p:nvPr/>
        </p:nvSpPr>
        <p:spPr bwMode="auto">
          <a:xfrm>
            <a:off x="33430" y="1208029"/>
            <a:ext cx="8140991"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 2. Como as seguintes passagens nos ajudam a entender a metáfora da planta como símbolo do cristão? </a:t>
            </a:r>
            <a:r>
              <a:rPr lang="pt-BR" altLang="pt-BR" sz="1500" dirty="0" err="1">
                <a:solidFill>
                  <a:srgbClr val="C00000"/>
                </a:solidFill>
                <a:latin typeface="Arial Black" panose="020B0A04020102020204" pitchFamily="34" charset="0"/>
                <a:cs typeface="Arial" panose="020B0604020202020204" pitchFamily="34" charset="0"/>
              </a:rPr>
              <a:t>Is</a:t>
            </a:r>
            <a:r>
              <a:rPr lang="pt-BR" altLang="pt-BR" sz="1500" dirty="0">
                <a:solidFill>
                  <a:srgbClr val="C00000"/>
                </a:solidFill>
                <a:latin typeface="Arial Black" panose="020B0A04020102020204" pitchFamily="34" charset="0"/>
                <a:cs typeface="Arial" panose="020B0604020202020204" pitchFamily="34" charset="0"/>
              </a:rPr>
              <a:t> 61:3; </a:t>
            </a:r>
            <a:r>
              <a:rPr lang="pt-BR" altLang="pt-BR" sz="1500" dirty="0" err="1">
                <a:solidFill>
                  <a:srgbClr val="C00000"/>
                </a:solidFill>
                <a:latin typeface="Arial Black" panose="020B0A04020102020204" pitchFamily="34" charset="0"/>
                <a:cs typeface="Arial" panose="020B0604020202020204" pitchFamily="34" charset="0"/>
              </a:rPr>
              <a:t>Mt</a:t>
            </a:r>
            <a:r>
              <a:rPr lang="pt-BR" altLang="pt-BR" sz="1500" dirty="0">
                <a:solidFill>
                  <a:srgbClr val="C00000"/>
                </a:solidFill>
                <a:latin typeface="Arial Black" panose="020B0A04020102020204" pitchFamily="34" charset="0"/>
                <a:cs typeface="Arial" panose="020B0604020202020204" pitchFamily="34" charset="0"/>
              </a:rPr>
              <a:t> 3:10; </a:t>
            </a:r>
            <a:r>
              <a:rPr lang="pt-BR" altLang="pt-BR" sz="1500" dirty="0" err="1">
                <a:solidFill>
                  <a:srgbClr val="C00000"/>
                </a:solidFill>
                <a:latin typeface="Arial Black" panose="020B0A04020102020204" pitchFamily="34" charset="0"/>
                <a:cs typeface="Arial" panose="020B0604020202020204" pitchFamily="34" charset="0"/>
              </a:rPr>
              <a:t>Lc</a:t>
            </a:r>
            <a:r>
              <a:rPr lang="pt-BR" altLang="pt-BR" sz="1500" dirty="0">
                <a:solidFill>
                  <a:srgbClr val="C00000"/>
                </a:solidFill>
                <a:latin typeface="Arial Black" panose="020B0A04020102020204" pitchFamily="34" charset="0"/>
                <a:cs typeface="Arial" panose="020B0604020202020204" pitchFamily="34" charset="0"/>
              </a:rPr>
              <a:t> 8:11-15; </a:t>
            </a:r>
            <a:r>
              <a:rPr lang="pt-BR" altLang="pt-BR" sz="1500" dirty="0" err="1">
                <a:solidFill>
                  <a:srgbClr val="C00000"/>
                </a:solidFill>
                <a:latin typeface="Arial Black" panose="020B0A04020102020204" pitchFamily="34" charset="0"/>
                <a:cs typeface="Arial" panose="020B0604020202020204" pitchFamily="34" charset="0"/>
              </a:rPr>
              <a:t>ICo</a:t>
            </a:r>
            <a:r>
              <a:rPr lang="pt-BR" altLang="pt-BR" sz="1500" dirty="0">
                <a:solidFill>
                  <a:srgbClr val="C00000"/>
                </a:solidFill>
                <a:latin typeface="Arial Black" panose="020B0A04020102020204" pitchFamily="34" charset="0"/>
                <a:cs typeface="Arial" panose="020B0604020202020204" pitchFamily="34" charset="0"/>
              </a:rPr>
              <a:t> 3:6</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Como você tem passado pela experiência de morrer para si mesmo ao aceitar Cristo? Por que essa atitude precisa ser renovada diariamente?</a:t>
            </a:r>
          </a:p>
        </p:txBody>
      </p:sp>
      <p:sp>
        <p:nvSpPr>
          <p:cNvPr id="22" name="Texto Explicativo: Seta para Baixo 21">
            <a:extLst>
              <a:ext uri="{FF2B5EF4-FFF2-40B4-BE49-F238E27FC236}">
                <a16:creationId xmlns:a16="http://schemas.microsoft.com/office/drawing/2014/main" id="{BDD13C62-4DCC-4E38-8F64-0DE6F4ED90D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8" name="Imagem 7" descr="Uma imagem contendo Calendário&#10;&#10;O conteúdo gerado por IA pode estar incorreto.">
            <a:extLst>
              <a:ext uri="{FF2B5EF4-FFF2-40B4-BE49-F238E27FC236}">
                <a16:creationId xmlns:a16="http://schemas.microsoft.com/office/drawing/2014/main" id="{916F47E9-0573-8EAF-7B29-3EFCDE0DE0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65CB95D2-E92D-DD4C-296B-0D13B9C0FD04}"/>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778CD18C-FF52-D6AD-3E8E-D3051507A8FA}"/>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32A19806-E77C-2CCC-2519-D6682EF7A296}"/>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390240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 Enraizados e crescendo em Cristo</a:t>
            </a:r>
          </a:p>
        </p:txBody>
      </p:sp>
      <p:sp>
        <p:nvSpPr>
          <p:cNvPr id="12" name="CaixaDeTexto 10">
            <a:extLst>
              <a:ext uri="{FF2B5EF4-FFF2-40B4-BE49-F238E27FC236}">
                <a16:creationId xmlns:a16="http://schemas.microsoft.com/office/drawing/2014/main" id="{A64B78EF-EDA8-421A-88C9-45544BBCA9D1}"/>
              </a:ext>
            </a:extLst>
          </p:cNvPr>
          <p:cNvSpPr txBox="1">
            <a:spLocks noChangeArrowheads="1"/>
          </p:cNvSpPr>
          <p:nvPr/>
        </p:nvSpPr>
        <p:spPr bwMode="auto">
          <a:xfrm>
            <a:off x="24368" y="1132745"/>
            <a:ext cx="8197349" cy="2973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 Paulo apresentou claramente duas opções para os crentes. A primeira é permanecer “plantados pelo Senhor” (</a:t>
            </a:r>
            <a:r>
              <a:rPr lang="pt-BR" sz="1600" dirty="0" err="1">
                <a:solidFill>
                  <a:srgbClr val="000000"/>
                </a:solidFill>
                <a:effectLst/>
                <a:latin typeface="Arial Black" panose="020B0A04020102020204" pitchFamily="34" charset="0"/>
              </a:rPr>
              <a:t>Is</a:t>
            </a:r>
            <a:r>
              <a:rPr lang="pt-BR" sz="1600" dirty="0">
                <a:solidFill>
                  <a:srgbClr val="000000"/>
                </a:solidFill>
                <a:effectLst/>
                <a:latin typeface="Arial Black" panose="020B0A04020102020204" pitchFamily="34" charset="0"/>
              </a:rPr>
              <a:t> 613), mantendo-nos completos em Cristo ao nos apegarmos a Ele e aos Seus ensinos. A segunda é ser como uma planta artificial: parece verdadeira, mas não tem vida. Quando seguimos filosofias e tradições humanas, somos escravizados por elas (Cl 2:8). Mesmo que Cristo tenha nos libertado, ainda existe o perigo de voltarmos a nos submeter, “de novo, a jugo de escravidão” (</a:t>
            </a:r>
            <a:r>
              <a:rPr lang="pt-BR" sz="1600" dirty="0" err="1">
                <a:solidFill>
                  <a:srgbClr val="000000"/>
                </a:solidFill>
                <a:effectLst/>
                <a:latin typeface="Arial Black" panose="020B0A04020102020204" pitchFamily="34" charset="0"/>
              </a:rPr>
              <a:t>G1</a:t>
            </a:r>
            <a:r>
              <a:rPr lang="pt-BR" sz="1600" dirty="0">
                <a:solidFill>
                  <a:srgbClr val="000000"/>
                </a:solidFill>
                <a:effectLst/>
                <a:latin typeface="Arial Black" panose="020B0A04020102020204" pitchFamily="34" charset="0"/>
              </a:rPr>
              <a:t> 5:1; compare com At .15:10).  Em resumo, aceitar ensinos contrários às Escrituras é rejeitar a Cristo. Aqueles que abraçam falsos ensinos acabam, tragicamente, adotando um “evangelho” diferente e colocando autoridades humanas acima da autoridade da Bíblia (</a:t>
            </a:r>
            <a:r>
              <a:rPr lang="pt-BR" sz="1600" dirty="0" err="1">
                <a:solidFill>
                  <a:srgbClr val="000000"/>
                </a:solidFill>
                <a:effectLst/>
                <a:latin typeface="Arial Black" panose="020B0A04020102020204" pitchFamily="34" charset="0"/>
              </a:rPr>
              <a:t>G11:6-9</a:t>
            </a:r>
            <a:r>
              <a:rPr lang="pt-BR" sz="1600" dirty="0">
                <a:solidFill>
                  <a:srgbClr val="000000"/>
                </a:solidFill>
                <a:effectLst/>
                <a:latin typeface="Arial Black" panose="020B0A04020102020204" pitchFamily="34" charset="0"/>
              </a:rPr>
              <a:t>). Esse foi um perigo na igreja apostólica e continua sendo uma ameaça hoje.</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0D166226-26B4-450D-9EDE-E579CA78EEF8}"/>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8" name="Imagem 7" descr="Uma imagem contendo Calendário&#10;&#10;O conteúdo gerado por IA pode estar incorreto.">
            <a:extLst>
              <a:ext uri="{FF2B5EF4-FFF2-40B4-BE49-F238E27FC236}">
                <a16:creationId xmlns:a16="http://schemas.microsoft.com/office/drawing/2014/main" id="{54954760-F384-3BFB-C5FF-5867DA2AC6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E661A29E-8074-5523-0DE9-2C1CFDB225D1}"/>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0EBF7B7E-FDD3-E51E-5858-58DE3FA4668E}"/>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01359E44-671D-592C-4FC7-C238A74D5537}"/>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303282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 Cravado na cruz</a:t>
            </a:r>
          </a:p>
        </p:txBody>
      </p:sp>
      <p:sp>
        <p:nvSpPr>
          <p:cNvPr id="15" name="CaixaDeTexto 15">
            <a:extLst>
              <a:ext uri="{FF2B5EF4-FFF2-40B4-BE49-F238E27FC236}">
                <a16:creationId xmlns:a16="http://schemas.microsoft.com/office/drawing/2014/main" id="{C3A1BEFC-B9B8-4142-B09F-1F5B330F4265}"/>
              </a:ext>
            </a:extLst>
          </p:cNvPr>
          <p:cNvSpPr txBox="1">
            <a:spLocks noChangeArrowheads="1"/>
          </p:cNvSpPr>
          <p:nvPr/>
        </p:nvSpPr>
        <p:spPr bwMode="auto">
          <a:xfrm>
            <a:off x="33430" y="1208029"/>
            <a:ext cx="8244542"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 3. Leia Colossenses 2:11-15. Que tipo de problemas Paulo estava enfrentando?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Como as decisões, grandes ou pequenas, encaixam-se no plano maior de Deus? Será que existem decisões “pequenas”? Como decisões assim podem ter resultados muito mais amplos que só se tornarão evidentes no futuro?</a:t>
            </a:r>
          </a:p>
        </p:txBody>
      </p:sp>
      <p:sp>
        <p:nvSpPr>
          <p:cNvPr id="22" name="Texto Explicativo: Seta para Baixo 21">
            <a:extLst>
              <a:ext uri="{FF2B5EF4-FFF2-40B4-BE49-F238E27FC236}">
                <a16:creationId xmlns:a16="http://schemas.microsoft.com/office/drawing/2014/main" id="{8BEA5E99-E373-4CFD-85F3-CA3E79AA5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8" name="Imagem 7" descr="Uma imagem contendo Calendário&#10;&#10;O conteúdo gerado por IA pode estar incorreto.">
            <a:extLst>
              <a:ext uri="{FF2B5EF4-FFF2-40B4-BE49-F238E27FC236}">
                <a16:creationId xmlns:a16="http://schemas.microsoft.com/office/drawing/2014/main" id="{9E1862E1-186B-285F-7FBE-360465B854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D896E854-FD1D-A73C-37E0-D347AD31DBE0}"/>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30B328D4-4983-D00C-49AE-91C0D8B57DDB}"/>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650B33BD-49D2-6B23-74CB-3F7856D661C1}"/>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242405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 Cravado na cruz</a:t>
            </a:r>
          </a:p>
        </p:txBody>
      </p:sp>
      <p:sp>
        <p:nvSpPr>
          <p:cNvPr id="12" name="CaixaDeTexto 10">
            <a:extLst>
              <a:ext uri="{FF2B5EF4-FFF2-40B4-BE49-F238E27FC236}">
                <a16:creationId xmlns:a16="http://schemas.microsoft.com/office/drawing/2014/main" id="{8D5A143D-15FB-4DFE-B0EC-FEEB77A92B2C}"/>
              </a:ext>
            </a:extLst>
          </p:cNvPr>
          <p:cNvSpPr txBox="1">
            <a:spLocks noChangeArrowheads="1"/>
          </p:cNvSpPr>
          <p:nvPr/>
        </p:nvSpPr>
        <p:spPr bwMode="auto">
          <a:xfrm>
            <a:off x="24368" y="1146378"/>
            <a:ext cx="8233263" cy="5363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Quantas vezes já vimos passagens, especialmente Colossenses 2:14, sendo usadas de forma equivocada para criticar a lei e a observância do sábado?</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Para compreender esses textos, foram apresentadas diversas interpretações.</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Uma delas sugere que o “escrito de dívida” mencionado na cruz se refere à lista de acusações contra nós (Cl 2:14), semelhante à inscrição que Pilatos colocou na cruz de Jesus (Mt 27:37; Jo 19:19, 20). Outra interpretação é que a lei cerimonial, dada por Moisés, foi simbolicamente cravada na cruz (Dt 31:24-26).</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Paulo também fala sobre a “circuncisão” que “não é feita por mãos humanas” (Cl 2:11), referindo-se à circuncisão “do coração” (Rm 2:28, 29; Dt 30:6). Isso contrasta com a circuncisão física, que era uma das principais exigências da lei cerimonial (Lv 12:3; Êx 12:48).</a:t>
            </a:r>
            <a:endParaRPr lang="pt-BR" sz="1600" dirty="0">
              <a:solidFill>
                <a:srgbClr val="000000"/>
              </a:solidFill>
              <a:effectLst/>
              <a:latin typeface="Arial Black" panose="020B0A04020102020204" pitchFamily="34" charset="0"/>
            </a:endParaRPr>
          </a:p>
        </p:txBody>
      </p:sp>
      <p:sp>
        <p:nvSpPr>
          <p:cNvPr id="13" name="Texto Explicativo: Seta para Baixo 12">
            <a:extLst>
              <a:ext uri="{FF2B5EF4-FFF2-40B4-BE49-F238E27FC236}">
                <a16:creationId xmlns:a16="http://schemas.microsoft.com/office/drawing/2014/main" id="{A584AFCD-A7C5-4294-814D-F53BEF238F5B}"/>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8" name="Imagem 7" descr="Uma imagem contendo Calendário&#10;&#10;O conteúdo gerado por IA pode estar incorreto.">
            <a:extLst>
              <a:ext uri="{FF2B5EF4-FFF2-40B4-BE49-F238E27FC236}">
                <a16:creationId xmlns:a16="http://schemas.microsoft.com/office/drawing/2014/main" id="{B60C9049-DB89-8EC4-DC76-BCFA03024B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728465F1-38A8-1D60-8A27-C4DB6786D9DF}"/>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6D0C96FD-6967-BC4D-5C9E-13335F078C63}"/>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04051513-BFC7-14BF-41FE-DD434D67CF21}"/>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3772032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 Sombra ou corpo?</a:t>
            </a:r>
          </a:p>
        </p:txBody>
      </p:sp>
      <p:sp>
        <p:nvSpPr>
          <p:cNvPr id="15" name="CaixaDeTexto 15">
            <a:extLst>
              <a:ext uri="{FF2B5EF4-FFF2-40B4-BE49-F238E27FC236}">
                <a16:creationId xmlns:a16="http://schemas.microsoft.com/office/drawing/2014/main" id="{0F091E13-8EAD-4FFB-9473-BC74E5ABDC64}"/>
              </a:ext>
            </a:extLst>
          </p:cNvPr>
          <p:cNvSpPr txBox="1">
            <a:spLocks noChangeArrowheads="1"/>
          </p:cNvSpPr>
          <p:nvPr/>
        </p:nvSpPr>
        <p:spPr bwMode="auto">
          <a:xfrm>
            <a:off x="33429" y="1208029"/>
            <a:ext cx="822459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 4. Leia Colossenses 2:16-19. Quais práticas Paulo mencionou nesse texto?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Embora Colossenses não aborde a observância do sábado, como podemos aplicar a orientação de Paulo de não julgar os outros?</a:t>
            </a:r>
          </a:p>
        </p:txBody>
      </p:sp>
      <p:sp>
        <p:nvSpPr>
          <p:cNvPr id="22" name="Texto Explicativo: Seta para Baixo 21">
            <a:extLst>
              <a:ext uri="{FF2B5EF4-FFF2-40B4-BE49-F238E27FC236}">
                <a16:creationId xmlns:a16="http://schemas.microsoft.com/office/drawing/2014/main" id="{5F0C11AF-133D-4271-81DD-D9F8BAF7AF9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8" name="Imagem 7" descr="Uma imagem contendo Calendário&#10;&#10;O conteúdo gerado por IA pode estar incorreto.">
            <a:extLst>
              <a:ext uri="{FF2B5EF4-FFF2-40B4-BE49-F238E27FC236}">
                <a16:creationId xmlns:a16="http://schemas.microsoft.com/office/drawing/2014/main" id="{54E6CBF6-7207-C27E-C0B9-B0FDF2E578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3052" y="3439813"/>
            <a:ext cx="918411" cy="140589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D9785F67-C9D0-1C57-5DA3-309D2EE4B5C5}"/>
              </a:ext>
            </a:extLst>
          </p:cNvPr>
          <p:cNvSpPr/>
          <p:nvPr/>
        </p:nvSpPr>
        <p:spPr>
          <a:xfrm>
            <a:off x="7725133" y="718082"/>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10</a:t>
            </a:r>
            <a:endParaRPr lang="pt-BR" dirty="0">
              <a:solidFill>
                <a:srgbClr val="452643"/>
              </a:solidFill>
            </a:endParaRPr>
          </a:p>
        </p:txBody>
      </p:sp>
      <p:sp>
        <p:nvSpPr>
          <p:cNvPr id="3" name="Retângulo 2">
            <a:extLst>
              <a:ext uri="{FF2B5EF4-FFF2-40B4-BE49-F238E27FC236}">
                <a16:creationId xmlns:a16="http://schemas.microsoft.com/office/drawing/2014/main" id="{5B6B98CC-D0BF-75C3-09A0-3DCE3AC05C46}"/>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l-NL" altLang="pt-BR" sz="1200" dirty="0">
                <a:latin typeface="Arial Black" panose="020B0A04020102020204" pitchFamily="34" charset="0"/>
                <a:cs typeface="Arial" panose="020B0604020202020204" pitchFamily="34" charset="0"/>
              </a:rPr>
              <a:t>Cl 2:1-23; Hb 7:11; Is 61:3; ICo 3:6; Dt 31:24-26; Rm 2:28, 29; 7:7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4" name="Imagem 3">
            <a:extLst>
              <a:ext uri="{FF2B5EF4-FFF2-40B4-BE49-F238E27FC236}">
                <a16:creationId xmlns:a16="http://schemas.microsoft.com/office/drawing/2014/main" id="{A39BECEA-23A8-7AA3-806C-523C7DA7F4E4}"/>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a14:imgEffect>
                  </a14:imgLayer>
                </a14:imgProps>
              </a:ext>
            </a:extLst>
          </a:blip>
          <a:stretch>
            <a:fillRect/>
          </a:stretch>
        </p:blipFill>
        <p:spPr>
          <a:xfrm>
            <a:off x="7401119" y="1320"/>
            <a:ext cx="1832362" cy="770123"/>
          </a:xfrm>
          <a:prstGeom prst="rect">
            <a:avLst/>
          </a:prstGeom>
          <a:ln>
            <a:noFill/>
          </a:ln>
          <a:effectLst>
            <a:softEdge rad="112500"/>
          </a:effectLst>
        </p:spPr>
      </p:pic>
    </p:spTree>
    <p:extLst>
      <p:ext uri="{BB962C8B-B14F-4D97-AF65-F5344CB8AC3E}">
        <p14:creationId xmlns:p14="http://schemas.microsoft.com/office/powerpoint/2010/main" val="2241968852"/>
      </p:ext>
    </p:extLst>
  </p:cSld>
  <p:clrMapOvr>
    <a:masterClrMapping/>
  </p:clrMapOvr>
</p:sld>
</file>

<file path=ppt/theme/theme1.xml><?xml version="1.0" encoding="utf-8"?>
<a:theme xmlns:a="http://schemas.openxmlformats.org/drawingml/2006/main" name="Retrospectiva">
  <a:themeElements>
    <a:clrScheme name="Laranja Vermelho">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4163</TotalTime>
  <Words>2102</Words>
  <Application>Microsoft Office PowerPoint</Application>
  <PresentationFormat>Personalizar</PresentationFormat>
  <Paragraphs>157</Paragraphs>
  <Slides>14</Slides>
  <Notes>7</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14</vt:i4>
      </vt:variant>
    </vt:vector>
  </HeadingPairs>
  <TitlesOfParts>
    <vt:vector size="18" baseType="lpstr">
      <vt:lpstr>Calibri</vt:lpstr>
      <vt:lpstr>Arial Black</vt:lpstr>
      <vt:lpstr>Calibri Light</vt:lpstr>
      <vt:lpstr>Retrospectiva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marcos</dc:creator>
  <cp:lastModifiedBy>Neemias Informatica Lima</cp:lastModifiedBy>
  <cp:revision>241</cp:revision>
  <dcterms:created xsi:type="dcterms:W3CDTF">2014-05-23T17:49:12Z</dcterms:created>
  <dcterms:modified xsi:type="dcterms:W3CDTF">2025-11-08T10:58:45Z</dcterms:modified>
</cp:coreProperties>
</file>