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8595B"/>
    <a:srgbClr val="F1F1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 snapToGrid="0">
      <p:cViewPr>
        <p:scale>
          <a:sx n="75" d="100"/>
          <a:sy n="75" d="100"/>
        </p:scale>
        <p:origin x="19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C4593-608F-4068-A652-723A26B58618}" type="datetimeFigureOut">
              <a:rPr lang="pt-BR" smtClean="0"/>
              <a:t>03/12/2025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6DFED-1156-43BE-9533-DC8ADBB780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2916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C4593-608F-4068-A652-723A26B58618}" type="datetimeFigureOut">
              <a:rPr lang="pt-BR" smtClean="0"/>
              <a:t>03/12/2025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6DFED-1156-43BE-9533-DC8ADBB780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24618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C4593-608F-4068-A652-723A26B58618}" type="datetimeFigureOut">
              <a:rPr lang="pt-BR" smtClean="0"/>
              <a:t>03/12/2025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6DFED-1156-43BE-9533-DC8ADBB780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1100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C4593-608F-4068-A652-723A26B58618}" type="datetimeFigureOut">
              <a:rPr lang="pt-BR" smtClean="0"/>
              <a:t>03/12/2025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6DFED-1156-43BE-9533-DC8ADBB780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4013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C4593-608F-4068-A652-723A26B58618}" type="datetimeFigureOut">
              <a:rPr lang="pt-BR" smtClean="0"/>
              <a:t>03/12/2025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6DFED-1156-43BE-9533-DC8ADBB780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5649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C4593-608F-4068-A652-723A26B58618}" type="datetimeFigureOut">
              <a:rPr lang="pt-BR" smtClean="0"/>
              <a:t>03/12/2025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6DFED-1156-43BE-9533-DC8ADBB780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92391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C4593-608F-4068-A652-723A26B58618}" type="datetimeFigureOut">
              <a:rPr lang="pt-BR" smtClean="0"/>
              <a:t>03/12/2025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6DFED-1156-43BE-9533-DC8ADBB780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6893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C4593-608F-4068-A652-723A26B58618}" type="datetimeFigureOut">
              <a:rPr lang="pt-BR" smtClean="0"/>
              <a:t>03/12/2025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6DFED-1156-43BE-9533-DC8ADBB780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5435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C4593-608F-4068-A652-723A26B58618}" type="datetimeFigureOut">
              <a:rPr lang="pt-BR" smtClean="0"/>
              <a:t>03/12/2025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6DFED-1156-43BE-9533-DC8ADBB780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2651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C4593-608F-4068-A652-723A26B58618}" type="datetimeFigureOut">
              <a:rPr lang="pt-BR" smtClean="0"/>
              <a:t>03/12/2025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6DFED-1156-43BE-9533-DC8ADBB780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6616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C4593-608F-4068-A652-723A26B58618}" type="datetimeFigureOut">
              <a:rPr lang="pt-BR" smtClean="0"/>
              <a:t>03/12/2025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6DFED-1156-43BE-9533-DC8ADBB780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9800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EC4593-608F-4068-A652-723A26B58618}" type="datetimeFigureOut">
              <a:rPr lang="pt-BR" smtClean="0"/>
              <a:t>03/12/2025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6DFED-1156-43BE-9533-DC8ADBB780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14710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Imagem 21">
            <a:extLst>
              <a:ext uri="{FF2B5EF4-FFF2-40B4-BE49-F238E27FC236}">
                <a16:creationId xmlns:a16="http://schemas.microsoft.com/office/drawing/2014/main" id="{60A2D682-50A3-4630-A076-8FF73D00859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591" t="21496" r="23717" b="5990"/>
          <a:stretch/>
        </p:blipFill>
        <p:spPr>
          <a:xfrm>
            <a:off x="175000" y="117206"/>
            <a:ext cx="2952000" cy="2066400"/>
          </a:xfrm>
          <a:prstGeom prst="rect">
            <a:avLst/>
          </a:prstGeom>
        </p:spPr>
      </p:pic>
      <p:cxnSp>
        <p:nvCxnSpPr>
          <p:cNvPr id="23" name="Conector reto 22">
            <a:extLst>
              <a:ext uri="{FF2B5EF4-FFF2-40B4-BE49-F238E27FC236}">
                <a16:creationId xmlns:a16="http://schemas.microsoft.com/office/drawing/2014/main" id="{F7D230B6-41F2-40BC-9A45-3791A7DB5FC2}"/>
              </a:ext>
            </a:extLst>
          </p:cNvPr>
          <p:cNvCxnSpPr>
            <a:cxnSpLocks/>
          </p:cNvCxnSpPr>
          <p:nvPr/>
        </p:nvCxnSpPr>
        <p:spPr>
          <a:xfrm>
            <a:off x="3302000" y="-10438"/>
            <a:ext cx="0" cy="6858000"/>
          </a:xfrm>
          <a:prstGeom prst="line">
            <a:avLst/>
          </a:prstGeom>
          <a:ln>
            <a:prstDash val="dash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Conector reto 24">
            <a:extLst>
              <a:ext uri="{FF2B5EF4-FFF2-40B4-BE49-F238E27FC236}">
                <a16:creationId xmlns:a16="http://schemas.microsoft.com/office/drawing/2014/main" id="{DB896199-FC3A-46C2-A34F-D6945431ACE6}"/>
              </a:ext>
            </a:extLst>
          </p:cNvPr>
          <p:cNvCxnSpPr>
            <a:cxnSpLocks/>
          </p:cNvCxnSpPr>
          <p:nvPr/>
        </p:nvCxnSpPr>
        <p:spPr>
          <a:xfrm>
            <a:off x="6604000" y="10437"/>
            <a:ext cx="0" cy="6858000"/>
          </a:xfrm>
          <a:prstGeom prst="line">
            <a:avLst/>
          </a:prstGeom>
          <a:ln>
            <a:prstDash val="dash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Conector reto 25">
            <a:extLst>
              <a:ext uri="{FF2B5EF4-FFF2-40B4-BE49-F238E27FC236}">
                <a16:creationId xmlns:a16="http://schemas.microsoft.com/office/drawing/2014/main" id="{333D09A4-690D-43F4-B784-8F26B5858D9F}"/>
              </a:ext>
            </a:extLst>
          </p:cNvPr>
          <p:cNvCxnSpPr>
            <a:cxnSpLocks/>
          </p:cNvCxnSpPr>
          <p:nvPr/>
        </p:nvCxnSpPr>
        <p:spPr>
          <a:xfrm>
            <a:off x="-12526" y="2288419"/>
            <a:ext cx="9906000" cy="0"/>
          </a:xfrm>
          <a:prstGeom prst="line">
            <a:avLst/>
          </a:prstGeom>
          <a:ln>
            <a:prstDash val="dash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Conector reto 28">
            <a:extLst>
              <a:ext uri="{FF2B5EF4-FFF2-40B4-BE49-F238E27FC236}">
                <a16:creationId xmlns:a16="http://schemas.microsoft.com/office/drawing/2014/main" id="{84543C77-76FC-4E7F-9512-72212BEE71C4}"/>
              </a:ext>
            </a:extLst>
          </p:cNvPr>
          <p:cNvCxnSpPr>
            <a:cxnSpLocks/>
          </p:cNvCxnSpPr>
          <p:nvPr/>
        </p:nvCxnSpPr>
        <p:spPr>
          <a:xfrm>
            <a:off x="0" y="4564445"/>
            <a:ext cx="9906000" cy="0"/>
          </a:xfrm>
          <a:prstGeom prst="line">
            <a:avLst/>
          </a:prstGeom>
          <a:ln>
            <a:prstDash val="dash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Conector reto 29">
            <a:extLst>
              <a:ext uri="{FF2B5EF4-FFF2-40B4-BE49-F238E27FC236}">
                <a16:creationId xmlns:a16="http://schemas.microsoft.com/office/drawing/2014/main" id="{02E1B73F-6178-4D9B-AE05-F9D10CED4381}"/>
              </a:ext>
            </a:extLst>
          </p:cNvPr>
          <p:cNvCxnSpPr>
            <a:cxnSpLocks/>
          </p:cNvCxnSpPr>
          <p:nvPr/>
        </p:nvCxnSpPr>
        <p:spPr>
          <a:xfrm>
            <a:off x="0" y="-10438"/>
            <a:ext cx="0" cy="6858000"/>
          </a:xfrm>
          <a:prstGeom prst="line">
            <a:avLst/>
          </a:prstGeom>
          <a:ln>
            <a:prstDash val="dash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Conector reto 30">
            <a:extLst>
              <a:ext uri="{FF2B5EF4-FFF2-40B4-BE49-F238E27FC236}">
                <a16:creationId xmlns:a16="http://schemas.microsoft.com/office/drawing/2014/main" id="{C55B18CB-344D-4C96-A42D-FF46B355DCF4}"/>
              </a:ext>
            </a:extLst>
          </p:cNvPr>
          <p:cNvCxnSpPr>
            <a:cxnSpLocks/>
          </p:cNvCxnSpPr>
          <p:nvPr/>
        </p:nvCxnSpPr>
        <p:spPr>
          <a:xfrm>
            <a:off x="9906000" y="10437"/>
            <a:ext cx="0" cy="6858000"/>
          </a:xfrm>
          <a:prstGeom prst="line">
            <a:avLst/>
          </a:prstGeom>
          <a:ln>
            <a:prstDash val="dash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Conector reto 32">
            <a:extLst>
              <a:ext uri="{FF2B5EF4-FFF2-40B4-BE49-F238E27FC236}">
                <a16:creationId xmlns:a16="http://schemas.microsoft.com/office/drawing/2014/main" id="{BBF472AC-36DE-4D0C-B831-5B7B6055492B}"/>
              </a:ext>
            </a:extLst>
          </p:cNvPr>
          <p:cNvCxnSpPr>
            <a:cxnSpLocks/>
          </p:cNvCxnSpPr>
          <p:nvPr/>
        </p:nvCxnSpPr>
        <p:spPr>
          <a:xfrm>
            <a:off x="-12526" y="12393"/>
            <a:ext cx="9906000" cy="0"/>
          </a:xfrm>
          <a:prstGeom prst="line">
            <a:avLst/>
          </a:prstGeom>
          <a:ln>
            <a:prstDash val="dash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Conector reto 35">
            <a:extLst>
              <a:ext uri="{FF2B5EF4-FFF2-40B4-BE49-F238E27FC236}">
                <a16:creationId xmlns:a16="http://schemas.microsoft.com/office/drawing/2014/main" id="{0E1D13C1-F42E-4AF9-865C-F635249E511B}"/>
              </a:ext>
            </a:extLst>
          </p:cNvPr>
          <p:cNvCxnSpPr>
            <a:cxnSpLocks/>
          </p:cNvCxnSpPr>
          <p:nvPr/>
        </p:nvCxnSpPr>
        <p:spPr>
          <a:xfrm>
            <a:off x="0" y="6840469"/>
            <a:ext cx="9906000" cy="0"/>
          </a:xfrm>
          <a:prstGeom prst="line">
            <a:avLst/>
          </a:prstGeom>
          <a:ln>
            <a:prstDash val="dash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1" name="Elipse 40">
            <a:extLst>
              <a:ext uri="{FF2B5EF4-FFF2-40B4-BE49-F238E27FC236}">
                <a16:creationId xmlns:a16="http://schemas.microsoft.com/office/drawing/2014/main" id="{68192590-2B0D-4000-897D-C7676615E592}"/>
              </a:ext>
            </a:extLst>
          </p:cNvPr>
          <p:cNvSpPr/>
          <p:nvPr/>
        </p:nvSpPr>
        <p:spPr>
          <a:xfrm>
            <a:off x="2515552" y="1936899"/>
            <a:ext cx="45720" cy="40980"/>
          </a:xfrm>
          <a:prstGeom prst="ellipse">
            <a:avLst/>
          </a:prstGeom>
          <a:solidFill>
            <a:srgbClr val="F1F1F2"/>
          </a:solidFill>
          <a:ln>
            <a:solidFill>
              <a:srgbClr val="F1F1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00" dirty="0">
                <a:solidFill>
                  <a:srgbClr val="58595B"/>
                </a:solidFill>
                <a:latin typeface="Abadi" panose="020B0604020104020204" pitchFamily="34" charset="0"/>
              </a:rPr>
              <a:t>3</a:t>
            </a:r>
            <a:endParaRPr lang="pt-BR" dirty="0"/>
          </a:p>
        </p:txBody>
      </p:sp>
      <p:pic>
        <p:nvPicPr>
          <p:cNvPr id="69" name="Imagem 68">
            <a:extLst>
              <a:ext uri="{FF2B5EF4-FFF2-40B4-BE49-F238E27FC236}">
                <a16:creationId xmlns:a16="http://schemas.microsoft.com/office/drawing/2014/main" id="{754E9528-6B78-46A9-BEDD-5FE4C4E5793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591" t="21496" r="23717" b="5990"/>
          <a:stretch/>
        </p:blipFill>
        <p:spPr>
          <a:xfrm>
            <a:off x="3477000" y="117206"/>
            <a:ext cx="2952000" cy="2066400"/>
          </a:xfrm>
          <a:prstGeom prst="rect">
            <a:avLst/>
          </a:prstGeom>
        </p:spPr>
      </p:pic>
      <p:pic>
        <p:nvPicPr>
          <p:cNvPr id="70" name="Imagem 69">
            <a:extLst>
              <a:ext uri="{FF2B5EF4-FFF2-40B4-BE49-F238E27FC236}">
                <a16:creationId xmlns:a16="http://schemas.microsoft.com/office/drawing/2014/main" id="{1A39958F-3A7C-4BF7-8F90-0B2BE48A10B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591" t="21496" r="23717" b="5990"/>
          <a:stretch/>
        </p:blipFill>
        <p:spPr>
          <a:xfrm>
            <a:off x="6779000" y="117206"/>
            <a:ext cx="2952000" cy="2066400"/>
          </a:xfrm>
          <a:prstGeom prst="rect">
            <a:avLst/>
          </a:prstGeom>
        </p:spPr>
      </p:pic>
      <p:pic>
        <p:nvPicPr>
          <p:cNvPr id="71" name="Imagem 70">
            <a:extLst>
              <a:ext uri="{FF2B5EF4-FFF2-40B4-BE49-F238E27FC236}">
                <a16:creationId xmlns:a16="http://schemas.microsoft.com/office/drawing/2014/main" id="{71D6CDB4-6C75-4BFF-8F6E-E7D119FAC99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591" t="21496" r="23717" b="5990"/>
          <a:stretch/>
        </p:blipFill>
        <p:spPr>
          <a:xfrm>
            <a:off x="175000" y="2393232"/>
            <a:ext cx="2952000" cy="2066400"/>
          </a:xfrm>
          <a:prstGeom prst="rect">
            <a:avLst/>
          </a:prstGeom>
        </p:spPr>
      </p:pic>
      <p:pic>
        <p:nvPicPr>
          <p:cNvPr id="72" name="Imagem 71">
            <a:extLst>
              <a:ext uri="{FF2B5EF4-FFF2-40B4-BE49-F238E27FC236}">
                <a16:creationId xmlns:a16="http://schemas.microsoft.com/office/drawing/2014/main" id="{1D0FD852-5248-4A70-AB22-B2FDAA710B6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591" t="21496" r="23717" b="5990"/>
          <a:stretch/>
        </p:blipFill>
        <p:spPr>
          <a:xfrm>
            <a:off x="3477000" y="2393232"/>
            <a:ext cx="2952000" cy="2066400"/>
          </a:xfrm>
          <a:prstGeom prst="rect">
            <a:avLst/>
          </a:prstGeom>
        </p:spPr>
      </p:pic>
      <p:pic>
        <p:nvPicPr>
          <p:cNvPr id="73" name="Imagem 72">
            <a:extLst>
              <a:ext uri="{FF2B5EF4-FFF2-40B4-BE49-F238E27FC236}">
                <a16:creationId xmlns:a16="http://schemas.microsoft.com/office/drawing/2014/main" id="{F9430C28-D448-4BB4-BE92-5DD98BE612C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591" t="21496" r="23717" b="5990"/>
          <a:stretch/>
        </p:blipFill>
        <p:spPr>
          <a:xfrm>
            <a:off x="6779000" y="2393232"/>
            <a:ext cx="2952000" cy="2066400"/>
          </a:xfrm>
          <a:prstGeom prst="rect">
            <a:avLst/>
          </a:prstGeom>
        </p:spPr>
      </p:pic>
      <p:pic>
        <p:nvPicPr>
          <p:cNvPr id="74" name="Imagem 73">
            <a:extLst>
              <a:ext uri="{FF2B5EF4-FFF2-40B4-BE49-F238E27FC236}">
                <a16:creationId xmlns:a16="http://schemas.microsoft.com/office/drawing/2014/main" id="{08958E10-46B5-4442-8D86-7440AE3D0E9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591" t="21496" r="23717" b="5990"/>
          <a:stretch/>
        </p:blipFill>
        <p:spPr>
          <a:xfrm>
            <a:off x="175000" y="4669258"/>
            <a:ext cx="2952000" cy="2066400"/>
          </a:xfrm>
          <a:prstGeom prst="rect">
            <a:avLst/>
          </a:prstGeom>
        </p:spPr>
      </p:pic>
      <p:pic>
        <p:nvPicPr>
          <p:cNvPr id="75" name="Imagem 74">
            <a:extLst>
              <a:ext uri="{FF2B5EF4-FFF2-40B4-BE49-F238E27FC236}">
                <a16:creationId xmlns:a16="http://schemas.microsoft.com/office/drawing/2014/main" id="{894CA04A-9E7F-49CE-AEE5-F1EAD20EFF6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591" t="21496" r="23717" b="5990"/>
          <a:stretch/>
        </p:blipFill>
        <p:spPr>
          <a:xfrm>
            <a:off x="3477000" y="4669258"/>
            <a:ext cx="2952000" cy="2066400"/>
          </a:xfrm>
          <a:prstGeom prst="rect">
            <a:avLst/>
          </a:prstGeom>
        </p:spPr>
      </p:pic>
      <p:pic>
        <p:nvPicPr>
          <p:cNvPr id="76" name="Imagem 75">
            <a:extLst>
              <a:ext uri="{FF2B5EF4-FFF2-40B4-BE49-F238E27FC236}">
                <a16:creationId xmlns:a16="http://schemas.microsoft.com/office/drawing/2014/main" id="{5D45FB6E-17EC-44F3-A852-34183D1FD7A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591" t="21496" r="23717" b="5990"/>
          <a:stretch/>
        </p:blipFill>
        <p:spPr>
          <a:xfrm>
            <a:off x="6779000" y="4669258"/>
            <a:ext cx="2952000" cy="206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810686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72</TotalTime>
  <Words>1</Words>
  <Application>Microsoft Office PowerPoint</Application>
  <PresentationFormat>Papel A4 (210 x 297 mm)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Abadi</vt:lpstr>
      <vt:lpstr>Arial</vt:lpstr>
      <vt:lpstr>Calibri</vt:lpstr>
      <vt:lpstr>Calibri Light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ruy.ernesto.virtual@gmail.com</dc:creator>
  <cp:lastModifiedBy>ruy.ernesto.virtual@gmail.com</cp:lastModifiedBy>
  <cp:revision>8</cp:revision>
  <cp:lastPrinted>2025-12-03T13:40:53Z</cp:lastPrinted>
  <dcterms:created xsi:type="dcterms:W3CDTF">2025-12-03T12:27:57Z</dcterms:created>
  <dcterms:modified xsi:type="dcterms:W3CDTF">2025-12-03T14:03:08Z</dcterms:modified>
</cp:coreProperties>
</file>