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2D4DB-BCA5-462E-BEE3-8B6D4CF5681D}" v="118" dt="2025-11-07T20:00:51.860"/>
    <p1510:client id="{DBEA3EDC-1346-4EE3-8C68-166E28A1D62D}" v="100" dt="2025-11-08T10:42:49.388"/>
    <p1510:client id="{DF441D85-5DD3-48C1-9411-16B82B4A54CB}" v="129" dt="2025-11-07T20:21:03.442"/>
    <p1510:client id="{F830A1A8-9341-4FFA-9E95-EC0857A66C02}" v="122" dt="2025-11-07T13:04:14.01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20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D8413D4-2C8F-4CC7-8535-72AD15A0C5DC}"/>
    <pc:docChg chg="undo custSel addSld delSld modSld">
      <pc:chgData name="Neemias Informatica Lima" userId="b77af7bd85500281" providerId="LiveId" clId="{5D8413D4-2C8F-4CC7-8535-72AD15A0C5DC}" dt="2025-11-08T10:43:04.569" v="2843" actId="20577"/>
      <pc:docMkLst>
        <pc:docMk/>
      </pc:docMkLst>
      <pc:sldChg chg="addSp delSp modSp mod">
        <pc:chgData name="Neemias Informatica Lima" userId="b77af7bd85500281" providerId="LiveId" clId="{5D8413D4-2C8F-4CC7-8535-72AD15A0C5DC}" dt="2025-11-08T10:30:13.092" v="2654"/>
        <pc:sldMkLst>
          <pc:docMk/>
          <pc:sldMk cId="2232331225" sldId="280"/>
        </pc:sldMkLst>
        <pc:spChg chg="mod">
          <ac:chgData name="Neemias Informatica Lima" userId="b77af7bd85500281" providerId="LiveId" clId="{5D8413D4-2C8F-4CC7-8535-72AD15A0C5DC}" dt="2025-11-08T10:29:25.399" v="2627"/>
          <ac:spMkLst>
            <pc:docMk/>
            <pc:sldMk cId="2232331225" sldId="280"/>
            <ac:spMk id="6" creationId="{00000000-0000-0000-0000-000000000000}"/>
          </ac:spMkLst>
        </pc:spChg>
        <pc:spChg chg="mod">
          <ac:chgData name="Neemias Informatica Lima" userId="b77af7bd85500281" providerId="LiveId" clId="{5D8413D4-2C8F-4CC7-8535-72AD15A0C5DC}" dt="2025-11-08T10:29:01.410" v="2626" actId="20577"/>
          <ac:spMkLst>
            <pc:docMk/>
            <pc:sldMk cId="2232331225" sldId="280"/>
            <ac:spMk id="7" creationId="{00000000-0000-0000-0000-000000000000}"/>
          </ac:spMkLst>
        </pc:spChg>
        <pc:spChg chg="mod">
          <ac:chgData name="Neemias Informatica Lima" userId="b77af7bd85500281" providerId="LiveId" clId="{5D8413D4-2C8F-4CC7-8535-72AD15A0C5DC}" dt="2025-11-08T10:29:40.885" v="2633" actId="6549"/>
          <ac:spMkLst>
            <pc:docMk/>
            <pc:sldMk cId="2232331225" sldId="280"/>
            <ac:spMk id="9" creationId="{00000000-0000-0000-0000-000000000000}"/>
          </ac:spMkLst>
        </pc:spChg>
        <pc:spChg chg="mod">
          <ac:chgData name="Neemias Informatica Lima" userId="b77af7bd85500281" providerId="LiveId" clId="{5D8413D4-2C8F-4CC7-8535-72AD15A0C5DC}" dt="2025-11-08T10:28:57.445" v="2622" actId="20577"/>
          <ac:spMkLst>
            <pc:docMk/>
            <pc:sldMk cId="2232331225" sldId="280"/>
            <ac:spMk id="11" creationId="{00000000-0000-0000-0000-000000000000}"/>
          </ac:spMkLst>
        </pc:spChg>
        <pc:spChg chg="mod">
          <ac:chgData name="Neemias Informatica Lima" userId="b77af7bd85500281" providerId="LiveId" clId="{5D8413D4-2C8F-4CC7-8535-72AD15A0C5DC}" dt="2025-11-08T10:30:13.092" v="2654"/>
          <ac:spMkLst>
            <pc:docMk/>
            <pc:sldMk cId="2232331225" sldId="280"/>
            <ac:spMk id="16" creationId="{00000000-0000-0000-0000-000000000000}"/>
          </ac:spMkLst>
        </pc:spChg>
        <pc:picChg chg="add del mod">
          <ac:chgData name="Neemias Informatica Lima" userId="b77af7bd85500281" providerId="LiveId" clId="{5D8413D4-2C8F-4CC7-8535-72AD15A0C5DC}" dt="2025-11-07T19:38:59.547" v="2098" actId="478"/>
          <ac:picMkLst>
            <pc:docMk/>
            <pc:sldMk cId="2232331225" sldId="280"/>
            <ac:picMk id="3" creationId="{2E8F7C13-641F-34A9-0437-592EC65F1D5E}"/>
          </ac:picMkLst>
        </pc:picChg>
        <pc:picChg chg="add mod">
          <ac:chgData name="Neemias Informatica Lima" userId="b77af7bd85500281" providerId="LiveId" clId="{5D8413D4-2C8F-4CC7-8535-72AD15A0C5DC}" dt="2025-11-07T20:06:33.827" v="2396" actId="1076"/>
          <ac:picMkLst>
            <pc:docMk/>
            <pc:sldMk cId="2232331225" sldId="280"/>
            <ac:picMk id="3" creationId="{AAB00DAB-AD4C-E8B9-734C-C1DBA45B8074}"/>
          </ac:picMkLst>
        </pc:picChg>
        <pc:picChg chg="add mod">
          <ac:chgData name="Neemias Informatica Lima" userId="b77af7bd85500281" providerId="LiveId" clId="{5D8413D4-2C8F-4CC7-8535-72AD15A0C5DC}" dt="2025-11-04T22:48:32.289" v="16" actId="1036"/>
          <ac:picMkLst>
            <pc:docMk/>
            <pc:sldMk cId="2232331225" sldId="280"/>
            <ac:picMk id="4" creationId="{1D3C955A-08A4-230B-A51F-9DFABC2DE4CB}"/>
          </ac:picMkLst>
        </pc:picChg>
        <pc:picChg chg="add del mod">
          <ac:chgData name="Neemias Informatica Lima" userId="b77af7bd85500281" providerId="LiveId" clId="{5D8413D4-2C8F-4CC7-8535-72AD15A0C5DC}" dt="2025-11-07T20:04:16.481" v="2345" actId="478"/>
          <ac:picMkLst>
            <pc:docMk/>
            <pc:sldMk cId="2232331225" sldId="280"/>
            <ac:picMk id="8" creationId="{732007B2-D80A-A1EA-637D-DDBE7E477A8A}"/>
          </ac:picMkLst>
        </pc:picChg>
        <pc:picChg chg="add del mod">
          <ac:chgData name="Neemias Informatica Lima" userId="b77af7bd85500281" providerId="LiveId" clId="{5D8413D4-2C8F-4CC7-8535-72AD15A0C5DC}" dt="2025-11-07T11:53:24.868" v="1752" actId="478"/>
          <ac:picMkLst>
            <pc:docMk/>
            <pc:sldMk cId="2232331225" sldId="280"/>
            <ac:picMk id="8" creationId="{F00DD1A4-6ADD-71C6-5799-72277D630B12}"/>
          </ac:picMkLst>
        </pc:picChg>
      </pc:sldChg>
      <pc:sldChg chg="addSp delSp modSp mod">
        <pc:chgData name="Neemias Informatica Lima" userId="b77af7bd85500281" providerId="LiveId" clId="{5D8413D4-2C8F-4CC7-8535-72AD15A0C5DC}" dt="2025-11-08T10:33:08.991" v="2693" actId="34807"/>
        <pc:sldMkLst>
          <pc:docMk/>
          <pc:sldMk cId="2103443556" sldId="281"/>
        </pc:sldMkLst>
        <pc:spChg chg="mod">
          <ac:chgData name="Neemias Informatica Lima" userId="b77af7bd85500281" providerId="LiveId" clId="{5D8413D4-2C8F-4CC7-8535-72AD15A0C5DC}" dt="2025-11-08T10:33:08.991" v="2693" actId="34807"/>
          <ac:spMkLst>
            <pc:docMk/>
            <pc:sldMk cId="2103443556" sldId="281"/>
            <ac:spMk id="8" creationId="{00000000-0000-0000-0000-000000000000}"/>
          </ac:spMkLst>
        </pc:spChg>
        <pc:spChg chg="add del mod">
          <ac:chgData name="Neemias Informatica Lima" userId="b77af7bd85500281" providerId="LiveId" clId="{5D8413D4-2C8F-4CC7-8535-72AD15A0C5DC}" dt="2025-11-08T10:30:49.890" v="2662" actId="20577"/>
          <ac:spMkLst>
            <pc:docMk/>
            <pc:sldMk cId="2103443556" sldId="281"/>
            <ac:spMk id="11" creationId="{00000000-0000-0000-0000-000000000000}"/>
          </ac:spMkLst>
        </pc:spChg>
        <pc:spChg chg="add del mod">
          <ac:chgData name="Neemias Informatica Lima" userId="b77af7bd85500281" providerId="LiveId" clId="{5D8413D4-2C8F-4CC7-8535-72AD15A0C5DC}" dt="2025-11-08T10:30:26.440" v="2659"/>
          <ac:spMkLst>
            <pc:docMk/>
            <pc:sldMk cId="2103443556" sldId="281"/>
            <ac:spMk id="18" creationId="{00000000-0000-0000-0000-000000000000}"/>
          </ac:spMkLst>
        </pc:spChg>
        <pc:picChg chg="add del mod">
          <ac:chgData name="Neemias Informatica Lima" userId="b77af7bd85500281" providerId="LiveId" clId="{5D8413D4-2C8F-4CC7-8535-72AD15A0C5DC}" dt="2025-11-08T10:30:48.163" v="2660" actId="478"/>
          <ac:picMkLst>
            <pc:docMk/>
            <pc:sldMk cId="2103443556" sldId="281"/>
            <ac:picMk id="2" creationId="{01BD475F-1944-295E-8268-E39F0A63AE68}"/>
          </ac:picMkLst>
        </pc:picChg>
        <pc:picChg chg="add del mod">
          <ac:chgData name="Neemias Informatica Lima" userId="b77af7bd85500281" providerId="LiveId" clId="{5D8413D4-2C8F-4CC7-8535-72AD15A0C5DC}" dt="2025-11-07T19:45:40.607" v="2136" actId="478"/>
          <ac:picMkLst>
            <pc:docMk/>
            <pc:sldMk cId="2103443556" sldId="281"/>
            <ac:picMk id="2" creationId="{35B0C6CD-DDEF-EA19-65AB-78A78BA848FD}"/>
          </ac:picMkLst>
        </pc:picChg>
        <pc:picChg chg="add mod">
          <ac:chgData name="Neemias Informatica Lima" userId="b77af7bd85500281" providerId="LiveId" clId="{5D8413D4-2C8F-4CC7-8535-72AD15A0C5DC}" dt="2025-11-08T10:30:55.788" v="2665" actId="14100"/>
          <ac:picMkLst>
            <pc:docMk/>
            <pc:sldMk cId="2103443556" sldId="281"/>
            <ac:picMk id="3" creationId="{18B7D6E5-0265-2122-1ACD-9B231B0F1B88}"/>
          </ac:picMkLst>
        </pc:picChg>
        <pc:picChg chg="add del mod">
          <ac:chgData name="Neemias Informatica Lima" userId="b77af7bd85500281" providerId="LiveId" clId="{5D8413D4-2C8F-4CC7-8535-72AD15A0C5DC}" dt="2025-11-07T12:31:58.592" v="1811" actId="478"/>
          <ac:picMkLst>
            <pc:docMk/>
            <pc:sldMk cId="2103443556" sldId="281"/>
            <ac:picMk id="3" creationId="{64B59AAD-5773-B827-BE83-853CDFE3B7B0}"/>
          </ac:picMkLst>
        </pc:picChg>
        <pc:picChg chg="add del mod">
          <ac:chgData name="Neemias Informatica Lima" userId="b77af7bd85500281" providerId="LiveId" clId="{5D8413D4-2C8F-4CC7-8535-72AD15A0C5DC}" dt="2025-11-07T20:06:47.048" v="2399" actId="478"/>
          <ac:picMkLst>
            <pc:docMk/>
            <pc:sldMk cId="2103443556" sldId="281"/>
            <ac:picMk id="3" creationId="{7D6E359E-C52F-B17A-77D7-CFA35FE77D6C}"/>
          </ac:picMkLst>
        </pc:picChg>
        <pc:picChg chg="add mod">
          <ac:chgData name="Neemias Informatica Lima" userId="b77af7bd85500281" providerId="LiveId" clId="{5D8413D4-2C8F-4CC7-8535-72AD15A0C5DC}" dt="2025-11-04T22:54:39.482" v="50" actId="1076"/>
          <ac:picMkLst>
            <pc:docMk/>
            <pc:sldMk cId="2103443556" sldId="281"/>
            <ac:picMk id="4" creationId="{9D8B7CC2-06CC-7B3E-F035-DEA085DAFFB8}"/>
          </ac:picMkLst>
        </pc:picChg>
        <pc:picChg chg="add mod">
          <ac:chgData name="Neemias Informatica Lima" userId="b77af7bd85500281" providerId="LiveId" clId="{5D8413D4-2C8F-4CC7-8535-72AD15A0C5DC}" dt="2025-11-07T20:07:18.608" v="2409"/>
          <ac:picMkLst>
            <pc:docMk/>
            <pc:sldMk cId="2103443556" sldId="281"/>
            <ac:picMk id="5" creationId="{257E551B-2009-D815-E2D8-6D9634B772D3}"/>
          </ac:picMkLst>
        </pc:picChg>
        <pc:picChg chg="add mod">
          <ac:chgData name="Neemias Informatica Lima" userId="b77af7bd85500281" providerId="LiveId" clId="{5D8413D4-2C8F-4CC7-8535-72AD15A0C5DC}" dt="2025-11-07T20:07:22.240" v="2410"/>
          <ac:picMkLst>
            <pc:docMk/>
            <pc:sldMk cId="2103443556" sldId="281"/>
            <ac:picMk id="6" creationId="{39D22F06-2183-5A52-CC53-A6AD410CFFDB}"/>
          </ac:picMkLst>
        </pc:picChg>
      </pc:sldChg>
      <pc:sldChg chg="addSp delSp modSp mod">
        <pc:chgData name="Neemias Informatica Lima" userId="b77af7bd85500281" providerId="LiveId" clId="{5D8413D4-2C8F-4CC7-8535-72AD15A0C5DC}" dt="2025-11-08T10:34:41.979" v="2723" actId="34807"/>
        <pc:sldMkLst>
          <pc:docMk/>
          <pc:sldMk cId="3683219421" sldId="282"/>
        </pc:sldMkLst>
        <pc:spChg chg="add del mod">
          <ac:chgData name="Neemias Informatica Lima" userId="b77af7bd85500281" providerId="LiveId" clId="{5D8413D4-2C8F-4CC7-8535-72AD15A0C5DC}" dt="2025-11-08T10:31:28.402" v="2668" actId="478"/>
          <ac:spMkLst>
            <pc:docMk/>
            <pc:sldMk cId="3683219421" sldId="282"/>
            <ac:spMk id="2" creationId="{50CCF1E0-F8BC-EDE9-D410-FF9EE7DAA1B2}"/>
          </ac:spMkLst>
        </pc:spChg>
        <pc:spChg chg="add del mod">
          <ac:chgData name="Neemias Informatica Lima" userId="b77af7bd85500281" providerId="LiveId" clId="{5D8413D4-2C8F-4CC7-8535-72AD15A0C5DC}" dt="2025-11-07T19:46:09.424" v="2144" actId="478"/>
          <ac:spMkLst>
            <pc:docMk/>
            <pc:sldMk cId="3683219421" sldId="282"/>
            <ac:spMk id="2" creationId="{51FE7B4E-E484-DD4F-05A5-2CACCD0FB84D}"/>
          </ac:spMkLst>
        </pc:spChg>
        <pc:spChg chg="add del mod">
          <ac:chgData name="Neemias Informatica Lima" userId="b77af7bd85500281" providerId="LiveId" clId="{5D8413D4-2C8F-4CC7-8535-72AD15A0C5DC}" dt="2025-11-07T19:46:09.424" v="2144" actId="478"/>
          <ac:spMkLst>
            <pc:docMk/>
            <pc:sldMk cId="3683219421" sldId="282"/>
            <ac:spMk id="4" creationId="{51C6D4BF-903C-33FB-18AE-15E53ECAEF21}"/>
          </ac:spMkLst>
        </pc:spChg>
        <pc:spChg chg="add del mod">
          <ac:chgData name="Neemias Informatica Lima" userId="b77af7bd85500281" providerId="LiveId" clId="{5D8413D4-2C8F-4CC7-8535-72AD15A0C5DC}" dt="2025-11-08T10:31:28.402" v="2668" actId="478"/>
          <ac:spMkLst>
            <pc:docMk/>
            <pc:sldMk cId="3683219421" sldId="282"/>
            <ac:spMk id="4" creationId="{D1DAE644-B98A-3083-E320-64BB8DC25DAB}"/>
          </ac:spMkLst>
        </pc:spChg>
        <pc:spChg chg="add del mod">
          <ac:chgData name="Neemias Informatica Lima" userId="b77af7bd85500281" providerId="LiveId" clId="{5D8413D4-2C8F-4CC7-8535-72AD15A0C5DC}" dt="2025-11-07T12:34:30.512" v="1822" actId="478"/>
          <ac:spMkLst>
            <pc:docMk/>
            <pc:sldMk cId="3683219421" sldId="282"/>
            <ac:spMk id="6" creationId="{26FF249C-9CB7-572F-2EA4-5180014644F8}"/>
          </ac:spMkLst>
        </pc:spChg>
        <pc:spChg chg="add del mod">
          <ac:chgData name="Neemias Informatica Lima" userId="b77af7bd85500281" providerId="LiveId" clId="{5D8413D4-2C8F-4CC7-8535-72AD15A0C5DC}" dt="2025-11-07T20:07:41.705" v="2414" actId="478"/>
          <ac:spMkLst>
            <pc:docMk/>
            <pc:sldMk cId="3683219421" sldId="282"/>
            <ac:spMk id="6" creationId="{42A9E634-3061-8BC9-AC39-389D278C94A1}"/>
          </ac:spMkLst>
        </pc:spChg>
        <pc:spChg chg="add mod">
          <ac:chgData name="Neemias Informatica Lima" userId="b77af7bd85500281" providerId="LiveId" clId="{5D8413D4-2C8F-4CC7-8535-72AD15A0C5DC}" dt="2025-11-08T10:31:29.224" v="2669"/>
          <ac:spMkLst>
            <pc:docMk/>
            <pc:sldMk cId="3683219421" sldId="282"/>
            <ac:spMk id="6" creationId="{AE2A9BFD-DF56-CC18-5D14-8AA7B31AF783}"/>
          </ac:spMkLst>
        </pc:spChg>
        <pc:spChg chg="add mod">
          <ac:chgData name="Neemias Informatica Lima" userId="b77af7bd85500281" providerId="LiveId" clId="{5D8413D4-2C8F-4CC7-8535-72AD15A0C5DC}" dt="2025-11-08T10:31:29.224" v="2669"/>
          <ac:spMkLst>
            <pc:docMk/>
            <pc:sldMk cId="3683219421" sldId="282"/>
            <ac:spMk id="7" creationId="{59A72648-9C72-64D3-F3F1-3A5385758383}"/>
          </ac:spMkLst>
        </pc:spChg>
        <pc:spChg chg="add del mod">
          <ac:chgData name="Neemias Informatica Lima" userId="b77af7bd85500281" providerId="LiveId" clId="{5D8413D4-2C8F-4CC7-8535-72AD15A0C5DC}" dt="2025-11-07T20:07:41.705" v="2414" actId="478"/>
          <ac:spMkLst>
            <pc:docMk/>
            <pc:sldMk cId="3683219421" sldId="282"/>
            <ac:spMk id="7" creationId="{C3944DA2-DC64-2ACC-69C2-723291D045BA}"/>
          </ac:spMkLst>
        </pc:spChg>
        <pc:spChg chg="add del mod">
          <ac:chgData name="Neemias Informatica Lima" userId="b77af7bd85500281" providerId="LiveId" clId="{5D8413D4-2C8F-4CC7-8535-72AD15A0C5DC}" dt="2025-11-07T12:34:30.512" v="1822" actId="478"/>
          <ac:spMkLst>
            <pc:docMk/>
            <pc:sldMk cId="3683219421" sldId="282"/>
            <ac:spMk id="7" creationId="{EEDC109B-CE8F-55B8-62AE-2BA018F8D34C}"/>
          </ac:spMkLst>
        </pc:spChg>
        <pc:spChg chg="mod">
          <ac:chgData name="Neemias Informatica Lima" userId="b77af7bd85500281" providerId="LiveId" clId="{5D8413D4-2C8F-4CC7-8535-72AD15A0C5DC}" dt="2025-11-08T10:34:41.979" v="2723" actId="34807"/>
          <ac:spMkLst>
            <pc:docMk/>
            <pc:sldMk cId="3683219421" sldId="282"/>
            <ac:spMk id="12" creationId="{00000000-0000-0000-0000-000000000000}"/>
          </ac:spMkLst>
        </pc:spChg>
        <pc:spChg chg="mod">
          <ac:chgData name="Neemias Informatica Lima" userId="b77af7bd85500281" providerId="LiveId" clId="{5D8413D4-2C8F-4CC7-8535-72AD15A0C5DC}" dt="2025-11-08T10:33:35.031" v="2697"/>
          <ac:spMkLst>
            <pc:docMk/>
            <pc:sldMk cId="3683219421" sldId="282"/>
            <ac:spMk id="14" creationId="{00000000-0000-0000-0000-000000000000}"/>
          </ac:spMkLst>
        </pc:spChg>
        <pc:picChg chg="add del mod">
          <ac:chgData name="Neemias Informatica Lima" userId="b77af7bd85500281" providerId="LiveId" clId="{5D8413D4-2C8F-4CC7-8535-72AD15A0C5DC}" dt="2025-11-07T19:46:09.424" v="2144" actId="478"/>
          <ac:picMkLst>
            <pc:docMk/>
            <pc:sldMk cId="3683219421" sldId="282"/>
            <ac:picMk id="5" creationId="{0A016C31-4C46-220F-DAEE-A0600A64B66D}"/>
          </ac:picMkLst>
        </pc:picChg>
        <pc:picChg chg="add del mod">
          <ac:chgData name="Neemias Informatica Lima" userId="b77af7bd85500281" providerId="LiveId" clId="{5D8413D4-2C8F-4CC7-8535-72AD15A0C5DC}" dt="2025-11-08T10:31:28.402" v="2668" actId="478"/>
          <ac:picMkLst>
            <pc:docMk/>
            <pc:sldMk cId="3683219421" sldId="282"/>
            <ac:picMk id="5" creationId="{EE96BB9B-6EFF-3533-58B1-4A89F0E8AF41}"/>
          </ac:picMkLst>
        </pc:picChg>
        <pc:picChg chg="add del mod">
          <ac:chgData name="Neemias Informatica Lima" userId="b77af7bd85500281" providerId="LiveId" clId="{5D8413D4-2C8F-4CC7-8535-72AD15A0C5DC}" dt="2025-11-07T12:34:30.512" v="1822" actId="478"/>
          <ac:picMkLst>
            <pc:docMk/>
            <pc:sldMk cId="3683219421" sldId="282"/>
            <ac:picMk id="8" creationId="{6CD4BBA2-CCB6-9D2C-35DF-DD7EC554BF02}"/>
          </ac:picMkLst>
        </pc:picChg>
        <pc:picChg chg="add del mod">
          <ac:chgData name="Neemias Informatica Lima" userId="b77af7bd85500281" providerId="LiveId" clId="{5D8413D4-2C8F-4CC7-8535-72AD15A0C5DC}" dt="2025-11-07T20:07:41.705" v="2414" actId="478"/>
          <ac:picMkLst>
            <pc:docMk/>
            <pc:sldMk cId="3683219421" sldId="282"/>
            <ac:picMk id="8" creationId="{7974248D-1603-292A-A24A-6EB1912E62E4}"/>
          </ac:picMkLst>
        </pc:picChg>
        <pc:picChg chg="add mod">
          <ac:chgData name="Neemias Informatica Lima" userId="b77af7bd85500281" providerId="LiveId" clId="{5D8413D4-2C8F-4CC7-8535-72AD15A0C5DC}" dt="2025-11-08T10:31:29.224" v="2669"/>
          <ac:picMkLst>
            <pc:docMk/>
            <pc:sldMk cId="3683219421" sldId="282"/>
            <ac:picMk id="8" creationId="{974241D1-972B-6E11-7F25-0D8CECB3A856}"/>
          </ac:picMkLst>
        </pc:picChg>
        <pc:picChg chg="add mod">
          <ac:chgData name="Neemias Informatica Lima" userId="b77af7bd85500281" providerId="LiveId" clId="{5D8413D4-2C8F-4CC7-8535-72AD15A0C5DC}" dt="2025-11-04T22:56:58.647" v="81"/>
          <ac:picMkLst>
            <pc:docMk/>
            <pc:sldMk cId="3683219421" sldId="282"/>
            <ac:picMk id="9" creationId="{3C0C349D-5294-B9F2-CD50-BB7D09EED133}"/>
          </ac:picMkLst>
        </pc:picChg>
      </pc:sldChg>
      <pc:sldChg chg="addSp delSp modSp mod">
        <pc:chgData name="Neemias Informatica Lima" userId="b77af7bd85500281" providerId="LiveId" clId="{5D8413D4-2C8F-4CC7-8535-72AD15A0C5DC}" dt="2025-11-08T10:35:39.799" v="2737" actId="6549"/>
        <pc:sldMkLst>
          <pc:docMk/>
          <pc:sldMk cId="3902406419" sldId="283"/>
        </pc:sldMkLst>
        <pc:spChg chg="add del mod">
          <ac:chgData name="Neemias Informatica Lima" userId="b77af7bd85500281" providerId="LiveId" clId="{5D8413D4-2C8F-4CC7-8535-72AD15A0C5DC}" dt="2025-11-07T19:46:14.600" v="2146" actId="478"/>
          <ac:spMkLst>
            <pc:docMk/>
            <pc:sldMk cId="3902406419" sldId="283"/>
            <ac:spMk id="2" creationId="{1AC29B76-4479-F23A-24B3-81EFAE97EA39}"/>
          </ac:spMkLst>
        </pc:spChg>
        <pc:spChg chg="add del mod">
          <ac:chgData name="Neemias Informatica Lima" userId="b77af7bd85500281" providerId="LiveId" clId="{5D8413D4-2C8F-4CC7-8535-72AD15A0C5DC}" dt="2025-11-08T10:31:34.555" v="2670" actId="478"/>
          <ac:spMkLst>
            <pc:docMk/>
            <pc:sldMk cId="3902406419" sldId="283"/>
            <ac:spMk id="2" creationId="{9AEC37DA-6C17-662B-B224-79AA30F92981}"/>
          </ac:spMkLst>
        </pc:spChg>
        <pc:spChg chg="add del mod">
          <ac:chgData name="Neemias Informatica Lima" userId="b77af7bd85500281" providerId="LiveId" clId="{5D8413D4-2C8F-4CC7-8535-72AD15A0C5DC}" dt="2025-11-07T19:46:14.600" v="2146" actId="478"/>
          <ac:spMkLst>
            <pc:docMk/>
            <pc:sldMk cId="3902406419" sldId="283"/>
            <ac:spMk id="3" creationId="{2268AB72-6F67-3437-9642-867FB202312B}"/>
          </ac:spMkLst>
        </pc:spChg>
        <pc:spChg chg="add del mod">
          <ac:chgData name="Neemias Informatica Lima" userId="b77af7bd85500281" providerId="LiveId" clId="{5D8413D4-2C8F-4CC7-8535-72AD15A0C5DC}" dt="2025-11-08T10:31:34.555" v="2670" actId="478"/>
          <ac:spMkLst>
            <pc:docMk/>
            <pc:sldMk cId="3902406419" sldId="283"/>
            <ac:spMk id="3" creationId="{847279F0-57A0-988A-DEAD-B110944C8418}"/>
          </ac:spMkLst>
        </pc:spChg>
        <pc:spChg chg="add del mod">
          <ac:chgData name="Neemias Informatica Lima" userId="b77af7bd85500281" providerId="LiveId" clId="{5D8413D4-2C8F-4CC7-8535-72AD15A0C5DC}" dt="2025-11-07T20:07:48.570" v="2416" actId="478"/>
          <ac:spMkLst>
            <pc:docMk/>
            <pc:sldMk cId="3902406419" sldId="283"/>
            <ac:spMk id="5" creationId="{8377CE2F-1FE3-FE52-8387-B871EEEB467B}"/>
          </ac:spMkLst>
        </pc:spChg>
        <pc:spChg chg="add mod">
          <ac:chgData name="Neemias Informatica Lima" userId="b77af7bd85500281" providerId="LiveId" clId="{5D8413D4-2C8F-4CC7-8535-72AD15A0C5DC}" dt="2025-11-08T10:31:35.305" v="2671"/>
          <ac:spMkLst>
            <pc:docMk/>
            <pc:sldMk cId="3902406419" sldId="283"/>
            <ac:spMk id="5" creationId="{D2414892-1959-8E14-62EF-4462EAB3A5C6}"/>
          </ac:spMkLst>
        </pc:spChg>
        <pc:spChg chg="add del mod">
          <ac:chgData name="Neemias Informatica Lima" userId="b77af7bd85500281" providerId="LiveId" clId="{5D8413D4-2C8F-4CC7-8535-72AD15A0C5DC}" dt="2025-11-07T12:34:37.824" v="1824" actId="478"/>
          <ac:spMkLst>
            <pc:docMk/>
            <pc:sldMk cId="3902406419" sldId="283"/>
            <ac:spMk id="5" creationId="{F1C2F631-FA40-8921-4B64-7773A5E9B854}"/>
          </ac:spMkLst>
        </pc:spChg>
        <pc:spChg chg="add mod">
          <ac:chgData name="Neemias Informatica Lima" userId="b77af7bd85500281" providerId="LiveId" clId="{5D8413D4-2C8F-4CC7-8535-72AD15A0C5DC}" dt="2025-11-08T10:31:35.305" v="2671"/>
          <ac:spMkLst>
            <pc:docMk/>
            <pc:sldMk cId="3902406419" sldId="283"/>
            <ac:spMk id="6" creationId="{0E38D6A1-CB1A-3F16-47C5-9677837BB1D8}"/>
          </ac:spMkLst>
        </pc:spChg>
        <pc:spChg chg="add del mod">
          <ac:chgData name="Neemias Informatica Lima" userId="b77af7bd85500281" providerId="LiveId" clId="{5D8413D4-2C8F-4CC7-8535-72AD15A0C5DC}" dt="2025-11-07T20:07:48.570" v="2416" actId="478"/>
          <ac:spMkLst>
            <pc:docMk/>
            <pc:sldMk cId="3902406419" sldId="283"/>
            <ac:spMk id="6" creationId="{401B6480-CF26-9DD8-82A4-AF78E28AE8B3}"/>
          </ac:spMkLst>
        </pc:spChg>
        <pc:spChg chg="add del mod">
          <ac:chgData name="Neemias Informatica Lima" userId="b77af7bd85500281" providerId="LiveId" clId="{5D8413D4-2C8F-4CC7-8535-72AD15A0C5DC}" dt="2025-11-07T12:34:37.824" v="1824" actId="478"/>
          <ac:spMkLst>
            <pc:docMk/>
            <pc:sldMk cId="3902406419" sldId="283"/>
            <ac:spMk id="6" creationId="{591B3147-F270-B5A4-4AA5-86029E50F8D6}"/>
          </ac:spMkLst>
        </pc:spChg>
        <pc:spChg chg="mod">
          <ac:chgData name="Neemias Informatica Lima" userId="b77af7bd85500281" providerId="LiveId" clId="{5D8413D4-2C8F-4CC7-8535-72AD15A0C5DC}" dt="2025-11-08T10:35:05.453" v="2725"/>
          <ac:spMkLst>
            <pc:docMk/>
            <pc:sldMk cId="3902406419" sldId="283"/>
            <ac:spMk id="14" creationId="{00000000-0000-0000-0000-000000000000}"/>
          </ac:spMkLst>
        </pc:spChg>
        <pc:spChg chg="mod">
          <ac:chgData name="Neemias Informatica Lima" userId="b77af7bd85500281" providerId="LiveId" clId="{5D8413D4-2C8F-4CC7-8535-72AD15A0C5DC}" dt="2025-11-08T10:35:39.799" v="2737" actId="6549"/>
          <ac:spMkLst>
            <pc:docMk/>
            <pc:sldMk cId="3902406419" sldId="283"/>
            <ac:spMk id="15" creationId="{D5C09FDA-172B-4732-BD2E-A9BBEF8B191B}"/>
          </ac:spMkLst>
        </pc:spChg>
        <pc:picChg chg="add del mod">
          <ac:chgData name="Neemias Informatica Lima" userId="b77af7bd85500281" providerId="LiveId" clId="{5D8413D4-2C8F-4CC7-8535-72AD15A0C5DC}" dt="2025-11-07T19:46:14.600" v="2146" actId="478"/>
          <ac:picMkLst>
            <pc:docMk/>
            <pc:sldMk cId="3902406419" sldId="283"/>
            <ac:picMk id="4" creationId="{304FF3B7-D5D2-C417-B882-C9545FC5F1ED}"/>
          </ac:picMkLst>
        </pc:picChg>
        <pc:picChg chg="add del mod">
          <ac:chgData name="Neemias Informatica Lima" userId="b77af7bd85500281" providerId="LiveId" clId="{5D8413D4-2C8F-4CC7-8535-72AD15A0C5DC}" dt="2025-11-08T10:31:34.555" v="2670" actId="478"/>
          <ac:picMkLst>
            <pc:docMk/>
            <pc:sldMk cId="3902406419" sldId="283"/>
            <ac:picMk id="4" creationId="{F8DCD0D0-0EC9-2D9D-9FA0-157C5B087F50}"/>
          </ac:picMkLst>
        </pc:picChg>
        <pc:picChg chg="add del mod">
          <ac:chgData name="Neemias Informatica Lima" userId="b77af7bd85500281" providerId="LiveId" clId="{5D8413D4-2C8F-4CC7-8535-72AD15A0C5DC}" dt="2025-11-07T20:07:48.570" v="2416" actId="478"/>
          <ac:picMkLst>
            <pc:docMk/>
            <pc:sldMk cId="3902406419" sldId="283"/>
            <ac:picMk id="7" creationId="{3BCD4C36-F801-4F83-5BE0-587D840F135D}"/>
          </ac:picMkLst>
        </pc:picChg>
        <pc:picChg chg="add del mod">
          <ac:chgData name="Neemias Informatica Lima" userId="b77af7bd85500281" providerId="LiveId" clId="{5D8413D4-2C8F-4CC7-8535-72AD15A0C5DC}" dt="2025-11-07T12:34:37.824" v="1824" actId="478"/>
          <ac:picMkLst>
            <pc:docMk/>
            <pc:sldMk cId="3902406419" sldId="283"/>
            <ac:picMk id="7" creationId="{667A682E-07E6-A2E2-E1B2-EF354766BBDD}"/>
          </ac:picMkLst>
        </pc:picChg>
        <pc:picChg chg="add mod">
          <ac:chgData name="Neemias Informatica Lima" userId="b77af7bd85500281" providerId="LiveId" clId="{5D8413D4-2C8F-4CC7-8535-72AD15A0C5DC}" dt="2025-11-08T10:31:35.305" v="2671"/>
          <ac:picMkLst>
            <pc:docMk/>
            <pc:sldMk cId="3902406419" sldId="283"/>
            <ac:picMk id="7" creationId="{B904C529-4F98-CA9C-A7C8-945402B44D7F}"/>
          </ac:picMkLst>
        </pc:picChg>
        <pc:picChg chg="add mod">
          <ac:chgData name="Neemias Informatica Lima" userId="b77af7bd85500281" providerId="LiveId" clId="{5D8413D4-2C8F-4CC7-8535-72AD15A0C5DC}" dt="2025-11-04T22:57:08.225" v="83"/>
          <ac:picMkLst>
            <pc:docMk/>
            <pc:sldMk cId="3902406419" sldId="283"/>
            <ac:picMk id="8" creationId="{916F47E9-0573-8EAF-7B29-3EFCDE0DE04B}"/>
          </ac:picMkLst>
        </pc:picChg>
      </pc:sldChg>
      <pc:sldChg chg="addSp delSp modSp mod">
        <pc:chgData name="Neemias Informatica Lima" userId="b77af7bd85500281" providerId="LiveId" clId="{5D8413D4-2C8F-4CC7-8535-72AD15A0C5DC}" dt="2025-11-08T10:37:36.189" v="2767" actId="20577"/>
        <pc:sldMkLst>
          <pc:docMk/>
          <pc:sldMk cId="2424059023" sldId="284"/>
        </pc:sldMkLst>
        <pc:spChg chg="add del mod">
          <ac:chgData name="Neemias Informatica Lima" userId="b77af7bd85500281" providerId="LiveId" clId="{5D8413D4-2C8F-4CC7-8535-72AD15A0C5DC}" dt="2025-11-07T19:46:55.288" v="2148" actId="478"/>
          <ac:spMkLst>
            <pc:docMk/>
            <pc:sldMk cId="2424059023" sldId="284"/>
            <ac:spMk id="2" creationId="{2D82D2F6-844D-322C-1C67-6D39100A607A}"/>
          </ac:spMkLst>
        </pc:spChg>
        <pc:spChg chg="add del mod">
          <ac:chgData name="Neemias Informatica Lima" userId="b77af7bd85500281" providerId="LiveId" clId="{5D8413D4-2C8F-4CC7-8535-72AD15A0C5DC}" dt="2025-11-08T10:31:45.972" v="2674" actId="478"/>
          <ac:spMkLst>
            <pc:docMk/>
            <pc:sldMk cId="2424059023" sldId="284"/>
            <ac:spMk id="2" creationId="{D95C08DD-7C9C-0E8E-D917-CC45F4DCB80B}"/>
          </ac:spMkLst>
        </pc:spChg>
        <pc:spChg chg="add del mod">
          <ac:chgData name="Neemias Informatica Lima" userId="b77af7bd85500281" providerId="LiveId" clId="{5D8413D4-2C8F-4CC7-8535-72AD15A0C5DC}" dt="2025-11-07T19:46:55.288" v="2148" actId="478"/>
          <ac:spMkLst>
            <pc:docMk/>
            <pc:sldMk cId="2424059023" sldId="284"/>
            <ac:spMk id="3" creationId="{04D2196D-818E-E8A7-82C5-D3F21AA9955B}"/>
          </ac:spMkLst>
        </pc:spChg>
        <pc:spChg chg="add del mod">
          <ac:chgData name="Neemias Informatica Lima" userId="b77af7bd85500281" providerId="LiveId" clId="{5D8413D4-2C8F-4CC7-8535-72AD15A0C5DC}" dt="2025-11-08T10:31:45.972" v="2674" actId="478"/>
          <ac:spMkLst>
            <pc:docMk/>
            <pc:sldMk cId="2424059023" sldId="284"/>
            <ac:spMk id="3" creationId="{56EF9451-B5A8-4B28-1CE5-37FD68176843}"/>
          </ac:spMkLst>
        </pc:spChg>
        <pc:spChg chg="add mod">
          <ac:chgData name="Neemias Informatica Lima" userId="b77af7bd85500281" providerId="LiveId" clId="{5D8413D4-2C8F-4CC7-8535-72AD15A0C5DC}" dt="2025-11-08T10:31:46.710" v="2675"/>
          <ac:spMkLst>
            <pc:docMk/>
            <pc:sldMk cId="2424059023" sldId="284"/>
            <ac:spMk id="5" creationId="{1D18CAA4-DCDD-38C2-AFDB-AFA26CCFACDB}"/>
          </ac:spMkLst>
        </pc:spChg>
        <pc:spChg chg="add del mod">
          <ac:chgData name="Neemias Informatica Lima" userId="b77af7bd85500281" providerId="LiveId" clId="{5D8413D4-2C8F-4CC7-8535-72AD15A0C5DC}" dt="2025-11-07T12:34:49.704" v="1828" actId="478"/>
          <ac:spMkLst>
            <pc:docMk/>
            <pc:sldMk cId="2424059023" sldId="284"/>
            <ac:spMk id="5" creationId="{915C8FCE-2D3E-43D6-249D-FAEBF1BE7A33}"/>
          </ac:spMkLst>
        </pc:spChg>
        <pc:spChg chg="add del mod">
          <ac:chgData name="Neemias Informatica Lima" userId="b77af7bd85500281" providerId="LiveId" clId="{5D8413D4-2C8F-4CC7-8535-72AD15A0C5DC}" dt="2025-11-07T20:08:09.025" v="2420" actId="478"/>
          <ac:spMkLst>
            <pc:docMk/>
            <pc:sldMk cId="2424059023" sldId="284"/>
            <ac:spMk id="5" creationId="{FF0652FF-11DF-D145-AB4C-8C7B3AB83036}"/>
          </ac:spMkLst>
        </pc:spChg>
        <pc:spChg chg="add del mod">
          <ac:chgData name="Neemias Informatica Lima" userId="b77af7bd85500281" providerId="LiveId" clId="{5D8413D4-2C8F-4CC7-8535-72AD15A0C5DC}" dt="2025-11-07T12:34:49.704" v="1828" actId="478"/>
          <ac:spMkLst>
            <pc:docMk/>
            <pc:sldMk cId="2424059023" sldId="284"/>
            <ac:spMk id="6" creationId="{08B8C0CC-B4F3-7E12-F526-CFE1488EB401}"/>
          </ac:spMkLst>
        </pc:spChg>
        <pc:spChg chg="add mod">
          <ac:chgData name="Neemias Informatica Lima" userId="b77af7bd85500281" providerId="LiveId" clId="{5D8413D4-2C8F-4CC7-8535-72AD15A0C5DC}" dt="2025-11-08T10:31:46.710" v="2675"/>
          <ac:spMkLst>
            <pc:docMk/>
            <pc:sldMk cId="2424059023" sldId="284"/>
            <ac:spMk id="6" creationId="{D0220945-AE7D-3270-C8A9-EBD159F1F379}"/>
          </ac:spMkLst>
        </pc:spChg>
        <pc:spChg chg="add del mod">
          <ac:chgData name="Neemias Informatica Lima" userId="b77af7bd85500281" providerId="LiveId" clId="{5D8413D4-2C8F-4CC7-8535-72AD15A0C5DC}" dt="2025-11-07T20:08:09.025" v="2420" actId="478"/>
          <ac:spMkLst>
            <pc:docMk/>
            <pc:sldMk cId="2424059023" sldId="284"/>
            <ac:spMk id="6" creationId="{F473EC0C-8DDB-9A46-28D1-4E76B32FC5AA}"/>
          </ac:spMkLst>
        </pc:spChg>
        <pc:spChg chg="mod">
          <ac:chgData name="Neemias Informatica Lima" userId="b77af7bd85500281" providerId="LiveId" clId="{5D8413D4-2C8F-4CC7-8535-72AD15A0C5DC}" dt="2025-11-08T10:36:45.240" v="2743"/>
          <ac:spMkLst>
            <pc:docMk/>
            <pc:sldMk cId="2424059023" sldId="284"/>
            <ac:spMk id="14" creationId="{00000000-0000-0000-0000-000000000000}"/>
          </ac:spMkLst>
        </pc:spChg>
        <pc:spChg chg="mod">
          <ac:chgData name="Neemias Informatica Lima" userId="b77af7bd85500281" providerId="LiveId" clId="{5D8413D4-2C8F-4CC7-8535-72AD15A0C5DC}" dt="2025-11-08T10:37:36.189" v="2767" actId="20577"/>
          <ac:spMkLst>
            <pc:docMk/>
            <pc:sldMk cId="2424059023" sldId="284"/>
            <ac:spMk id="15" creationId="{C3A1BEFC-B9B8-4142-B09F-1F5B330F4265}"/>
          </ac:spMkLst>
        </pc:spChg>
        <pc:picChg chg="add del mod">
          <ac:chgData name="Neemias Informatica Lima" userId="b77af7bd85500281" providerId="LiveId" clId="{5D8413D4-2C8F-4CC7-8535-72AD15A0C5DC}" dt="2025-11-07T19:46:55.288" v="2148" actId="478"/>
          <ac:picMkLst>
            <pc:docMk/>
            <pc:sldMk cId="2424059023" sldId="284"/>
            <ac:picMk id="4" creationId="{26C11E25-40F9-FB85-1106-CD384AA8A41C}"/>
          </ac:picMkLst>
        </pc:picChg>
        <pc:picChg chg="add del mod">
          <ac:chgData name="Neemias Informatica Lima" userId="b77af7bd85500281" providerId="LiveId" clId="{5D8413D4-2C8F-4CC7-8535-72AD15A0C5DC}" dt="2025-11-08T10:31:45.972" v="2674" actId="478"/>
          <ac:picMkLst>
            <pc:docMk/>
            <pc:sldMk cId="2424059023" sldId="284"/>
            <ac:picMk id="4" creationId="{B3AABCF8-FDED-9A0E-A4D2-525473C40C5F}"/>
          </ac:picMkLst>
        </pc:picChg>
        <pc:picChg chg="add del mod">
          <ac:chgData name="Neemias Informatica Lima" userId="b77af7bd85500281" providerId="LiveId" clId="{5D8413D4-2C8F-4CC7-8535-72AD15A0C5DC}" dt="2025-11-07T12:34:49.704" v="1828" actId="478"/>
          <ac:picMkLst>
            <pc:docMk/>
            <pc:sldMk cId="2424059023" sldId="284"/>
            <ac:picMk id="7" creationId="{001F7B30-F2CC-CAF1-05F5-07858EDB5C11}"/>
          </ac:picMkLst>
        </pc:picChg>
        <pc:picChg chg="add del mod">
          <ac:chgData name="Neemias Informatica Lima" userId="b77af7bd85500281" providerId="LiveId" clId="{5D8413D4-2C8F-4CC7-8535-72AD15A0C5DC}" dt="2025-11-07T20:08:09.025" v="2420" actId="478"/>
          <ac:picMkLst>
            <pc:docMk/>
            <pc:sldMk cId="2424059023" sldId="284"/>
            <ac:picMk id="7" creationId="{78B2297B-735A-CBF5-B38B-8D8A23E76AA1}"/>
          </ac:picMkLst>
        </pc:picChg>
        <pc:picChg chg="add mod">
          <ac:chgData name="Neemias Informatica Lima" userId="b77af7bd85500281" providerId="LiveId" clId="{5D8413D4-2C8F-4CC7-8535-72AD15A0C5DC}" dt="2025-11-08T10:31:46.710" v="2675"/>
          <ac:picMkLst>
            <pc:docMk/>
            <pc:sldMk cId="2424059023" sldId="284"/>
            <ac:picMk id="7" creationId="{CF925890-14E4-A5AC-A712-F0655866D779}"/>
          </ac:picMkLst>
        </pc:picChg>
        <pc:picChg chg="add mod">
          <ac:chgData name="Neemias Informatica Lima" userId="b77af7bd85500281" providerId="LiveId" clId="{5D8413D4-2C8F-4CC7-8535-72AD15A0C5DC}" dt="2025-11-04T22:57:23.950" v="87"/>
          <ac:picMkLst>
            <pc:docMk/>
            <pc:sldMk cId="2424059023" sldId="284"/>
            <ac:picMk id="8" creationId="{9E1862E1-186B-285F-7FBE-360465B85441}"/>
          </ac:picMkLst>
        </pc:picChg>
      </pc:sldChg>
      <pc:sldChg chg="addSp delSp modSp mod">
        <pc:chgData name="Neemias Informatica Lima" userId="b77af7bd85500281" providerId="LiveId" clId="{5D8413D4-2C8F-4CC7-8535-72AD15A0C5DC}" dt="2025-11-08T10:39:14.909" v="2794" actId="6549"/>
        <pc:sldMkLst>
          <pc:docMk/>
          <pc:sldMk cId="2241968852" sldId="285"/>
        </pc:sldMkLst>
        <pc:spChg chg="add del mod">
          <ac:chgData name="Neemias Informatica Lima" userId="b77af7bd85500281" providerId="LiveId" clId="{5D8413D4-2C8F-4CC7-8535-72AD15A0C5DC}" dt="2025-11-08T10:31:59.843" v="2678" actId="478"/>
          <ac:spMkLst>
            <pc:docMk/>
            <pc:sldMk cId="2241968852" sldId="285"/>
            <ac:spMk id="2" creationId="{866BB8DF-6E1C-ACD4-9270-5D5916A201F7}"/>
          </ac:spMkLst>
        </pc:spChg>
        <pc:spChg chg="add del mod">
          <ac:chgData name="Neemias Informatica Lima" userId="b77af7bd85500281" providerId="LiveId" clId="{5D8413D4-2C8F-4CC7-8535-72AD15A0C5DC}" dt="2025-11-07T19:47:14.457" v="2152" actId="478"/>
          <ac:spMkLst>
            <pc:docMk/>
            <pc:sldMk cId="2241968852" sldId="285"/>
            <ac:spMk id="2" creationId="{E65A2162-DFE0-C620-DAC8-D2C87B85B8D0}"/>
          </ac:spMkLst>
        </pc:spChg>
        <pc:spChg chg="add del mod">
          <ac:chgData name="Neemias Informatica Lima" userId="b77af7bd85500281" providerId="LiveId" clId="{5D8413D4-2C8F-4CC7-8535-72AD15A0C5DC}" dt="2025-11-08T10:31:59.843" v="2678" actId="478"/>
          <ac:spMkLst>
            <pc:docMk/>
            <pc:sldMk cId="2241968852" sldId="285"/>
            <ac:spMk id="3" creationId="{6581E9E0-52E5-110C-4A85-74F37E0FD980}"/>
          </ac:spMkLst>
        </pc:spChg>
        <pc:spChg chg="add del mod">
          <ac:chgData name="Neemias Informatica Lima" userId="b77af7bd85500281" providerId="LiveId" clId="{5D8413D4-2C8F-4CC7-8535-72AD15A0C5DC}" dt="2025-11-07T19:47:14.457" v="2152" actId="478"/>
          <ac:spMkLst>
            <pc:docMk/>
            <pc:sldMk cId="2241968852" sldId="285"/>
            <ac:spMk id="3" creationId="{9F847D01-A797-5C10-E685-B248E41F87B9}"/>
          </ac:spMkLst>
        </pc:spChg>
        <pc:spChg chg="add del mod">
          <ac:chgData name="Neemias Informatica Lima" userId="b77af7bd85500281" providerId="LiveId" clId="{5D8413D4-2C8F-4CC7-8535-72AD15A0C5DC}" dt="2025-11-07T20:08:22.193" v="2424" actId="478"/>
          <ac:spMkLst>
            <pc:docMk/>
            <pc:sldMk cId="2241968852" sldId="285"/>
            <ac:spMk id="5" creationId="{0423BF21-BB77-29BA-324E-57AADCF85145}"/>
          </ac:spMkLst>
        </pc:spChg>
        <pc:spChg chg="add mod">
          <ac:chgData name="Neemias Informatica Lima" userId="b77af7bd85500281" providerId="LiveId" clId="{5D8413D4-2C8F-4CC7-8535-72AD15A0C5DC}" dt="2025-11-08T10:32:00.570" v="2679"/>
          <ac:spMkLst>
            <pc:docMk/>
            <pc:sldMk cId="2241968852" sldId="285"/>
            <ac:spMk id="5" creationId="{6C59E0E9-AB49-0907-0B80-ECAA0479D47F}"/>
          </ac:spMkLst>
        </pc:spChg>
        <pc:spChg chg="add del mod">
          <ac:chgData name="Neemias Informatica Lima" userId="b77af7bd85500281" providerId="LiveId" clId="{5D8413D4-2C8F-4CC7-8535-72AD15A0C5DC}" dt="2025-11-07T12:35:01.920" v="1832" actId="478"/>
          <ac:spMkLst>
            <pc:docMk/>
            <pc:sldMk cId="2241968852" sldId="285"/>
            <ac:spMk id="5" creationId="{B6BFE334-BB11-80EA-C308-9A47842CC62B}"/>
          </ac:spMkLst>
        </pc:spChg>
        <pc:spChg chg="add del mod">
          <ac:chgData name="Neemias Informatica Lima" userId="b77af7bd85500281" providerId="LiveId" clId="{5D8413D4-2C8F-4CC7-8535-72AD15A0C5DC}" dt="2025-11-07T12:35:01.920" v="1832" actId="478"/>
          <ac:spMkLst>
            <pc:docMk/>
            <pc:sldMk cId="2241968852" sldId="285"/>
            <ac:spMk id="6" creationId="{3656D557-C925-1E0F-8593-375FD595EAC3}"/>
          </ac:spMkLst>
        </pc:spChg>
        <pc:spChg chg="add del mod">
          <ac:chgData name="Neemias Informatica Lima" userId="b77af7bd85500281" providerId="LiveId" clId="{5D8413D4-2C8F-4CC7-8535-72AD15A0C5DC}" dt="2025-11-07T20:08:22.193" v="2424" actId="478"/>
          <ac:spMkLst>
            <pc:docMk/>
            <pc:sldMk cId="2241968852" sldId="285"/>
            <ac:spMk id="6" creationId="{589330AB-8C38-795D-6264-818D94E4F2BD}"/>
          </ac:spMkLst>
        </pc:spChg>
        <pc:spChg chg="add mod">
          <ac:chgData name="Neemias Informatica Lima" userId="b77af7bd85500281" providerId="LiveId" clId="{5D8413D4-2C8F-4CC7-8535-72AD15A0C5DC}" dt="2025-11-08T10:32:00.570" v="2679"/>
          <ac:spMkLst>
            <pc:docMk/>
            <pc:sldMk cId="2241968852" sldId="285"/>
            <ac:spMk id="6" creationId="{BBD67A43-793E-97BD-849A-397495E29F0A}"/>
          </ac:spMkLst>
        </pc:spChg>
        <pc:spChg chg="mod">
          <ac:chgData name="Neemias Informatica Lima" userId="b77af7bd85500281" providerId="LiveId" clId="{5D8413D4-2C8F-4CC7-8535-72AD15A0C5DC}" dt="2025-11-08T10:38:29.901" v="2781"/>
          <ac:spMkLst>
            <pc:docMk/>
            <pc:sldMk cId="2241968852" sldId="285"/>
            <ac:spMk id="14" creationId="{00000000-0000-0000-0000-000000000000}"/>
          </ac:spMkLst>
        </pc:spChg>
        <pc:spChg chg="mod">
          <ac:chgData name="Neemias Informatica Lima" userId="b77af7bd85500281" providerId="LiveId" clId="{5D8413D4-2C8F-4CC7-8535-72AD15A0C5DC}" dt="2025-11-08T10:39:14.909" v="2794" actId="6549"/>
          <ac:spMkLst>
            <pc:docMk/>
            <pc:sldMk cId="2241968852" sldId="285"/>
            <ac:spMk id="15" creationId="{0F091E13-8EAD-4FFB-9473-BC74E5ABDC64}"/>
          </ac:spMkLst>
        </pc:spChg>
        <pc:picChg chg="add del mod">
          <ac:chgData name="Neemias Informatica Lima" userId="b77af7bd85500281" providerId="LiveId" clId="{5D8413D4-2C8F-4CC7-8535-72AD15A0C5DC}" dt="2025-11-08T10:31:59.843" v="2678" actId="478"/>
          <ac:picMkLst>
            <pc:docMk/>
            <pc:sldMk cId="2241968852" sldId="285"/>
            <ac:picMk id="4" creationId="{3A2312DA-3056-6EE4-E6AB-E62937F2CCDE}"/>
          </ac:picMkLst>
        </pc:picChg>
        <pc:picChg chg="add del mod">
          <ac:chgData name="Neemias Informatica Lima" userId="b77af7bd85500281" providerId="LiveId" clId="{5D8413D4-2C8F-4CC7-8535-72AD15A0C5DC}" dt="2025-11-07T19:47:14.457" v="2152" actId="478"/>
          <ac:picMkLst>
            <pc:docMk/>
            <pc:sldMk cId="2241968852" sldId="285"/>
            <ac:picMk id="4" creationId="{9BDB6657-301D-B82C-7C00-B5ABD0D2F85D}"/>
          </ac:picMkLst>
        </pc:picChg>
        <pc:picChg chg="add del mod">
          <ac:chgData name="Neemias Informatica Lima" userId="b77af7bd85500281" providerId="LiveId" clId="{5D8413D4-2C8F-4CC7-8535-72AD15A0C5DC}" dt="2025-11-07T12:35:01.920" v="1832" actId="478"/>
          <ac:picMkLst>
            <pc:docMk/>
            <pc:sldMk cId="2241968852" sldId="285"/>
            <ac:picMk id="7" creationId="{0F38010E-664A-83D3-9D2B-E64E53A1A0B1}"/>
          </ac:picMkLst>
        </pc:picChg>
        <pc:picChg chg="add mod">
          <ac:chgData name="Neemias Informatica Lima" userId="b77af7bd85500281" providerId="LiveId" clId="{5D8413D4-2C8F-4CC7-8535-72AD15A0C5DC}" dt="2025-11-08T10:32:00.570" v="2679"/>
          <ac:picMkLst>
            <pc:docMk/>
            <pc:sldMk cId="2241968852" sldId="285"/>
            <ac:picMk id="7" creationId="{14561009-B77C-D6BF-DC98-057B3D5E3286}"/>
          </ac:picMkLst>
        </pc:picChg>
        <pc:picChg chg="add del mod">
          <ac:chgData name="Neemias Informatica Lima" userId="b77af7bd85500281" providerId="LiveId" clId="{5D8413D4-2C8F-4CC7-8535-72AD15A0C5DC}" dt="2025-11-07T20:08:22.193" v="2424" actId="478"/>
          <ac:picMkLst>
            <pc:docMk/>
            <pc:sldMk cId="2241968852" sldId="285"/>
            <ac:picMk id="7" creationId="{6D8B5077-C187-3DC1-A259-2DAD9E55FDE2}"/>
          </ac:picMkLst>
        </pc:picChg>
        <pc:picChg chg="add mod">
          <ac:chgData name="Neemias Informatica Lima" userId="b77af7bd85500281" providerId="LiveId" clId="{5D8413D4-2C8F-4CC7-8535-72AD15A0C5DC}" dt="2025-11-04T22:57:54.255" v="91"/>
          <ac:picMkLst>
            <pc:docMk/>
            <pc:sldMk cId="2241968852" sldId="285"/>
            <ac:picMk id="8" creationId="{54E6CBF6-7207-C27E-C0B9-B0FDF2E5786C}"/>
          </ac:picMkLst>
        </pc:picChg>
      </pc:sldChg>
      <pc:sldChg chg="addSp delSp modSp mod">
        <pc:chgData name="Neemias Informatica Lima" userId="b77af7bd85500281" providerId="LiveId" clId="{5D8413D4-2C8F-4CC7-8535-72AD15A0C5DC}" dt="2025-11-08T10:41:03.346" v="2820" actId="207"/>
        <pc:sldMkLst>
          <pc:docMk/>
          <pc:sldMk cId="1959249856" sldId="286"/>
        </pc:sldMkLst>
        <pc:spChg chg="add del mod">
          <ac:chgData name="Neemias Informatica Lima" userId="b77af7bd85500281" providerId="LiveId" clId="{5D8413D4-2C8F-4CC7-8535-72AD15A0C5DC}" dt="2025-11-07T19:47:25.664" v="2156" actId="478"/>
          <ac:spMkLst>
            <pc:docMk/>
            <pc:sldMk cId="1959249856" sldId="286"/>
            <ac:spMk id="2" creationId="{4089C799-7ADF-E8A0-8F9D-367789DCEA9F}"/>
          </ac:spMkLst>
        </pc:spChg>
        <pc:spChg chg="add del mod">
          <ac:chgData name="Neemias Informatica Lima" userId="b77af7bd85500281" providerId="LiveId" clId="{5D8413D4-2C8F-4CC7-8535-72AD15A0C5DC}" dt="2025-11-08T10:32:12.530" v="2682" actId="478"/>
          <ac:spMkLst>
            <pc:docMk/>
            <pc:sldMk cId="1959249856" sldId="286"/>
            <ac:spMk id="2" creationId="{A3067660-74B1-3B5A-6F6C-8FA66979B82E}"/>
          </ac:spMkLst>
        </pc:spChg>
        <pc:spChg chg="add del mod">
          <ac:chgData name="Neemias Informatica Lima" userId="b77af7bd85500281" providerId="LiveId" clId="{5D8413D4-2C8F-4CC7-8535-72AD15A0C5DC}" dt="2025-11-07T19:47:25.664" v="2156" actId="478"/>
          <ac:spMkLst>
            <pc:docMk/>
            <pc:sldMk cId="1959249856" sldId="286"/>
            <ac:spMk id="3" creationId="{446C9122-717E-FA3C-2B8C-6CF0CF2AEA65}"/>
          </ac:spMkLst>
        </pc:spChg>
        <pc:spChg chg="add del mod">
          <ac:chgData name="Neemias Informatica Lima" userId="b77af7bd85500281" providerId="LiveId" clId="{5D8413D4-2C8F-4CC7-8535-72AD15A0C5DC}" dt="2025-11-08T10:32:12.530" v="2682" actId="478"/>
          <ac:spMkLst>
            <pc:docMk/>
            <pc:sldMk cId="1959249856" sldId="286"/>
            <ac:spMk id="3" creationId="{FE651939-B523-2BCC-6DC9-B34D7673A3E2}"/>
          </ac:spMkLst>
        </pc:spChg>
        <pc:spChg chg="add mod">
          <ac:chgData name="Neemias Informatica Lima" userId="b77af7bd85500281" providerId="LiveId" clId="{5D8413D4-2C8F-4CC7-8535-72AD15A0C5DC}" dt="2025-11-08T10:32:13.705" v="2683"/>
          <ac:spMkLst>
            <pc:docMk/>
            <pc:sldMk cId="1959249856" sldId="286"/>
            <ac:spMk id="5" creationId="{3B92877B-9F0C-0CDA-5615-DAB7DC24937E}"/>
          </ac:spMkLst>
        </pc:spChg>
        <pc:spChg chg="add del mod">
          <ac:chgData name="Neemias Informatica Lima" userId="b77af7bd85500281" providerId="LiveId" clId="{5D8413D4-2C8F-4CC7-8535-72AD15A0C5DC}" dt="2025-11-07T20:08:35.240" v="2428" actId="478"/>
          <ac:spMkLst>
            <pc:docMk/>
            <pc:sldMk cId="1959249856" sldId="286"/>
            <ac:spMk id="5" creationId="{816FE1F3-6463-8239-D04D-07331AFD7F49}"/>
          </ac:spMkLst>
        </pc:spChg>
        <pc:spChg chg="add del mod">
          <ac:chgData name="Neemias Informatica Lima" userId="b77af7bd85500281" providerId="LiveId" clId="{5D8413D4-2C8F-4CC7-8535-72AD15A0C5DC}" dt="2025-11-07T12:35:13.024" v="1836" actId="478"/>
          <ac:spMkLst>
            <pc:docMk/>
            <pc:sldMk cId="1959249856" sldId="286"/>
            <ac:spMk id="5" creationId="{EC9E7884-0F5E-D788-B76B-1B8AED2D4D82}"/>
          </ac:spMkLst>
        </pc:spChg>
        <pc:spChg chg="add del mod">
          <ac:chgData name="Neemias Informatica Lima" userId="b77af7bd85500281" providerId="LiveId" clId="{5D8413D4-2C8F-4CC7-8535-72AD15A0C5DC}" dt="2025-11-07T20:08:35.240" v="2428" actId="478"/>
          <ac:spMkLst>
            <pc:docMk/>
            <pc:sldMk cId="1959249856" sldId="286"/>
            <ac:spMk id="6" creationId="{27A5F309-99B9-FB96-E630-90E440B28326}"/>
          </ac:spMkLst>
        </pc:spChg>
        <pc:spChg chg="add mod">
          <ac:chgData name="Neemias Informatica Lima" userId="b77af7bd85500281" providerId="LiveId" clId="{5D8413D4-2C8F-4CC7-8535-72AD15A0C5DC}" dt="2025-11-08T10:32:13.705" v="2683"/>
          <ac:spMkLst>
            <pc:docMk/>
            <pc:sldMk cId="1959249856" sldId="286"/>
            <ac:spMk id="6" creationId="{8E01314D-075A-8AA4-D904-7CA83F874CAE}"/>
          </ac:spMkLst>
        </pc:spChg>
        <pc:spChg chg="add del mod">
          <ac:chgData name="Neemias Informatica Lima" userId="b77af7bd85500281" providerId="LiveId" clId="{5D8413D4-2C8F-4CC7-8535-72AD15A0C5DC}" dt="2025-11-07T12:35:13.024" v="1836" actId="478"/>
          <ac:spMkLst>
            <pc:docMk/>
            <pc:sldMk cId="1959249856" sldId="286"/>
            <ac:spMk id="6" creationId="{C006C890-78BF-2488-E2BF-65DF99DEBC60}"/>
          </ac:spMkLst>
        </pc:spChg>
        <pc:spChg chg="mod">
          <ac:chgData name="Neemias Informatica Lima" userId="b77af7bd85500281" providerId="LiveId" clId="{5D8413D4-2C8F-4CC7-8535-72AD15A0C5DC}" dt="2025-11-08T10:39:57.144" v="2804"/>
          <ac:spMkLst>
            <pc:docMk/>
            <pc:sldMk cId="1959249856" sldId="286"/>
            <ac:spMk id="14" creationId="{00000000-0000-0000-0000-000000000000}"/>
          </ac:spMkLst>
        </pc:spChg>
        <pc:spChg chg="mod">
          <ac:chgData name="Neemias Informatica Lima" userId="b77af7bd85500281" providerId="LiveId" clId="{5D8413D4-2C8F-4CC7-8535-72AD15A0C5DC}" dt="2025-11-08T10:41:03.346" v="2820" actId="207"/>
          <ac:spMkLst>
            <pc:docMk/>
            <pc:sldMk cId="1959249856" sldId="286"/>
            <ac:spMk id="15" creationId="{863BB09B-C8C1-4354-BC51-D930C951E507}"/>
          </ac:spMkLst>
        </pc:spChg>
        <pc:picChg chg="add del mod">
          <ac:chgData name="Neemias Informatica Lima" userId="b77af7bd85500281" providerId="LiveId" clId="{5D8413D4-2C8F-4CC7-8535-72AD15A0C5DC}" dt="2025-11-07T19:47:25.664" v="2156" actId="478"/>
          <ac:picMkLst>
            <pc:docMk/>
            <pc:sldMk cId="1959249856" sldId="286"/>
            <ac:picMk id="4" creationId="{698337AD-529D-5AA5-59E7-13239BAFAA02}"/>
          </ac:picMkLst>
        </pc:picChg>
        <pc:picChg chg="add del mod">
          <ac:chgData name="Neemias Informatica Lima" userId="b77af7bd85500281" providerId="LiveId" clId="{5D8413D4-2C8F-4CC7-8535-72AD15A0C5DC}" dt="2025-11-08T10:32:12.530" v="2682" actId="478"/>
          <ac:picMkLst>
            <pc:docMk/>
            <pc:sldMk cId="1959249856" sldId="286"/>
            <ac:picMk id="4" creationId="{90EF1268-7880-CB00-1AE6-7641ADD01282}"/>
          </ac:picMkLst>
        </pc:picChg>
        <pc:picChg chg="add mod">
          <ac:chgData name="Neemias Informatica Lima" userId="b77af7bd85500281" providerId="LiveId" clId="{5D8413D4-2C8F-4CC7-8535-72AD15A0C5DC}" dt="2025-11-08T10:32:13.705" v="2683"/>
          <ac:picMkLst>
            <pc:docMk/>
            <pc:sldMk cId="1959249856" sldId="286"/>
            <ac:picMk id="7" creationId="{4E6DB0AE-2879-BC9C-9951-A1D5060E6E2A}"/>
          </ac:picMkLst>
        </pc:picChg>
        <pc:picChg chg="add del mod">
          <ac:chgData name="Neemias Informatica Lima" userId="b77af7bd85500281" providerId="LiveId" clId="{5D8413D4-2C8F-4CC7-8535-72AD15A0C5DC}" dt="2025-11-07T20:08:35.240" v="2428" actId="478"/>
          <ac:picMkLst>
            <pc:docMk/>
            <pc:sldMk cId="1959249856" sldId="286"/>
            <ac:picMk id="7" creationId="{D8AA1DA8-5654-FFC2-90B5-E5C7FB7D95D8}"/>
          </ac:picMkLst>
        </pc:picChg>
        <pc:picChg chg="add del mod">
          <ac:chgData name="Neemias Informatica Lima" userId="b77af7bd85500281" providerId="LiveId" clId="{5D8413D4-2C8F-4CC7-8535-72AD15A0C5DC}" dt="2025-11-07T12:35:13.024" v="1836" actId="478"/>
          <ac:picMkLst>
            <pc:docMk/>
            <pc:sldMk cId="1959249856" sldId="286"/>
            <ac:picMk id="7" creationId="{F0F47CF5-C9F1-2E49-34E7-1A07EAD17F8E}"/>
          </ac:picMkLst>
        </pc:picChg>
        <pc:picChg chg="add mod">
          <ac:chgData name="Neemias Informatica Lima" userId="b77af7bd85500281" providerId="LiveId" clId="{5D8413D4-2C8F-4CC7-8535-72AD15A0C5DC}" dt="2025-11-04T22:58:11.990" v="95"/>
          <ac:picMkLst>
            <pc:docMk/>
            <pc:sldMk cId="1959249856" sldId="286"/>
            <ac:picMk id="8" creationId="{E1B69B61-BB2E-C23F-4947-6C893A42289C}"/>
          </ac:picMkLst>
        </pc:picChg>
      </pc:sldChg>
      <pc:sldChg chg="addSp delSp modSp mod">
        <pc:chgData name="Neemias Informatica Lima" userId="b77af7bd85500281" providerId="LiveId" clId="{5D8413D4-2C8F-4CC7-8535-72AD15A0C5DC}" dt="2025-11-08T10:43:04.569" v="2843" actId="20577"/>
        <pc:sldMkLst>
          <pc:docMk/>
          <pc:sldMk cId="2857006406" sldId="287"/>
        </pc:sldMkLst>
        <pc:spChg chg="add del mod">
          <ac:chgData name="Neemias Informatica Lima" userId="b77af7bd85500281" providerId="LiveId" clId="{5D8413D4-2C8F-4CC7-8535-72AD15A0C5DC}" dt="2025-11-07T19:47:41.247" v="2162" actId="478"/>
          <ac:spMkLst>
            <pc:docMk/>
            <pc:sldMk cId="2857006406" sldId="287"/>
            <ac:spMk id="2" creationId="{55EBC134-4E2D-3475-BF04-93959095346D}"/>
          </ac:spMkLst>
        </pc:spChg>
        <pc:spChg chg="add del mod">
          <ac:chgData name="Neemias Informatica Lima" userId="b77af7bd85500281" providerId="LiveId" clId="{5D8413D4-2C8F-4CC7-8535-72AD15A0C5DC}" dt="2025-11-08T10:32:34.642" v="2688" actId="478"/>
          <ac:spMkLst>
            <pc:docMk/>
            <pc:sldMk cId="2857006406" sldId="287"/>
            <ac:spMk id="2" creationId="{C397BCD1-02C5-EDC8-157C-AD6F12F89616}"/>
          </ac:spMkLst>
        </pc:spChg>
        <pc:spChg chg="add del mod">
          <ac:chgData name="Neemias Informatica Lima" userId="b77af7bd85500281" providerId="LiveId" clId="{5D8413D4-2C8F-4CC7-8535-72AD15A0C5DC}" dt="2025-11-08T10:32:34.642" v="2688" actId="478"/>
          <ac:spMkLst>
            <pc:docMk/>
            <pc:sldMk cId="2857006406" sldId="287"/>
            <ac:spMk id="3" creationId="{BDCF8F88-13A6-D92C-B368-7BC7EF630877}"/>
          </ac:spMkLst>
        </pc:spChg>
        <pc:spChg chg="add del mod">
          <ac:chgData name="Neemias Informatica Lima" userId="b77af7bd85500281" providerId="LiveId" clId="{5D8413D4-2C8F-4CC7-8535-72AD15A0C5DC}" dt="2025-11-07T19:47:41.247" v="2162" actId="478"/>
          <ac:spMkLst>
            <pc:docMk/>
            <pc:sldMk cId="2857006406" sldId="287"/>
            <ac:spMk id="3" creationId="{E1AAD51A-22B8-6CFF-045E-76E456C9FACE}"/>
          </ac:spMkLst>
        </pc:spChg>
        <pc:spChg chg="add del mod">
          <ac:chgData name="Neemias Informatica Lima" userId="b77af7bd85500281" providerId="LiveId" clId="{5D8413D4-2C8F-4CC7-8535-72AD15A0C5DC}" dt="2025-11-07T12:35:32.168" v="1842" actId="478"/>
          <ac:spMkLst>
            <pc:docMk/>
            <pc:sldMk cId="2857006406" sldId="287"/>
            <ac:spMk id="5" creationId="{197256F5-0C5E-150F-A1FB-892DABF6A9F6}"/>
          </ac:spMkLst>
        </pc:spChg>
        <pc:spChg chg="add mod">
          <ac:chgData name="Neemias Informatica Lima" userId="b77af7bd85500281" providerId="LiveId" clId="{5D8413D4-2C8F-4CC7-8535-72AD15A0C5DC}" dt="2025-11-08T10:32:35.415" v="2689"/>
          <ac:spMkLst>
            <pc:docMk/>
            <pc:sldMk cId="2857006406" sldId="287"/>
            <ac:spMk id="5" creationId="{962944A2-DC62-5040-9299-E317EC6A8383}"/>
          </ac:spMkLst>
        </pc:spChg>
        <pc:spChg chg="add del mod">
          <ac:chgData name="Neemias Informatica Lima" userId="b77af7bd85500281" providerId="LiveId" clId="{5D8413D4-2C8F-4CC7-8535-72AD15A0C5DC}" dt="2025-11-07T20:08:52.241" v="2434" actId="478"/>
          <ac:spMkLst>
            <pc:docMk/>
            <pc:sldMk cId="2857006406" sldId="287"/>
            <ac:spMk id="5" creationId="{C1C6AFE4-E36B-8BBB-18BE-EC23A1CF0D59}"/>
          </ac:spMkLst>
        </pc:spChg>
        <pc:spChg chg="add mod">
          <ac:chgData name="Neemias Informatica Lima" userId="b77af7bd85500281" providerId="LiveId" clId="{5D8413D4-2C8F-4CC7-8535-72AD15A0C5DC}" dt="2025-11-08T10:32:35.415" v="2689"/>
          <ac:spMkLst>
            <pc:docMk/>
            <pc:sldMk cId="2857006406" sldId="287"/>
            <ac:spMk id="6" creationId="{49A3E5BB-C65A-809D-0E39-3DEB4E348DB1}"/>
          </ac:spMkLst>
        </pc:spChg>
        <pc:spChg chg="add del mod">
          <ac:chgData name="Neemias Informatica Lima" userId="b77af7bd85500281" providerId="LiveId" clId="{5D8413D4-2C8F-4CC7-8535-72AD15A0C5DC}" dt="2025-11-07T20:08:52.241" v="2434" actId="478"/>
          <ac:spMkLst>
            <pc:docMk/>
            <pc:sldMk cId="2857006406" sldId="287"/>
            <ac:spMk id="6" creationId="{4A7BC9B9-4B73-D6DD-F29D-337BB599B89A}"/>
          </ac:spMkLst>
        </pc:spChg>
        <pc:spChg chg="add del mod">
          <ac:chgData name="Neemias Informatica Lima" userId="b77af7bd85500281" providerId="LiveId" clId="{5D8413D4-2C8F-4CC7-8535-72AD15A0C5DC}" dt="2025-11-07T12:35:32.168" v="1842" actId="478"/>
          <ac:spMkLst>
            <pc:docMk/>
            <pc:sldMk cId="2857006406" sldId="287"/>
            <ac:spMk id="6" creationId="{9FDA5BEE-EF5D-4CCE-C155-51FD83C616D0}"/>
          </ac:spMkLst>
        </pc:spChg>
        <pc:spChg chg="mod">
          <ac:chgData name="Neemias Informatica Lima" userId="b77af7bd85500281" providerId="LiveId" clId="{5D8413D4-2C8F-4CC7-8535-72AD15A0C5DC}" dt="2025-11-08T10:43:04.569" v="2843" actId="20577"/>
          <ac:spMkLst>
            <pc:docMk/>
            <pc:sldMk cId="2857006406" sldId="287"/>
            <ac:spMk id="16" creationId="{28D68641-D640-4BD7-9D5B-B3803DCCF9B3}"/>
          </ac:spMkLst>
        </pc:spChg>
        <pc:picChg chg="add del mod">
          <ac:chgData name="Neemias Informatica Lima" userId="b77af7bd85500281" providerId="LiveId" clId="{5D8413D4-2C8F-4CC7-8535-72AD15A0C5DC}" dt="2025-11-07T19:47:41.247" v="2162" actId="478"/>
          <ac:picMkLst>
            <pc:docMk/>
            <pc:sldMk cId="2857006406" sldId="287"/>
            <ac:picMk id="4" creationId="{24D99D5A-9849-01B3-BBBA-D6408BEB0AA6}"/>
          </ac:picMkLst>
        </pc:picChg>
        <pc:picChg chg="add del mod">
          <ac:chgData name="Neemias Informatica Lima" userId="b77af7bd85500281" providerId="LiveId" clId="{5D8413D4-2C8F-4CC7-8535-72AD15A0C5DC}" dt="2025-11-08T10:32:34.642" v="2688" actId="478"/>
          <ac:picMkLst>
            <pc:docMk/>
            <pc:sldMk cId="2857006406" sldId="287"/>
            <ac:picMk id="4" creationId="{A4BF0887-11ED-D1D9-C146-EECC8FE68597}"/>
          </ac:picMkLst>
        </pc:picChg>
        <pc:picChg chg="add mod">
          <ac:chgData name="Neemias Informatica Lima" userId="b77af7bd85500281" providerId="LiveId" clId="{5D8413D4-2C8F-4CC7-8535-72AD15A0C5DC}" dt="2025-11-08T10:32:35.415" v="2689"/>
          <ac:picMkLst>
            <pc:docMk/>
            <pc:sldMk cId="2857006406" sldId="287"/>
            <ac:picMk id="7" creationId="{18CAE7EC-E82F-37ED-7E0D-1C4BE74AF57C}"/>
          </ac:picMkLst>
        </pc:picChg>
        <pc:picChg chg="add del mod">
          <ac:chgData name="Neemias Informatica Lima" userId="b77af7bd85500281" providerId="LiveId" clId="{5D8413D4-2C8F-4CC7-8535-72AD15A0C5DC}" dt="2025-11-07T20:08:52.241" v="2434" actId="478"/>
          <ac:picMkLst>
            <pc:docMk/>
            <pc:sldMk cId="2857006406" sldId="287"/>
            <ac:picMk id="7" creationId="{8D00DCF7-8572-C1B0-706B-FF689A518487}"/>
          </ac:picMkLst>
        </pc:picChg>
        <pc:picChg chg="add del mod">
          <ac:chgData name="Neemias Informatica Lima" userId="b77af7bd85500281" providerId="LiveId" clId="{5D8413D4-2C8F-4CC7-8535-72AD15A0C5DC}" dt="2025-11-07T12:35:32.168" v="1842" actId="478"/>
          <ac:picMkLst>
            <pc:docMk/>
            <pc:sldMk cId="2857006406" sldId="287"/>
            <ac:picMk id="7" creationId="{A827F9C4-3ABF-C650-90A8-7BF86153E50D}"/>
          </ac:picMkLst>
        </pc:picChg>
        <pc:picChg chg="add mod">
          <ac:chgData name="Neemias Informatica Lima" userId="b77af7bd85500281" providerId="LiveId" clId="{5D8413D4-2C8F-4CC7-8535-72AD15A0C5DC}" dt="2025-11-04T22:59:18.983" v="101"/>
          <ac:picMkLst>
            <pc:docMk/>
            <pc:sldMk cId="2857006406" sldId="287"/>
            <ac:picMk id="8" creationId="{D14C339F-EA3F-E890-5E9C-19619112C8C6}"/>
          </ac:picMkLst>
        </pc:picChg>
      </pc:sldChg>
      <pc:sldChg chg="addSp delSp modSp mod">
        <pc:chgData name="Neemias Informatica Lima" userId="b77af7bd85500281" providerId="LiveId" clId="{5D8413D4-2C8F-4CC7-8535-72AD15A0C5DC}" dt="2025-11-08T10:34:11.291" v="2719" actId="20577"/>
        <pc:sldMkLst>
          <pc:docMk/>
          <pc:sldMk cId="2630436816" sldId="288"/>
        </pc:sldMkLst>
        <pc:spChg chg="add del mod">
          <ac:chgData name="Neemias Informatica Lima" userId="b77af7bd85500281" providerId="LiveId" clId="{5D8413D4-2C8F-4CC7-8535-72AD15A0C5DC}" dt="2025-11-07T19:46:03.279" v="2142" actId="478"/>
          <ac:spMkLst>
            <pc:docMk/>
            <pc:sldMk cId="2630436816" sldId="288"/>
            <ac:spMk id="2" creationId="{2233941B-C02C-38E0-0941-DBE7A8C45E0E}"/>
          </ac:spMkLst>
        </pc:spChg>
        <pc:spChg chg="add del mod">
          <ac:chgData name="Neemias Informatica Lima" userId="b77af7bd85500281" providerId="LiveId" clId="{5D8413D4-2C8F-4CC7-8535-72AD15A0C5DC}" dt="2025-11-08T10:31:16.969" v="2666" actId="478"/>
          <ac:spMkLst>
            <pc:docMk/>
            <pc:sldMk cId="2630436816" sldId="288"/>
            <ac:spMk id="2" creationId="{C60D13B8-1177-8BA5-2A60-4AC52E4BFCD2}"/>
          </ac:spMkLst>
        </pc:spChg>
        <pc:spChg chg="add del mod">
          <ac:chgData name="Neemias Informatica Lima" userId="b77af7bd85500281" providerId="LiveId" clId="{5D8413D4-2C8F-4CC7-8535-72AD15A0C5DC}" dt="2025-11-08T10:31:16.969" v="2666" actId="478"/>
          <ac:spMkLst>
            <pc:docMk/>
            <pc:sldMk cId="2630436816" sldId="288"/>
            <ac:spMk id="3" creationId="{93A71497-7411-1F2C-0404-993835CB97EA}"/>
          </ac:spMkLst>
        </pc:spChg>
        <pc:spChg chg="add del mod">
          <ac:chgData name="Neemias Informatica Lima" userId="b77af7bd85500281" providerId="LiveId" clId="{5D8413D4-2C8F-4CC7-8535-72AD15A0C5DC}" dt="2025-11-07T19:46:03.279" v="2142" actId="478"/>
          <ac:spMkLst>
            <pc:docMk/>
            <pc:sldMk cId="2630436816" sldId="288"/>
            <ac:spMk id="3" creationId="{F24B0C7A-62C3-90EB-2492-F9D45C2E7F9C}"/>
          </ac:spMkLst>
        </pc:spChg>
        <pc:spChg chg="add mod">
          <ac:chgData name="Neemias Informatica Lima" userId="b77af7bd85500281" providerId="LiveId" clId="{5D8413D4-2C8F-4CC7-8535-72AD15A0C5DC}" dt="2025-11-08T10:31:17.298" v="2667"/>
          <ac:spMkLst>
            <pc:docMk/>
            <pc:sldMk cId="2630436816" sldId="288"/>
            <ac:spMk id="5" creationId="{086EE0A6-41B9-C043-AD99-327EB1C5B971}"/>
          </ac:spMkLst>
        </pc:spChg>
        <pc:spChg chg="add del mod">
          <ac:chgData name="Neemias Informatica Lima" userId="b77af7bd85500281" providerId="LiveId" clId="{5D8413D4-2C8F-4CC7-8535-72AD15A0C5DC}" dt="2025-11-07T12:34:23.864" v="1820" actId="478"/>
          <ac:spMkLst>
            <pc:docMk/>
            <pc:sldMk cId="2630436816" sldId="288"/>
            <ac:spMk id="5" creationId="{1139A10A-F93A-590A-0B03-AD5FA366BA0C}"/>
          </ac:spMkLst>
        </pc:spChg>
        <pc:spChg chg="add del mod">
          <ac:chgData name="Neemias Informatica Lima" userId="b77af7bd85500281" providerId="LiveId" clId="{5D8413D4-2C8F-4CC7-8535-72AD15A0C5DC}" dt="2025-11-07T20:07:33.552" v="2412" actId="478"/>
          <ac:spMkLst>
            <pc:docMk/>
            <pc:sldMk cId="2630436816" sldId="288"/>
            <ac:spMk id="5" creationId="{3949E59E-181B-3F2D-05F4-9668C6256438}"/>
          </ac:spMkLst>
        </pc:spChg>
        <pc:spChg chg="add del mod">
          <ac:chgData name="Neemias Informatica Lima" userId="b77af7bd85500281" providerId="LiveId" clId="{5D8413D4-2C8F-4CC7-8535-72AD15A0C5DC}" dt="2025-11-07T20:07:33.552" v="2412" actId="478"/>
          <ac:spMkLst>
            <pc:docMk/>
            <pc:sldMk cId="2630436816" sldId="288"/>
            <ac:spMk id="6" creationId="{342033E5-C96F-A30D-7514-4D6326C7FD9F}"/>
          </ac:spMkLst>
        </pc:spChg>
        <pc:spChg chg="add del mod">
          <ac:chgData name="Neemias Informatica Lima" userId="b77af7bd85500281" providerId="LiveId" clId="{5D8413D4-2C8F-4CC7-8535-72AD15A0C5DC}" dt="2025-11-07T12:34:23.864" v="1820" actId="478"/>
          <ac:spMkLst>
            <pc:docMk/>
            <pc:sldMk cId="2630436816" sldId="288"/>
            <ac:spMk id="6" creationId="{906D6333-5E93-3F12-3821-D914652FBDC6}"/>
          </ac:spMkLst>
        </pc:spChg>
        <pc:spChg chg="add mod">
          <ac:chgData name="Neemias Informatica Lima" userId="b77af7bd85500281" providerId="LiveId" clId="{5D8413D4-2C8F-4CC7-8535-72AD15A0C5DC}" dt="2025-11-08T10:31:17.298" v="2667"/>
          <ac:spMkLst>
            <pc:docMk/>
            <pc:sldMk cId="2630436816" sldId="288"/>
            <ac:spMk id="6" creationId="{BCF8764B-1D03-D85C-6DCE-F5F88B4A1501}"/>
          </ac:spMkLst>
        </pc:spChg>
        <pc:spChg chg="mod">
          <ac:chgData name="Neemias Informatica Lima" userId="b77af7bd85500281" providerId="LiveId" clId="{5D8413D4-2C8F-4CC7-8535-72AD15A0C5DC}" dt="2025-11-08T10:34:11.291" v="2719" actId="20577"/>
          <ac:spMkLst>
            <pc:docMk/>
            <pc:sldMk cId="2630436816" sldId="288"/>
            <ac:spMk id="13" creationId="{00000000-0000-0000-0000-000000000000}"/>
          </ac:spMkLst>
        </pc:spChg>
        <pc:spChg chg="mod">
          <ac:chgData name="Neemias Informatica Lima" userId="b77af7bd85500281" providerId="LiveId" clId="{5D8413D4-2C8F-4CC7-8535-72AD15A0C5DC}" dt="2025-11-08T10:33:30.629" v="2695"/>
          <ac:spMkLst>
            <pc:docMk/>
            <pc:sldMk cId="2630436816" sldId="288"/>
            <ac:spMk id="14" creationId="{00000000-0000-0000-0000-000000000000}"/>
          </ac:spMkLst>
        </pc:spChg>
        <pc:picChg chg="add del mod">
          <ac:chgData name="Neemias Informatica Lima" userId="b77af7bd85500281" providerId="LiveId" clId="{5D8413D4-2C8F-4CC7-8535-72AD15A0C5DC}" dt="2025-11-08T10:31:16.969" v="2666" actId="478"/>
          <ac:picMkLst>
            <pc:docMk/>
            <pc:sldMk cId="2630436816" sldId="288"/>
            <ac:picMk id="4" creationId="{21B571D7-33D5-D4FC-E2BD-330375F1A073}"/>
          </ac:picMkLst>
        </pc:picChg>
        <pc:picChg chg="add del mod">
          <ac:chgData name="Neemias Informatica Lima" userId="b77af7bd85500281" providerId="LiveId" clId="{5D8413D4-2C8F-4CC7-8535-72AD15A0C5DC}" dt="2025-11-07T19:46:03.279" v="2142" actId="478"/>
          <ac:picMkLst>
            <pc:docMk/>
            <pc:sldMk cId="2630436816" sldId="288"/>
            <ac:picMk id="4" creationId="{88F86F62-453D-7EE1-EAC6-9A9606EEE3D2}"/>
          </ac:picMkLst>
        </pc:picChg>
        <pc:picChg chg="add del mod">
          <ac:chgData name="Neemias Informatica Lima" userId="b77af7bd85500281" providerId="LiveId" clId="{5D8413D4-2C8F-4CC7-8535-72AD15A0C5DC}" dt="2025-11-07T12:34:23.864" v="1820" actId="478"/>
          <ac:picMkLst>
            <pc:docMk/>
            <pc:sldMk cId="2630436816" sldId="288"/>
            <ac:picMk id="7" creationId="{0F5116A4-1482-E48D-5222-D45779316E7E}"/>
          </ac:picMkLst>
        </pc:picChg>
        <pc:picChg chg="add del mod">
          <ac:chgData name="Neemias Informatica Lima" userId="b77af7bd85500281" providerId="LiveId" clId="{5D8413D4-2C8F-4CC7-8535-72AD15A0C5DC}" dt="2025-11-07T20:07:33.552" v="2412" actId="478"/>
          <ac:picMkLst>
            <pc:docMk/>
            <pc:sldMk cId="2630436816" sldId="288"/>
            <ac:picMk id="7" creationId="{30DCADA4-3D67-6A8B-826D-422580D4DE82}"/>
          </ac:picMkLst>
        </pc:picChg>
        <pc:picChg chg="add mod">
          <ac:chgData name="Neemias Informatica Lima" userId="b77af7bd85500281" providerId="LiveId" clId="{5D8413D4-2C8F-4CC7-8535-72AD15A0C5DC}" dt="2025-11-08T10:31:17.298" v="2667"/>
          <ac:picMkLst>
            <pc:docMk/>
            <pc:sldMk cId="2630436816" sldId="288"/>
            <ac:picMk id="7" creationId="{9CD170DF-3513-D9EA-AE3C-DF02FD5B9F5A}"/>
          </ac:picMkLst>
        </pc:picChg>
        <pc:picChg chg="add mod">
          <ac:chgData name="Neemias Informatica Lima" userId="b77af7bd85500281" providerId="LiveId" clId="{5D8413D4-2C8F-4CC7-8535-72AD15A0C5DC}" dt="2025-11-04T22:56:50.438" v="79"/>
          <ac:picMkLst>
            <pc:docMk/>
            <pc:sldMk cId="2630436816" sldId="288"/>
            <ac:picMk id="8" creationId="{92D554BC-D6DE-B9FF-18E3-2D2C6B8AF89A}"/>
          </ac:picMkLst>
        </pc:picChg>
      </pc:sldChg>
      <pc:sldChg chg="addSp delSp modSp mod">
        <pc:chgData name="Neemias Informatica Lima" userId="b77af7bd85500281" providerId="LiveId" clId="{5D8413D4-2C8F-4CC7-8535-72AD15A0C5DC}" dt="2025-11-08T10:36:31.697" v="2741" actId="34807"/>
        <pc:sldMkLst>
          <pc:docMk/>
          <pc:sldMk cId="3032827026" sldId="289"/>
        </pc:sldMkLst>
        <pc:spChg chg="add del mod">
          <ac:chgData name="Neemias Informatica Lima" userId="b77af7bd85500281" providerId="LiveId" clId="{5D8413D4-2C8F-4CC7-8535-72AD15A0C5DC}" dt="2025-11-08T10:31:40.650" v="2672" actId="478"/>
          <ac:spMkLst>
            <pc:docMk/>
            <pc:sldMk cId="3032827026" sldId="289"/>
            <ac:spMk id="2" creationId="{80B07CFD-820B-0213-06F3-3D1343EF4C5B}"/>
          </ac:spMkLst>
        </pc:spChg>
        <pc:spChg chg="add del mod">
          <ac:chgData name="Neemias Informatica Lima" userId="b77af7bd85500281" providerId="LiveId" clId="{5D8413D4-2C8F-4CC7-8535-72AD15A0C5DC}" dt="2025-11-07T19:47:51.864" v="2164" actId="478"/>
          <ac:spMkLst>
            <pc:docMk/>
            <pc:sldMk cId="3032827026" sldId="289"/>
            <ac:spMk id="2" creationId="{EDAF0F47-1E26-6D63-3361-5A9528089C88}"/>
          </ac:spMkLst>
        </pc:spChg>
        <pc:spChg chg="add del mod">
          <ac:chgData name="Neemias Informatica Lima" userId="b77af7bd85500281" providerId="LiveId" clId="{5D8413D4-2C8F-4CC7-8535-72AD15A0C5DC}" dt="2025-11-07T19:47:51.864" v="2164" actId="478"/>
          <ac:spMkLst>
            <pc:docMk/>
            <pc:sldMk cId="3032827026" sldId="289"/>
            <ac:spMk id="3" creationId="{98BF5063-0086-7FB5-4271-45CC6796C836}"/>
          </ac:spMkLst>
        </pc:spChg>
        <pc:spChg chg="add del mod">
          <ac:chgData name="Neemias Informatica Lima" userId="b77af7bd85500281" providerId="LiveId" clId="{5D8413D4-2C8F-4CC7-8535-72AD15A0C5DC}" dt="2025-11-08T10:31:40.650" v="2672" actId="478"/>
          <ac:spMkLst>
            <pc:docMk/>
            <pc:sldMk cId="3032827026" sldId="289"/>
            <ac:spMk id="3" creationId="{C3E0D4A9-8BF0-DECD-F87F-4B28EDED6DE6}"/>
          </ac:spMkLst>
        </pc:spChg>
        <pc:spChg chg="add del mod">
          <ac:chgData name="Neemias Informatica Lima" userId="b77af7bd85500281" providerId="LiveId" clId="{5D8413D4-2C8F-4CC7-8535-72AD15A0C5DC}" dt="2025-11-07T20:07:59.641" v="2418" actId="478"/>
          <ac:spMkLst>
            <pc:docMk/>
            <pc:sldMk cId="3032827026" sldId="289"/>
            <ac:spMk id="5" creationId="{4C325127-06D8-67E2-CCB1-0757CA76AA54}"/>
          </ac:spMkLst>
        </pc:spChg>
        <pc:spChg chg="add del mod">
          <ac:chgData name="Neemias Informatica Lima" userId="b77af7bd85500281" providerId="LiveId" clId="{5D8413D4-2C8F-4CC7-8535-72AD15A0C5DC}" dt="2025-11-07T12:34:44.328" v="1826" actId="478"/>
          <ac:spMkLst>
            <pc:docMk/>
            <pc:sldMk cId="3032827026" sldId="289"/>
            <ac:spMk id="5" creationId="{7CED9B57-BD91-E6BB-984D-84E166B3613C}"/>
          </ac:spMkLst>
        </pc:spChg>
        <pc:spChg chg="add mod">
          <ac:chgData name="Neemias Informatica Lima" userId="b77af7bd85500281" providerId="LiveId" clId="{5D8413D4-2C8F-4CC7-8535-72AD15A0C5DC}" dt="2025-11-08T10:31:41.398" v="2673"/>
          <ac:spMkLst>
            <pc:docMk/>
            <pc:sldMk cId="3032827026" sldId="289"/>
            <ac:spMk id="5" creationId="{CC8D74ED-AD33-A5F6-E68F-55AFF6473D25}"/>
          </ac:spMkLst>
        </pc:spChg>
        <pc:spChg chg="add del mod">
          <ac:chgData name="Neemias Informatica Lima" userId="b77af7bd85500281" providerId="LiveId" clId="{5D8413D4-2C8F-4CC7-8535-72AD15A0C5DC}" dt="2025-11-07T12:34:44.328" v="1826" actId="478"/>
          <ac:spMkLst>
            <pc:docMk/>
            <pc:sldMk cId="3032827026" sldId="289"/>
            <ac:spMk id="6" creationId="{16313D18-F0E3-518B-9026-82BBD65B2912}"/>
          </ac:spMkLst>
        </pc:spChg>
        <pc:spChg chg="add del mod">
          <ac:chgData name="Neemias Informatica Lima" userId="b77af7bd85500281" providerId="LiveId" clId="{5D8413D4-2C8F-4CC7-8535-72AD15A0C5DC}" dt="2025-11-07T20:07:59.641" v="2418" actId="478"/>
          <ac:spMkLst>
            <pc:docMk/>
            <pc:sldMk cId="3032827026" sldId="289"/>
            <ac:spMk id="6" creationId="{1F89FA11-3E19-2E50-1C71-87A1CC251BD2}"/>
          </ac:spMkLst>
        </pc:spChg>
        <pc:spChg chg="add mod">
          <ac:chgData name="Neemias Informatica Lima" userId="b77af7bd85500281" providerId="LiveId" clId="{5D8413D4-2C8F-4CC7-8535-72AD15A0C5DC}" dt="2025-11-08T10:31:41.398" v="2673"/>
          <ac:spMkLst>
            <pc:docMk/>
            <pc:sldMk cId="3032827026" sldId="289"/>
            <ac:spMk id="6" creationId="{F245E835-4539-5566-9D31-55F9F1E2149F}"/>
          </ac:spMkLst>
        </pc:spChg>
        <pc:spChg chg="mod">
          <ac:chgData name="Neemias Informatica Lima" userId="b77af7bd85500281" providerId="LiveId" clId="{5D8413D4-2C8F-4CC7-8535-72AD15A0C5DC}" dt="2025-11-08T10:36:31.697" v="2741" actId="34807"/>
          <ac:spMkLst>
            <pc:docMk/>
            <pc:sldMk cId="3032827026" sldId="289"/>
            <ac:spMk id="12" creationId="{A64B78EF-EDA8-421A-88C9-45544BBCA9D1}"/>
          </ac:spMkLst>
        </pc:spChg>
        <pc:spChg chg="mod">
          <ac:chgData name="Neemias Informatica Lima" userId="b77af7bd85500281" providerId="LiveId" clId="{5D8413D4-2C8F-4CC7-8535-72AD15A0C5DC}" dt="2025-11-08T10:35:10.020" v="2727"/>
          <ac:spMkLst>
            <pc:docMk/>
            <pc:sldMk cId="3032827026" sldId="289"/>
            <ac:spMk id="14" creationId="{00000000-0000-0000-0000-000000000000}"/>
          </ac:spMkLst>
        </pc:spChg>
        <pc:picChg chg="add del mod">
          <ac:chgData name="Neemias Informatica Lima" userId="b77af7bd85500281" providerId="LiveId" clId="{5D8413D4-2C8F-4CC7-8535-72AD15A0C5DC}" dt="2025-11-07T19:47:51.864" v="2164" actId="478"/>
          <ac:picMkLst>
            <pc:docMk/>
            <pc:sldMk cId="3032827026" sldId="289"/>
            <ac:picMk id="4" creationId="{084CA69E-CEF6-8AFD-B8D3-7142F22E76E6}"/>
          </ac:picMkLst>
        </pc:picChg>
        <pc:picChg chg="add del mod">
          <ac:chgData name="Neemias Informatica Lima" userId="b77af7bd85500281" providerId="LiveId" clId="{5D8413D4-2C8F-4CC7-8535-72AD15A0C5DC}" dt="2025-11-08T10:31:40.650" v="2672" actId="478"/>
          <ac:picMkLst>
            <pc:docMk/>
            <pc:sldMk cId="3032827026" sldId="289"/>
            <ac:picMk id="4" creationId="{DEE4FC39-E8E0-9A5F-935C-EB00280D1A34}"/>
          </ac:picMkLst>
        </pc:picChg>
        <pc:picChg chg="add del mod">
          <ac:chgData name="Neemias Informatica Lima" userId="b77af7bd85500281" providerId="LiveId" clId="{5D8413D4-2C8F-4CC7-8535-72AD15A0C5DC}" dt="2025-11-07T12:34:44.328" v="1826" actId="478"/>
          <ac:picMkLst>
            <pc:docMk/>
            <pc:sldMk cId="3032827026" sldId="289"/>
            <ac:picMk id="7" creationId="{01BA99D7-D890-2FFE-CBD3-9DFF1DE948BE}"/>
          </ac:picMkLst>
        </pc:picChg>
        <pc:picChg chg="add mod">
          <ac:chgData name="Neemias Informatica Lima" userId="b77af7bd85500281" providerId="LiveId" clId="{5D8413D4-2C8F-4CC7-8535-72AD15A0C5DC}" dt="2025-11-08T10:31:41.398" v="2673"/>
          <ac:picMkLst>
            <pc:docMk/>
            <pc:sldMk cId="3032827026" sldId="289"/>
            <ac:picMk id="7" creationId="{1197C223-9A8A-5DE3-21D2-7B75D2C27FF5}"/>
          </ac:picMkLst>
        </pc:picChg>
        <pc:picChg chg="add del mod">
          <ac:chgData name="Neemias Informatica Lima" userId="b77af7bd85500281" providerId="LiveId" clId="{5D8413D4-2C8F-4CC7-8535-72AD15A0C5DC}" dt="2025-11-07T20:07:59.641" v="2418" actId="478"/>
          <ac:picMkLst>
            <pc:docMk/>
            <pc:sldMk cId="3032827026" sldId="289"/>
            <ac:picMk id="7" creationId="{36002DE2-CBC7-4BBE-E552-C49B9CAA4EEB}"/>
          </ac:picMkLst>
        </pc:picChg>
        <pc:picChg chg="add mod">
          <ac:chgData name="Neemias Informatica Lima" userId="b77af7bd85500281" providerId="LiveId" clId="{5D8413D4-2C8F-4CC7-8535-72AD15A0C5DC}" dt="2025-11-04T22:57:15.973" v="85"/>
          <ac:picMkLst>
            <pc:docMk/>
            <pc:sldMk cId="3032827026" sldId="289"/>
            <ac:picMk id="8" creationId="{54954760-F384-3BFB-C5FF-5867DA2AC6B6}"/>
          </ac:picMkLst>
        </pc:picChg>
      </pc:sldChg>
      <pc:sldChg chg="addSp delSp modSp mod">
        <pc:chgData name="Neemias Informatica Lima" userId="b77af7bd85500281" providerId="LiveId" clId="{5D8413D4-2C8F-4CC7-8535-72AD15A0C5DC}" dt="2025-11-08T10:38:14.135" v="2779" actId="34807"/>
        <pc:sldMkLst>
          <pc:docMk/>
          <pc:sldMk cId="3772032319" sldId="290"/>
        </pc:sldMkLst>
        <pc:spChg chg="add del mod">
          <ac:chgData name="Neemias Informatica Lima" userId="b77af7bd85500281" providerId="LiveId" clId="{5D8413D4-2C8F-4CC7-8535-72AD15A0C5DC}" dt="2025-11-07T19:47:01.736" v="2150" actId="478"/>
          <ac:spMkLst>
            <pc:docMk/>
            <pc:sldMk cId="3772032319" sldId="290"/>
            <ac:spMk id="2" creationId="{4EB9840B-D468-8348-3EF4-EC3A8C9215CA}"/>
          </ac:spMkLst>
        </pc:spChg>
        <pc:spChg chg="add del mod">
          <ac:chgData name="Neemias Informatica Lima" userId="b77af7bd85500281" providerId="LiveId" clId="{5D8413D4-2C8F-4CC7-8535-72AD15A0C5DC}" dt="2025-11-08T10:31:52.426" v="2676" actId="478"/>
          <ac:spMkLst>
            <pc:docMk/>
            <pc:sldMk cId="3772032319" sldId="290"/>
            <ac:spMk id="2" creationId="{A1E4E8EE-6B42-300E-D2D6-3D6CCA8725DB}"/>
          </ac:spMkLst>
        </pc:spChg>
        <pc:spChg chg="add del mod">
          <ac:chgData name="Neemias Informatica Lima" userId="b77af7bd85500281" providerId="LiveId" clId="{5D8413D4-2C8F-4CC7-8535-72AD15A0C5DC}" dt="2025-11-08T10:31:52.426" v="2676" actId="478"/>
          <ac:spMkLst>
            <pc:docMk/>
            <pc:sldMk cId="3772032319" sldId="290"/>
            <ac:spMk id="3" creationId="{0A847F8D-720A-71AB-C779-B185767E8CB6}"/>
          </ac:spMkLst>
        </pc:spChg>
        <pc:spChg chg="add del mod">
          <ac:chgData name="Neemias Informatica Lima" userId="b77af7bd85500281" providerId="LiveId" clId="{5D8413D4-2C8F-4CC7-8535-72AD15A0C5DC}" dt="2025-11-07T19:47:01.736" v="2150" actId="478"/>
          <ac:spMkLst>
            <pc:docMk/>
            <pc:sldMk cId="3772032319" sldId="290"/>
            <ac:spMk id="3" creationId="{88D4DB2D-ACF6-04D5-56F9-8A273FB4B376}"/>
          </ac:spMkLst>
        </pc:spChg>
        <pc:spChg chg="add mod">
          <ac:chgData name="Neemias Informatica Lima" userId="b77af7bd85500281" providerId="LiveId" clId="{5D8413D4-2C8F-4CC7-8535-72AD15A0C5DC}" dt="2025-11-08T10:31:53.183" v="2677"/>
          <ac:spMkLst>
            <pc:docMk/>
            <pc:sldMk cId="3772032319" sldId="290"/>
            <ac:spMk id="5" creationId="{140E133E-0033-CF7D-0068-E893661B3B07}"/>
          </ac:spMkLst>
        </pc:spChg>
        <pc:spChg chg="add del mod">
          <ac:chgData name="Neemias Informatica Lima" userId="b77af7bd85500281" providerId="LiveId" clId="{5D8413D4-2C8F-4CC7-8535-72AD15A0C5DC}" dt="2025-11-07T20:08:16.297" v="2422" actId="478"/>
          <ac:spMkLst>
            <pc:docMk/>
            <pc:sldMk cId="3772032319" sldId="290"/>
            <ac:spMk id="5" creationId="{3B3A2587-2AE4-A127-9AE3-964D8B894411}"/>
          </ac:spMkLst>
        </pc:spChg>
        <pc:spChg chg="add del mod">
          <ac:chgData name="Neemias Informatica Lima" userId="b77af7bd85500281" providerId="LiveId" clId="{5D8413D4-2C8F-4CC7-8535-72AD15A0C5DC}" dt="2025-11-07T12:34:55.464" v="1830" actId="478"/>
          <ac:spMkLst>
            <pc:docMk/>
            <pc:sldMk cId="3772032319" sldId="290"/>
            <ac:spMk id="5" creationId="{E4DA442D-8732-C9FD-B738-A1EE24895C2D}"/>
          </ac:spMkLst>
        </pc:spChg>
        <pc:spChg chg="add del mod">
          <ac:chgData name="Neemias Informatica Lima" userId="b77af7bd85500281" providerId="LiveId" clId="{5D8413D4-2C8F-4CC7-8535-72AD15A0C5DC}" dt="2025-11-07T20:08:16.297" v="2422" actId="478"/>
          <ac:spMkLst>
            <pc:docMk/>
            <pc:sldMk cId="3772032319" sldId="290"/>
            <ac:spMk id="6" creationId="{0014DC1F-B232-9FF9-1F9F-6F8B0680C88C}"/>
          </ac:spMkLst>
        </pc:spChg>
        <pc:spChg chg="add del mod">
          <ac:chgData name="Neemias Informatica Lima" userId="b77af7bd85500281" providerId="LiveId" clId="{5D8413D4-2C8F-4CC7-8535-72AD15A0C5DC}" dt="2025-11-07T12:34:55.464" v="1830" actId="478"/>
          <ac:spMkLst>
            <pc:docMk/>
            <pc:sldMk cId="3772032319" sldId="290"/>
            <ac:spMk id="6" creationId="{AD618AAC-D970-217F-8E98-D16234BB69FE}"/>
          </ac:spMkLst>
        </pc:spChg>
        <pc:spChg chg="add mod">
          <ac:chgData name="Neemias Informatica Lima" userId="b77af7bd85500281" providerId="LiveId" clId="{5D8413D4-2C8F-4CC7-8535-72AD15A0C5DC}" dt="2025-11-08T10:31:53.183" v="2677"/>
          <ac:spMkLst>
            <pc:docMk/>
            <pc:sldMk cId="3772032319" sldId="290"/>
            <ac:spMk id="6" creationId="{B95356CA-FBA8-91F7-4A52-6169D48A1988}"/>
          </ac:spMkLst>
        </pc:spChg>
        <pc:spChg chg="mod">
          <ac:chgData name="Neemias Informatica Lima" userId="b77af7bd85500281" providerId="LiveId" clId="{5D8413D4-2C8F-4CC7-8535-72AD15A0C5DC}" dt="2025-11-08T10:38:14.135" v="2779" actId="34807"/>
          <ac:spMkLst>
            <pc:docMk/>
            <pc:sldMk cId="3772032319" sldId="290"/>
            <ac:spMk id="12" creationId="{8D5A143D-15FB-4DFE-B0EC-FEEB77A92B2C}"/>
          </ac:spMkLst>
        </pc:spChg>
        <pc:spChg chg="mod">
          <ac:chgData name="Neemias Informatica Lima" userId="b77af7bd85500281" providerId="LiveId" clId="{5D8413D4-2C8F-4CC7-8535-72AD15A0C5DC}" dt="2025-11-08T10:36:50.467" v="2745"/>
          <ac:spMkLst>
            <pc:docMk/>
            <pc:sldMk cId="3772032319" sldId="290"/>
            <ac:spMk id="14" creationId="{00000000-0000-0000-0000-000000000000}"/>
          </ac:spMkLst>
        </pc:spChg>
        <pc:picChg chg="add del mod">
          <ac:chgData name="Neemias Informatica Lima" userId="b77af7bd85500281" providerId="LiveId" clId="{5D8413D4-2C8F-4CC7-8535-72AD15A0C5DC}" dt="2025-11-08T10:31:52.426" v="2676" actId="478"/>
          <ac:picMkLst>
            <pc:docMk/>
            <pc:sldMk cId="3772032319" sldId="290"/>
            <ac:picMk id="4" creationId="{2BFC44B9-D8CE-6C13-7344-D1C175115FCE}"/>
          </ac:picMkLst>
        </pc:picChg>
        <pc:picChg chg="add del mod">
          <ac:chgData name="Neemias Informatica Lima" userId="b77af7bd85500281" providerId="LiveId" clId="{5D8413D4-2C8F-4CC7-8535-72AD15A0C5DC}" dt="2025-11-07T19:47:01.736" v="2150" actId="478"/>
          <ac:picMkLst>
            <pc:docMk/>
            <pc:sldMk cId="3772032319" sldId="290"/>
            <ac:picMk id="4" creationId="{D960D6D7-EE09-B58D-789E-779DF597940E}"/>
          </ac:picMkLst>
        </pc:picChg>
        <pc:picChg chg="add del mod">
          <ac:chgData name="Neemias Informatica Lima" userId="b77af7bd85500281" providerId="LiveId" clId="{5D8413D4-2C8F-4CC7-8535-72AD15A0C5DC}" dt="2025-11-07T20:08:16.297" v="2422" actId="478"/>
          <ac:picMkLst>
            <pc:docMk/>
            <pc:sldMk cId="3772032319" sldId="290"/>
            <ac:picMk id="7" creationId="{46C22A96-8B71-CC9A-9A69-14342A0E0EC5}"/>
          </ac:picMkLst>
        </pc:picChg>
        <pc:picChg chg="add mod">
          <ac:chgData name="Neemias Informatica Lima" userId="b77af7bd85500281" providerId="LiveId" clId="{5D8413D4-2C8F-4CC7-8535-72AD15A0C5DC}" dt="2025-11-08T10:31:53.183" v="2677"/>
          <ac:picMkLst>
            <pc:docMk/>
            <pc:sldMk cId="3772032319" sldId="290"/>
            <ac:picMk id="7" creationId="{6EFB075F-0C4A-A5CF-2727-A7011F59E8BF}"/>
          </ac:picMkLst>
        </pc:picChg>
        <pc:picChg chg="add del mod">
          <ac:chgData name="Neemias Informatica Lima" userId="b77af7bd85500281" providerId="LiveId" clId="{5D8413D4-2C8F-4CC7-8535-72AD15A0C5DC}" dt="2025-11-07T12:34:55.464" v="1830" actId="478"/>
          <ac:picMkLst>
            <pc:docMk/>
            <pc:sldMk cId="3772032319" sldId="290"/>
            <ac:picMk id="7" creationId="{BD1FCACD-1761-8A08-E8B0-0EAFA4C00FEF}"/>
          </ac:picMkLst>
        </pc:picChg>
        <pc:picChg chg="add mod">
          <ac:chgData name="Neemias Informatica Lima" userId="b77af7bd85500281" providerId="LiveId" clId="{5D8413D4-2C8F-4CC7-8535-72AD15A0C5DC}" dt="2025-11-04T22:57:47.215" v="89"/>
          <ac:picMkLst>
            <pc:docMk/>
            <pc:sldMk cId="3772032319" sldId="290"/>
            <ac:picMk id="8" creationId="{B60C9049-DB89-8EC4-DC76-BCFA03024BC4}"/>
          </ac:picMkLst>
        </pc:picChg>
      </pc:sldChg>
      <pc:sldChg chg="addSp delSp modSp mod">
        <pc:chgData name="Neemias Informatica Lima" userId="b77af7bd85500281" providerId="LiveId" clId="{5D8413D4-2C8F-4CC7-8535-72AD15A0C5DC}" dt="2025-11-08T10:39:39.803" v="2802" actId="34807"/>
        <pc:sldMkLst>
          <pc:docMk/>
          <pc:sldMk cId="1768216317" sldId="291"/>
        </pc:sldMkLst>
        <pc:spChg chg="add del mod">
          <ac:chgData name="Neemias Informatica Lima" userId="b77af7bd85500281" providerId="LiveId" clId="{5D8413D4-2C8F-4CC7-8535-72AD15A0C5DC}" dt="2025-11-08T10:32:05.330" v="2680" actId="478"/>
          <ac:spMkLst>
            <pc:docMk/>
            <pc:sldMk cId="1768216317" sldId="291"/>
            <ac:spMk id="2" creationId="{0B166FA2-40A5-F632-918C-711A4024FBE3}"/>
          </ac:spMkLst>
        </pc:spChg>
        <pc:spChg chg="add del mod">
          <ac:chgData name="Neemias Informatica Lima" userId="b77af7bd85500281" providerId="LiveId" clId="{5D8413D4-2C8F-4CC7-8535-72AD15A0C5DC}" dt="2025-11-07T19:47:20.696" v="2154" actId="478"/>
          <ac:spMkLst>
            <pc:docMk/>
            <pc:sldMk cId="1768216317" sldId="291"/>
            <ac:spMk id="2" creationId="{CFC254B5-0186-7B0D-39DE-17B6CEB816B7}"/>
          </ac:spMkLst>
        </pc:spChg>
        <pc:spChg chg="add del mod">
          <ac:chgData name="Neemias Informatica Lima" userId="b77af7bd85500281" providerId="LiveId" clId="{5D8413D4-2C8F-4CC7-8535-72AD15A0C5DC}" dt="2025-11-07T19:47:20.696" v="2154" actId="478"/>
          <ac:spMkLst>
            <pc:docMk/>
            <pc:sldMk cId="1768216317" sldId="291"/>
            <ac:spMk id="3" creationId="{7C4F164B-C5D2-BCD5-0D87-99BF5BD203FB}"/>
          </ac:spMkLst>
        </pc:spChg>
        <pc:spChg chg="add del mod">
          <ac:chgData name="Neemias Informatica Lima" userId="b77af7bd85500281" providerId="LiveId" clId="{5D8413D4-2C8F-4CC7-8535-72AD15A0C5DC}" dt="2025-11-08T10:32:05.330" v="2680" actId="478"/>
          <ac:spMkLst>
            <pc:docMk/>
            <pc:sldMk cId="1768216317" sldId="291"/>
            <ac:spMk id="3" creationId="{D2A2DA48-A466-5123-FA5C-4A2D8B1DE79E}"/>
          </ac:spMkLst>
        </pc:spChg>
        <pc:spChg chg="add mod">
          <ac:chgData name="Neemias Informatica Lima" userId="b77af7bd85500281" providerId="LiveId" clId="{5D8413D4-2C8F-4CC7-8535-72AD15A0C5DC}" dt="2025-11-08T10:32:06.119" v="2681"/>
          <ac:spMkLst>
            <pc:docMk/>
            <pc:sldMk cId="1768216317" sldId="291"/>
            <ac:spMk id="5" creationId="{AC5DBF79-5F09-16B9-86CB-19E62166566F}"/>
          </ac:spMkLst>
        </pc:spChg>
        <pc:spChg chg="add del mod">
          <ac:chgData name="Neemias Informatica Lima" userId="b77af7bd85500281" providerId="LiveId" clId="{5D8413D4-2C8F-4CC7-8535-72AD15A0C5DC}" dt="2025-11-07T12:35:07.531" v="1834" actId="478"/>
          <ac:spMkLst>
            <pc:docMk/>
            <pc:sldMk cId="1768216317" sldId="291"/>
            <ac:spMk id="5" creationId="{D0AD5C65-FC5A-6E23-B108-FA040E4BEE89}"/>
          </ac:spMkLst>
        </pc:spChg>
        <pc:spChg chg="add del mod">
          <ac:chgData name="Neemias Informatica Lima" userId="b77af7bd85500281" providerId="LiveId" clId="{5D8413D4-2C8F-4CC7-8535-72AD15A0C5DC}" dt="2025-11-07T20:08:29.428" v="2426" actId="478"/>
          <ac:spMkLst>
            <pc:docMk/>
            <pc:sldMk cId="1768216317" sldId="291"/>
            <ac:spMk id="5" creationId="{F54E1D80-7624-46E6-F7A4-9FE04C77FB58}"/>
          </ac:spMkLst>
        </pc:spChg>
        <pc:spChg chg="add mod">
          <ac:chgData name="Neemias Informatica Lima" userId="b77af7bd85500281" providerId="LiveId" clId="{5D8413D4-2C8F-4CC7-8535-72AD15A0C5DC}" dt="2025-11-08T10:32:06.119" v="2681"/>
          <ac:spMkLst>
            <pc:docMk/>
            <pc:sldMk cId="1768216317" sldId="291"/>
            <ac:spMk id="6" creationId="{0D026F16-6281-6FA6-68DE-AFF7418D2090}"/>
          </ac:spMkLst>
        </pc:spChg>
        <pc:spChg chg="add del mod">
          <ac:chgData name="Neemias Informatica Lima" userId="b77af7bd85500281" providerId="LiveId" clId="{5D8413D4-2C8F-4CC7-8535-72AD15A0C5DC}" dt="2025-11-07T20:08:29.428" v="2426" actId="478"/>
          <ac:spMkLst>
            <pc:docMk/>
            <pc:sldMk cId="1768216317" sldId="291"/>
            <ac:spMk id="6" creationId="{0F92DC45-9BE4-65D2-DD02-78AEE97AD1DD}"/>
          </ac:spMkLst>
        </pc:spChg>
        <pc:spChg chg="add del mod">
          <ac:chgData name="Neemias Informatica Lima" userId="b77af7bd85500281" providerId="LiveId" clId="{5D8413D4-2C8F-4CC7-8535-72AD15A0C5DC}" dt="2025-11-07T12:35:07.531" v="1834" actId="478"/>
          <ac:spMkLst>
            <pc:docMk/>
            <pc:sldMk cId="1768216317" sldId="291"/>
            <ac:spMk id="6" creationId="{E6843C1D-4AD6-7A73-4E2D-4B4B7C276210}"/>
          </ac:spMkLst>
        </pc:spChg>
        <pc:spChg chg="mod">
          <ac:chgData name="Neemias Informatica Lima" userId="b77af7bd85500281" providerId="LiveId" clId="{5D8413D4-2C8F-4CC7-8535-72AD15A0C5DC}" dt="2025-11-08T10:39:39.803" v="2802" actId="34807"/>
          <ac:spMkLst>
            <pc:docMk/>
            <pc:sldMk cId="1768216317" sldId="291"/>
            <ac:spMk id="12" creationId="{FD5EC092-AC81-4728-9A45-4C4BB5B95C65}"/>
          </ac:spMkLst>
        </pc:spChg>
        <pc:spChg chg="mod">
          <ac:chgData name="Neemias Informatica Lima" userId="b77af7bd85500281" providerId="LiveId" clId="{5D8413D4-2C8F-4CC7-8535-72AD15A0C5DC}" dt="2025-11-08T10:38:35.933" v="2783"/>
          <ac:spMkLst>
            <pc:docMk/>
            <pc:sldMk cId="1768216317" sldId="291"/>
            <ac:spMk id="14" creationId="{00000000-0000-0000-0000-000000000000}"/>
          </ac:spMkLst>
        </pc:spChg>
        <pc:picChg chg="add del mod">
          <ac:chgData name="Neemias Informatica Lima" userId="b77af7bd85500281" providerId="LiveId" clId="{5D8413D4-2C8F-4CC7-8535-72AD15A0C5DC}" dt="2025-11-08T10:32:05.330" v="2680" actId="478"/>
          <ac:picMkLst>
            <pc:docMk/>
            <pc:sldMk cId="1768216317" sldId="291"/>
            <ac:picMk id="4" creationId="{3421B2E6-3E5D-FF12-4511-343C4AC3BBFA}"/>
          </ac:picMkLst>
        </pc:picChg>
        <pc:picChg chg="add del mod">
          <ac:chgData name="Neemias Informatica Lima" userId="b77af7bd85500281" providerId="LiveId" clId="{5D8413D4-2C8F-4CC7-8535-72AD15A0C5DC}" dt="2025-11-07T19:47:20.696" v="2154" actId="478"/>
          <ac:picMkLst>
            <pc:docMk/>
            <pc:sldMk cId="1768216317" sldId="291"/>
            <ac:picMk id="4" creationId="{B9514986-95E4-69C7-7296-5FFA3C459320}"/>
          </ac:picMkLst>
        </pc:picChg>
        <pc:picChg chg="add mod">
          <ac:chgData name="Neemias Informatica Lima" userId="b77af7bd85500281" providerId="LiveId" clId="{5D8413D4-2C8F-4CC7-8535-72AD15A0C5DC}" dt="2025-11-04T22:58:03.510" v="93"/>
          <ac:picMkLst>
            <pc:docMk/>
            <pc:sldMk cId="1768216317" sldId="291"/>
            <ac:picMk id="7" creationId="{4A571CDB-AA4C-7E58-0A54-E7C783460207}"/>
          </ac:picMkLst>
        </pc:picChg>
        <pc:picChg chg="add mod">
          <ac:chgData name="Neemias Informatica Lima" userId="b77af7bd85500281" providerId="LiveId" clId="{5D8413D4-2C8F-4CC7-8535-72AD15A0C5DC}" dt="2025-11-08T10:32:06.119" v="2681"/>
          <ac:picMkLst>
            <pc:docMk/>
            <pc:sldMk cId="1768216317" sldId="291"/>
            <ac:picMk id="8" creationId="{23AFAA0E-8D18-857D-0056-32111973107C}"/>
          </ac:picMkLst>
        </pc:picChg>
        <pc:picChg chg="add del mod">
          <ac:chgData name="Neemias Informatica Lima" userId="b77af7bd85500281" providerId="LiveId" clId="{5D8413D4-2C8F-4CC7-8535-72AD15A0C5DC}" dt="2025-11-07T12:35:07.531" v="1834" actId="478"/>
          <ac:picMkLst>
            <pc:docMk/>
            <pc:sldMk cId="1768216317" sldId="291"/>
            <ac:picMk id="8" creationId="{689C941E-B56E-8E16-8C91-193D3EC5EB52}"/>
          </ac:picMkLst>
        </pc:picChg>
        <pc:picChg chg="add del mod">
          <ac:chgData name="Neemias Informatica Lima" userId="b77af7bd85500281" providerId="LiveId" clId="{5D8413D4-2C8F-4CC7-8535-72AD15A0C5DC}" dt="2025-11-07T20:08:29.428" v="2426" actId="478"/>
          <ac:picMkLst>
            <pc:docMk/>
            <pc:sldMk cId="1768216317" sldId="291"/>
            <ac:picMk id="8" creationId="{FD634618-78AE-B51F-EDA6-FAA45C6C79A3}"/>
          </ac:picMkLst>
        </pc:picChg>
      </pc:sldChg>
      <pc:sldChg chg="addSp delSp modSp mod">
        <pc:chgData name="Neemias Informatica Lima" userId="b77af7bd85500281" providerId="LiveId" clId="{5D8413D4-2C8F-4CC7-8535-72AD15A0C5DC}" dt="2025-11-08T10:41:36.482" v="2828" actId="20577"/>
        <pc:sldMkLst>
          <pc:docMk/>
          <pc:sldMk cId="3757265641" sldId="292"/>
        </pc:sldMkLst>
        <pc:spChg chg="add del mod">
          <ac:chgData name="Neemias Informatica Lima" userId="b77af7bd85500281" providerId="LiveId" clId="{5D8413D4-2C8F-4CC7-8535-72AD15A0C5DC}" dt="2025-11-07T19:47:31.255" v="2158" actId="478"/>
          <ac:spMkLst>
            <pc:docMk/>
            <pc:sldMk cId="3757265641" sldId="292"/>
            <ac:spMk id="2" creationId="{6722AB16-62BA-CBC8-E535-661A662C80D5}"/>
          </ac:spMkLst>
        </pc:spChg>
        <pc:spChg chg="add del mod">
          <ac:chgData name="Neemias Informatica Lima" userId="b77af7bd85500281" providerId="LiveId" clId="{5D8413D4-2C8F-4CC7-8535-72AD15A0C5DC}" dt="2025-11-08T10:32:22.355" v="2684" actId="478"/>
          <ac:spMkLst>
            <pc:docMk/>
            <pc:sldMk cId="3757265641" sldId="292"/>
            <ac:spMk id="2" creationId="{F4027669-5E0D-DC38-6EC7-7347F33EC554}"/>
          </ac:spMkLst>
        </pc:spChg>
        <pc:spChg chg="add del mod">
          <ac:chgData name="Neemias Informatica Lima" userId="b77af7bd85500281" providerId="LiveId" clId="{5D8413D4-2C8F-4CC7-8535-72AD15A0C5DC}" dt="2025-11-08T10:32:22.355" v="2684" actId="478"/>
          <ac:spMkLst>
            <pc:docMk/>
            <pc:sldMk cId="3757265641" sldId="292"/>
            <ac:spMk id="3" creationId="{3434BE80-8D93-38C1-9C80-A642207E18C5}"/>
          </ac:spMkLst>
        </pc:spChg>
        <pc:spChg chg="add del mod">
          <ac:chgData name="Neemias Informatica Lima" userId="b77af7bd85500281" providerId="LiveId" clId="{5D8413D4-2C8F-4CC7-8535-72AD15A0C5DC}" dt="2025-11-07T19:47:31.255" v="2158" actId="478"/>
          <ac:spMkLst>
            <pc:docMk/>
            <pc:sldMk cId="3757265641" sldId="292"/>
            <ac:spMk id="3" creationId="{C4A971ED-C9BF-746F-3841-AEA214EEB9B8}"/>
          </ac:spMkLst>
        </pc:spChg>
        <pc:spChg chg="add del mod">
          <ac:chgData name="Neemias Informatica Lima" userId="b77af7bd85500281" providerId="LiveId" clId="{5D8413D4-2C8F-4CC7-8535-72AD15A0C5DC}" dt="2025-11-07T12:35:19.160" v="1838" actId="478"/>
          <ac:spMkLst>
            <pc:docMk/>
            <pc:sldMk cId="3757265641" sldId="292"/>
            <ac:spMk id="5" creationId="{3F2EB050-00F4-E0EC-286A-6B49EF67F658}"/>
          </ac:spMkLst>
        </pc:spChg>
        <pc:spChg chg="add mod">
          <ac:chgData name="Neemias Informatica Lima" userId="b77af7bd85500281" providerId="LiveId" clId="{5D8413D4-2C8F-4CC7-8535-72AD15A0C5DC}" dt="2025-11-08T10:32:23.104" v="2685"/>
          <ac:spMkLst>
            <pc:docMk/>
            <pc:sldMk cId="3757265641" sldId="292"/>
            <ac:spMk id="5" creationId="{A3A1BF39-81C1-7775-22D5-C51F8A29F5B4}"/>
          </ac:spMkLst>
        </pc:spChg>
        <pc:spChg chg="add del mod">
          <ac:chgData name="Neemias Informatica Lima" userId="b77af7bd85500281" providerId="LiveId" clId="{5D8413D4-2C8F-4CC7-8535-72AD15A0C5DC}" dt="2025-11-07T20:08:40.609" v="2430" actId="478"/>
          <ac:spMkLst>
            <pc:docMk/>
            <pc:sldMk cId="3757265641" sldId="292"/>
            <ac:spMk id="5" creationId="{AB1A4161-C0C4-426C-1266-D96BD919C44C}"/>
          </ac:spMkLst>
        </pc:spChg>
        <pc:spChg chg="add del mod">
          <ac:chgData name="Neemias Informatica Lima" userId="b77af7bd85500281" providerId="LiveId" clId="{5D8413D4-2C8F-4CC7-8535-72AD15A0C5DC}" dt="2025-11-07T12:35:19.160" v="1838" actId="478"/>
          <ac:spMkLst>
            <pc:docMk/>
            <pc:sldMk cId="3757265641" sldId="292"/>
            <ac:spMk id="6" creationId="{36253701-478F-2767-FA4D-1DFF4D4EBD95}"/>
          </ac:spMkLst>
        </pc:spChg>
        <pc:spChg chg="add del mod">
          <ac:chgData name="Neemias Informatica Lima" userId="b77af7bd85500281" providerId="LiveId" clId="{5D8413D4-2C8F-4CC7-8535-72AD15A0C5DC}" dt="2025-11-07T20:08:40.609" v="2430" actId="478"/>
          <ac:spMkLst>
            <pc:docMk/>
            <pc:sldMk cId="3757265641" sldId="292"/>
            <ac:spMk id="6" creationId="{649D9839-D84D-87E8-6556-6EDD3202557B}"/>
          </ac:spMkLst>
        </pc:spChg>
        <pc:spChg chg="add mod">
          <ac:chgData name="Neemias Informatica Lima" userId="b77af7bd85500281" providerId="LiveId" clId="{5D8413D4-2C8F-4CC7-8535-72AD15A0C5DC}" dt="2025-11-08T10:32:23.104" v="2685"/>
          <ac:spMkLst>
            <pc:docMk/>
            <pc:sldMk cId="3757265641" sldId="292"/>
            <ac:spMk id="6" creationId="{C4F7C652-AD48-38F3-68F6-69AEA6143234}"/>
          </ac:spMkLst>
        </pc:spChg>
        <pc:spChg chg="mod">
          <ac:chgData name="Neemias Informatica Lima" userId="b77af7bd85500281" providerId="LiveId" clId="{5D8413D4-2C8F-4CC7-8535-72AD15A0C5DC}" dt="2025-11-08T10:41:36.482" v="2828" actId="20577"/>
          <ac:spMkLst>
            <pc:docMk/>
            <pc:sldMk cId="3757265641" sldId="292"/>
            <ac:spMk id="12" creationId="{1EC42BAA-B890-43DD-B4F0-9AB5685AF2FE}"/>
          </ac:spMkLst>
        </pc:spChg>
        <pc:spChg chg="mod">
          <ac:chgData name="Neemias Informatica Lima" userId="b77af7bd85500281" providerId="LiveId" clId="{5D8413D4-2C8F-4CC7-8535-72AD15A0C5DC}" dt="2025-11-08T10:40:02.075" v="2806"/>
          <ac:spMkLst>
            <pc:docMk/>
            <pc:sldMk cId="3757265641" sldId="292"/>
            <ac:spMk id="14" creationId="{00000000-0000-0000-0000-000000000000}"/>
          </ac:spMkLst>
        </pc:spChg>
        <pc:picChg chg="add del mod">
          <ac:chgData name="Neemias Informatica Lima" userId="b77af7bd85500281" providerId="LiveId" clId="{5D8413D4-2C8F-4CC7-8535-72AD15A0C5DC}" dt="2025-11-08T10:32:22.355" v="2684" actId="478"/>
          <ac:picMkLst>
            <pc:docMk/>
            <pc:sldMk cId="3757265641" sldId="292"/>
            <ac:picMk id="4" creationId="{5CED8566-75D3-5562-1C59-88B589EC1D59}"/>
          </ac:picMkLst>
        </pc:picChg>
        <pc:picChg chg="add del mod">
          <ac:chgData name="Neemias Informatica Lima" userId="b77af7bd85500281" providerId="LiveId" clId="{5D8413D4-2C8F-4CC7-8535-72AD15A0C5DC}" dt="2025-11-07T19:47:31.255" v="2158" actId="478"/>
          <ac:picMkLst>
            <pc:docMk/>
            <pc:sldMk cId="3757265641" sldId="292"/>
            <ac:picMk id="4" creationId="{6384E8E8-480E-BCD7-219D-DD1084774214}"/>
          </ac:picMkLst>
        </pc:picChg>
        <pc:picChg chg="add del mod">
          <ac:chgData name="Neemias Informatica Lima" userId="b77af7bd85500281" providerId="LiveId" clId="{5D8413D4-2C8F-4CC7-8535-72AD15A0C5DC}" dt="2025-11-07T20:08:40.609" v="2430" actId="478"/>
          <ac:picMkLst>
            <pc:docMk/>
            <pc:sldMk cId="3757265641" sldId="292"/>
            <ac:picMk id="7" creationId="{6479E8F2-3331-02FE-687E-F692274C8C66}"/>
          </ac:picMkLst>
        </pc:picChg>
        <pc:picChg chg="add del mod">
          <ac:chgData name="Neemias Informatica Lima" userId="b77af7bd85500281" providerId="LiveId" clId="{5D8413D4-2C8F-4CC7-8535-72AD15A0C5DC}" dt="2025-11-07T12:35:19.160" v="1838" actId="478"/>
          <ac:picMkLst>
            <pc:docMk/>
            <pc:sldMk cId="3757265641" sldId="292"/>
            <ac:picMk id="7" creationId="{8C827F7F-A1F8-B131-9961-0A184B2EAF5F}"/>
          </ac:picMkLst>
        </pc:picChg>
        <pc:picChg chg="add mod">
          <ac:chgData name="Neemias Informatica Lima" userId="b77af7bd85500281" providerId="LiveId" clId="{5D8413D4-2C8F-4CC7-8535-72AD15A0C5DC}" dt="2025-11-08T10:32:23.104" v="2685"/>
          <ac:picMkLst>
            <pc:docMk/>
            <pc:sldMk cId="3757265641" sldId="292"/>
            <ac:picMk id="7" creationId="{BB58640B-088D-24E2-772C-A3149268646F}"/>
          </ac:picMkLst>
        </pc:picChg>
        <pc:picChg chg="add mod">
          <ac:chgData name="Neemias Informatica Lima" userId="b77af7bd85500281" providerId="LiveId" clId="{5D8413D4-2C8F-4CC7-8535-72AD15A0C5DC}" dt="2025-11-04T22:58:19.840" v="97"/>
          <ac:picMkLst>
            <pc:docMk/>
            <pc:sldMk cId="3757265641" sldId="292"/>
            <ac:picMk id="8" creationId="{25825F36-75FC-A251-510F-671EC8FF179A}"/>
          </ac:picMkLst>
        </pc:picChg>
      </pc:sldChg>
      <pc:sldChg chg="addSp delSp modSp mod">
        <pc:chgData name="Neemias Informatica Lima" userId="b77af7bd85500281" providerId="LiveId" clId="{5D8413D4-2C8F-4CC7-8535-72AD15A0C5DC}" dt="2025-11-08T10:42:31.615" v="2834" actId="6549"/>
        <pc:sldMkLst>
          <pc:docMk/>
          <pc:sldMk cId="3114938747" sldId="293"/>
        </pc:sldMkLst>
        <pc:spChg chg="add del mod">
          <ac:chgData name="Neemias Informatica Lima" userId="b77af7bd85500281" providerId="LiveId" clId="{5D8413D4-2C8F-4CC7-8535-72AD15A0C5DC}" dt="2025-11-07T19:47:36.040" v="2160" actId="478"/>
          <ac:spMkLst>
            <pc:docMk/>
            <pc:sldMk cId="3114938747" sldId="293"/>
            <ac:spMk id="2" creationId="{2CC37883-CBAC-4603-0BF3-F3632B190E47}"/>
          </ac:spMkLst>
        </pc:spChg>
        <pc:spChg chg="add del mod">
          <ac:chgData name="Neemias Informatica Lima" userId="b77af7bd85500281" providerId="LiveId" clId="{5D8413D4-2C8F-4CC7-8535-72AD15A0C5DC}" dt="2025-11-08T10:32:28.674" v="2686" actId="478"/>
          <ac:spMkLst>
            <pc:docMk/>
            <pc:sldMk cId="3114938747" sldId="293"/>
            <ac:spMk id="2" creationId="{E63E5110-8B41-0F0C-7CC2-6B90523D5A75}"/>
          </ac:spMkLst>
        </pc:spChg>
        <pc:spChg chg="add del mod">
          <ac:chgData name="Neemias Informatica Lima" userId="b77af7bd85500281" providerId="LiveId" clId="{5D8413D4-2C8F-4CC7-8535-72AD15A0C5DC}" dt="2025-11-07T19:47:36.040" v="2160" actId="478"/>
          <ac:spMkLst>
            <pc:docMk/>
            <pc:sldMk cId="3114938747" sldId="293"/>
            <ac:spMk id="3" creationId="{5BD8C84D-9EE4-B01F-3C2F-9B83979E0E24}"/>
          </ac:spMkLst>
        </pc:spChg>
        <pc:spChg chg="add del mod">
          <ac:chgData name="Neemias Informatica Lima" userId="b77af7bd85500281" providerId="LiveId" clId="{5D8413D4-2C8F-4CC7-8535-72AD15A0C5DC}" dt="2025-11-08T10:32:28.674" v="2686" actId="478"/>
          <ac:spMkLst>
            <pc:docMk/>
            <pc:sldMk cId="3114938747" sldId="293"/>
            <ac:spMk id="3" creationId="{74DC802C-1D84-C6BB-E6A4-A7BCD6A5602B}"/>
          </ac:spMkLst>
        </pc:spChg>
        <pc:spChg chg="add del mod">
          <ac:chgData name="Neemias Informatica Lima" userId="b77af7bd85500281" providerId="LiveId" clId="{5D8413D4-2C8F-4CC7-8535-72AD15A0C5DC}" dt="2025-11-07T20:08:46.121" v="2432" actId="478"/>
          <ac:spMkLst>
            <pc:docMk/>
            <pc:sldMk cId="3114938747" sldId="293"/>
            <ac:spMk id="5" creationId="{3F7B087E-789A-2776-F1A0-FE98599A67B4}"/>
          </ac:spMkLst>
        </pc:spChg>
        <pc:spChg chg="add mod">
          <ac:chgData name="Neemias Informatica Lima" userId="b77af7bd85500281" providerId="LiveId" clId="{5D8413D4-2C8F-4CC7-8535-72AD15A0C5DC}" dt="2025-11-08T10:32:29.446" v="2687"/>
          <ac:spMkLst>
            <pc:docMk/>
            <pc:sldMk cId="3114938747" sldId="293"/>
            <ac:spMk id="5" creationId="{64748E7B-3278-64A8-285E-38D9AE9ED888}"/>
          </ac:spMkLst>
        </pc:spChg>
        <pc:spChg chg="add del mod">
          <ac:chgData name="Neemias Informatica Lima" userId="b77af7bd85500281" providerId="LiveId" clId="{5D8413D4-2C8F-4CC7-8535-72AD15A0C5DC}" dt="2025-11-07T12:35:26.040" v="1840" actId="478"/>
          <ac:spMkLst>
            <pc:docMk/>
            <pc:sldMk cId="3114938747" sldId="293"/>
            <ac:spMk id="5" creationId="{87730669-98E8-04C4-47A2-091E10160A8B}"/>
          </ac:spMkLst>
        </pc:spChg>
        <pc:spChg chg="add del mod">
          <ac:chgData name="Neemias Informatica Lima" userId="b77af7bd85500281" providerId="LiveId" clId="{5D8413D4-2C8F-4CC7-8535-72AD15A0C5DC}" dt="2025-11-07T12:35:26.040" v="1840" actId="478"/>
          <ac:spMkLst>
            <pc:docMk/>
            <pc:sldMk cId="3114938747" sldId="293"/>
            <ac:spMk id="6" creationId="{2EBF9895-AECC-EF07-9C78-6FE5C3B99827}"/>
          </ac:spMkLst>
        </pc:spChg>
        <pc:spChg chg="add mod">
          <ac:chgData name="Neemias Informatica Lima" userId="b77af7bd85500281" providerId="LiveId" clId="{5D8413D4-2C8F-4CC7-8535-72AD15A0C5DC}" dt="2025-11-08T10:32:29.446" v="2687"/>
          <ac:spMkLst>
            <pc:docMk/>
            <pc:sldMk cId="3114938747" sldId="293"/>
            <ac:spMk id="6" creationId="{A6980A1B-4F4C-D7E9-542E-43B27880B38D}"/>
          </ac:spMkLst>
        </pc:spChg>
        <pc:spChg chg="add del mod">
          <ac:chgData name="Neemias Informatica Lima" userId="b77af7bd85500281" providerId="LiveId" clId="{5D8413D4-2C8F-4CC7-8535-72AD15A0C5DC}" dt="2025-11-07T20:08:46.121" v="2432" actId="478"/>
          <ac:spMkLst>
            <pc:docMk/>
            <pc:sldMk cId="3114938747" sldId="293"/>
            <ac:spMk id="6" creationId="{E6D2D3E4-0538-1D6F-A57B-4497FD85F097}"/>
          </ac:spMkLst>
        </pc:spChg>
        <pc:spChg chg="mod">
          <ac:chgData name="Neemias Informatica Lima" userId="b77af7bd85500281" providerId="LiveId" clId="{5D8413D4-2C8F-4CC7-8535-72AD15A0C5DC}" dt="2025-11-08T10:42:31.615" v="2834" actId="6549"/>
          <ac:spMkLst>
            <pc:docMk/>
            <pc:sldMk cId="3114938747" sldId="293"/>
            <ac:spMk id="16" creationId="{CFC8B9D9-C6ED-4706-A104-65D118A5B7F9}"/>
          </ac:spMkLst>
        </pc:spChg>
        <pc:picChg chg="add del mod">
          <ac:chgData name="Neemias Informatica Lima" userId="b77af7bd85500281" providerId="LiveId" clId="{5D8413D4-2C8F-4CC7-8535-72AD15A0C5DC}" dt="2025-11-08T10:32:28.674" v="2686" actId="478"/>
          <ac:picMkLst>
            <pc:docMk/>
            <pc:sldMk cId="3114938747" sldId="293"/>
            <ac:picMk id="4" creationId="{0227C548-2F9A-9CE1-4570-D9782CEE5E9F}"/>
          </ac:picMkLst>
        </pc:picChg>
        <pc:picChg chg="add del mod">
          <ac:chgData name="Neemias Informatica Lima" userId="b77af7bd85500281" providerId="LiveId" clId="{5D8413D4-2C8F-4CC7-8535-72AD15A0C5DC}" dt="2025-11-07T19:47:36.040" v="2160" actId="478"/>
          <ac:picMkLst>
            <pc:docMk/>
            <pc:sldMk cId="3114938747" sldId="293"/>
            <ac:picMk id="4" creationId="{A332EA28-E685-B3EC-E022-81B998932DA1}"/>
          </ac:picMkLst>
        </pc:picChg>
        <pc:picChg chg="add mod">
          <ac:chgData name="Neemias Informatica Lima" userId="b77af7bd85500281" providerId="LiveId" clId="{5D8413D4-2C8F-4CC7-8535-72AD15A0C5DC}" dt="2025-11-08T10:32:29.446" v="2687"/>
          <ac:picMkLst>
            <pc:docMk/>
            <pc:sldMk cId="3114938747" sldId="293"/>
            <ac:picMk id="7" creationId="{4D767CCC-7CC5-EBEA-CC35-1AFB1096D83A}"/>
          </ac:picMkLst>
        </pc:picChg>
        <pc:picChg chg="add del mod">
          <ac:chgData name="Neemias Informatica Lima" userId="b77af7bd85500281" providerId="LiveId" clId="{5D8413D4-2C8F-4CC7-8535-72AD15A0C5DC}" dt="2025-11-07T20:08:46.121" v="2432" actId="478"/>
          <ac:picMkLst>
            <pc:docMk/>
            <pc:sldMk cId="3114938747" sldId="293"/>
            <ac:picMk id="7" creationId="{E87EEF3E-1375-E99F-0801-5A3DFA966291}"/>
          </ac:picMkLst>
        </pc:picChg>
        <pc:picChg chg="add del mod">
          <ac:chgData name="Neemias Informatica Lima" userId="b77af7bd85500281" providerId="LiveId" clId="{5D8413D4-2C8F-4CC7-8535-72AD15A0C5DC}" dt="2025-11-07T12:35:26.040" v="1840" actId="478"/>
          <ac:picMkLst>
            <pc:docMk/>
            <pc:sldMk cId="3114938747" sldId="293"/>
            <ac:picMk id="7" creationId="{E9768342-769F-32E5-73B3-78C458E4A477}"/>
          </ac:picMkLst>
        </pc:picChg>
        <pc:picChg chg="add mod">
          <ac:chgData name="Neemias Informatica Lima" userId="b77af7bd85500281" providerId="LiveId" clId="{5D8413D4-2C8F-4CC7-8535-72AD15A0C5DC}" dt="2025-11-04T22:59:11.951" v="99"/>
          <ac:picMkLst>
            <pc:docMk/>
            <pc:sldMk cId="3114938747" sldId="293"/>
            <ac:picMk id="8" creationId="{8D837420-C2D6-3E84-801F-8E200D741A49}"/>
          </ac:picMkLst>
        </pc:picChg>
      </pc:sldChg>
      <pc:sldChg chg="new del">
        <pc:chgData name="Neemias Informatica Lima" userId="b77af7bd85500281" providerId="LiveId" clId="{5D8413D4-2C8F-4CC7-8535-72AD15A0C5DC}" dt="2025-11-07T12:37:27.800" v="1845" actId="680"/>
        <pc:sldMkLst>
          <pc:docMk/>
          <pc:sldMk cId="1231123311"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08/11/2025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11/8/2025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11/8/2025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Reconciliação e esperança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09</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09660" y="3369790"/>
            <a:ext cx="7739986"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 “Aquele que não conheceu pecado, Deus O fez pecado  por nós, para que, Nele, fôssemos feitos justiça de Deus” (</a:t>
            </a:r>
            <a:r>
              <a:rPr lang="pt-BR" altLang="pt-BR" sz="1200" i="1" dirty="0" err="1">
                <a:latin typeface="Arial Black" panose="020B0A04020102020204" pitchFamily="34" charset="0"/>
                <a:cs typeface="Arial" panose="020B0604020202020204" pitchFamily="34" charset="0"/>
              </a:rPr>
              <a:t>2Co</a:t>
            </a:r>
            <a:r>
              <a:rPr lang="pt-BR" altLang="pt-BR" sz="1200" i="1" dirty="0">
                <a:latin typeface="Arial Black" panose="020B0A04020102020204" pitchFamily="34" charset="0"/>
                <a:cs typeface="Arial" panose="020B0604020202020204" pitchFamily="34" charset="0"/>
              </a:rPr>
              <a:t> 5:21).</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09</a:t>
            </a:r>
          </a:p>
        </p:txBody>
      </p:sp>
      <p:sp>
        <p:nvSpPr>
          <p:cNvPr id="16" name="Retângulo 15"/>
          <p:cNvSpPr>
            <a:spLocks noChangeArrowheads="1"/>
          </p:cNvSpPr>
          <p:nvPr/>
        </p:nvSpPr>
        <p:spPr bwMode="auto">
          <a:xfrm>
            <a:off x="1421476" y="4467372"/>
            <a:ext cx="7739986"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1D3C955A-08A4-230B-A51F-9DFABC2D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98"/>
            <a:ext cx="1421476" cy="217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AAB00DAB-AD4C-E8B9-734C-C1DBA45B8074}"/>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729112" y="665993"/>
            <a:ext cx="5124713" cy="206385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mistério de Deus é revelado</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685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Ao longo da eternidade, continuaremos a estudar para compreender melhor o amor de Deus, que foi tão grande que entregou Jesus, seu tesouro inestimável do Céu, para nossa salvação. Sabemos que Cristo “morreu por todos, para que os que vivem não vivam mais para si mesmos, mas para Aquele que por eles morreu e ressuscitou” (2Co 5:15). Portanto, todos que creem em Cristo, tanto judeus quanto gentios, compartilham igualmente das promessas de Deus por meio do evangelho e são reunidos em um só corpo: a igreja. A expressão “Cristo em vocês” (Cl 1:27) indica a presença de Cristo habitando em nosso coração pela fé (Ef 3:17; compare com Gálatas 2:20). Essa união espiritual com Cristo nos permite, já agora, nos assentarmos “nas regiões celestiais” (Ef 2:6) e vivenciar os “poderes do mundo vindouro” (Hb 6:5). Por meio da presença de Cristo em nossas vidas, Ele começa a nos unir ao Céu. É o evangelho agindo em nosso coração que nos “capacitou a participar da herança dos santos na luz” (Cl 1:12).</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alendário&#10;&#10;O conteúdo gerado por IA pode estar incorreto.">
            <a:extLst>
              <a:ext uri="{FF2B5EF4-FFF2-40B4-BE49-F238E27FC236}">
                <a16:creationId xmlns:a16="http://schemas.microsoft.com/office/drawing/2014/main" id="{4A571CDB-AA4C-7E58-0A54-E7C783460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C5DBF79-5F09-16B9-86CB-19E62166566F}"/>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0D026F16-6281-6FA6-68DE-AFF7418D209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3AFAA0E-8D18-857D-0056-32111973107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0 poder do evangelho</a:t>
            </a: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Colossenses 1:28 e 29. Qual é o foco de Paulo? Por que ele utilizou as expressões "todos”, “cada um” e "cada pessoa”?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significa ser perfeito “em Cristo” (Cl 1:28)? Como a compreensão do que Jesus  realizou por nós na cruz nos ajuda a compreender isso?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E1B69B61-BB2E-C23F-4947-6C893A422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B92877B-9F0C-0CDA-5615-DAB7DC24937E}"/>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8E01314D-075A-8AA4-D904-7CA83F874CA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E6DB0AE-2879-BC9C-9951-A1D5060E6E2A}"/>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0 poder do evangelho</a:t>
            </a: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dirty="0">
                <a:solidFill>
                  <a:srgbClr val="000000"/>
                </a:solidFill>
                <a:effectLst/>
                <a:latin typeface="Arial Black" panose="020B0A04020102020204" pitchFamily="34" charset="0"/>
              </a:rPr>
              <a:t>A palavra grega traduzida como “perfeita” (</a:t>
            </a:r>
            <a:r>
              <a:rPr lang="pt-BR" sz="1600" dirty="0" err="1">
                <a:solidFill>
                  <a:srgbClr val="000000"/>
                </a:solidFill>
                <a:effectLst/>
                <a:latin typeface="Arial Black" panose="020B0A04020102020204" pitchFamily="34" charset="0"/>
              </a:rPr>
              <a:t>teleios</a:t>
            </a:r>
            <a:r>
              <a:rPr lang="pt-BR" sz="1600" dirty="0">
                <a:solidFill>
                  <a:srgbClr val="000000"/>
                </a:solidFill>
                <a:effectLst/>
                <a:latin typeface="Arial Black" panose="020B0A04020102020204" pitchFamily="34" charset="0"/>
              </a:rPr>
              <a:t>; Cl 1:28) significa algo completo ou sem falhas. Através do crescimento espiritual, compreendemos a profundidade da lei de Deus e reconhecemos que cada um de Seus mandamentos é “ilimitado” (</a:t>
            </a:r>
            <a:r>
              <a:rPr lang="pt-BR" sz="1600" dirty="0" err="1">
                <a:solidFill>
                  <a:srgbClr val="000000"/>
                </a:solidFill>
                <a:effectLst/>
                <a:latin typeface="Arial Black" panose="020B0A04020102020204" pitchFamily="34" charset="0"/>
              </a:rPr>
              <a:t>S1119:96</a:t>
            </a:r>
            <a:r>
              <a:rPr lang="pt-BR" sz="1600" dirty="0">
                <a:solidFill>
                  <a:srgbClr val="000000"/>
                </a:solidFill>
                <a:effectLst/>
                <a:latin typeface="Arial Black" panose="020B0A04020102020204" pitchFamily="34" charset="0"/>
              </a:rPr>
              <a:t>). Também entendemos que essa lei abrange os “pensamentos e propósitos do coração” (</a:t>
            </a:r>
            <a:r>
              <a:rPr lang="pt-BR" sz="1600" dirty="0" err="1">
                <a:solidFill>
                  <a:srgbClr val="000000"/>
                </a:solidFill>
                <a:effectLst/>
                <a:latin typeface="Arial Black" panose="020B0A04020102020204" pitchFamily="34" charset="0"/>
              </a:rPr>
              <a:t>Hb</a:t>
            </a:r>
            <a:r>
              <a:rPr lang="pt-BR" sz="1600" dirty="0">
                <a:solidFill>
                  <a:srgbClr val="000000"/>
                </a:solidFill>
                <a:effectLst/>
                <a:latin typeface="Arial Black" panose="020B0A04020102020204" pitchFamily="34" charset="0"/>
              </a:rPr>
              <a:t> 4:12).</a:t>
            </a:r>
          </a:p>
          <a:p>
            <a:pPr marL="0" indent="0" algn="just" rtl="0" eaLnBrk="1" latinLnBrk="0" hangingPunct="1">
              <a:lnSpc>
                <a:spcPct val="90000"/>
              </a:lnSpc>
              <a:spcBef>
                <a:spcPts val="1000"/>
              </a:spcBef>
              <a:buNone/>
            </a:pPr>
            <a:r>
              <a:rPr lang="pt-BR" sz="1600" dirty="0">
                <a:solidFill>
                  <a:srgbClr val="000000"/>
                </a:solidFill>
                <a:effectLst/>
                <a:latin typeface="Arial Black" panose="020B0A04020102020204" pitchFamily="34" charset="0"/>
              </a:rPr>
              <a:t>No entanto, é necessário ter cautela, motivo pelo qual Paulo utilizou a palavra “advertindo” em Colossenses 1:28. “Há caminho que ao ser humano parece direito, mas o fim dele é caminho de morte” (</a:t>
            </a:r>
            <a:r>
              <a:rPr lang="pt-BR" sz="1600" dirty="0" err="1">
                <a:solidFill>
                  <a:srgbClr val="000000"/>
                </a:solidFill>
                <a:effectLst/>
                <a:latin typeface="Arial Black" panose="020B0A04020102020204" pitchFamily="34" charset="0"/>
              </a:rPr>
              <a:t>Pv</a:t>
            </a:r>
            <a:r>
              <a:rPr lang="pt-BR" sz="1600" dirty="0">
                <a:solidFill>
                  <a:srgbClr val="000000"/>
                </a:solidFill>
                <a:effectLst/>
                <a:latin typeface="Arial Black" panose="020B0A04020102020204" pitchFamily="34" charset="0"/>
              </a:rPr>
              <a:t> 14:12). O discernimento espiritual surge do entendimento da Palavra de Deus, guiado pelo Espírito Santo. Falsos ensinamentos contêm elementos de verdade, mas acrescentam ou removem algo essencial do que a Bíblia ensina (ver </a:t>
            </a:r>
            <a:r>
              <a:rPr lang="pt-BR" sz="1600" dirty="0" err="1">
                <a:solidFill>
                  <a:srgbClr val="000000"/>
                </a:solidFill>
                <a:effectLst/>
                <a:latin typeface="Arial Black" panose="020B0A04020102020204" pitchFamily="34" charset="0"/>
              </a:rPr>
              <a:t>Is</a:t>
            </a:r>
            <a:r>
              <a:rPr lang="pt-BR" sz="1600" dirty="0">
                <a:solidFill>
                  <a:srgbClr val="000000"/>
                </a:solidFill>
                <a:effectLst/>
                <a:latin typeface="Arial Black" panose="020B0A04020102020204" pitchFamily="34" charset="0"/>
              </a:rPr>
              <a:t> 8:40). Geralmente, não atacam diretamente o que Deus revelou, mas questionam a validade ou relevância dessas verdades nos dias atuais.</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25825F36-75FC-A251-510F-671EC8FF1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3A1BF39-81C1-7775-22D5-C51F8A29F5B4}"/>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C4F7C652-AD48-38F3-68F6-69AEA614323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B58640B-088D-24E2-772C-A3149268646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67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dirty="0">
                <a:solidFill>
                  <a:srgbClr val="000000"/>
                </a:solidFill>
                <a:effectLst/>
                <a:latin typeface="Arial Black" panose="020B0A04020102020204" pitchFamily="34" charset="0"/>
              </a:rPr>
              <a:t>“Não possuímos em nós mesmos a justiça necessária para cumprir as exigências da lei de Deus. Contudo, Cristo ofereceu uma solução. [...] Ao entregar-se a Ele e aceitá-Lo como seu Salvador, você, por causa Dele, será considerado justo, independentemente do quão pecaminosa tenha sido sua vida. O caráter de Cristo substituirá o seu, e você será aceito diante de Deus como se não houvesse pecado. “Além disso, Cristo transformará seu coração; e, pela fé, Ele habitará ali. Por meio da fé e de uma contínua submissão da sua vontade a Cristo, você deve manter essa conexão com Ele. Assim, Ele operará em você o querer e o realizar, conforme Sua vontade. [...]</a:t>
            </a:r>
          </a:p>
          <a:p>
            <a:pPr marL="0" indent="0" algn="just" rtl="0" eaLnBrk="1" latinLnBrk="0" hangingPunct="1">
              <a:lnSpc>
                <a:spcPct val="90000"/>
              </a:lnSpc>
              <a:spcBef>
                <a:spcPts val="1000"/>
              </a:spcBef>
              <a:buNone/>
            </a:pPr>
            <a:r>
              <a:rPr lang="pt-BR" sz="1600" dirty="0">
                <a:solidFill>
                  <a:srgbClr val="000000"/>
                </a:solidFill>
                <a:effectLst/>
                <a:latin typeface="Arial Black" panose="020B0A04020102020204" pitchFamily="34" charset="0"/>
              </a:rPr>
              <a:t>“Portanto, não temos nada pelo qual nos orgulhar, nem motivo para exaltação própria. Nossa única esperança está na justiça de Cristo que nos é atribuída, resultado da obra do Espírito Santo, que atua em nós e por nosso intermédio” (Ellen G. White, Caminho a Cristo [CPB, 2024], p. 40, 41).</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alendário&#10;&#10;O conteúdo gerado por IA pode estar incorreto.">
            <a:extLst>
              <a:ext uri="{FF2B5EF4-FFF2-40B4-BE49-F238E27FC236}">
                <a16:creationId xmlns:a16="http://schemas.microsoft.com/office/drawing/2014/main" id="{8D837420-C2D6-3E84-801F-8E200D74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4748E7B-3278-64A8-285E-38D9AE9ED888}"/>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A6980A1B-4F4C-D7E9-542E-43B27880B38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D767CCC-7CC5-EBEA-CC35-1AFB1096D83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84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lnSpc>
                <a:spcPct val="90000"/>
              </a:lnSpc>
              <a:spcBef>
                <a:spcPts val="1000"/>
              </a:spcBef>
              <a:buFont typeface="+mj-lt"/>
              <a:buAutoNum type="arabicPeriod"/>
            </a:pPr>
            <a:r>
              <a:rPr lang="pt-BR" sz="1500" dirty="0">
                <a:solidFill>
                  <a:srgbClr val="FF0000"/>
                </a:solidFill>
                <a:effectLst/>
                <a:latin typeface="Arial Black" panose="020B0A04020102020204" pitchFamily="34" charset="0"/>
              </a:rPr>
              <a:t> Releia o versículo para fixar na memória (2 Coríntios 5:21). O que significa que Cristo se tornou pecado por nós? De que forma isso demonstra que Ele foi nosso substituto e que, por meio </a:t>
            </a:r>
            <a:r>
              <a:rPr lang="pt-BR" sz="1500" dirty="0" err="1">
                <a:solidFill>
                  <a:srgbClr val="FF0000"/>
                </a:solidFill>
                <a:effectLst/>
                <a:latin typeface="Arial Black" panose="020B0A04020102020204" pitchFamily="34" charset="0"/>
              </a:rPr>
              <a:t>dEle</a:t>
            </a:r>
            <a:r>
              <a:rPr lang="pt-BR" sz="1500" dirty="0">
                <a:solidFill>
                  <a:srgbClr val="FF0000"/>
                </a:solidFill>
                <a:effectLst/>
                <a:latin typeface="Arial Black" panose="020B0A04020102020204" pitchFamily="34" charset="0"/>
              </a:rPr>
              <a:t>, recebemos a “justiça de Deus”?</a:t>
            </a:r>
          </a:p>
          <a:p>
            <a:pPr marL="0" algn="just" rtl="0" eaLnBrk="1" latinLnBrk="0" hangingPunct="1">
              <a:lnSpc>
                <a:spcPct val="90000"/>
              </a:lnSpc>
              <a:spcBef>
                <a:spcPts val="1000"/>
              </a:spcBef>
              <a:buFont typeface="+mj-lt"/>
              <a:buAutoNum type="arabicPeriod"/>
            </a:pPr>
            <a:r>
              <a:rPr lang="pt-BR" sz="1500" dirty="0">
                <a:solidFill>
                  <a:srgbClr val="FF0000"/>
                </a:solidFill>
                <a:effectLst/>
                <a:latin typeface="Arial Black" panose="020B0A04020102020204" pitchFamily="34" charset="0"/>
              </a:rPr>
              <a:t> A expressão “uma vez salvo, salvo para sempre” é uma doutrina que consideramos equivocada. Por que isso acontece? Quais perigos essa crença pode trazer? Como garantir a salvação sem aderir a esse ensino incorreto?</a:t>
            </a:r>
          </a:p>
          <a:p>
            <a:pPr marL="0" algn="just" rtl="0" eaLnBrk="1" latinLnBrk="0" hangingPunct="1">
              <a:lnSpc>
                <a:spcPct val="90000"/>
              </a:lnSpc>
              <a:spcBef>
                <a:spcPts val="1000"/>
              </a:spcBef>
              <a:buFont typeface="+mj-lt"/>
              <a:buAutoNum type="arabicPeriod"/>
            </a:pPr>
            <a:r>
              <a:rPr lang="pt-BR" sz="1500" dirty="0">
                <a:solidFill>
                  <a:srgbClr val="FF0000"/>
                </a:solidFill>
                <a:effectLst/>
                <a:latin typeface="Arial Black" panose="020B0A04020102020204" pitchFamily="34" charset="0"/>
              </a:rPr>
              <a:t> Você está firme e sólido na fé (Colossenses 1:23)? Entende claramente no que crê e o motivo dessa crença? O que pode fazer para aprofundar essa compreensão? Por que é fundamental estar firme e bem fundamentado na fé?</a:t>
            </a:r>
            <a:endParaRPr lang="pt-BR" altLang="pt-BR" sz="1500" dirty="0">
              <a:solidFill>
                <a:srgbClr val="FF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D14C339F-EA3F-E890-5E9C-19619112C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62944A2-DC62-5040-9299-E317EC6A8383}"/>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49A3E5BB-C65A-809D-0E39-3DEB4E348DB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8CAE7EC-E82F-37ED-7E0D-1C4BE74AF57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698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Paulo continuou abordando o tema da reconciliação, que é enfatizado de forma significativa em Colossenses 1:20 (conforme o estudo de quinta-feira da Lição 8). Nesse versículo, ele destaca o alcance cósmico dessa reconciliação, enquanto as passagens seguintes focam em um aspecto mais pessoal e individual. Por meio da morte de Jesus na cruz, foi realizada a reconciliação de todas as coisas e criaturas, especialmente dos seres humanos, que estavam afastados de Deus devido ao pecado. Agora, por meio da fé, temos a chance de nos reconciliar com Ele.</a:t>
            </a:r>
          </a:p>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O processo de reconciliação individual é ressaltado na passagem desta semana. Assim como na dimensão cósmica, essa reconciliação acontece por meio da morte de Cristo. No âmbito pessoal, a cruz deixa de ser apenas um símbolo passivo e se torna uma realidade ativa, na qual o amor de Deus transforma vidas à medida que as pessoas ouvem o evangelho e aceitam Cristo, a esperança da glória.</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9D8B7CC2-06CC-7B3E-F035-DEA085DAF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18B7D6E5-0265-2122-1ACD-9B231B0F1B8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Reconciliados de obras más</a:t>
            </a: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1. Leia Colossenses 1:21 e 22. O que significa dizer que estávamos “separados de Deus” e éramos “inimigos Dele” (</a:t>
            </a:r>
            <a:r>
              <a:rPr lang="pt-BR" altLang="pt-BR" sz="1500" dirty="0" err="1">
                <a:solidFill>
                  <a:srgbClr val="C00000"/>
                </a:solidFill>
                <a:latin typeface="Arial Black" panose="020B0A04020102020204" pitchFamily="34" charset="0"/>
                <a:cs typeface="Arial" panose="020B0604020202020204" pitchFamily="34" charset="0"/>
              </a:rPr>
              <a:t>NVI</a:t>
            </a:r>
            <a:r>
              <a:rPr lang="pt-BR" altLang="pt-BR" sz="1500" dirty="0">
                <a:solidFill>
                  <a:srgbClr val="C00000"/>
                </a:solidFill>
                <a:latin typeface="Arial Black" panose="020B0A04020102020204" pitchFamily="34" charset="0"/>
                <a:cs typeface="Arial" panose="020B0604020202020204" pitchFamily="34" charset="0"/>
              </a:rPr>
              <a:t>)? O que a morte de Cristo obtém por nós? Veja também Efésios 5:27.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Quando você reflete sobre si mesmo, sobre 0 seu caráter e o que há de mais profundo  em seu ser, 0 que isso revela sobre sua necessidade da cruz?</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2D554BC-D6DE-B9FF-18E3-2D2C6B8A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86EE0A6-41B9-C043-AD99-327EB1C5B971}"/>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BCF8764B-1D03-D85C-6DCE-F5F88B4A150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CD170DF-3513-D9EA-AE3C-DF02FD5B9F5A}"/>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Reconciliados de obras más</a:t>
            </a:r>
          </a:p>
        </p:txBody>
      </p:sp>
      <p:sp>
        <p:nvSpPr>
          <p:cNvPr id="12" name="CaixaDeTexto 10"/>
          <p:cNvSpPr txBox="1">
            <a:spLocks noChangeArrowheads="1"/>
          </p:cNvSpPr>
          <p:nvPr/>
        </p:nvSpPr>
        <p:spPr bwMode="auto">
          <a:xfrm>
            <a:off x="24368" y="1131002"/>
            <a:ext cx="8253604" cy="527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O evangelho é composto por três partes principais:</a:t>
            </a:r>
          </a:p>
          <a:p>
            <a:pPr marL="0" indent="0" algn="just" rtl="0" eaLnBrk="1" latinLnBrk="0" hangingPunct="1">
              <a:lnSpc>
                <a:spcPct val="90000"/>
              </a:lnSpc>
              <a:spcBef>
                <a:spcPts val="1000"/>
              </a:spcBef>
              <a:buFont typeface="+mj-lt"/>
              <a:buAutoNum type="arabicPeriod"/>
            </a:pPr>
            <a:r>
              <a:rPr lang="pt-BR" sz="1600">
                <a:solidFill>
                  <a:srgbClr val="000000"/>
                </a:solidFill>
                <a:effectLst/>
                <a:latin typeface="Arial Black" panose="020B0A04020102020204" pitchFamily="34" charset="0"/>
              </a:rPr>
              <a:t>Como não podemos nos salvar por nós mesmos, Jesus veio e morreu pelos nossos pecados (conforme Rm 5:6-8).</a:t>
            </a:r>
          </a:p>
          <a:p>
            <a:pPr marL="0" indent="0" algn="just" rtl="0" eaLnBrk="1" latinLnBrk="0" hangingPunct="1">
              <a:lnSpc>
                <a:spcPct val="90000"/>
              </a:lnSpc>
              <a:spcBef>
                <a:spcPts val="1000"/>
              </a:spcBef>
              <a:buFont typeface="+mj-lt"/>
              <a:buAutoNum type="arabicPeriod"/>
            </a:pPr>
            <a:r>
              <a:rPr lang="pt-BR" sz="1600">
                <a:solidFill>
                  <a:srgbClr val="000000"/>
                </a:solidFill>
                <a:effectLst/>
                <a:latin typeface="Arial Black" panose="020B0A04020102020204" pitchFamily="34" charset="0"/>
              </a:rPr>
              <a:t>Ao aceitarmos Sua morte por meio da fé, arrependimento e batismo, somos justificados e libertos da condenação do pecado (veja Rm 5:9-11; 6:6,7).</a:t>
            </a:r>
          </a:p>
          <a:p>
            <a:pPr marL="0" indent="0" algn="just" rtl="0" eaLnBrk="1" latinLnBrk="0" hangingPunct="1">
              <a:lnSpc>
                <a:spcPct val="90000"/>
              </a:lnSpc>
              <a:spcBef>
                <a:spcPts val="1000"/>
              </a:spcBef>
              <a:buFont typeface="+mj-lt"/>
              <a:buAutoNum type="arabicPeriod"/>
            </a:pPr>
            <a:r>
              <a:rPr lang="pt-BR" sz="1600">
                <a:solidFill>
                  <a:srgbClr val="000000"/>
                </a:solidFill>
                <a:effectLst/>
                <a:latin typeface="Arial Black" panose="020B0A04020102020204" pitchFamily="34" charset="0"/>
              </a:rPr>
              <a:t>A vida que vivemos atualmente resulta da nossa união com Cristo. Experimentamos Seu poder transformador, que permite que Ele viva em nós (conforme 2Co 5:17-21; Gl 2:20).</a:t>
            </a:r>
          </a:p>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Esses momentos não precisam ser considerados isolados; eles podem acontecer simultaneamente ao aceitarmos Jesus e serem renovados diariamente ao nos entregarmos a Ele a cada manhã.</a:t>
            </a:r>
            <a:endParaRPr lang="pt-BR" altLang="pt-BR" sz="1600" dirty="0">
              <a:latin typeface="Arial Black" panose="020B0A04020102020204" pitchFamily="34" charset="0"/>
              <a:cs typeface="Arial" panose="020B0604020202020204" pitchFamily="34" charset="0"/>
            </a:endParaRP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alendário&#10;&#10;O conteúdo gerado por IA pode estar incorreto.">
            <a:extLst>
              <a:ext uri="{FF2B5EF4-FFF2-40B4-BE49-F238E27FC236}">
                <a16:creationId xmlns:a16="http://schemas.microsoft.com/office/drawing/2014/main" id="{3C0C349D-5294-B9F2-CD50-BB7D09EE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E2A9BFD-DF56-CC18-5D14-8AA7B31AF783}"/>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7" name="Retângulo 6">
            <a:extLst>
              <a:ext uri="{FF2B5EF4-FFF2-40B4-BE49-F238E27FC236}">
                <a16:creationId xmlns:a16="http://schemas.microsoft.com/office/drawing/2014/main" id="{59A72648-9C72-64D3-F3F1-3A538575838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74241D1-972B-6E11-7F25-0D8CECB3A85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Se permanecer na fé</a:t>
            </a: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Colossenses 1:23. O que você entende sobre permanecer “alicerçados e firmes” na fé? (Veja também Cl 2:5;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3:17.)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Qual é a importância de perseverar no exercício da fé? Por que é essencial tomar sempre uma decisão consciente de continuar vivendo a fé? 0 que acontecerá se você não fizer isso?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16F47E9-0573-8EAF-7B29-3EFCDE0D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2414892-1959-8E14-62EF-4462EAB3A5C6}"/>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0E38D6A1-CB1A-3F16-47C5-9677837BB1D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904C529-4F98-CA9C-A7C8-945402B44D7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Se permanecer na fé</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628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Paulo estava preocupado com o risco de os colossenses se desviarem, buscando soluções humanas para a salvação ao invés de se firmarem na esperança do evangelho (veja Cl 2:8, 20-22). A palavra “alicerçados” indica a necessidade de uma base sólida de fé e amor, fundamentada na Palavra de Deus (veja Mt 7:25; Ef 2:20; 3:17).</a:t>
            </a:r>
          </a:p>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A palavra “firmes” está ligada a essa ideia, pois descreve algo inabalável, como um cristão que não se deixa “afastar da esperança do evangelho” (Cl 1:23). Essa mesma palavra é usada em 1 Coríntios 15:58: “Sejam firmes, inabaláveis e sempre abundantes na obra do Senhor, sabendo que, no Senhor, o trabalho de vocês não é vão.”</a:t>
            </a:r>
          </a:p>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Contrariando a ideia comum de que “uma vez salvo, salvo para sempre”, Paulo enfatiza que a salvação requer perseverança na fé.</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54954760-F384-3BFB-C5FF-5867DA2AC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C8D74ED-AD33-A5F6-E68F-55AFF6473D25}"/>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F245E835-4539-5566-9D31-55F9F1E2149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197C223-9A8A-5DE3-21D2-7B75D2C27FF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0 plano eterno de Deus</a:t>
            </a: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3. Leia Colossenses 1:24 e 25. 0 que Paulo escreveu sobre o sofrimento que experimentava por causa de Cristo?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as decisões, grandes ou pequenas, encaixam-se no plano maior de Deus? Será que existem decisões “pequenas”? Como decisões assim podem ter resultados muito mais amplos que só se tornarão evidentes no futuro?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E1862E1-186B-285F-7FBE-360465B8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D18CAA4-DCDD-38C2-AFDB-AFA26CCFACDB}"/>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D0220945-AE7D-3270-C8A9-EBD159F1F37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F925890-14E4-A5AC-A712-F0655866D779}"/>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0 plano eterno de Deus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663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O plano eterno de Deus já contemplava tudo isso e muito mais. Em Colossenses 1:25, Paulo usou o termo grego oikonomia, que geralmente é traduzido como “dispensação” (NAA) ou “responsabilidade” (NVI). Em sentido restrito, essa palavra se refere ao “modo como Deus organiza as coisas”, como em 1 Timóteo 1:4 (Luke Timothy Johnson, The First and Second Letters to Timothy [Doubleday, 2001], p. 164). Isso inclui a missão apostólica de Paulo, mas, de forma mais ampla, abrange todas as provisões de Deus no plano de salvação. O ministério de Paulo, dos demais apóstolos e até dos profetas do Antigo Testamento (Ef 2:20; 3:5), incluindo Moisés, foi planejado “para dar pleno cumprimento à palavra de Deus” (Cl 1:25).</a:t>
            </a:r>
          </a:p>
          <a:p>
            <a:pPr marL="0" indent="0" algn="just" rtl="0" eaLnBrk="1" latinLnBrk="0" hangingPunct="1">
              <a:lnSpc>
                <a:spcPct val="90000"/>
              </a:lnSpc>
              <a:spcBef>
                <a:spcPts val="1000"/>
              </a:spcBef>
              <a:buNone/>
            </a:pPr>
            <a:r>
              <a:rPr lang="pt-BR" sz="1600">
                <a:solidFill>
                  <a:srgbClr val="000000"/>
                </a:solidFill>
                <a:effectLst/>
                <a:latin typeface="Arial Black" panose="020B0A04020102020204" pitchFamily="34" charset="0"/>
              </a:rPr>
              <a:t>Embora esse tema seja aprofundado no estudo de amanhã, é relevante destacar que Paulo via seu ministério como uma pequena parte de um plano divino muito maior e de longo alcance, que começou a ser executado “antes da fundação do mundo” (Ef 1:4; ver Mt 13:35).</a:t>
            </a:r>
            <a:endParaRPr lang="pt-BR" sz="1600" dirty="0">
              <a:solidFill>
                <a:srgbClr val="000000"/>
              </a:solidFill>
              <a:effectLst/>
              <a:latin typeface="Arial Black" panose="020B0A04020102020204" pitchFamily="34" charset="0"/>
            </a:endParaRP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B60C9049-DB89-8EC4-DC76-BCFA03024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40E133E-0033-CF7D-0068-E893661B3B07}"/>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B95356CA-FBA8-91F7-4A52-6169D48A198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EFB075F-0C4A-A5CF-2727-A7011F59E8B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mistério de Deus é revelado</a:t>
            </a: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4. Leia Colossenses 1:26 e 27. Paulo mencionou duas vezes o “mistério”. Que mistério é esse?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Como os textos abaixo sobre 0 mistério de Deus nos ajudam a entender diferentes aspectos do plano da salvação?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a)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1:7-10____________________________________________</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b)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33-6 ____________________________________________</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54E6CBF6-7207-C27E-C0B9-B0FDF2E5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C59E0E9-AB49-0907-0B80-ECAA0479D47F}"/>
              </a:ext>
            </a:extLst>
          </p:cNvPr>
          <p:cNvSpPr/>
          <p:nvPr/>
        </p:nvSpPr>
        <p:spPr>
          <a:xfrm>
            <a:off x="7725133" y="71808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BBD67A43-793E-97BD-849A-397495E29F0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Cl 1:20-29; Ef 5:27; 3:17; Rm 8:18; Ef 1:7-10; 3:3-6; Pv 14:12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4561009-B77C-D6BF-DC98-057B3D5E3286}"/>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47747" y="-12349"/>
            <a:ext cx="1813716" cy="730431"/>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4149</TotalTime>
  <Words>2176</Words>
  <Application>Microsoft Office PowerPoint</Application>
  <PresentationFormat>Personalizar</PresentationFormat>
  <Paragraphs>156</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2025-11-08T10:43:06Z</dcterms:modified>
</cp:coreProperties>
</file>