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regular r:id="rId18"/>
      <p:bold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92D4DB-BCA5-462E-BEE3-8B6D4CF5681D}" v="118" dt="2025-11-07T20:00:51.860"/>
    <p1510:client id="{DF075ECE-6726-47F2-98B5-3872788F54B5}" v="93" dt="2025-11-07T00:26:00.272"/>
    <p1510:client id="{DF441D85-5DD3-48C1-9411-16B82B4A54CB}" v="129" dt="2025-11-07T20:21:03.442"/>
    <p1510:client id="{F830A1A8-9341-4FFA-9E95-EC0857A66C02}" v="122" dt="2025-11-07T13:04:14.017"/>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76" autoAdjust="0"/>
    <p:restoredTop sz="94660"/>
  </p:normalViewPr>
  <p:slideViewPr>
    <p:cSldViewPr snapToGrid="0">
      <p:cViewPr varScale="1">
        <p:scale>
          <a:sx n="92" d="100"/>
          <a:sy n="92" d="100"/>
        </p:scale>
        <p:origin x="1387" y="293"/>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Informatica Lima" userId="b77af7bd85500281" providerId="LiveId" clId="{5D8413D4-2C8F-4CC7-8535-72AD15A0C5DC}"/>
    <pc:docChg chg="undo custSel addSld delSld modSld">
      <pc:chgData name="Neemias Informatica Lima" userId="b77af7bd85500281" providerId="LiveId" clId="{5D8413D4-2C8F-4CC7-8535-72AD15A0C5DC}" dt="2025-11-07T20:21:27.630" v="2620" actId="20577"/>
      <pc:docMkLst>
        <pc:docMk/>
      </pc:docMkLst>
      <pc:sldChg chg="addSp delSp modSp mod">
        <pc:chgData name="Neemias Informatica Lima" userId="b77af7bd85500281" providerId="LiveId" clId="{5D8413D4-2C8F-4CC7-8535-72AD15A0C5DC}" dt="2025-11-07T20:06:33.827" v="2396" actId="1076"/>
        <pc:sldMkLst>
          <pc:docMk/>
          <pc:sldMk cId="2232331225" sldId="280"/>
        </pc:sldMkLst>
        <pc:spChg chg="mod">
          <ac:chgData name="Neemias Informatica Lima" userId="b77af7bd85500281" providerId="LiveId" clId="{5D8413D4-2C8F-4CC7-8535-72AD15A0C5DC}" dt="2025-11-07T20:04:07.503" v="2340"/>
          <ac:spMkLst>
            <pc:docMk/>
            <pc:sldMk cId="2232331225" sldId="280"/>
            <ac:spMk id="6" creationId="{00000000-0000-0000-0000-000000000000}"/>
          </ac:spMkLst>
        </pc:spChg>
        <pc:spChg chg="mod">
          <ac:chgData name="Neemias Informatica Lima" userId="b77af7bd85500281" providerId="LiveId" clId="{5D8413D4-2C8F-4CC7-8535-72AD15A0C5DC}" dt="2025-11-07T20:04:13.961" v="2344" actId="20577"/>
          <ac:spMkLst>
            <pc:docMk/>
            <pc:sldMk cId="2232331225" sldId="280"/>
            <ac:spMk id="7" creationId="{00000000-0000-0000-0000-000000000000}"/>
          </ac:spMkLst>
        </pc:spChg>
        <pc:spChg chg="mod">
          <ac:chgData name="Neemias Informatica Lima" userId="b77af7bd85500281" providerId="LiveId" clId="{5D8413D4-2C8F-4CC7-8535-72AD15A0C5DC}" dt="2025-11-07T20:05:31.749" v="2368" actId="14100"/>
          <ac:spMkLst>
            <pc:docMk/>
            <pc:sldMk cId="2232331225" sldId="280"/>
            <ac:spMk id="9" creationId="{00000000-0000-0000-0000-000000000000}"/>
          </ac:spMkLst>
        </pc:spChg>
        <pc:spChg chg="mod">
          <ac:chgData name="Neemias Informatica Lima" userId="b77af7bd85500281" providerId="LiveId" clId="{5D8413D4-2C8F-4CC7-8535-72AD15A0C5DC}" dt="2025-11-07T20:04:11.432" v="2342" actId="20577"/>
          <ac:spMkLst>
            <pc:docMk/>
            <pc:sldMk cId="2232331225" sldId="280"/>
            <ac:spMk id="11" creationId="{00000000-0000-0000-0000-000000000000}"/>
          </ac:spMkLst>
        </pc:spChg>
        <pc:spChg chg="mod">
          <ac:chgData name="Neemias Informatica Lima" userId="b77af7bd85500281" providerId="LiveId" clId="{5D8413D4-2C8F-4CC7-8535-72AD15A0C5DC}" dt="2025-11-07T20:06:27.770" v="2394" actId="6549"/>
          <ac:spMkLst>
            <pc:docMk/>
            <pc:sldMk cId="2232331225" sldId="280"/>
            <ac:spMk id="16" creationId="{00000000-0000-0000-0000-000000000000}"/>
          </ac:spMkLst>
        </pc:spChg>
        <pc:picChg chg="add del mod">
          <ac:chgData name="Neemias Informatica Lima" userId="b77af7bd85500281" providerId="LiveId" clId="{5D8413D4-2C8F-4CC7-8535-72AD15A0C5DC}" dt="2025-11-07T19:38:59.547" v="2098" actId="478"/>
          <ac:picMkLst>
            <pc:docMk/>
            <pc:sldMk cId="2232331225" sldId="280"/>
            <ac:picMk id="3" creationId="{2E8F7C13-641F-34A9-0437-592EC65F1D5E}"/>
          </ac:picMkLst>
        </pc:picChg>
        <pc:picChg chg="add del mod">
          <ac:chgData name="Neemias Informatica Lima" userId="b77af7bd85500281" providerId="LiveId" clId="{5D8413D4-2C8F-4CC7-8535-72AD15A0C5DC}" dt="2025-11-06T23:52:19.835" v="1411" actId="478"/>
          <ac:picMkLst>
            <pc:docMk/>
            <pc:sldMk cId="2232331225" sldId="280"/>
            <ac:picMk id="3" creationId="{7A833E3C-A303-386B-F282-D80F214445A8}"/>
          </ac:picMkLst>
        </pc:picChg>
        <pc:picChg chg="add mod">
          <ac:chgData name="Neemias Informatica Lima" userId="b77af7bd85500281" providerId="LiveId" clId="{5D8413D4-2C8F-4CC7-8535-72AD15A0C5DC}" dt="2025-11-07T20:06:33.827" v="2396" actId="1076"/>
          <ac:picMkLst>
            <pc:docMk/>
            <pc:sldMk cId="2232331225" sldId="280"/>
            <ac:picMk id="3" creationId="{AAB00DAB-AD4C-E8B9-734C-C1DBA45B8074}"/>
          </ac:picMkLst>
        </pc:picChg>
        <pc:picChg chg="add mod">
          <ac:chgData name="Neemias Informatica Lima" userId="b77af7bd85500281" providerId="LiveId" clId="{5D8413D4-2C8F-4CC7-8535-72AD15A0C5DC}" dt="2025-11-04T22:48:32.289" v="16" actId="1036"/>
          <ac:picMkLst>
            <pc:docMk/>
            <pc:sldMk cId="2232331225" sldId="280"/>
            <ac:picMk id="4" creationId="{1D3C955A-08A4-230B-A51F-9DFABC2DE4CB}"/>
          </ac:picMkLst>
        </pc:picChg>
        <pc:picChg chg="add del mod">
          <ac:chgData name="Neemias Informatica Lima" userId="b77af7bd85500281" providerId="LiveId" clId="{5D8413D4-2C8F-4CC7-8535-72AD15A0C5DC}" dt="2025-11-06T00:02:53.539" v="1073" actId="478"/>
          <ac:picMkLst>
            <pc:docMk/>
            <pc:sldMk cId="2232331225" sldId="280"/>
            <ac:picMk id="8" creationId="{20273840-FA35-5DDE-0486-FB74F70DEF3D}"/>
          </ac:picMkLst>
        </pc:picChg>
        <pc:picChg chg="add del mod">
          <ac:chgData name="Neemias Informatica Lima" userId="b77af7bd85500281" providerId="LiveId" clId="{5D8413D4-2C8F-4CC7-8535-72AD15A0C5DC}" dt="2025-11-07T20:04:16.481" v="2345" actId="478"/>
          <ac:picMkLst>
            <pc:docMk/>
            <pc:sldMk cId="2232331225" sldId="280"/>
            <ac:picMk id="8" creationId="{732007B2-D80A-A1EA-637D-DDBE7E477A8A}"/>
          </ac:picMkLst>
        </pc:picChg>
        <pc:picChg chg="add del mod">
          <ac:chgData name="Neemias Informatica Lima" userId="b77af7bd85500281" providerId="LiveId" clId="{5D8413D4-2C8F-4CC7-8535-72AD15A0C5DC}" dt="2025-11-07T11:53:24.868" v="1752" actId="478"/>
          <ac:picMkLst>
            <pc:docMk/>
            <pc:sldMk cId="2232331225" sldId="280"/>
            <ac:picMk id="8" creationId="{F00DD1A4-6ADD-71C6-5799-72277D630B12}"/>
          </ac:picMkLst>
        </pc:picChg>
      </pc:sldChg>
      <pc:sldChg chg="addSp delSp modSp mod">
        <pc:chgData name="Neemias Informatica Lima" userId="b77af7bd85500281" providerId="LiveId" clId="{5D8413D4-2C8F-4CC7-8535-72AD15A0C5DC}" dt="2025-11-07T20:09:31.006" v="2439" actId="34807"/>
        <pc:sldMkLst>
          <pc:docMk/>
          <pc:sldMk cId="2103443556" sldId="281"/>
        </pc:sldMkLst>
        <pc:spChg chg="mod">
          <ac:chgData name="Neemias Informatica Lima" userId="b77af7bd85500281" providerId="LiveId" clId="{5D8413D4-2C8F-4CC7-8535-72AD15A0C5DC}" dt="2025-11-07T20:09:31.006" v="2439" actId="34807"/>
          <ac:spMkLst>
            <pc:docMk/>
            <pc:sldMk cId="2103443556" sldId="281"/>
            <ac:spMk id="8" creationId="{00000000-0000-0000-0000-000000000000}"/>
          </ac:spMkLst>
        </pc:spChg>
        <pc:spChg chg="add del mod">
          <ac:chgData name="Neemias Informatica Lima" userId="b77af7bd85500281" providerId="LiveId" clId="{5D8413D4-2C8F-4CC7-8535-72AD15A0C5DC}" dt="2025-11-07T20:07:27.130" v="2411" actId="478"/>
          <ac:spMkLst>
            <pc:docMk/>
            <pc:sldMk cId="2103443556" sldId="281"/>
            <ac:spMk id="11" creationId="{00000000-0000-0000-0000-000000000000}"/>
          </ac:spMkLst>
        </pc:spChg>
        <pc:spChg chg="add del mod">
          <ac:chgData name="Neemias Informatica Lima" userId="b77af7bd85500281" providerId="LiveId" clId="{5D8413D4-2C8F-4CC7-8535-72AD15A0C5DC}" dt="2025-11-07T20:07:27.130" v="2411" actId="478"/>
          <ac:spMkLst>
            <pc:docMk/>
            <pc:sldMk cId="2103443556" sldId="281"/>
            <ac:spMk id="18" creationId="{00000000-0000-0000-0000-000000000000}"/>
          </ac:spMkLst>
        </pc:spChg>
        <pc:picChg chg="add del mod">
          <ac:chgData name="Neemias Informatica Lima" userId="b77af7bd85500281" providerId="LiveId" clId="{5D8413D4-2C8F-4CC7-8535-72AD15A0C5DC}" dt="2025-11-07T20:07:27.130" v="2411" actId="478"/>
          <ac:picMkLst>
            <pc:docMk/>
            <pc:sldMk cId="2103443556" sldId="281"/>
            <ac:picMk id="2" creationId="{01BD475F-1944-295E-8268-E39F0A63AE68}"/>
          </ac:picMkLst>
        </pc:picChg>
        <pc:picChg chg="add del mod">
          <ac:chgData name="Neemias Informatica Lima" userId="b77af7bd85500281" providerId="LiveId" clId="{5D8413D4-2C8F-4CC7-8535-72AD15A0C5DC}" dt="2025-11-07T19:45:40.607" v="2136" actId="478"/>
          <ac:picMkLst>
            <pc:docMk/>
            <pc:sldMk cId="2103443556" sldId="281"/>
            <ac:picMk id="2" creationId="{35B0C6CD-DDEF-EA19-65AB-78A78BA848FD}"/>
          </ac:picMkLst>
        </pc:picChg>
        <pc:picChg chg="add del mod">
          <ac:chgData name="Neemias Informatica Lima" userId="b77af7bd85500281" providerId="LiveId" clId="{5D8413D4-2C8F-4CC7-8535-72AD15A0C5DC}" dt="2025-11-06T23:55:17.949" v="1449" actId="478"/>
          <ac:picMkLst>
            <pc:docMk/>
            <pc:sldMk cId="2103443556" sldId="281"/>
            <ac:picMk id="2" creationId="{57067971-4104-5706-3A13-13FE596C76BF}"/>
          </ac:picMkLst>
        </pc:picChg>
        <pc:picChg chg="add del mod">
          <ac:chgData name="Neemias Informatica Lima" userId="b77af7bd85500281" providerId="LiveId" clId="{5D8413D4-2C8F-4CC7-8535-72AD15A0C5DC}" dt="2025-11-06T00:07:39.033" v="1103" actId="478"/>
          <ac:picMkLst>
            <pc:docMk/>
            <pc:sldMk cId="2103443556" sldId="281"/>
            <ac:picMk id="3" creationId="{489B2843-F2BB-2F9C-A8B2-3BDA12A00ADE}"/>
          </ac:picMkLst>
        </pc:picChg>
        <pc:picChg chg="add del mod">
          <ac:chgData name="Neemias Informatica Lima" userId="b77af7bd85500281" providerId="LiveId" clId="{5D8413D4-2C8F-4CC7-8535-72AD15A0C5DC}" dt="2025-11-07T12:31:58.592" v="1811" actId="478"/>
          <ac:picMkLst>
            <pc:docMk/>
            <pc:sldMk cId="2103443556" sldId="281"/>
            <ac:picMk id="3" creationId="{64B59AAD-5773-B827-BE83-853CDFE3B7B0}"/>
          </ac:picMkLst>
        </pc:picChg>
        <pc:picChg chg="add del mod">
          <ac:chgData name="Neemias Informatica Lima" userId="b77af7bd85500281" providerId="LiveId" clId="{5D8413D4-2C8F-4CC7-8535-72AD15A0C5DC}" dt="2025-11-07T20:06:47.048" v="2399" actId="478"/>
          <ac:picMkLst>
            <pc:docMk/>
            <pc:sldMk cId="2103443556" sldId="281"/>
            <ac:picMk id="3" creationId="{7D6E359E-C52F-B17A-77D7-CFA35FE77D6C}"/>
          </ac:picMkLst>
        </pc:picChg>
        <pc:picChg chg="add mod">
          <ac:chgData name="Neemias Informatica Lima" userId="b77af7bd85500281" providerId="LiveId" clId="{5D8413D4-2C8F-4CC7-8535-72AD15A0C5DC}" dt="2025-11-04T22:54:39.482" v="50" actId="1076"/>
          <ac:picMkLst>
            <pc:docMk/>
            <pc:sldMk cId="2103443556" sldId="281"/>
            <ac:picMk id="4" creationId="{9D8B7CC2-06CC-7B3E-F035-DEA085DAFFB8}"/>
          </ac:picMkLst>
        </pc:picChg>
        <pc:picChg chg="add mod">
          <ac:chgData name="Neemias Informatica Lima" userId="b77af7bd85500281" providerId="LiveId" clId="{5D8413D4-2C8F-4CC7-8535-72AD15A0C5DC}" dt="2025-11-07T20:07:18.608" v="2409"/>
          <ac:picMkLst>
            <pc:docMk/>
            <pc:sldMk cId="2103443556" sldId="281"/>
            <ac:picMk id="5" creationId="{257E551B-2009-D815-E2D8-6D9634B772D3}"/>
          </ac:picMkLst>
        </pc:picChg>
        <pc:picChg chg="add mod">
          <ac:chgData name="Neemias Informatica Lima" userId="b77af7bd85500281" providerId="LiveId" clId="{5D8413D4-2C8F-4CC7-8535-72AD15A0C5DC}" dt="2025-11-07T20:07:22.240" v="2410"/>
          <ac:picMkLst>
            <pc:docMk/>
            <pc:sldMk cId="2103443556" sldId="281"/>
            <ac:picMk id="6" creationId="{39D22F06-2183-5A52-CC53-A6AD410CFFDB}"/>
          </ac:picMkLst>
        </pc:picChg>
      </pc:sldChg>
      <pc:sldChg chg="addSp delSp modSp mod">
        <pc:chgData name="Neemias Informatica Lima" userId="b77af7bd85500281" providerId="LiveId" clId="{5D8413D4-2C8F-4CC7-8535-72AD15A0C5DC}" dt="2025-11-07T20:11:25.001" v="2476" actId="34807"/>
        <pc:sldMkLst>
          <pc:docMk/>
          <pc:sldMk cId="3683219421" sldId="282"/>
        </pc:sldMkLst>
        <pc:spChg chg="add mod">
          <ac:chgData name="Neemias Informatica Lima" userId="b77af7bd85500281" providerId="LiveId" clId="{5D8413D4-2C8F-4CC7-8535-72AD15A0C5DC}" dt="2025-11-07T20:07:42.002" v="2415"/>
          <ac:spMkLst>
            <pc:docMk/>
            <pc:sldMk cId="3683219421" sldId="282"/>
            <ac:spMk id="2" creationId="{50CCF1E0-F8BC-EDE9-D410-FF9EE7DAA1B2}"/>
          </ac:spMkLst>
        </pc:spChg>
        <pc:spChg chg="add del mod">
          <ac:chgData name="Neemias Informatica Lima" userId="b77af7bd85500281" providerId="LiveId" clId="{5D8413D4-2C8F-4CC7-8535-72AD15A0C5DC}" dt="2025-11-07T19:46:09.424" v="2144" actId="478"/>
          <ac:spMkLst>
            <pc:docMk/>
            <pc:sldMk cId="3683219421" sldId="282"/>
            <ac:spMk id="2" creationId="{51FE7B4E-E484-DD4F-05A5-2CACCD0FB84D}"/>
          </ac:spMkLst>
        </pc:spChg>
        <pc:spChg chg="add del mod">
          <ac:chgData name="Neemias Informatica Lima" userId="b77af7bd85500281" providerId="LiveId" clId="{5D8413D4-2C8F-4CC7-8535-72AD15A0C5DC}" dt="2025-11-06T23:56:10.572" v="1463" actId="478"/>
          <ac:spMkLst>
            <pc:docMk/>
            <pc:sldMk cId="3683219421" sldId="282"/>
            <ac:spMk id="2" creationId="{52AF2DFE-5B5B-3640-0D73-DCD20A67ACAE}"/>
          </ac:spMkLst>
        </pc:spChg>
        <pc:spChg chg="add del mod">
          <ac:chgData name="Neemias Informatica Lima" userId="b77af7bd85500281" providerId="LiveId" clId="{5D8413D4-2C8F-4CC7-8535-72AD15A0C5DC}" dt="2025-11-07T19:46:09.424" v="2144" actId="478"/>
          <ac:spMkLst>
            <pc:docMk/>
            <pc:sldMk cId="3683219421" sldId="282"/>
            <ac:spMk id="4" creationId="{51C6D4BF-903C-33FB-18AE-15E53ECAEF21}"/>
          </ac:spMkLst>
        </pc:spChg>
        <pc:spChg chg="add mod">
          <ac:chgData name="Neemias Informatica Lima" userId="b77af7bd85500281" providerId="LiveId" clId="{5D8413D4-2C8F-4CC7-8535-72AD15A0C5DC}" dt="2025-11-07T20:07:42.002" v="2415"/>
          <ac:spMkLst>
            <pc:docMk/>
            <pc:sldMk cId="3683219421" sldId="282"/>
            <ac:spMk id="4" creationId="{D1DAE644-B98A-3083-E320-64BB8DC25DAB}"/>
          </ac:spMkLst>
        </pc:spChg>
        <pc:spChg chg="add del mod">
          <ac:chgData name="Neemias Informatica Lima" userId="b77af7bd85500281" providerId="LiveId" clId="{5D8413D4-2C8F-4CC7-8535-72AD15A0C5DC}" dt="2025-11-06T23:56:10.572" v="1463" actId="478"/>
          <ac:spMkLst>
            <pc:docMk/>
            <pc:sldMk cId="3683219421" sldId="282"/>
            <ac:spMk id="4" creationId="{DC8ED59A-63FC-95CE-81C2-3ABB449A013D}"/>
          </ac:spMkLst>
        </pc:spChg>
        <pc:spChg chg="add del mod">
          <ac:chgData name="Neemias Informatica Lima" userId="b77af7bd85500281" providerId="LiveId" clId="{5D8413D4-2C8F-4CC7-8535-72AD15A0C5DC}" dt="2025-11-07T12:34:30.512" v="1822" actId="478"/>
          <ac:spMkLst>
            <pc:docMk/>
            <pc:sldMk cId="3683219421" sldId="282"/>
            <ac:spMk id="6" creationId="{26FF249C-9CB7-572F-2EA4-5180014644F8}"/>
          </ac:spMkLst>
        </pc:spChg>
        <pc:spChg chg="add del mod">
          <ac:chgData name="Neemias Informatica Lima" userId="b77af7bd85500281" providerId="LiveId" clId="{5D8413D4-2C8F-4CC7-8535-72AD15A0C5DC}" dt="2025-11-07T20:07:41.705" v="2414" actId="478"/>
          <ac:spMkLst>
            <pc:docMk/>
            <pc:sldMk cId="3683219421" sldId="282"/>
            <ac:spMk id="6" creationId="{42A9E634-3061-8BC9-AC39-389D278C94A1}"/>
          </ac:spMkLst>
        </pc:spChg>
        <pc:spChg chg="add del mod">
          <ac:chgData name="Neemias Informatica Lima" userId="b77af7bd85500281" providerId="LiveId" clId="{5D8413D4-2C8F-4CC7-8535-72AD15A0C5DC}" dt="2025-11-06T00:08:29.113" v="1112" actId="478"/>
          <ac:spMkLst>
            <pc:docMk/>
            <pc:sldMk cId="3683219421" sldId="282"/>
            <ac:spMk id="6" creationId="{B40AAD0E-B564-C3C2-9176-53BBD153678B}"/>
          </ac:spMkLst>
        </pc:spChg>
        <pc:spChg chg="add del mod">
          <ac:chgData name="Neemias Informatica Lima" userId="b77af7bd85500281" providerId="LiveId" clId="{5D8413D4-2C8F-4CC7-8535-72AD15A0C5DC}" dt="2025-11-06T00:08:29.113" v="1112" actId="478"/>
          <ac:spMkLst>
            <pc:docMk/>
            <pc:sldMk cId="3683219421" sldId="282"/>
            <ac:spMk id="7" creationId="{24DF7E07-B304-C430-061F-47C4944FD240}"/>
          </ac:spMkLst>
        </pc:spChg>
        <pc:spChg chg="add del mod">
          <ac:chgData name="Neemias Informatica Lima" userId="b77af7bd85500281" providerId="LiveId" clId="{5D8413D4-2C8F-4CC7-8535-72AD15A0C5DC}" dt="2025-11-07T20:07:41.705" v="2414" actId="478"/>
          <ac:spMkLst>
            <pc:docMk/>
            <pc:sldMk cId="3683219421" sldId="282"/>
            <ac:spMk id="7" creationId="{C3944DA2-DC64-2ACC-69C2-723291D045BA}"/>
          </ac:spMkLst>
        </pc:spChg>
        <pc:spChg chg="add del mod">
          <ac:chgData name="Neemias Informatica Lima" userId="b77af7bd85500281" providerId="LiveId" clId="{5D8413D4-2C8F-4CC7-8535-72AD15A0C5DC}" dt="2025-11-07T12:34:30.512" v="1822" actId="478"/>
          <ac:spMkLst>
            <pc:docMk/>
            <pc:sldMk cId="3683219421" sldId="282"/>
            <ac:spMk id="7" creationId="{EEDC109B-CE8F-55B8-62AE-2BA018F8D34C}"/>
          </ac:spMkLst>
        </pc:spChg>
        <pc:spChg chg="mod">
          <ac:chgData name="Neemias Informatica Lima" userId="b77af7bd85500281" providerId="LiveId" clId="{5D8413D4-2C8F-4CC7-8535-72AD15A0C5DC}" dt="2025-11-07T20:11:25.001" v="2476" actId="34807"/>
          <ac:spMkLst>
            <pc:docMk/>
            <pc:sldMk cId="3683219421" sldId="282"/>
            <ac:spMk id="12" creationId="{00000000-0000-0000-0000-000000000000}"/>
          </ac:spMkLst>
        </pc:spChg>
        <pc:spChg chg="mod">
          <ac:chgData name="Neemias Informatica Lima" userId="b77af7bd85500281" providerId="LiveId" clId="{5D8413D4-2C8F-4CC7-8535-72AD15A0C5DC}" dt="2025-11-07T20:09:47.366" v="2443"/>
          <ac:spMkLst>
            <pc:docMk/>
            <pc:sldMk cId="3683219421" sldId="282"/>
            <ac:spMk id="14" creationId="{00000000-0000-0000-0000-000000000000}"/>
          </ac:spMkLst>
        </pc:spChg>
        <pc:picChg chg="add del mod">
          <ac:chgData name="Neemias Informatica Lima" userId="b77af7bd85500281" providerId="LiveId" clId="{5D8413D4-2C8F-4CC7-8535-72AD15A0C5DC}" dt="2025-11-07T19:46:09.424" v="2144" actId="478"/>
          <ac:picMkLst>
            <pc:docMk/>
            <pc:sldMk cId="3683219421" sldId="282"/>
            <ac:picMk id="5" creationId="{0A016C31-4C46-220F-DAEE-A0600A64B66D}"/>
          </ac:picMkLst>
        </pc:picChg>
        <pc:picChg chg="add del mod">
          <ac:chgData name="Neemias Informatica Lima" userId="b77af7bd85500281" providerId="LiveId" clId="{5D8413D4-2C8F-4CC7-8535-72AD15A0C5DC}" dt="2025-11-06T23:56:10.572" v="1463" actId="478"/>
          <ac:picMkLst>
            <pc:docMk/>
            <pc:sldMk cId="3683219421" sldId="282"/>
            <ac:picMk id="5" creationId="{92B07A58-05CF-ADF5-0760-B0630EC7929D}"/>
          </ac:picMkLst>
        </pc:picChg>
        <pc:picChg chg="add mod">
          <ac:chgData name="Neemias Informatica Lima" userId="b77af7bd85500281" providerId="LiveId" clId="{5D8413D4-2C8F-4CC7-8535-72AD15A0C5DC}" dt="2025-11-07T20:07:42.002" v="2415"/>
          <ac:picMkLst>
            <pc:docMk/>
            <pc:sldMk cId="3683219421" sldId="282"/>
            <ac:picMk id="5" creationId="{EE96BB9B-6EFF-3533-58B1-4A89F0E8AF41}"/>
          </ac:picMkLst>
        </pc:picChg>
        <pc:picChg chg="add del mod">
          <ac:chgData name="Neemias Informatica Lima" userId="b77af7bd85500281" providerId="LiveId" clId="{5D8413D4-2C8F-4CC7-8535-72AD15A0C5DC}" dt="2025-11-07T12:34:30.512" v="1822" actId="478"/>
          <ac:picMkLst>
            <pc:docMk/>
            <pc:sldMk cId="3683219421" sldId="282"/>
            <ac:picMk id="8" creationId="{6CD4BBA2-CCB6-9D2C-35DF-DD7EC554BF02}"/>
          </ac:picMkLst>
        </pc:picChg>
        <pc:picChg chg="add del mod">
          <ac:chgData name="Neemias Informatica Lima" userId="b77af7bd85500281" providerId="LiveId" clId="{5D8413D4-2C8F-4CC7-8535-72AD15A0C5DC}" dt="2025-11-07T20:07:41.705" v="2414" actId="478"/>
          <ac:picMkLst>
            <pc:docMk/>
            <pc:sldMk cId="3683219421" sldId="282"/>
            <ac:picMk id="8" creationId="{7974248D-1603-292A-A24A-6EB1912E62E4}"/>
          </ac:picMkLst>
        </pc:picChg>
        <pc:picChg chg="add del mod">
          <ac:chgData name="Neemias Informatica Lima" userId="b77af7bd85500281" providerId="LiveId" clId="{5D8413D4-2C8F-4CC7-8535-72AD15A0C5DC}" dt="2025-11-06T00:08:29.113" v="1112" actId="478"/>
          <ac:picMkLst>
            <pc:docMk/>
            <pc:sldMk cId="3683219421" sldId="282"/>
            <ac:picMk id="8" creationId="{F39105B3-45C5-F7D2-5E49-CDBA046E7466}"/>
          </ac:picMkLst>
        </pc:picChg>
        <pc:picChg chg="add mod">
          <ac:chgData name="Neemias Informatica Lima" userId="b77af7bd85500281" providerId="LiveId" clId="{5D8413D4-2C8F-4CC7-8535-72AD15A0C5DC}" dt="2025-11-04T22:56:58.647" v="81"/>
          <ac:picMkLst>
            <pc:docMk/>
            <pc:sldMk cId="3683219421" sldId="282"/>
            <ac:picMk id="9" creationId="{3C0C349D-5294-B9F2-CD50-BB7D09EED133}"/>
          </ac:picMkLst>
        </pc:picChg>
      </pc:sldChg>
      <pc:sldChg chg="addSp delSp modSp mod">
        <pc:chgData name="Neemias Informatica Lima" userId="b77af7bd85500281" providerId="LiveId" clId="{5D8413D4-2C8F-4CC7-8535-72AD15A0C5DC}" dt="2025-11-07T20:12:26.891" v="2501" actId="20577"/>
        <pc:sldMkLst>
          <pc:docMk/>
          <pc:sldMk cId="3902406419" sldId="283"/>
        </pc:sldMkLst>
        <pc:spChg chg="add del mod">
          <ac:chgData name="Neemias Informatica Lima" userId="b77af7bd85500281" providerId="LiveId" clId="{5D8413D4-2C8F-4CC7-8535-72AD15A0C5DC}" dt="2025-11-07T19:46:14.600" v="2146" actId="478"/>
          <ac:spMkLst>
            <pc:docMk/>
            <pc:sldMk cId="3902406419" sldId="283"/>
            <ac:spMk id="2" creationId="{1AC29B76-4479-F23A-24B3-81EFAE97EA39}"/>
          </ac:spMkLst>
        </pc:spChg>
        <pc:spChg chg="add mod">
          <ac:chgData name="Neemias Informatica Lima" userId="b77af7bd85500281" providerId="LiveId" clId="{5D8413D4-2C8F-4CC7-8535-72AD15A0C5DC}" dt="2025-11-07T20:07:48.959" v="2417"/>
          <ac:spMkLst>
            <pc:docMk/>
            <pc:sldMk cId="3902406419" sldId="283"/>
            <ac:spMk id="2" creationId="{9AEC37DA-6C17-662B-B224-79AA30F92981}"/>
          </ac:spMkLst>
        </pc:spChg>
        <pc:spChg chg="add del mod">
          <ac:chgData name="Neemias Informatica Lima" userId="b77af7bd85500281" providerId="LiveId" clId="{5D8413D4-2C8F-4CC7-8535-72AD15A0C5DC}" dt="2025-11-06T23:56:22.174" v="1465" actId="478"/>
          <ac:spMkLst>
            <pc:docMk/>
            <pc:sldMk cId="3902406419" sldId="283"/>
            <ac:spMk id="2" creationId="{BFCABD1B-C8F0-1B27-5965-B3015E4EE881}"/>
          </ac:spMkLst>
        </pc:spChg>
        <pc:spChg chg="add del mod">
          <ac:chgData name="Neemias Informatica Lima" userId="b77af7bd85500281" providerId="LiveId" clId="{5D8413D4-2C8F-4CC7-8535-72AD15A0C5DC}" dt="2025-11-07T19:46:14.600" v="2146" actId="478"/>
          <ac:spMkLst>
            <pc:docMk/>
            <pc:sldMk cId="3902406419" sldId="283"/>
            <ac:spMk id="3" creationId="{2268AB72-6F67-3437-9642-867FB202312B}"/>
          </ac:spMkLst>
        </pc:spChg>
        <pc:spChg chg="add del mod">
          <ac:chgData name="Neemias Informatica Lima" userId="b77af7bd85500281" providerId="LiveId" clId="{5D8413D4-2C8F-4CC7-8535-72AD15A0C5DC}" dt="2025-11-06T23:56:22.174" v="1465" actId="478"/>
          <ac:spMkLst>
            <pc:docMk/>
            <pc:sldMk cId="3902406419" sldId="283"/>
            <ac:spMk id="3" creationId="{5BCDC110-5785-9428-65A6-1AB0E5C03834}"/>
          </ac:spMkLst>
        </pc:spChg>
        <pc:spChg chg="add mod">
          <ac:chgData name="Neemias Informatica Lima" userId="b77af7bd85500281" providerId="LiveId" clId="{5D8413D4-2C8F-4CC7-8535-72AD15A0C5DC}" dt="2025-11-07T20:07:48.959" v="2417"/>
          <ac:spMkLst>
            <pc:docMk/>
            <pc:sldMk cId="3902406419" sldId="283"/>
            <ac:spMk id="3" creationId="{847279F0-57A0-988A-DEAD-B110944C8418}"/>
          </ac:spMkLst>
        </pc:spChg>
        <pc:spChg chg="add del mod">
          <ac:chgData name="Neemias Informatica Lima" userId="b77af7bd85500281" providerId="LiveId" clId="{5D8413D4-2C8F-4CC7-8535-72AD15A0C5DC}" dt="2025-11-06T00:08:37.266" v="1114" actId="478"/>
          <ac:spMkLst>
            <pc:docMk/>
            <pc:sldMk cId="3902406419" sldId="283"/>
            <ac:spMk id="5" creationId="{7A418AA3-5897-8A0A-E425-7420FB70AAFE}"/>
          </ac:spMkLst>
        </pc:spChg>
        <pc:spChg chg="add del mod">
          <ac:chgData name="Neemias Informatica Lima" userId="b77af7bd85500281" providerId="LiveId" clId="{5D8413D4-2C8F-4CC7-8535-72AD15A0C5DC}" dt="2025-11-07T20:07:48.570" v="2416" actId="478"/>
          <ac:spMkLst>
            <pc:docMk/>
            <pc:sldMk cId="3902406419" sldId="283"/>
            <ac:spMk id="5" creationId="{8377CE2F-1FE3-FE52-8387-B871EEEB467B}"/>
          </ac:spMkLst>
        </pc:spChg>
        <pc:spChg chg="add del mod">
          <ac:chgData name="Neemias Informatica Lima" userId="b77af7bd85500281" providerId="LiveId" clId="{5D8413D4-2C8F-4CC7-8535-72AD15A0C5DC}" dt="2025-11-07T12:34:37.824" v="1824" actId="478"/>
          <ac:spMkLst>
            <pc:docMk/>
            <pc:sldMk cId="3902406419" sldId="283"/>
            <ac:spMk id="5" creationId="{F1C2F631-FA40-8921-4B64-7773A5E9B854}"/>
          </ac:spMkLst>
        </pc:spChg>
        <pc:spChg chg="add del mod">
          <ac:chgData name="Neemias Informatica Lima" userId="b77af7bd85500281" providerId="LiveId" clId="{5D8413D4-2C8F-4CC7-8535-72AD15A0C5DC}" dt="2025-11-07T20:07:48.570" v="2416" actId="478"/>
          <ac:spMkLst>
            <pc:docMk/>
            <pc:sldMk cId="3902406419" sldId="283"/>
            <ac:spMk id="6" creationId="{401B6480-CF26-9DD8-82A4-AF78E28AE8B3}"/>
          </ac:spMkLst>
        </pc:spChg>
        <pc:spChg chg="add del mod">
          <ac:chgData name="Neemias Informatica Lima" userId="b77af7bd85500281" providerId="LiveId" clId="{5D8413D4-2C8F-4CC7-8535-72AD15A0C5DC}" dt="2025-11-07T12:34:37.824" v="1824" actId="478"/>
          <ac:spMkLst>
            <pc:docMk/>
            <pc:sldMk cId="3902406419" sldId="283"/>
            <ac:spMk id="6" creationId="{591B3147-F270-B5A4-4AA5-86029E50F8D6}"/>
          </ac:spMkLst>
        </pc:spChg>
        <pc:spChg chg="add del mod">
          <ac:chgData name="Neemias Informatica Lima" userId="b77af7bd85500281" providerId="LiveId" clId="{5D8413D4-2C8F-4CC7-8535-72AD15A0C5DC}" dt="2025-11-06T00:08:37.266" v="1114" actId="478"/>
          <ac:spMkLst>
            <pc:docMk/>
            <pc:sldMk cId="3902406419" sldId="283"/>
            <ac:spMk id="6" creationId="{91780C82-ECF2-B018-1A3A-0D0ED49D948C}"/>
          </ac:spMkLst>
        </pc:spChg>
        <pc:spChg chg="mod">
          <ac:chgData name="Neemias Informatica Lima" userId="b77af7bd85500281" providerId="LiveId" clId="{5D8413D4-2C8F-4CC7-8535-72AD15A0C5DC}" dt="2025-11-07T20:11:41.015" v="2478"/>
          <ac:spMkLst>
            <pc:docMk/>
            <pc:sldMk cId="3902406419" sldId="283"/>
            <ac:spMk id="14" creationId="{00000000-0000-0000-0000-000000000000}"/>
          </ac:spMkLst>
        </pc:spChg>
        <pc:spChg chg="mod">
          <ac:chgData name="Neemias Informatica Lima" userId="b77af7bd85500281" providerId="LiveId" clId="{5D8413D4-2C8F-4CC7-8535-72AD15A0C5DC}" dt="2025-11-07T20:12:26.891" v="2501" actId="20577"/>
          <ac:spMkLst>
            <pc:docMk/>
            <pc:sldMk cId="3902406419" sldId="283"/>
            <ac:spMk id="15" creationId="{D5C09FDA-172B-4732-BD2E-A9BBEF8B191B}"/>
          </ac:spMkLst>
        </pc:spChg>
        <pc:picChg chg="add del mod">
          <ac:chgData name="Neemias Informatica Lima" userId="b77af7bd85500281" providerId="LiveId" clId="{5D8413D4-2C8F-4CC7-8535-72AD15A0C5DC}" dt="2025-11-07T19:46:14.600" v="2146" actId="478"/>
          <ac:picMkLst>
            <pc:docMk/>
            <pc:sldMk cId="3902406419" sldId="283"/>
            <ac:picMk id="4" creationId="{304FF3B7-D5D2-C417-B882-C9545FC5F1ED}"/>
          </ac:picMkLst>
        </pc:picChg>
        <pc:picChg chg="add mod">
          <ac:chgData name="Neemias Informatica Lima" userId="b77af7bd85500281" providerId="LiveId" clId="{5D8413D4-2C8F-4CC7-8535-72AD15A0C5DC}" dt="2025-11-07T20:07:48.959" v="2417"/>
          <ac:picMkLst>
            <pc:docMk/>
            <pc:sldMk cId="3902406419" sldId="283"/>
            <ac:picMk id="4" creationId="{F8DCD0D0-0EC9-2D9D-9FA0-157C5B087F50}"/>
          </ac:picMkLst>
        </pc:picChg>
        <pc:picChg chg="add del mod">
          <ac:chgData name="Neemias Informatica Lima" userId="b77af7bd85500281" providerId="LiveId" clId="{5D8413D4-2C8F-4CC7-8535-72AD15A0C5DC}" dt="2025-11-06T23:56:22.174" v="1465" actId="478"/>
          <ac:picMkLst>
            <pc:docMk/>
            <pc:sldMk cId="3902406419" sldId="283"/>
            <ac:picMk id="4" creationId="{FD49A918-77A9-8830-3754-A05402DF1853}"/>
          </ac:picMkLst>
        </pc:picChg>
        <pc:picChg chg="add del mod">
          <ac:chgData name="Neemias Informatica Lima" userId="b77af7bd85500281" providerId="LiveId" clId="{5D8413D4-2C8F-4CC7-8535-72AD15A0C5DC}" dt="2025-11-07T20:07:48.570" v="2416" actId="478"/>
          <ac:picMkLst>
            <pc:docMk/>
            <pc:sldMk cId="3902406419" sldId="283"/>
            <ac:picMk id="7" creationId="{3BCD4C36-F801-4F83-5BE0-587D840F135D}"/>
          </ac:picMkLst>
        </pc:picChg>
        <pc:picChg chg="add del mod">
          <ac:chgData name="Neemias Informatica Lima" userId="b77af7bd85500281" providerId="LiveId" clId="{5D8413D4-2C8F-4CC7-8535-72AD15A0C5DC}" dt="2025-11-07T12:34:37.824" v="1824" actId="478"/>
          <ac:picMkLst>
            <pc:docMk/>
            <pc:sldMk cId="3902406419" sldId="283"/>
            <ac:picMk id="7" creationId="{667A682E-07E6-A2E2-E1B2-EF354766BBDD}"/>
          </ac:picMkLst>
        </pc:picChg>
        <pc:picChg chg="add del mod">
          <ac:chgData name="Neemias Informatica Lima" userId="b77af7bd85500281" providerId="LiveId" clId="{5D8413D4-2C8F-4CC7-8535-72AD15A0C5DC}" dt="2025-11-06T00:08:37.266" v="1114" actId="478"/>
          <ac:picMkLst>
            <pc:docMk/>
            <pc:sldMk cId="3902406419" sldId="283"/>
            <ac:picMk id="7" creationId="{E0ED5C2E-A516-D801-BE94-8A0A97A3C840}"/>
          </ac:picMkLst>
        </pc:picChg>
        <pc:picChg chg="add mod">
          <ac:chgData name="Neemias Informatica Lima" userId="b77af7bd85500281" providerId="LiveId" clId="{5D8413D4-2C8F-4CC7-8535-72AD15A0C5DC}" dt="2025-11-04T22:57:08.225" v="83"/>
          <ac:picMkLst>
            <pc:docMk/>
            <pc:sldMk cId="3902406419" sldId="283"/>
            <ac:picMk id="8" creationId="{916F47E9-0573-8EAF-7B29-3EFCDE0DE04B}"/>
          </ac:picMkLst>
        </pc:picChg>
      </pc:sldChg>
      <pc:sldChg chg="addSp delSp modSp mod">
        <pc:chgData name="Neemias Informatica Lima" userId="b77af7bd85500281" providerId="LiveId" clId="{5D8413D4-2C8F-4CC7-8535-72AD15A0C5DC}" dt="2025-11-07T20:15:35.885" v="2535" actId="6549"/>
        <pc:sldMkLst>
          <pc:docMk/>
          <pc:sldMk cId="2424059023" sldId="284"/>
        </pc:sldMkLst>
        <pc:spChg chg="add del mod">
          <ac:chgData name="Neemias Informatica Lima" userId="b77af7bd85500281" providerId="LiveId" clId="{5D8413D4-2C8F-4CC7-8535-72AD15A0C5DC}" dt="2025-11-06T23:56:45.949" v="1469" actId="478"/>
          <ac:spMkLst>
            <pc:docMk/>
            <pc:sldMk cId="2424059023" sldId="284"/>
            <ac:spMk id="2" creationId="{0F5ECD9E-6729-EEF7-FA6C-876DCD912476}"/>
          </ac:spMkLst>
        </pc:spChg>
        <pc:spChg chg="add del mod">
          <ac:chgData name="Neemias Informatica Lima" userId="b77af7bd85500281" providerId="LiveId" clId="{5D8413D4-2C8F-4CC7-8535-72AD15A0C5DC}" dt="2025-11-07T19:46:55.288" v="2148" actId="478"/>
          <ac:spMkLst>
            <pc:docMk/>
            <pc:sldMk cId="2424059023" sldId="284"/>
            <ac:spMk id="2" creationId="{2D82D2F6-844D-322C-1C67-6D39100A607A}"/>
          </ac:spMkLst>
        </pc:spChg>
        <pc:spChg chg="add mod">
          <ac:chgData name="Neemias Informatica Lima" userId="b77af7bd85500281" providerId="LiveId" clId="{5D8413D4-2C8F-4CC7-8535-72AD15A0C5DC}" dt="2025-11-07T20:08:09.431" v="2421"/>
          <ac:spMkLst>
            <pc:docMk/>
            <pc:sldMk cId="2424059023" sldId="284"/>
            <ac:spMk id="2" creationId="{D95C08DD-7C9C-0E8E-D917-CC45F4DCB80B}"/>
          </ac:spMkLst>
        </pc:spChg>
        <pc:spChg chg="add del mod">
          <ac:chgData name="Neemias Informatica Lima" userId="b77af7bd85500281" providerId="LiveId" clId="{5D8413D4-2C8F-4CC7-8535-72AD15A0C5DC}" dt="2025-11-07T19:46:55.288" v="2148" actId="478"/>
          <ac:spMkLst>
            <pc:docMk/>
            <pc:sldMk cId="2424059023" sldId="284"/>
            <ac:spMk id="3" creationId="{04D2196D-818E-E8A7-82C5-D3F21AA9955B}"/>
          </ac:spMkLst>
        </pc:spChg>
        <pc:spChg chg="add mod">
          <ac:chgData name="Neemias Informatica Lima" userId="b77af7bd85500281" providerId="LiveId" clId="{5D8413D4-2C8F-4CC7-8535-72AD15A0C5DC}" dt="2025-11-07T20:08:09.431" v="2421"/>
          <ac:spMkLst>
            <pc:docMk/>
            <pc:sldMk cId="2424059023" sldId="284"/>
            <ac:spMk id="3" creationId="{56EF9451-B5A8-4B28-1CE5-37FD68176843}"/>
          </ac:spMkLst>
        </pc:spChg>
        <pc:spChg chg="add del mod">
          <ac:chgData name="Neemias Informatica Lima" userId="b77af7bd85500281" providerId="LiveId" clId="{5D8413D4-2C8F-4CC7-8535-72AD15A0C5DC}" dt="2025-11-06T23:56:45.949" v="1469" actId="478"/>
          <ac:spMkLst>
            <pc:docMk/>
            <pc:sldMk cId="2424059023" sldId="284"/>
            <ac:spMk id="3" creationId="{ECF66BB7-D77D-1324-F256-FCA8BEA3A680}"/>
          </ac:spMkLst>
        </pc:spChg>
        <pc:spChg chg="add del mod">
          <ac:chgData name="Neemias Informatica Lima" userId="b77af7bd85500281" providerId="LiveId" clId="{5D8413D4-2C8F-4CC7-8535-72AD15A0C5DC}" dt="2025-11-07T12:34:49.704" v="1828" actId="478"/>
          <ac:spMkLst>
            <pc:docMk/>
            <pc:sldMk cId="2424059023" sldId="284"/>
            <ac:spMk id="5" creationId="{915C8FCE-2D3E-43D6-249D-FAEBF1BE7A33}"/>
          </ac:spMkLst>
        </pc:spChg>
        <pc:spChg chg="add del mod">
          <ac:chgData name="Neemias Informatica Lima" userId="b77af7bd85500281" providerId="LiveId" clId="{5D8413D4-2C8F-4CC7-8535-72AD15A0C5DC}" dt="2025-11-06T00:08:55.922" v="1118" actId="478"/>
          <ac:spMkLst>
            <pc:docMk/>
            <pc:sldMk cId="2424059023" sldId="284"/>
            <ac:spMk id="5" creationId="{95137B8C-0C5B-0C34-4147-F0222E44EA97}"/>
          </ac:spMkLst>
        </pc:spChg>
        <pc:spChg chg="add del mod">
          <ac:chgData name="Neemias Informatica Lima" userId="b77af7bd85500281" providerId="LiveId" clId="{5D8413D4-2C8F-4CC7-8535-72AD15A0C5DC}" dt="2025-11-07T20:08:09.025" v="2420" actId="478"/>
          <ac:spMkLst>
            <pc:docMk/>
            <pc:sldMk cId="2424059023" sldId="284"/>
            <ac:spMk id="5" creationId="{FF0652FF-11DF-D145-AB4C-8C7B3AB83036}"/>
          </ac:spMkLst>
        </pc:spChg>
        <pc:spChg chg="add del mod">
          <ac:chgData name="Neemias Informatica Lima" userId="b77af7bd85500281" providerId="LiveId" clId="{5D8413D4-2C8F-4CC7-8535-72AD15A0C5DC}" dt="2025-11-07T12:34:49.704" v="1828" actId="478"/>
          <ac:spMkLst>
            <pc:docMk/>
            <pc:sldMk cId="2424059023" sldId="284"/>
            <ac:spMk id="6" creationId="{08B8C0CC-B4F3-7E12-F526-CFE1488EB401}"/>
          </ac:spMkLst>
        </pc:spChg>
        <pc:spChg chg="add del mod">
          <ac:chgData name="Neemias Informatica Lima" userId="b77af7bd85500281" providerId="LiveId" clId="{5D8413D4-2C8F-4CC7-8535-72AD15A0C5DC}" dt="2025-11-06T00:08:55.922" v="1118" actId="478"/>
          <ac:spMkLst>
            <pc:docMk/>
            <pc:sldMk cId="2424059023" sldId="284"/>
            <ac:spMk id="6" creationId="{2F3CDD9D-63A2-1F24-2C3F-14D546328DA2}"/>
          </ac:spMkLst>
        </pc:spChg>
        <pc:spChg chg="add del mod">
          <ac:chgData name="Neemias Informatica Lima" userId="b77af7bd85500281" providerId="LiveId" clId="{5D8413D4-2C8F-4CC7-8535-72AD15A0C5DC}" dt="2025-11-07T20:08:09.025" v="2420" actId="478"/>
          <ac:spMkLst>
            <pc:docMk/>
            <pc:sldMk cId="2424059023" sldId="284"/>
            <ac:spMk id="6" creationId="{F473EC0C-8DDB-9A46-28D1-4E76B32FC5AA}"/>
          </ac:spMkLst>
        </pc:spChg>
        <pc:spChg chg="mod">
          <ac:chgData name="Neemias Informatica Lima" userId="b77af7bd85500281" providerId="LiveId" clId="{5D8413D4-2C8F-4CC7-8535-72AD15A0C5DC}" dt="2025-11-07T20:14:41.468" v="2516"/>
          <ac:spMkLst>
            <pc:docMk/>
            <pc:sldMk cId="2424059023" sldId="284"/>
            <ac:spMk id="14" creationId="{00000000-0000-0000-0000-000000000000}"/>
          </ac:spMkLst>
        </pc:spChg>
        <pc:spChg chg="mod">
          <ac:chgData name="Neemias Informatica Lima" userId="b77af7bd85500281" providerId="LiveId" clId="{5D8413D4-2C8F-4CC7-8535-72AD15A0C5DC}" dt="2025-11-07T20:15:35.885" v="2535" actId="6549"/>
          <ac:spMkLst>
            <pc:docMk/>
            <pc:sldMk cId="2424059023" sldId="284"/>
            <ac:spMk id="15" creationId="{C3A1BEFC-B9B8-4142-B09F-1F5B330F4265}"/>
          </ac:spMkLst>
        </pc:spChg>
        <pc:picChg chg="add del mod">
          <ac:chgData name="Neemias Informatica Lima" userId="b77af7bd85500281" providerId="LiveId" clId="{5D8413D4-2C8F-4CC7-8535-72AD15A0C5DC}" dt="2025-11-07T19:46:55.288" v="2148" actId="478"/>
          <ac:picMkLst>
            <pc:docMk/>
            <pc:sldMk cId="2424059023" sldId="284"/>
            <ac:picMk id="4" creationId="{26C11E25-40F9-FB85-1106-CD384AA8A41C}"/>
          </ac:picMkLst>
        </pc:picChg>
        <pc:picChg chg="add del mod">
          <ac:chgData name="Neemias Informatica Lima" userId="b77af7bd85500281" providerId="LiveId" clId="{5D8413D4-2C8F-4CC7-8535-72AD15A0C5DC}" dt="2025-11-06T23:56:45.949" v="1469" actId="478"/>
          <ac:picMkLst>
            <pc:docMk/>
            <pc:sldMk cId="2424059023" sldId="284"/>
            <ac:picMk id="4" creationId="{72532705-F43C-7604-1977-BA0C041DB15A}"/>
          </ac:picMkLst>
        </pc:picChg>
        <pc:picChg chg="add mod">
          <ac:chgData name="Neemias Informatica Lima" userId="b77af7bd85500281" providerId="LiveId" clId="{5D8413D4-2C8F-4CC7-8535-72AD15A0C5DC}" dt="2025-11-07T20:08:09.431" v="2421"/>
          <ac:picMkLst>
            <pc:docMk/>
            <pc:sldMk cId="2424059023" sldId="284"/>
            <ac:picMk id="4" creationId="{B3AABCF8-FDED-9A0E-A4D2-525473C40C5F}"/>
          </ac:picMkLst>
        </pc:picChg>
        <pc:picChg chg="add del mod">
          <ac:chgData name="Neemias Informatica Lima" userId="b77af7bd85500281" providerId="LiveId" clId="{5D8413D4-2C8F-4CC7-8535-72AD15A0C5DC}" dt="2025-11-07T12:34:49.704" v="1828" actId="478"/>
          <ac:picMkLst>
            <pc:docMk/>
            <pc:sldMk cId="2424059023" sldId="284"/>
            <ac:picMk id="7" creationId="{001F7B30-F2CC-CAF1-05F5-07858EDB5C11}"/>
          </ac:picMkLst>
        </pc:picChg>
        <pc:picChg chg="add del mod">
          <ac:chgData name="Neemias Informatica Lima" userId="b77af7bd85500281" providerId="LiveId" clId="{5D8413D4-2C8F-4CC7-8535-72AD15A0C5DC}" dt="2025-11-06T00:08:55.922" v="1118" actId="478"/>
          <ac:picMkLst>
            <pc:docMk/>
            <pc:sldMk cId="2424059023" sldId="284"/>
            <ac:picMk id="7" creationId="{2091FD76-C4AE-ADBE-649F-0805E7E533B5}"/>
          </ac:picMkLst>
        </pc:picChg>
        <pc:picChg chg="add del mod">
          <ac:chgData name="Neemias Informatica Lima" userId="b77af7bd85500281" providerId="LiveId" clId="{5D8413D4-2C8F-4CC7-8535-72AD15A0C5DC}" dt="2025-11-07T20:08:09.025" v="2420" actId="478"/>
          <ac:picMkLst>
            <pc:docMk/>
            <pc:sldMk cId="2424059023" sldId="284"/>
            <ac:picMk id="7" creationId="{78B2297B-735A-CBF5-B38B-8D8A23E76AA1}"/>
          </ac:picMkLst>
        </pc:picChg>
        <pc:picChg chg="add mod">
          <ac:chgData name="Neemias Informatica Lima" userId="b77af7bd85500281" providerId="LiveId" clId="{5D8413D4-2C8F-4CC7-8535-72AD15A0C5DC}" dt="2025-11-04T22:57:23.950" v="87"/>
          <ac:picMkLst>
            <pc:docMk/>
            <pc:sldMk cId="2424059023" sldId="284"/>
            <ac:picMk id="8" creationId="{9E1862E1-186B-285F-7FBE-360465B85441}"/>
          </ac:picMkLst>
        </pc:picChg>
      </pc:sldChg>
      <pc:sldChg chg="addSp delSp modSp mod">
        <pc:chgData name="Neemias Informatica Lima" userId="b77af7bd85500281" providerId="LiveId" clId="{5D8413D4-2C8F-4CC7-8535-72AD15A0C5DC}" dt="2025-11-07T20:17:24.771" v="2568" actId="20577"/>
        <pc:sldMkLst>
          <pc:docMk/>
          <pc:sldMk cId="2241968852" sldId="285"/>
        </pc:sldMkLst>
        <pc:spChg chg="add mod">
          <ac:chgData name="Neemias Informatica Lima" userId="b77af7bd85500281" providerId="LiveId" clId="{5D8413D4-2C8F-4CC7-8535-72AD15A0C5DC}" dt="2025-11-07T20:08:22.630" v="2425"/>
          <ac:spMkLst>
            <pc:docMk/>
            <pc:sldMk cId="2241968852" sldId="285"/>
            <ac:spMk id="2" creationId="{866BB8DF-6E1C-ACD4-9270-5D5916A201F7}"/>
          </ac:spMkLst>
        </pc:spChg>
        <pc:spChg chg="add del mod">
          <ac:chgData name="Neemias Informatica Lima" userId="b77af7bd85500281" providerId="LiveId" clId="{5D8413D4-2C8F-4CC7-8535-72AD15A0C5DC}" dt="2025-11-06T23:57:09.565" v="1473" actId="478"/>
          <ac:spMkLst>
            <pc:docMk/>
            <pc:sldMk cId="2241968852" sldId="285"/>
            <ac:spMk id="2" creationId="{8E31924F-9E9C-985D-6BD3-6ED454BF9806}"/>
          </ac:spMkLst>
        </pc:spChg>
        <pc:spChg chg="add del mod">
          <ac:chgData name="Neemias Informatica Lima" userId="b77af7bd85500281" providerId="LiveId" clId="{5D8413D4-2C8F-4CC7-8535-72AD15A0C5DC}" dt="2025-11-07T19:47:14.457" v="2152" actId="478"/>
          <ac:spMkLst>
            <pc:docMk/>
            <pc:sldMk cId="2241968852" sldId="285"/>
            <ac:spMk id="2" creationId="{E65A2162-DFE0-C620-DAC8-D2C87B85B8D0}"/>
          </ac:spMkLst>
        </pc:spChg>
        <pc:spChg chg="add del mod">
          <ac:chgData name="Neemias Informatica Lima" userId="b77af7bd85500281" providerId="LiveId" clId="{5D8413D4-2C8F-4CC7-8535-72AD15A0C5DC}" dt="2025-11-06T23:57:09.565" v="1473" actId="478"/>
          <ac:spMkLst>
            <pc:docMk/>
            <pc:sldMk cId="2241968852" sldId="285"/>
            <ac:spMk id="3" creationId="{04132429-7F51-4887-5726-12C82AF7C5FE}"/>
          </ac:spMkLst>
        </pc:spChg>
        <pc:spChg chg="add mod">
          <ac:chgData name="Neemias Informatica Lima" userId="b77af7bd85500281" providerId="LiveId" clId="{5D8413D4-2C8F-4CC7-8535-72AD15A0C5DC}" dt="2025-11-07T20:08:22.630" v="2425"/>
          <ac:spMkLst>
            <pc:docMk/>
            <pc:sldMk cId="2241968852" sldId="285"/>
            <ac:spMk id="3" creationId="{6581E9E0-52E5-110C-4A85-74F37E0FD980}"/>
          </ac:spMkLst>
        </pc:spChg>
        <pc:spChg chg="add del mod">
          <ac:chgData name="Neemias Informatica Lima" userId="b77af7bd85500281" providerId="LiveId" clId="{5D8413D4-2C8F-4CC7-8535-72AD15A0C5DC}" dt="2025-11-07T19:47:14.457" v="2152" actId="478"/>
          <ac:spMkLst>
            <pc:docMk/>
            <pc:sldMk cId="2241968852" sldId="285"/>
            <ac:spMk id="3" creationId="{9F847D01-A797-5C10-E685-B248E41F87B9}"/>
          </ac:spMkLst>
        </pc:spChg>
        <pc:spChg chg="add del mod">
          <ac:chgData name="Neemias Informatica Lima" userId="b77af7bd85500281" providerId="LiveId" clId="{5D8413D4-2C8F-4CC7-8535-72AD15A0C5DC}" dt="2025-11-06T00:09:15.233" v="1122" actId="478"/>
          <ac:spMkLst>
            <pc:docMk/>
            <pc:sldMk cId="2241968852" sldId="285"/>
            <ac:spMk id="5" creationId="{039C540D-25D6-489C-C06A-9F04A7E8706B}"/>
          </ac:spMkLst>
        </pc:spChg>
        <pc:spChg chg="add del mod">
          <ac:chgData name="Neemias Informatica Lima" userId="b77af7bd85500281" providerId="LiveId" clId="{5D8413D4-2C8F-4CC7-8535-72AD15A0C5DC}" dt="2025-11-07T20:08:22.193" v="2424" actId="478"/>
          <ac:spMkLst>
            <pc:docMk/>
            <pc:sldMk cId="2241968852" sldId="285"/>
            <ac:spMk id="5" creationId="{0423BF21-BB77-29BA-324E-57AADCF85145}"/>
          </ac:spMkLst>
        </pc:spChg>
        <pc:spChg chg="add del mod">
          <ac:chgData name="Neemias Informatica Lima" userId="b77af7bd85500281" providerId="LiveId" clId="{5D8413D4-2C8F-4CC7-8535-72AD15A0C5DC}" dt="2025-11-07T12:35:01.920" v="1832" actId="478"/>
          <ac:spMkLst>
            <pc:docMk/>
            <pc:sldMk cId="2241968852" sldId="285"/>
            <ac:spMk id="5" creationId="{B6BFE334-BB11-80EA-C308-9A47842CC62B}"/>
          </ac:spMkLst>
        </pc:spChg>
        <pc:spChg chg="add del mod">
          <ac:chgData name="Neemias Informatica Lima" userId="b77af7bd85500281" providerId="LiveId" clId="{5D8413D4-2C8F-4CC7-8535-72AD15A0C5DC}" dt="2025-11-06T00:09:15.233" v="1122" actId="478"/>
          <ac:spMkLst>
            <pc:docMk/>
            <pc:sldMk cId="2241968852" sldId="285"/>
            <ac:spMk id="6" creationId="{15206CD5-2DA1-EE5E-DA10-6F17C4F069D3}"/>
          </ac:spMkLst>
        </pc:spChg>
        <pc:spChg chg="add del mod">
          <ac:chgData name="Neemias Informatica Lima" userId="b77af7bd85500281" providerId="LiveId" clId="{5D8413D4-2C8F-4CC7-8535-72AD15A0C5DC}" dt="2025-11-07T12:35:01.920" v="1832" actId="478"/>
          <ac:spMkLst>
            <pc:docMk/>
            <pc:sldMk cId="2241968852" sldId="285"/>
            <ac:spMk id="6" creationId="{3656D557-C925-1E0F-8593-375FD595EAC3}"/>
          </ac:spMkLst>
        </pc:spChg>
        <pc:spChg chg="add del mod">
          <ac:chgData name="Neemias Informatica Lima" userId="b77af7bd85500281" providerId="LiveId" clId="{5D8413D4-2C8F-4CC7-8535-72AD15A0C5DC}" dt="2025-11-07T20:08:22.193" v="2424" actId="478"/>
          <ac:spMkLst>
            <pc:docMk/>
            <pc:sldMk cId="2241968852" sldId="285"/>
            <ac:spMk id="6" creationId="{589330AB-8C38-795D-6264-818D94E4F2BD}"/>
          </ac:spMkLst>
        </pc:spChg>
        <pc:spChg chg="mod">
          <ac:chgData name="Neemias Informatica Lima" userId="b77af7bd85500281" providerId="LiveId" clId="{5D8413D4-2C8F-4CC7-8535-72AD15A0C5DC}" dt="2025-11-07T20:16:35.324" v="2544"/>
          <ac:spMkLst>
            <pc:docMk/>
            <pc:sldMk cId="2241968852" sldId="285"/>
            <ac:spMk id="14" creationId="{00000000-0000-0000-0000-000000000000}"/>
          </ac:spMkLst>
        </pc:spChg>
        <pc:spChg chg="mod">
          <ac:chgData name="Neemias Informatica Lima" userId="b77af7bd85500281" providerId="LiveId" clId="{5D8413D4-2C8F-4CC7-8535-72AD15A0C5DC}" dt="2025-11-07T20:17:24.771" v="2568" actId="20577"/>
          <ac:spMkLst>
            <pc:docMk/>
            <pc:sldMk cId="2241968852" sldId="285"/>
            <ac:spMk id="15" creationId="{0F091E13-8EAD-4FFB-9473-BC74E5ABDC64}"/>
          </ac:spMkLst>
        </pc:spChg>
        <pc:picChg chg="add del mod">
          <ac:chgData name="Neemias Informatica Lima" userId="b77af7bd85500281" providerId="LiveId" clId="{5D8413D4-2C8F-4CC7-8535-72AD15A0C5DC}" dt="2025-11-06T23:57:09.565" v="1473" actId="478"/>
          <ac:picMkLst>
            <pc:docMk/>
            <pc:sldMk cId="2241968852" sldId="285"/>
            <ac:picMk id="4" creationId="{28FE6657-3839-7132-BB43-A510C6BB6869}"/>
          </ac:picMkLst>
        </pc:picChg>
        <pc:picChg chg="add mod">
          <ac:chgData name="Neemias Informatica Lima" userId="b77af7bd85500281" providerId="LiveId" clId="{5D8413D4-2C8F-4CC7-8535-72AD15A0C5DC}" dt="2025-11-07T20:08:22.630" v="2425"/>
          <ac:picMkLst>
            <pc:docMk/>
            <pc:sldMk cId="2241968852" sldId="285"/>
            <ac:picMk id="4" creationId="{3A2312DA-3056-6EE4-E6AB-E62937F2CCDE}"/>
          </ac:picMkLst>
        </pc:picChg>
        <pc:picChg chg="add del mod">
          <ac:chgData name="Neemias Informatica Lima" userId="b77af7bd85500281" providerId="LiveId" clId="{5D8413D4-2C8F-4CC7-8535-72AD15A0C5DC}" dt="2025-11-07T19:47:14.457" v="2152" actId="478"/>
          <ac:picMkLst>
            <pc:docMk/>
            <pc:sldMk cId="2241968852" sldId="285"/>
            <ac:picMk id="4" creationId="{9BDB6657-301D-B82C-7C00-B5ABD0D2F85D}"/>
          </ac:picMkLst>
        </pc:picChg>
        <pc:picChg chg="add del mod">
          <ac:chgData name="Neemias Informatica Lima" userId="b77af7bd85500281" providerId="LiveId" clId="{5D8413D4-2C8F-4CC7-8535-72AD15A0C5DC}" dt="2025-11-07T12:35:01.920" v="1832" actId="478"/>
          <ac:picMkLst>
            <pc:docMk/>
            <pc:sldMk cId="2241968852" sldId="285"/>
            <ac:picMk id="7" creationId="{0F38010E-664A-83D3-9D2B-E64E53A1A0B1}"/>
          </ac:picMkLst>
        </pc:picChg>
        <pc:picChg chg="add del mod">
          <ac:chgData name="Neemias Informatica Lima" userId="b77af7bd85500281" providerId="LiveId" clId="{5D8413D4-2C8F-4CC7-8535-72AD15A0C5DC}" dt="2025-11-07T20:08:22.193" v="2424" actId="478"/>
          <ac:picMkLst>
            <pc:docMk/>
            <pc:sldMk cId="2241968852" sldId="285"/>
            <ac:picMk id="7" creationId="{6D8B5077-C187-3DC1-A259-2DAD9E55FDE2}"/>
          </ac:picMkLst>
        </pc:picChg>
        <pc:picChg chg="add del mod">
          <ac:chgData name="Neemias Informatica Lima" userId="b77af7bd85500281" providerId="LiveId" clId="{5D8413D4-2C8F-4CC7-8535-72AD15A0C5DC}" dt="2025-11-06T00:09:15.233" v="1122" actId="478"/>
          <ac:picMkLst>
            <pc:docMk/>
            <pc:sldMk cId="2241968852" sldId="285"/>
            <ac:picMk id="7" creationId="{BF0F3B2E-F9F3-61EC-3338-91B981D1F406}"/>
          </ac:picMkLst>
        </pc:picChg>
        <pc:picChg chg="add mod">
          <ac:chgData name="Neemias Informatica Lima" userId="b77af7bd85500281" providerId="LiveId" clId="{5D8413D4-2C8F-4CC7-8535-72AD15A0C5DC}" dt="2025-11-04T22:57:54.255" v="91"/>
          <ac:picMkLst>
            <pc:docMk/>
            <pc:sldMk cId="2241968852" sldId="285"/>
            <ac:picMk id="8" creationId="{54E6CBF6-7207-C27E-C0B9-B0FDF2E5786C}"/>
          </ac:picMkLst>
        </pc:picChg>
      </pc:sldChg>
      <pc:sldChg chg="addSp delSp modSp mod">
        <pc:chgData name="Neemias Informatica Lima" userId="b77af7bd85500281" providerId="LiveId" clId="{5D8413D4-2C8F-4CC7-8535-72AD15A0C5DC}" dt="2025-11-07T20:19:04.068" v="2584" actId="6549"/>
        <pc:sldMkLst>
          <pc:docMk/>
          <pc:sldMk cId="1959249856" sldId="286"/>
        </pc:sldMkLst>
        <pc:spChg chg="add del mod">
          <ac:chgData name="Neemias Informatica Lima" userId="b77af7bd85500281" providerId="LiveId" clId="{5D8413D4-2C8F-4CC7-8535-72AD15A0C5DC}" dt="2025-11-07T19:47:25.664" v="2156" actId="478"/>
          <ac:spMkLst>
            <pc:docMk/>
            <pc:sldMk cId="1959249856" sldId="286"/>
            <ac:spMk id="2" creationId="{4089C799-7ADF-E8A0-8F9D-367789DCEA9F}"/>
          </ac:spMkLst>
        </pc:spChg>
        <pc:spChg chg="add del mod">
          <ac:chgData name="Neemias Informatica Lima" userId="b77af7bd85500281" providerId="LiveId" clId="{5D8413D4-2C8F-4CC7-8535-72AD15A0C5DC}" dt="2025-11-06T23:57:23.734" v="1477" actId="478"/>
          <ac:spMkLst>
            <pc:docMk/>
            <pc:sldMk cId="1959249856" sldId="286"/>
            <ac:spMk id="2" creationId="{681AFFA0-242F-285A-AB22-F30932FCE096}"/>
          </ac:spMkLst>
        </pc:spChg>
        <pc:spChg chg="add mod">
          <ac:chgData name="Neemias Informatica Lima" userId="b77af7bd85500281" providerId="LiveId" clId="{5D8413D4-2C8F-4CC7-8535-72AD15A0C5DC}" dt="2025-11-07T20:08:35.586" v="2429"/>
          <ac:spMkLst>
            <pc:docMk/>
            <pc:sldMk cId="1959249856" sldId="286"/>
            <ac:spMk id="2" creationId="{A3067660-74B1-3B5A-6F6C-8FA66979B82E}"/>
          </ac:spMkLst>
        </pc:spChg>
        <pc:spChg chg="add del mod">
          <ac:chgData name="Neemias Informatica Lima" userId="b77af7bd85500281" providerId="LiveId" clId="{5D8413D4-2C8F-4CC7-8535-72AD15A0C5DC}" dt="2025-11-07T19:47:25.664" v="2156" actId="478"/>
          <ac:spMkLst>
            <pc:docMk/>
            <pc:sldMk cId="1959249856" sldId="286"/>
            <ac:spMk id="3" creationId="{446C9122-717E-FA3C-2B8C-6CF0CF2AEA65}"/>
          </ac:spMkLst>
        </pc:spChg>
        <pc:spChg chg="add del mod">
          <ac:chgData name="Neemias Informatica Lima" userId="b77af7bd85500281" providerId="LiveId" clId="{5D8413D4-2C8F-4CC7-8535-72AD15A0C5DC}" dt="2025-11-06T23:57:23.734" v="1477" actId="478"/>
          <ac:spMkLst>
            <pc:docMk/>
            <pc:sldMk cId="1959249856" sldId="286"/>
            <ac:spMk id="3" creationId="{E49FEF10-E718-3994-A591-77FA45E7CD12}"/>
          </ac:spMkLst>
        </pc:spChg>
        <pc:spChg chg="add mod">
          <ac:chgData name="Neemias Informatica Lima" userId="b77af7bd85500281" providerId="LiveId" clId="{5D8413D4-2C8F-4CC7-8535-72AD15A0C5DC}" dt="2025-11-07T20:08:35.586" v="2429"/>
          <ac:spMkLst>
            <pc:docMk/>
            <pc:sldMk cId="1959249856" sldId="286"/>
            <ac:spMk id="3" creationId="{FE651939-B523-2BCC-6DC9-B34D7673A3E2}"/>
          </ac:spMkLst>
        </pc:spChg>
        <pc:spChg chg="add del mod">
          <ac:chgData name="Neemias Informatica Lima" userId="b77af7bd85500281" providerId="LiveId" clId="{5D8413D4-2C8F-4CC7-8535-72AD15A0C5DC}" dt="2025-11-06T00:09:29.233" v="1126" actId="478"/>
          <ac:spMkLst>
            <pc:docMk/>
            <pc:sldMk cId="1959249856" sldId="286"/>
            <ac:spMk id="5" creationId="{1F887A3D-E7D8-685E-269A-419BDCAA06A3}"/>
          </ac:spMkLst>
        </pc:spChg>
        <pc:spChg chg="add del mod">
          <ac:chgData name="Neemias Informatica Lima" userId="b77af7bd85500281" providerId="LiveId" clId="{5D8413D4-2C8F-4CC7-8535-72AD15A0C5DC}" dt="2025-11-07T20:08:35.240" v="2428" actId="478"/>
          <ac:spMkLst>
            <pc:docMk/>
            <pc:sldMk cId="1959249856" sldId="286"/>
            <ac:spMk id="5" creationId="{816FE1F3-6463-8239-D04D-07331AFD7F49}"/>
          </ac:spMkLst>
        </pc:spChg>
        <pc:spChg chg="add del mod">
          <ac:chgData name="Neemias Informatica Lima" userId="b77af7bd85500281" providerId="LiveId" clId="{5D8413D4-2C8F-4CC7-8535-72AD15A0C5DC}" dt="2025-11-07T12:35:13.024" v="1836" actId="478"/>
          <ac:spMkLst>
            <pc:docMk/>
            <pc:sldMk cId="1959249856" sldId="286"/>
            <ac:spMk id="5" creationId="{EC9E7884-0F5E-D788-B76B-1B8AED2D4D82}"/>
          </ac:spMkLst>
        </pc:spChg>
        <pc:spChg chg="add del mod">
          <ac:chgData name="Neemias Informatica Lima" userId="b77af7bd85500281" providerId="LiveId" clId="{5D8413D4-2C8F-4CC7-8535-72AD15A0C5DC}" dt="2025-11-07T20:08:35.240" v="2428" actId="478"/>
          <ac:spMkLst>
            <pc:docMk/>
            <pc:sldMk cId="1959249856" sldId="286"/>
            <ac:spMk id="6" creationId="{27A5F309-99B9-FB96-E630-90E440B28326}"/>
          </ac:spMkLst>
        </pc:spChg>
        <pc:spChg chg="add del mod">
          <ac:chgData name="Neemias Informatica Lima" userId="b77af7bd85500281" providerId="LiveId" clId="{5D8413D4-2C8F-4CC7-8535-72AD15A0C5DC}" dt="2025-11-06T00:09:29.233" v="1126" actId="478"/>
          <ac:spMkLst>
            <pc:docMk/>
            <pc:sldMk cId="1959249856" sldId="286"/>
            <ac:spMk id="6" creationId="{6859F867-7B53-0876-A36D-0C3DD91D4B99}"/>
          </ac:spMkLst>
        </pc:spChg>
        <pc:spChg chg="add del mod">
          <ac:chgData name="Neemias Informatica Lima" userId="b77af7bd85500281" providerId="LiveId" clId="{5D8413D4-2C8F-4CC7-8535-72AD15A0C5DC}" dt="2025-11-07T12:35:13.024" v="1836" actId="478"/>
          <ac:spMkLst>
            <pc:docMk/>
            <pc:sldMk cId="1959249856" sldId="286"/>
            <ac:spMk id="6" creationId="{C006C890-78BF-2488-E2BF-65DF99DEBC60}"/>
          </ac:spMkLst>
        </pc:spChg>
        <pc:spChg chg="mod">
          <ac:chgData name="Neemias Informatica Lima" userId="b77af7bd85500281" providerId="LiveId" clId="{5D8413D4-2C8F-4CC7-8535-72AD15A0C5DC}" dt="2025-11-07T20:18:31.862" v="2575"/>
          <ac:spMkLst>
            <pc:docMk/>
            <pc:sldMk cId="1959249856" sldId="286"/>
            <ac:spMk id="14" creationId="{00000000-0000-0000-0000-000000000000}"/>
          </ac:spMkLst>
        </pc:spChg>
        <pc:spChg chg="mod">
          <ac:chgData name="Neemias Informatica Lima" userId="b77af7bd85500281" providerId="LiveId" clId="{5D8413D4-2C8F-4CC7-8535-72AD15A0C5DC}" dt="2025-11-07T20:19:04.068" v="2584" actId="6549"/>
          <ac:spMkLst>
            <pc:docMk/>
            <pc:sldMk cId="1959249856" sldId="286"/>
            <ac:spMk id="15" creationId="{863BB09B-C8C1-4354-BC51-D930C951E507}"/>
          </ac:spMkLst>
        </pc:spChg>
        <pc:picChg chg="add del mod">
          <ac:chgData name="Neemias Informatica Lima" userId="b77af7bd85500281" providerId="LiveId" clId="{5D8413D4-2C8F-4CC7-8535-72AD15A0C5DC}" dt="2025-11-06T23:57:23.734" v="1477" actId="478"/>
          <ac:picMkLst>
            <pc:docMk/>
            <pc:sldMk cId="1959249856" sldId="286"/>
            <ac:picMk id="4" creationId="{18F399AC-8233-7F63-46D9-3DF0239A1ADD}"/>
          </ac:picMkLst>
        </pc:picChg>
        <pc:picChg chg="add del mod">
          <ac:chgData name="Neemias Informatica Lima" userId="b77af7bd85500281" providerId="LiveId" clId="{5D8413D4-2C8F-4CC7-8535-72AD15A0C5DC}" dt="2025-11-07T19:47:25.664" v="2156" actId="478"/>
          <ac:picMkLst>
            <pc:docMk/>
            <pc:sldMk cId="1959249856" sldId="286"/>
            <ac:picMk id="4" creationId="{698337AD-529D-5AA5-59E7-13239BAFAA02}"/>
          </ac:picMkLst>
        </pc:picChg>
        <pc:picChg chg="add mod">
          <ac:chgData name="Neemias Informatica Lima" userId="b77af7bd85500281" providerId="LiveId" clId="{5D8413D4-2C8F-4CC7-8535-72AD15A0C5DC}" dt="2025-11-07T20:08:35.586" v="2429"/>
          <ac:picMkLst>
            <pc:docMk/>
            <pc:sldMk cId="1959249856" sldId="286"/>
            <ac:picMk id="4" creationId="{90EF1268-7880-CB00-1AE6-7641ADD01282}"/>
          </ac:picMkLst>
        </pc:picChg>
        <pc:picChg chg="add del mod">
          <ac:chgData name="Neemias Informatica Lima" userId="b77af7bd85500281" providerId="LiveId" clId="{5D8413D4-2C8F-4CC7-8535-72AD15A0C5DC}" dt="2025-11-06T00:09:29.233" v="1126" actId="478"/>
          <ac:picMkLst>
            <pc:docMk/>
            <pc:sldMk cId="1959249856" sldId="286"/>
            <ac:picMk id="7" creationId="{A1CBD58C-85C1-08B2-FA8C-62A8143773D8}"/>
          </ac:picMkLst>
        </pc:picChg>
        <pc:picChg chg="add del mod">
          <ac:chgData name="Neemias Informatica Lima" userId="b77af7bd85500281" providerId="LiveId" clId="{5D8413D4-2C8F-4CC7-8535-72AD15A0C5DC}" dt="2025-11-07T20:08:35.240" v="2428" actId="478"/>
          <ac:picMkLst>
            <pc:docMk/>
            <pc:sldMk cId="1959249856" sldId="286"/>
            <ac:picMk id="7" creationId="{D8AA1DA8-5654-FFC2-90B5-E5C7FB7D95D8}"/>
          </ac:picMkLst>
        </pc:picChg>
        <pc:picChg chg="add del mod">
          <ac:chgData name="Neemias Informatica Lima" userId="b77af7bd85500281" providerId="LiveId" clId="{5D8413D4-2C8F-4CC7-8535-72AD15A0C5DC}" dt="2025-11-07T12:35:13.024" v="1836" actId="478"/>
          <ac:picMkLst>
            <pc:docMk/>
            <pc:sldMk cId="1959249856" sldId="286"/>
            <ac:picMk id="7" creationId="{F0F47CF5-C9F1-2E49-34E7-1A07EAD17F8E}"/>
          </ac:picMkLst>
        </pc:picChg>
        <pc:picChg chg="add mod">
          <ac:chgData name="Neemias Informatica Lima" userId="b77af7bd85500281" providerId="LiveId" clId="{5D8413D4-2C8F-4CC7-8535-72AD15A0C5DC}" dt="2025-11-04T22:58:11.990" v="95"/>
          <ac:picMkLst>
            <pc:docMk/>
            <pc:sldMk cId="1959249856" sldId="286"/>
            <ac:picMk id="8" creationId="{E1B69B61-BB2E-C23F-4947-6C893A42289C}"/>
          </ac:picMkLst>
        </pc:picChg>
      </pc:sldChg>
      <pc:sldChg chg="addSp delSp modSp mod">
        <pc:chgData name="Neemias Informatica Lima" userId="b77af7bd85500281" providerId="LiveId" clId="{5D8413D4-2C8F-4CC7-8535-72AD15A0C5DC}" dt="2025-11-07T20:21:27.630" v="2620" actId="20577"/>
        <pc:sldMkLst>
          <pc:docMk/>
          <pc:sldMk cId="2857006406" sldId="287"/>
        </pc:sldMkLst>
        <pc:spChg chg="add del mod">
          <ac:chgData name="Neemias Informatica Lima" userId="b77af7bd85500281" providerId="LiveId" clId="{5D8413D4-2C8F-4CC7-8535-72AD15A0C5DC}" dt="2025-11-07T19:47:41.247" v="2162" actId="478"/>
          <ac:spMkLst>
            <pc:docMk/>
            <pc:sldMk cId="2857006406" sldId="287"/>
            <ac:spMk id="2" creationId="{55EBC134-4E2D-3475-BF04-93959095346D}"/>
          </ac:spMkLst>
        </pc:spChg>
        <pc:spChg chg="add mod">
          <ac:chgData name="Neemias Informatica Lima" userId="b77af7bd85500281" providerId="LiveId" clId="{5D8413D4-2C8F-4CC7-8535-72AD15A0C5DC}" dt="2025-11-07T20:08:52.502" v="2435"/>
          <ac:spMkLst>
            <pc:docMk/>
            <pc:sldMk cId="2857006406" sldId="287"/>
            <ac:spMk id="2" creationId="{C397BCD1-02C5-EDC8-157C-AD6F12F89616}"/>
          </ac:spMkLst>
        </pc:spChg>
        <pc:spChg chg="add del mod">
          <ac:chgData name="Neemias Informatica Lima" userId="b77af7bd85500281" providerId="LiveId" clId="{5D8413D4-2C8F-4CC7-8535-72AD15A0C5DC}" dt="2025-11-06T23:57:46.485" v="1483" actId="478"/>
          <ac:spMkLst>
            <pc:docMk/>
            <pc:sldMk cId="2857006406" sldId="287"/>
            <ac:spMk id="2" creationId="{DA7434FD-3A51-8175-136C-8643E1CA6D77}"/>
          </ac:spMkLst>
        </pc:spChg>
        <pc:spChg chg="add del mod">
          <ac:chgData name="Neemias Informatica Lima" userId="b77af7bd85500281" providerId="LiveId" clId="{5D8413D4-2C8F-4CC7-8535-72AD15A0C5DC}" dt="2025-11-06T23:57:46.485" v="1483" actId="478"/>
          <ac:spMkLst>
            <pc:docMk/>
            <pc:sldMk cId="2857006406" sldId="287"/>
            <ac:spMk id="3" creationId="{235A84E3-1147-C818-6C16-CFAE395E93DA}"/>
          </ac:spMkLst>
        </pc:spChg>
        <pc:spChg chg="add mod">
          <ac:chgData name="Neemias Informatica Lima" userId="b77af7bd85500281" providerId="LiveId" clId="{5D8413D4-2C8F-4CC7-8535-72AD15A0C5DC}" dt="2025-11-07T20:08:52.502" v="2435"/>
          <ac:spMkLst>
            <pc:docMk/>
            <pc:sldMk cId="2857006406" sldId="287"/>
            <ac:spMk id="3" creationId="{BDCF8F88-13A6-D92C-B368-7BC7EF630877}"/>
          </ac:spMkLst>
        </pc:spChg>
        <pc:spChg chg="add del mod">
          <ac:chgData name="Neemias Informatica Lima" userId="b77af7bd85500281" providerId="LiveId" clId="{5D8413D4-2C8F-4CC7-8535-72AD15A0C5DC}" dt="2025-11-07T19:47:41.247" v="2162" actId="478"/>
          <ac:spMkLst>
            <pc:docMk/>
            <pc:sldMk cId="2857006406" sldId="287"/>
            <ac:spMk id="3" creationId="{E1AAD51A-22B8-6CFF-045E-76E456C9FACE}"/>
          </ac:spMkLst>
        </pc:spChg>
        <pc:spChg chg="add del mod">
          <ac:chgData name="Neemias Informatica Lima" userId="b77af7bd85500281" providerId="LiveId" clId="{5D8413D4-2C8F-4CC7-8535-72AD15A0C5DC}" dt="2025-11-06T00:09:59.936" v="1132" actId="478"/>
          <ac:spMkLst>
            <pc:docMk/>
            <pc:sldMk cId="2857006406" sldId="287"/>
            <ac:spMk id="5" creationId="{05A161A3-C960-6AA5-1648-4E2CE45B767B}"/>
          </ac:spMkLst>
        </pc:spChg>
        <pc:spChg chg="add del mod">
          <ac:chgData name="Neemias Informatica Lima" userId="b77af7bd85500281" providerId="LiveId" clId="{5D8413D4-2C8F-4CC7-8535-72AD15A0C5DC}" dt="2025-11-07T12:35:32.168" v="1842" actId="478"/>
          <ac:spMkLst>
            <pc:docMk/>
            <pc:sldMk cId="2857006406" sldId="287"/>
            <ac:spMk id="5" creationId="{197256F5-0C5E-150F-A1FB-892DABF6A9F6}"/>
          </ac:spMkLst>
        </pc:spChg>
        <pc:spChg chg="add del mod">
          <ac:chgData name="Neemias Informatica Lima" userId="b77af7bd85500281" providerId="LiveId" clId="{5D8413D4-2C8F-4CC7-8535-72AD15A0C5DC}" dt="2025-11-07T20:08:52.241" v="2434" actId="478"/>
          <ac:spMkLst>
            <pc:docMk/>
            <pc:sldMk cId="2857006406" sldId="287"/>
            <ac:spMk id="5" creationId="{C1C6AFE4-E36B-8BBB-18BE-EC23A1CF0D59}"/>
          </ac:spMkLst>
        </pc:spChg>
        <pc:spChg chg="add del mod">
          <ac:chgData name="Neemias Informatica Lima" userId="b77af7bd85500281" providerId="LiveId" clId="{5D8413D4-2C8F-4CC7-8535-72AD15A0C5DC}" dt="2025-11-07T20:08:52.241" v="2434" actId="478"/>
          <ac:spMkLst>
            <pc:docMk/>
            <pc:sldMk cId="2857006406" sldId="287"/>
            <ac:spMk id="6" creationId="{4A7BC9B9-4B73-D6DD-F29D-337BB599B89A}"/>
          </ac:spMkLst>
        </pc:spChg>
        <pc:spChg chg="add del mod">
          <ac:chgData name="Neemias Informatica Lima" userId="b77af7bd85500281" providerId="LiveId" clId="{5D8413D4-2C8F-4CC7-8535-72AD15A0C5DC}" dt="2025-11-07T12:35:32.168" v="1842" actId="478"/>
          <ac:spMkLst>
            <pc:docMk/>
            <pc:sldMk cId="2857006406" sldId="287"/>
            <ac:spMk id="6" creationId="{9FDA5BEE-EF5D-4CCE-C155-51FD83C616D0}"/>
          </ac:spMkLst>
        </pc:spChg>
        <pc:spChg chg="add del mod">
          <ac:chgData name="Neemias Informatica Lima" userId="b77af7bd85500281" providerId="LiveId" clId="{5D8413D4-2C8F-4CC7-8535-72AD15A0C5DC}" dt="2025-11-06T00:09:59.936" v="1132" actId="478"/>
          <ac:spMkLst>
            <pc:docMk/>
            <pc:sldMk cId="2857006406" sldId="287"/>
            <ac:spMk id="6" creationId="{EE9A91E7-FBB9-B1B1-4987-453D84262611}"/>
          </ac:spMkLst>
        </pc:spChg>
        <pc:spChg chg="mod">
          <ac:chgData name="Neemias Informatica Lima" userId="b77af7bd85500281" providerId="LiveId" clId="{5D8413D4-2C8F-4CC7-8535-72AD15A0C5DC}" dt="2025-11-07T20:21:27.630" v="2620" actId="20577"/>
          <ac:spMkLst>
            <pc:docMk/>
            <pc:sldMk cId="2857006406" sldId="287"/>
            <ac:spMk id="16" creationId="{28D68641-D640-4BD7-9D5B-B3803DCCF9B3}"/>
          </ac:spMkLst>
        </pc:spChg>
        <pc:picChg chg="add del mod">
          <ac:chgData name="Neemias Informatica Lima" userId="b77af7bd85500281" providerId="LiveId" clId="{5D8413D4-2C8F-4CC7-8535-72AD15A0C5DC}" dt="2025-11-07T19:47:41.247" v="2162" actId="478"/>
          <ac:picMkLst>
            <pc:docMk/>
            <pc:sldMk cId="2857006406" sldId="287"/>
            <ac:picMk id="4" creationId="{24D99D5A-9849-01B3-BBBA-D6408BEB0AA6}"/>
          </ac:picMkLst>
        </pc:picChg>
        <pc:picChg chg="add mod">
          <ac:chgData name="Neemias Informatica Lima" userId="b77af7bd85500281" providerId="LiveId" clId="{5D8413D4-2C8F-4CC7-8535-72AD15A0C5DC}" dt="2025-11-07T20:08:52.502" v="2435"/>
          <ac:picMkLst>
            <pc:docMk/>
            <pc:sldMk cId="2857006406" sldId="287"/>
            <ac:picMk id="4" creationId="{A4BF0887-11ED-D1D9-C146-EECC8FE68597}"/>
          </ac:picMkLst>
        </pc:picChg>
        <pc:picChg chg="add del mod">
          <ac:chgData name="Neemias Informatica Lima" userId="b77af7bd85500281" providerId="LiveId" clId="{5D8413D4-2C8F-4CC7-8535-72AD15A0C5DC}" dt="2025-11-06T23:57:46.485" v="1483" actId="478"/>
          <ac:picMkLst>
            <pc:docMk/>
            <pc:sldMk cId="2857006406" sldId="287"/>
            <ac:picMk id="4" creationId="{DE425DFC-9E74-3C67-0BE9-79DBC62848A0}"/>
          </ac:picMkLst>
        </pc:picChg>
        <pc:picChg chg="add del mod">
          <ac:chgData name="Neemias Informatica Lima" userId="b77af7bd85500281" providerId="LiveId" clId="{5D8413D4-2C8F-4CC7-8535-72AD15A0C5DC}" dt="2025-11-06T00:09:59.936" v="1132" actId="478"/>
          <ac:picMkLst>
            <pc:docMk/>
            <pc:sldMk cId="2857006406" sldId="287"/>
            <ac:picMk id="7" creationId="{30A5BDF2-9E44-FE98-DB46-38083CD4D885}"/>
          </ac:picMkLst>
        </pc:picChg>
        <pc:picChg chg="add del mod">
          <ac:chgData name="Neemias Informatica Lima" userId="b77af7bd85500281" providerId="LiveId" clId="{5D8413D4-2C8F-4CC7-8535-72AD15A0C5DC}" dt="2025-11-07T20:08:52.241" v="2434" actId="478"/>
          <ac:picMkLst>
            <pc:docMk/>
            <pc:sldMk cId="2857006406" sldId="287"/>
            <ac:picMk id="7" creationId="{8D00DCF7-8572-C1B0-706B-FF689A518487}"/>
          </ac:picMkLst>
        </pc:picChg>
        <pc:picChg chg="add del mod">
          <ac:chgData name="Neemias Informatica Lima" userId="b77af7bd85500281" providerId="LiveId" clId="{5D8413D4-2C8F-4CC7-8535-72AD15A0C5DC}" dt="2025-11-07T12:35:32.168" v="1842" actId="478"/>
          <ac:picMkLst>
            <pc:docMk/>
            <pc:sldMk cId="2857006406" sldId="287"/>
            <ac:picMk id="7" creationId="{A827F9C4-3ABF-C650-90A8-7BF86153E50D}"/>
          </ac:picMkLst>
        </pc:picChg>
        <pc:picChg chg="add mod">
          <ac:chgData name="Neemias Informatica Lima" userId="b77af7bd85500281" providerId="LiveId" clId="{5D8413D4-2C8F-4CC7-8535-72AD15A0C5DC}" dt="2025-11-04T22:59:18.983" v="101"/>
          <ac:picMkLst>
            <pc:docMk/>
            <pc:sldMk cId="2857006406" sldId="287"/>
            <ac:picMk id="8" creationId="{D14C339F-EA3F-E890-5E9C-19619112C8C6}"/>
          </ac:picMkLst>
        </pc:picChg>
      </pc:sldChg>
      <pc:sldChg chg="addSp delSp modSp mod">
        <pc:chgData name="Neemias Informatica Lima" userId="b77af7bd85500281" providerId="LiveId" clId="{5D8413D4-2C8F-4CC7-8535-72AD15A0C5DC}" dt="2025-11-07T20:10:38.701" v="2465" actId="20577"/>
        <pc:sldMkLst>
          <pc:docMk/>
          <pc:sldMk cId="2630436816" sldId="288"/>
        </pc:sldMkLst>
        <pc:spChg chg="add del mod">
          <ac:chgData name="Neemias Informatica Lima" userId="b77af7bd85500281" providerId="LiveId" clId="{5D8413D4-2C8F-4CC7-8535-72AD15A0C5DC}" dt="2025-11-07T19:46:03.279" v="2142" actId="478"/>
          <ac:spMkLst>
            <pc:docMk/>
            <pc:sldMk cId="2630436816" sldId="288"/>
            <ac:spMk id="2" creationId="{2233941B-C02C-38E0-0941-DBE7A8C45E0E}"/>
          </ac:spMkLst>
        </pc:spChg>
        <pc:spChg chg="add del mod">
          <ac:chgData name="Neemias Informatica Lima" userId="b77af7bd85500281" providerId="LiveId" clId="{5D8413D4-2C8F-4CC7-8535-72AD15A0C5DC}" dt="2025-11-06T23:56:02.389" v="1461" actId="478"/>
          <ac:spMkLst>
            <pc:docMk/>
            <pc:sldMk cId="2630436816" sldId="288"/>
            <ac:spMk id="2" creationId="{51D71FFE-B821-1205-50FC-F287EC809935}"/>
          </ac:spMkLst>
        </pc:spChg>
        <pc:spChg chg="add mod">
          <ac:chgData name="Neemias Informatica Lima" userId="b77af7bd85500281" providerId="LiveId" clId="{5D8413D4-2C8F-4CC7-8535-72AD15A0C5DC}" dt="2025-11-07T20:07:33.846" v="2413"/>
          <ac:spMkLst>
            <pc:docMk/>
            <pc:sldMk cId="2630436816" sldId="288"/>
            <ac:spMk id="2" creationId="{C60D13B8-1177-8BA5-2A60-4AC52E4BFCD2}"/>
          </ac:spMkLst>
        </pc:spChg>
        <pc:spChg chg="add mod">
          <ac:chgData name="Neemias Informatica Lima" userId="b77af7bd85500281" providerId="LiveId" clId="{5D8413D4-2C8F-4CC7-8535-72AD15A0C5DC}" dt="2025-11-07T20:07:33.846" v="2413"/>
          <ac:spMkLst>
            <pc:docMk/>
            <pc:sldMk cId="2630436816" sldId="288"/>
            <ac:spMk id="3" creationId="{93A71497-7411-1F2C-0404-993835CB97EA}"/>
          </ac:spMkLst>
        </pc:spChg>
        <pc:spChg chg="add del mod">
          <ac:chgData name="Neemias Informatica Lima" userId="b77af7bd85500281" providerId="LiveId" clId="{5D8413D4-2C8F-4CC7-8535-72AD15A0C5DC}" dt="2025-11-07T19:46:03.279" v="2142" actId="478"/>
          <ac:spMkLst>
            <pc:docMk/>
            <pc:sldMk cId="2630436816" sldId="288"/>
            <ac:spMk id="3" creationId="{F24B0C7A-62C3-90EB-2492-F9D45C2E7F9C}"/>
          </ac:spMkLst>
        </pc:spChg>
        <pc:spChg chg="add del mod">
          <ac:chgData name="Neemias Informatica Lima" userId="b77af7bd85500281" providerId="LiveId" clId="{5D8413D4-2C8F-4CC7-8535-72AD15A0C5DC}" dt="2025-11-06T23:56:02.389" v="1461" actId="478"/>
          <ac:spMkLst>
            <pc:docMk/>
            <pc:sldMk cId="2630436816" sldId="288"/>
            <ac:spMk id="3" creationId="{F928B1E2-C387-5CCB-03F7-0E2C1DD3A82B}"/>
          </ac:spMkLst>
        </pc:spChg>
        <pc:spChg chg="add del mod">
          <ac:chgData name="Neemias Informatica Lima" userId="b77af7bd85500281" providerId="LiveId" clId="{5D8413D4-2C8F-4CC7-8535-72AD15A0C5DC}" dt="2025-11-07T12:34:23.864" v="1820" actId="478"/>
          <ac:spMkLst>
            <pc:docMk/>
            <pc:sldMk cId="2630436816" sldId="288"/>
            <ac:spMk id="5" creationId="{1139A10A-F93A-590A-0B03-AD5FA366BA0C}"/>
          </ac:spMkLst>
        </pc:spChg>
        <pc:spChg chg="add del mod">
          <ac:chgData name="Neemias Informatica Lima" userId="b77af7bd85500281" providerId="LiveId" clId="{5D8413D4-2C8F-4CC7-8535-72AD15A0C5DC}" dt="2025-11-07T20:07:33.552" v="2412" actId="478"/>
          <ac:spMkLst>
            <pc:docMk/>
            <pc:sldMk cId="2630436816" sldId="288"/>
            <ac:spMk id="5" creationId="{3949E59E-181B-3F2D-05F4-9668C6256438}"/>
          </ac:spMkLst>
        </pc:spChg>
        <pc:spChg chg="add del mod">
          <ac:chgData name="Neemias Informatica Lima" userId="b77af7bd85500281" providerId="LiveId" clId="{5D8413D4-2C8F-4CC7-8535-72AD15A0C5DC}" dt="2025-11-06T00:08:22.049" v="1110" actId="478"/>
          <ac:spMkLst>
            <pc:docMk/>
            <pc:sldMk cId="2630436816" sldId="288"/>
            <ac:spMk id="5" creationId="{CEB3A637-58BE-7563-7921-D7FC0B0DC0B1}"/>
          </ac:spMkLst>
        </pc:spChg>
        <pc:spChg chg="add del mod">
          <ac:chgData name="Neemias Informatica Lima" userId="b77af7bd85500281" providerId="LiveId" clId="{5D8413D4-2C8F-4CC7-8535-72AD15A0C5DC}" dt="2025-11-07T20:07:33.552" v="2412" actId="478"/>
          <ac:spMkLst>
            <pc:docMk/>
            <pc:sldMk cId="2630436816" sldId="288"/>
            <ac:spMk id="6" creationId="{342033E5-C96F-A30D-7514-4D6326C7FD9F}"/>
          </ac:spMkLst>
        </pc:spChg>
        <pc:spChg chg="add del mod">
          <ac:chgData name="Neemias Informatica Lima" userId="b77af7bd85500281" providerId="LiveId" clId="{5D8413D4-2C8F-4CC7-8535-72AD15A0C5DC}" dt="2025-11-06T00:08:22.049" v="1110" actId="478"/>
          <ac:spMkLst>
            <pc:docMk/>
            <pc:sldMk cId="2630436816" sldId="288"/>
            <ac:spMk id="6" creationId="{8170ABC6-D0DB-B907-70A5-7A3D2E6233CF}"/>
          </ac:spMkLst>
        </pc:spChg>
        <pc:spChg chg="add del mod">
          <ac:chgData name="Neemias Informatica Lima" userId="b77af7bd85500281" providerId="LiveId" clId="{5D8413D4-2C8F-4CC7-8535-72AD15A0C5DC}" dt="2025-11-07T12:34:23.864" v="1820" actId="478"/>
          <ac:spMkLst>
            <pc:docMk/>
            <pc:sldMk cId="2630436816" sldId="288"/>
            <ac:spMk id="6" creationId="{906D6333-5E93-3F12-3821-D914652FBDC6}"/>
          </ac:spMkLst>
        </pc:spChg>
        <pc:spChg chg="mod">
          <ac:chgData name="Neemias Informatica Lima" userId="b77af7bd85500281" providerId="LiveId" clId="{5D8413D4-2C8F-4CC7-8535-72AD15A0C5DC}" dt="2025-11-07T20:10:38.701" v="2465" actId="20577"/>
          <ac:spMkLst>
            <pc:docMk/>
            <pc:sldMk cId="2630436816" sldId="288"/>
            <ac:spMk id="13" creationId="{00000000-0000-0000-0000-000000000000}"/>
          </ac:spMkLst>
        </pc:spChg>
        <pc:spChg chg="mod">
          <ac:chgData name="Neemias Informatica Lima" userId="b77af7bd85500281" providerId="LiveId" clId="{5D8413D4-2C8F-4CC7-8535-72AD15A0C5DC}" dt="2025-11-07T20:09:42.882" v="2441"/>
          <ac:spMkLst>
            <pc:docMk/>
            <pc:sldMk cId="2630436816" sldId="288"/>
            <ac:spMk id="14" creationId="{00000000-0000-0000-0000-000000000000}"/>
          </ac:spMkLst>
        </pc:spChg>
        <pc:picChg chg="add mod">
          <ac:chgData name="Neemias Informatica Lima" userId="b77af7bd85500281" providerId="LiveId" clId="{5D8413D4-2C8F-4CC7-8535-72AD15A0C5DC}" dt="2025-11-07T20:07:33.846" v="2413"/>
          <ac:picMkLst>
            <pc:docMk/>
            <pc:sldMk cId="2630436816" sldId="288"/>
            <ac:picMk id="4" creationId="{21B571D7-33D5-D4FC-E2BD-330375F1A073}"/>
          </ac:picMkLst>
        </pc:picChg>
        <pc:picChg chg="add del mod">
          <ac:chgData name="Neemias Informatica Lima" userId="b77af7bd85500281" providerId="LiveId" clId="{5D8413D4-2C8F-4CC7-8535-72AD15A0C5DC}" dt="2025-11-07T19:46:03.279" v="2142" actId="478"/>
          <ac:picMkLst>
            <pc:docMk/>
            <pc:sldMk cId="2630436816" sldId="288"/>
            <ac:picMk id="4" creationId="{88F86F62-453D-7EE1-EAC6-9A9606EEE3D2}"/>
          </ac:picMkLst>
        </pc:picChg>
        <pc:picChg chg="add del mod">
          <ac:chgData name="Neemias Informatica Lima" userId="b77af7bd85500281" providerId="LiveId" clId="{5D8413D4-2C8F-4CC7-8535-72AD15A0C5DC}" dt="2025-11-06T23:56:02.389" v="1461" actId="478"/>
          <ac:picMkLst>
            <pc:docMk/>
            <pc:sldMk cId="2630436816" sldId="288"/>
            <ac:picMk id="4" creationId="{8C3D5849-FA3A-B48C-ADEA-2816788468B9}"/>
          </ac:picMkLst>
        </pc:picChg>
        <pc:picChg chg="add del mod">
          <ac:chgData name="Neemias Informatica Lima" userId="b77af7bd85500281" providerId="LiveId" clId="{5D8413D4-2C8F-4CC7-8535-72AD15A0C5DC}" dt="2025-11-07T12:34:23.864" v="1820" actId="478"/>
          <ac:picMkLst>
            <pc:docMk/>
            <pc:sldMk cId="2630436816" sldId="288"/>
            <ac:picMk id="7" creationId="{0F5116A4-1482-E48D-5222-D45779316E7E}"/>
          </ac:picMkLst>
        </pc:picChg>
        <pc:picChg chg="add del mod">
          <ac:chgData name="Neemias Informatica Lima" userId="b77af7bd85500281" providerId="LiveId" clId="{5D8413D4-2C8F-4CC7-8535-72AD15A0C5DC}" dt="2025-11-07T20:07:33.552" v="2412" actId="478"/>
          <ac:picMkLst>
            <pc:docMk/>
            <pc:sldMk cId="2630436816" sldId="288"/>
            <ac:picMk id="7" creationId="{30DCADA4-3D67-6A8B-826D-422580D4DE82}"/>
          </ac:picMkLst>
        </pc:picChg>
        <pc:picChg chg="add del mod">
          <ac:chgData name="Neemias Informatica Lima" userId="b77af7bd85500281" providerId="LiveId" clId="{5D8413D4-2C8F-4CC7-8535-72AD15A0C5DC}" dt="2025-11-06T00:08:22.049" v="1110" actId="478"/>
          <ac:picMkLst>
            <pc:docMk/>
            <pc:sldMk cId="2630436816" sldId="288"/>
            <ac:picMk id="7" creationId="{64C24D3D-538C-2E15-3DF1-4289DB7C4743}"/>
          </ac:picMkLst>
        </pc:picChg>
        <pc:picChg chg="add mod">
          <ac:chgData name="Neemias Informatica Lima" userId="b77af7bd85500281" providerId="LiveId" clId="{5D8413D4-2C8F-4CC7-8535-72AD15A0C5DC}" dt="2025-11-04T22:56:50.438" v="79"/>
          <ac:picMkLst>
            <pc:docMk/>
            <pc:sldMk cId="2630436816" sldId="288"/>
            <ac:picMk id="8" creationId="{92D554BC-D6DE-B9FF-18E3-2D2C6B8AF89A}"/>
          </ac:picMkLst>
        </pc:picChg>
      </pc:sldChg>
      <pc:sldChg chg="addSp delSp modSp mod">
        <pc:chgData name="Neemias Informatica Lima" userId="b77af7bd85500281" providerId="LiveId" clId="{5D8413D4-2C8F-4CC7-8535-72AD15A0C5DC}" dt="2025-11-07T20:14:17.866" v="2514" actId="34807"/>
        <pc:sldMkLst>
          <pc:docMk/>
          <pc:sldMk cId="3032827026" sldId="289"/>
        </pc:sldMkLst>
        <pc:spChg chg="add del mod">
          <ac:chgData name="Neemias Informatica Lima" userId="b77af7bd85500281" providerId="LiveId" clId="{5D8413D4-2C8F-4CC7-8535-72AD15A0C5DC}" dt="2025-11-06T23:56:39.525" v="1467" actId="478"/>
          <ac:spMkLst>
            <pc:docMk/>
            <pc:sldMk cId="3032827026" sldId="289"/>
            <ac:spMk id="2" creationId="{011C98C7-089C-6405-967A-5FF887602023}"/>
          </ac:spMkLst>
        </pc:spChg>
        <pc:spChg chg="add mod">
          <ac:chgData name="Neemias Informatica Lima" userId="b77af7bd85500281" providerId="LiveId" clId="{5D8413D4-2C8F-4CC7-8535-72AD15A0C5DC}" dt="2025-11-07T20:07:59.904" v="2419"/>
          <ac:spMkLst>
            <pc:docMk/>
            <pc:sldMk cId="3032827026" sldId="289"/>
            <ac:spMk id="2" creationId="{80B07CFD-820B-0213-06F3-3D1343EF4C5B}"/>
          </ac:spMkLst>
        </pc:spChg>
        <pc:spChg chg="add del mod">
          <ac:chgData name="Neemias Informatica Lima" userId="b77af7bd85500281" providerId="LiveId" clId="{5D8413D4-2C8F-4CC7-8535-72AD15A0C5DC}" dt="2025-11-07T19:47:51.864" v="2164" actId="478"/>
          <ac:spMkLst>
            <pc:docMk/>
            <pc:sldMk cId="3032827026" sldId="289"/>
            <ac:spMk id="2" creationId="{EDAF0F47-1E26-6D63-3361-5A9528089C88}"/>
          </ac:spMkLst>
        </pc:spChg>
        <pc:spChg chg="add del mod">
          <ac:chgData name="Neemias Informatica Lima" userId="b77af7bd85500281" providerId="LiveId" clId="{5D8413D4-2C8F-4CC7-8535-72AD15A0C5DC}" dt="2025-11-06T23:56:39.525" v="1467" actId="478"/>
          <ac:spMkLst>
            <pc:docMk/>
            <pc:sldMk cId="3032827026" sldId="289"/>
            <ac:spMk id="3" creationId="{6679A453-7575-4063-E45E-FC6A71D858C7}"/>
          </ac:spMkLst>
        </pc:spChg>
        <pc:spChg chg="add del mod">
          <ac:chgData name="Neemias Informatica Lima" userId="b77af7bd85500281" providerId="LiveId" clId="{5D8413D4-2C8F-4CC7-8535-72AD15A0C5DC}" dt="2025-11-07T19:47:51.864" v="2164" actId="478"/>
          <ac:spMkLst>
            <pc:docMk/>
            <pc:sldMk cId="3032827026" sldId="289"/>
            <ac:spMk id="3" creationId="{98BF5063-0086-7FB5-4271-45CC6796C836}"/>
          </ac:spMkLst>
        </pc:spChg>
        <pc:spChg chg="add mod">
          <ac:chgData name="Neemias Informatica Lima" userId="b77af7bd85500281" providerId="LiveId" clId="{5D8413D4-2C8F-4CC7-8535-72AD15A0C5DC}" dt="2025-11-07T20:07:59.904" v="2419"/>
          <ac:spMkLst>
            <pc:docMk/>
            <pc:sldMk cId="3032827026" sldId="289"/>
            <ac:spMk id="3" creationId="{C3E0D4A9-8BF0-DECD-F87F-4B28EDED6DE6}"/>
          </ac:spMkLst>
        </pc:spChg>
        <pc:spChg chg="add del mod">
          <ac:chgData name="Neemias Informatica Lima" userId="b77af7bd85500281" providerId="LiveId" clId="{5D8413D4-2C8F-4CC7-8535-72AD15A0C5DC}" dt="2025-11-07T20:07:59.641" v="2418" actId="478"/>
          <ac:spMkLst>
            <pc:docMk/>
            <pc:sldMk cId="3032827026" sldId="289"/>
            <ac:spMk id="5" creationId="{4C325127-06D8-67E2-CCB1-0757CA76AA54}"/>
          </ac:spMkLst>
        </pc:spChg>
        <pc:spChg chg="add del mod">
          <ac:chgData name="Neemias Informatica Lima" userId="b77af7bd85500281" providerId="LiveId" clId="{5D8413D4-2C8F-4CC7-8535-72AD15A0C5DC}" dt="2025-11-07T12:34:44.328" v="1826" actId="478"/>
          <ac:spMkLst>
            <pc:docMk/>
            <pc:sldMk cId="3032827026" sldId="289"/>
            <ac:spMk id="5" creationId="{7CED9B57-BD91-E6BB-984D-84E166B3613C}"/>
          </ac:spMkLst>
        </pc:spChg>
        <pc:spChg chg="add del mod">
          <ac:chgData name="Neemias Informatica Lima" userId="b77af7bd85500281" providerId="LiveId" clId="{5D8413D4-2C8F-4CC7-8535-72AD15A0C5DC}" dt="2025-11-06T00:08:43.865" v="1116" actId="478"/>
          <ac:spMkLst>
            <pc:docMk/>
            <pc:sldMk cId="3032827026" sldId="289"/>
            <ac:spMk id="5" creationId="{A4AE5730-FE98-1390-1045-C18DA4946F8C}"/>
          </ac:spMkLst>
        </pc:spChg>
        <pc:spChg chg="add del mod">
          <ac:chgData name="Neemias Informatica Lima" userId="b77af7bd85500281" providerId="LiveId" clId="{5D8413D4-2C8F-4CC7-8535-72AD15A0C5DC}" dt="2025-11-07T12:34:44.328" v="1826" actId="478"/>
          <ac:spMkLst>
            <pc:docMk/>
            <pc:sldMk cId="3032827026" sldId="289"/>
            <ac:spMk id="6" creationId="{16313D18-F0E3-518B-9026-82BBD65B2912}"/>
          </ac:spMkLst>
        </pc:spChg>
        <pc:spChg chg="add del mod">
          <ac:chgData name="Neemias Informatica Lima" userId="b77af7bd85500281" providerId="LiveId" clId="{5D8413D4-2C8F-4CC7-8535-72AD15A0C5DC}" dt="2025-11-07T20:07:59.641" v="2418" actId="478"/>
          <ac:spMkLst>
            <pc:docMk/>
            <pc:sldMk cId="3032827026" sldId="289"/>
            <ac:spMk id="6" creationId="{1F89FA11-3E19-2E50-1C71-87A1CC251BD2}"/>
          </ac:spMkLst>
        </pc:spChg>
        <pc:spChg chg="add del mod">
          <ac:chgData name="Neemias Informatica Lima" userId="b77af7bd85500281" providerId="LiveId" clId="{5D8413D4-2C8F-4CC7-8535-72AD15A0C5DC}" dt="2025-11-06T00:08:43.865" v="1116" actId="478"/>
          <ac:spMkLst>
            <pc:docMk/>
            <pc:sldMk cId="3032827026" sldId="289"/>
            <ac:spMk id="6" creationId="{297633E4-EA70-90A2-C226-F3A0BAF3F2C1}"/>
          </ac:spMkLst>
        </pc:spChg>
        <pc:spChg chg="mod">
          <ac:chgData name="Neemias Informatica Lima" userId="b77af7bd85500281" providerId="LiveId" clId="{5D8413D4-2C8F-4CC7-8535-72AD15A0C5DC}" dt="2025-11-07T20:14:17.866" v="2514" actId="34807"/>
          <ac:spMkLst>
            <pc:docMk/>
            <pc:sldMk cId="3032827026" sldId="289"/>
            <ac:spMk id="12" creationId="{A64B78EF-EDA8-421A-88C9-45544BBCA9D1}"/>
          </ac:spMkLst>
        </pc:spChg>
        <pc:spChg chg="mod">
          <ac:chgData name="Neemias Informatica Lima" userId="b77af7bd85500281" providerId="LiveId" clId="{5D8413D4-2C8F-4CC7-8535-72AD15A0C5DC}" dt="2025-11-07T20:11:46.443" v="2480"/>
          <ac:spMkLst>
            <pc:docMk/>
            <pc:sldMk cId="3032827026" sldId="289"/>
            <ac:spMk id="14" creationId="{00000000-0000-0000-0000-000000000000}"/>
          </ac:spMkLst>
        </pc:spChg>
        <pc:picChg chg="add del mod">
          <ac:chgData name="Neemias Informatica Lima" userId="b77af7bd85500281" providerId="LiveId" clId="{5D8413D4-2C8F-4CC7-8535-72AD15A0C5DC}" dt="2025-11-07T19:47:51.864" v="2164" actId="478"/>
          <ac:picMkLst>
            <pc:docMk/>
            <pc:sldMk cId="3032827026" sldId="289"/>
            <ac:picMk id="4" creationId="{084CA69E-CEF6-8AFD-B8D3-7142F22E76E6}"/>
          </ac:picMkLst>
        </pc:picChg>
        <pc:picChg chg="add del mod">
          <ac:chgData name="Neemias Informatica Lima" userId="b77af7bd85500281" providerId="LiveId" clId="{5D8413D4-2C8F-4CC7-8535-72AD15A0C5DC}" dt="2025-11-06T23:56:39.525" v="1467" actId="478"/>
          <ac:picMkLst>
            <pc:docMk/>
            <pc:sldMk cId="3032827026" sldId="289"/>
            <ac:picMk id="4" creationId="{8AD5464B-A440-F78C-8C75-2EF37B2F3733}"/>
          </ac:picMkLst>
        </pc:picChg>
        <pc:picChg chg="add mod">
          <ac:chgData name="Neemias Informatica Lima" userId="b77af7bd85500281" providerId="LiveId" clId="{5D8413D4-2C8F-4CC7-8535-72AD15A0C5DC}" dt="2025-11-07T20:07:59.904" v="2419"/>
          <ac:picMkLst>
            <pc:docMk/>
            <pc:sldMk cId="3032827026" sldId="289"/>
            <ac:picMk id="4" creationId="{DEE4FC39-E8E0-9A5F-935C-EB00280D1A34}"/>
          </ac:picMkLst>
        </pc:picChg>
        <pc:picChg chg="add del mod">
          <ac:chgData name="Neemias Informatica Lima" userId="b77af7bd85500281" providerId="LiveId" clId="{5D8413D4-2C8F-4CC7-8535-72AD15A0C5DC}" dt="2025-11-07T12:34:44.328" v="1826" actId="478"/>
          <ac:picMkLst>
            <pc:docMk/>
            <pc:sldMk cId="3032827026" sldId="289"/>
            <ac:picMk id="7" creationId="{01BA99D7-D890-2FFE-CBD3-9DFF1DE948BE}"/>
          </ac:picMkLst>
        </pc:picChg>
        <pc:picChg chg="add del mod">
          <ac:chgData name="Neemias Informatica Lima" userId="b77af7bd85500281" providerId="LiveId" clId="{5D8413D4-2C8F-4CC7-8535-72AD15A0C5DC}" dt="2025-11-06T00:08:43.865" v="1116" actId="478"/>
          <ac:picMkLst>
            <pc:docMk/>
            <pc:sldMk cId="3032827026" sldId="289"/>
            <ac:picMk id="7" creationId="{0CB79BB7-345A-F662-971B-328E71B89D22}"/>
          </ac:picMkLst>
        </pc:picChg>
        <pc:picChg chg="add del mod">
          <ac:chgData name="Neemias Informatica Lima" userId="b77af7bd85500281" providerId="LiveId" clId="{5D8413D4-2C8F-4CC7-8535-72AD15A0C5DC}" dt="2025-11-07T20:07:59.641" v="2418" actId="478"/>
          <ac:picMkLst>
            <pc:docMk/>
            <pc:sldMk cId="3032827026" sldId="289"/>
            <ac:picMk id="7" creationId="{36002DE2-CBC7-4BBE-E552-C49B9CAA4EEB}"/>
          </ac:picMkLst>
        </pc:picChg>
        <pc:picChg chg="add mod">
          <ac:chgData name="Neemias Informatica Lima" userId="b77af7bd85500281" providerId="LiveId" clId="{5D8413D4-2C8F-4CC7-8535-72AD15A0C5DC}" dt="2025-11-04T22:57:15.973" v="85"/>
          <ac:picMkLst>
            <pc:docMk/>
            <pc:sldMk cId="3032827026" sldId="289"/>
            <ac:picMk id="8" creationId="{54954760-F384-3BFB-C5FF-5867DA2AC6B6}"/>
          </ac:picMkLst>
        </pc:picChg>
      </pc:sldChg>
      <pc:sldChg chg="addSp delSp modSp mod">
        <pc:chgData name="Neemias Informatica Lima" userId="b77af7bd85500281" providerId="LiveId" clId="{5D8413D4-2C8F-4CC7-8535-72AD15A0C5DC}" dt="2025-11-07T20:16:20.727" v="2542" actId="6549"/>
        <pc:sldMkLst>
          <pc:docMk/>
          <pc:sldMk cId="3772032319" sldId="290"/>
        </pc:sldMkLst>
        <pc:spChg chg="add del mod">
          <ac:chgData name="Neemias Informatica Lima" userId="b77af7bd85500281" providerId="LiveId" clId="{5D8413D4-2C8F-4CC7-8535-72AD15A0C5DC}" dt="2025-11-07T19:47:01.736" v="2150" actId="478"/>
          <ac:spMkLst>
            <pc:docMk/>
            <pc:sldMk cId="3772032319" sldId="290"/>
            <ac:spMk id="2" creationId="{4EB9840B-D468-8348-3EF4-EC3A8C9215CA}"/>
          </ac:spMkLst>
        </pc:spChg>
        <pc:spChg chg="add del mod">
          <ac:chgData name="Neemias Informatica Lima" userId="b77af7bd85500281" providerId="LiveId" clId="{5D8413D4-2C8F-4CC7-8535-72AD15A0C5DC}" dt="2025-11-06T23:56:54.893" v="1471" actId="478"/>
          <ac:spMkLst>
            <pc:docMk/>
            <pc:sldMk cId="3772032319" sldId="290"/>
            <ac:spMk id="2" creationId="{A08DF1DE-4356-646C-7DD8-D8B93AB7C2E6}"/>
          </ac:spMkLst>
        </pc:spChg>
        <pc:spChg chg="add mod">
          <ac:chgData name="Neemias Informatica Lima" userId="b77af7bd85500281" providerId="LiveId" clId="{5D8413D4-2C8F-4CC7-8535-72AD15A0C5DC}" dt="2025-11-07T20:08:16.654" v="2423"/>
          <ac:spMkLst>
            <pc:docMk/>
            <pc:sldMk cId="3772032319" sldId="290"/>
            <ac:spMk id="2" creationId="{A1E4E8EE-6B42-300E-D2D6-3D6CCA8725DB}"/>
          </ac:spMkLst>
        </pc:spChg>
        <pc:spChg chg="add mod">
          <ac:chgData name="Neemias Informatica Lima" userId="b77af7bd85500281" providerId="LiveId" clId="{5D8413D4-2C8F-4CC7-8535-72AD15A0C5DC}" dt="2025-11-07T20:08:16.654" v="2423"/>
          <ac:spMkLst>
            <pc:docMk/>
            <pc:sldMk cId="3772032319" sldId="290"/>
            <ac:spMk id="3" creationId="{0A847F8D-720A-71AB-C779-B185767E8CB6}"/>
          </ac:spMkLst>
        </pc:spChg>
        <pc:spChg chg="add del mod">
          <ac:chgData name="Neemias Informatica Lima" userId="b77af7bd85500281" providerId="LiveId" clId="{5D8413D4-2C8F-4CC7-8535-72AD15A0C5DC}" dt="2025-11-07T19:47:01.736" v="2150" actId="478"/>
          <ac:spMkLst>
            <pc:docMk/>
            <pc:sldMk cId="3772032319" sldId="290"/>
            <ac:spMk id="3" creationId="{88D4DB2D-ACF6-04D5-56F9-8A273FB4B376}"/>
          </ac:spMkLst>
        </pc:spChg>
        <pc:spChg chg="add del mod">
          <ac:chgData name="Neemias Informatica Lima" userId="b77af7bd85500281" providerId="LiveId" clId="{5D8413D4-2C8F-4CC7-8535-72AD15A0C5DC}" dt="2025-11-06T23:56:54.893" v="1471" actId="478"/>
          <ac:spMkLst>
            <pc:docMk/>
            <pc:sldMk cId="3772032319" sldId="290"/>
            <ac:spMk id="3" creationId="{A8D01682-FD29-F00F-5C63-F46575EDD854}"/>
          </ac:spMkLst>
        </pc:spChg>
        <pc:spChg chg="add del mod">
          <ac:chgData name="Neemias Informatica Lima" userId="b77af7bd85500281" providerId="LiveId" clId="{5D8413D4-2C8F-4CC7-8535-72AD15A0C5DC}" dt="2025-11-07T20:08:16.297" v="2422" actId="478"/>
          <ac:spMkLst>
            <pc:docMk/>
            <pc:sldMk cId="3772032319" sldId="290"/>
            <ac:spMk id="5" creationId="{3B3A2587-2AE4-A127-9AE3-964D8B894411}"/>
          </ac:spMkLst>
        </pc:spChg>
        <pc:spChg chg="add del mod">
          <ac:chgData name="Neemias Informatica Lima" userId="b77af7bd85500281" providerId="LiveId" clId="{5D8413D4-2C8F-4CC7-8535-72AD15A0C5DC}" dt="2025-11-06T00:09:06.920" v="1120" actId="478"/>
          <ac:spMkLst>
            <pc:docMk/>
            <pc:sldMk cId="3772032319" sldId="290"/>
            <ac:spMk id="5" creationId="{C14E49BA-E882-CC34-E04C-022AB16F41FB}"/>
          </ac:spMkLst>
        </pc:spChg>
        <pc:spChg chg="add del mod">
          <ac:chgData name="Neemias Informatica Lima" userId="b77af7bd85500281" providerId="LiveId" clId="{5D8413D4-2C8F-4CC7-8535-72AD15A0C5DC}" dt="2025-11-07T12:34:55.464" v="1830" actId="478"/>
          <ac:spMkLst>
            <pc:docMk/>
            <pc:sldMk cId="3772032319" sldId="290"/>
            <ac:spMk id="5" creationId="{E4DA442D-8732-C9FD-B738-A1EE24895C2D}"/>
          </ac:spMkLst>
        </pc:spChg>
        <pc:spChg chg="add del mod">
          <ac:chgData name="Neemias Informatica Lima" userId="b77af7bd85500281" providerId="LiveId" clId="{5D8413D4-2C8F-4CC7-8535-72AD15A0C5DC}" dt="2025-11-07T20:08:16.297" v="2422" actId="478"/>
          <ac:spMkLst>
            <pc:docMk/>
            <pc:sldMk cId="3772032319" sldId="290"/>
            <ac:spMk id="6" creationId="{0014DC1F-B232-9FF9-1F9F-6F8B0680C88C}"/>
          </ac:spMkLst>
        </pc:spChg>
        <pc:spChg chg="add del mod">
          <ac:chgData name="Neemias Informatica Lima" userId="b77af7bd85500281" providerId="LiveId" clId="{5D8413D4-2C8F-4CC7-8535-72AD15A0C5DC}" dt="2025-11-06T00:09:06.920" v="1120" actId="478"/>
          <ac:spMkLst>
            <pc:docMk/>
            <pc:sldMk cId="3772032319" sldId="290"/>
            <ac:spMk id="6" creationId="{745B31E0-EA48-079C-E149-A07B66972484}"/>
          </ac:spMkLst>
        </pc:spChg>
        <pc:spChg chg="add del mod">
          <ac:chgData name="Neemias Informatica Lima" userId="b77af7bd85500281" providerId="LiveId" clId="{5D8413D4-2C8F-4CC7-8535-72AD15A0C5DC}" dt="2025-11-07T12:34:55.464" v="1830" actId="478"/>
          <ac:spMkLst>
            <pc:docMk/>
            <pc:sldMk cId="3772032319" sldId="290"/>
            <ac:spMk id="6" creationId="{AD618AAC-D970-217F-8E98-D16234BB69FE}"/>
          </ac:spMkLst>
        </pc:spChg>
        <pc:spChg chg="mod">
          <ac:chgData name="Neemias Informatica Lima" userId="b77af7bd85500281" providerId="LiveId" clId="{5D8413D4-2C8F-4CC7-8535-72AD15A0C5DC}" dt="2025-11-07T20:16:20.727" v="2542" actId="6549"/>
          <ac:spMkLst>
            <pc:docMk/>
            <pc:sldMk cId="3772032319" sldId="290"/>
            <ac:spMk id="12" creationId="{8D5A143D-15FB-4DFE-B0EC-FEEB77A92B2C}"/>
          </ac:spMkLst>
        </pc:spChg>
        <pc:spChg chg="mod">
          <ac:chgData name="Neemias Informatica Lima" userId="b77af7bd85500281" providerId="LiveId" clId="{5D8413D4-2C8F-4CC7-8535-72AD15A0C5DC}" dt="2025-11-07T20:14:47.564" v="2518"/>
          <ac:spMkLst>
            <pc:docMk/>
            <pc:sldMk cId="3772032319" sldId="290"/>
            <ac:spMk id="14" creationId="{00000000-0000-0000-0000-000000000000}"/>
          </ac:spMkLst>
        </pc:spChg>
        <pc:picChg chg="add mod">
          <ac:chgData name="Neemias Informatica Lima" userId="b77af7bd85500281" providerId="LiveId" clId="{5D8413D4-2C8F-4CC7-8535-72AD15A0C5DC}" dt="2025-11-07T20:08:16.654" v="2423"/>
          <ac:picMkLst>
            <pc:docMk/>
            <pc:sldMk cId="3772032319" sldId="290"/>
            <ac:picMk id="4" creationId="{2BFC44B9-D8CE-6C13-7344-D1C175115FCE}"/>
          </ac:picMkLst>
        </pc:picChg>
        <pc:picChg chg="add del mod">
          <ac:chgData name="Neemias Informatica Lima" userId="b77af7bd85500281" providerId="LiveId" clId="{5D8413D4-2C8F-4CC7-8535-72AD15A0C5DC}" dt="2025-11-06T23:56:54.893" v="1471" actId="478"/>
          <ac:picMkLst>
            <pc:docMk/>
            <pc:sldMk cId="3772032319" sldId="290"/>
            <ac:picMk id="4" creationId="{4E2CB397-8F5D-BE19-9A1E-662FAE949570}"/>
          </ac:picMkLst>
        </pc:picChg>
        <pc:picChg chg="add del mod">
          <ac:chgData name="Neemias Informatica Lima" userId="b77af7bd85500281" providerId="LiveId" clId="{5D8413D4-2C8F-4CC7-8535-72AD15A0C5DC}" dt="2025-11-07T19:47:01.736" v="2150" actId="478"/>
          <ac:picMkLst>
            <pc:docMk/>
            <pc:sldMk cId="3772032319" sldId="290"/>
            <ac:picMk id="4" creationId="{D960D6D7-EE09-B58D-789E-779DF597940E}"/>
          </ac:picMkLst>
        </pc:picChg>
        <pc:picChg chg="add del mod">
          <ac:chgData name="Neemias Informatica Lima" userId="b77af7bd85500281" providerId="LiveId" clId="{5D8413D4-2C8F-4CC7-8535-72AD15A0C5DC}" dt="2025-11-06T00:09:06.920" v="1120" actId="478"/>
          <ac:picMkLst>
            <pc:docMk/>
            <pc:sldMk cId="3772032319" sldId="290"/>
            <ac:picMk id="7" creationId="{465DD693-AB19-7BD5-8ADB-3A4ECB0AD7B0}"/>
          </ac:picMkLst>
        </pc:picChg>
        <pc:picChg chg="add del mod">
          <ac:chgData name="Neemias Informatica Lima" userId="b77af7bd85500281" providerId="LiveId" clId="{5D8413D4-2C8F-4CC7-8535-72AD15A0C5DC}" dt="2025-11-07T20:08:16.297" v="2422" actId="478"/>
          <ac:picMkLst>
            <pc:docMk/>
            <pc:sldMk cId="3772032319" sldId="290"/>
            <ac:picMk id="7" creationId="{46C22A96-8B71-CC9A-9A69-14342A0E0EC5}"/>
          </ac:picMkLst>
        </pc:picChg>
        <pc:picChg chg="add del mod">
          <ac:chgData name="Neemias Informatica Lima" userId="b77af7bd85500281" providerId="LiveId" clId="{5D8413D4-2C8F-4CC7-8535-72AD15A0C5DC}" dt="2025-11-07T12:34:55.464" v="1830" actId="478"/>
          <ac:picMkLst>
            <pc:docMk/>
            <pc:sldMk cId="3772032319" sldId="290"/>
            <ac:picMk id="7" creationId="{BD1FCACD-1761-8A08-E8B0-0EAFA4C00FEF}"/>
          </ac:picMkLst>
        </pc:picChg>
        <pc:picChg chg="add mod">
          <ac:chgData name="Neemias Informatica Lima" userId="b77af7bd85500281" providerId="LiveId" clId="{5D8413D4-2C8F-4CC7-8535-72AD15A0C5DC}" dt="2025-11-04T22:57:47.215" v="89"/>
          <ac:picMkLst>
            <pc:docMk/>
            <pc:sldMk cId="3772032319" sldId="290"/>
            <ac:picMk id="8" creationId="{B60C9049-DB89-8EC4-DC76-BCFA03024BC4}"/>
          </ac:picMkLst>
        </pc:picChg>
      </pc:sldChg>
      <pc:sldChg chg="addSp delSp modSp mod">
        <pc:chgData name="Neemias Informatica Lima" userId="b77af7bd85500281" providerId="LiveId" clId="{5D8413D4-2C8F-4CC7-8535-72AD15A0C5DC}" dt="2025-11-07T20:18:16.939" v="2573" actId="5793"/>
        <pc:sldMkLst>
          <pc:docMk/>
          <pc:sldMk cId="1768216317" sldId="291"/>
        </pc:sldMkLst>
        <pc:spChg chg="add mod">
          <ac:chgData name="Neemias Informatica Lima" userId="b77af7bd85500281" providerId="LiveId" clId="{5D8413D4-2C8F-4CC7-8535-72AD15A0C5DC}" dt="2025-11-07T20:08:29.832" v="2427"/>
          <ac:spMkLst>
            <pc:docMk/>
            <pc:sldMk cId="1768216317" sldId="291"/>
            <ac:spMk id="2" creationId="{0B166FA2-40A5-F632-918C-711A4024FBE3}"/>
          </ac:spMkLst>
        </pc:spChg>
        <pc:spChg chg="add del mod">
          <ac:chgData name="Neemias Informatica Lima" userId="b77af7bd85500281" providerId="LiveId" clId="{5D8413D4-2C8F-4CC7-8535-72AD15A0C5DC}" dt="2025-11-06T23:57:16.212" v="1475" actId="478"/>
          <ac:spMkLst>
            <pc:docMk/>
            <pc:sldMk cId="1768216317" sldId="291"/>
            <ac:spMk id="2" creationId="{7041EEB6-05EC-E4FE-405C-FD9075391DBF}"/>
          </ac:spMkLst>
        </pc:spChg>
        <pc:spChg chg="add del mod">
          <ac:chgData name="Neemias Informatica Lima" userId="b77af7bd85500281" providerId="LiveId" clId="{5D8413D4-2C8F-4CC7-8535-72AD15A0C5DC}" dt="2025-11-07T19:47:20.696" v="2154" actId="478"/>
          <ac:spMkLst>
            <pc:docMk/>
            <pc:sldMk cId="1768216317" sldId="291"/>
            <ac:spMk id="2" creationId="{CFC254B5-0186-7B0D-39DE-17B6CEB816B7}"/>
          </ac:spMkLst>
        </pc:spChg>
        <pc:spChg chg="add del mod">
          <ac:chgData name="Neemias Informatica Lima" userId="b77af7bd85500281" providerId="LiveId" clId="{5D8413D4-2C8F-4CC7-8535-72AD15A0C5DC}" dt="2025-11-06T23:57:16.212" v="1475" actId="478"/>
          <ac:spMkLst>
            <pc:docMk/>
            <pc:sldMk cId="1768216317" sldId="291"/>
            <ac:spMk id="3" creationId="{72F7EDD3-DCA5-5226-AAE8-C7E39E40840E}"/>
          </ac:spMkLst>
        </pc:spChg>
        <pc:spChg chg="add del mod">
          <ac:chgData name="Neemias Informatica Lima" userId="b77af7bd85500281" providerId="LiveId" clId="{5D8413D4-2C8F-4CC7-8535-72AD15A0C5DC}" dt="2025-11-07T19:47:20.696" v="2154" actId="478"/>
          <ac:spMkLst>
            <pc:docMk/>
            <pc:sldMk cId="1768216317" sldId="291"/>
            <ac:spMk id="3" creationId="{7C4F164B-C5D2-BCD5-0D87-99BF5BD203FB}"/>
          </ac:spMkLst>
        </pc:spChg>
        <pc:spChg chg="add mod">
          <ac:chgData name="Neemias Informatica Lima" userId="b77af7bd85500281" providerId="LiveId" clId="{5D8413D4-2C8F-4CC7-8535-72AD15A0C5DC}" dt="2025-11-07T20:08:29.832" v="2427"/>
          <ac:spMkLst>
            <pc:docMk/>
            <pc:sldMk cId="1768216317" sldId="291"/>
            <ac:spMk id="3" creationId="{D2A2DA48-A466-5123-FA5C-4A2D8B1DE79E}"/>
          </ac:spMkLst>
        </pc:spChg>
        <pc:spChg chg="add del mod">
          <ac:chgData name="Neemias Informatica Lima" userId="b77af7bd85500281" providerId="LiveId" clId="{5D8413D4-2C8F-4CC7-8535-72AD15A0C5DC}" dt="2025-11-07T12:35:07.531" v="1834" actId="478"/>
          <ac:spMkLst>
            <pc:docMk/>
            <pc:sldMk cId="1768216317" sldId="291"/>
            <ac:spMk id="5" creationId="{D0AD5C65-FC5A-6E23-B108-FA040E4BEE89}"/>
          </ac:spMkLst>
        </pc:spChg>
        <pc:spChg chg="add del mod">
          <ac:chgData name="Neemias Informatica Lima" userId="b77af7bd85500281" providerId="LiveId" clId="{5D8413D4-2C8F-4CC7-8535-72AD15A0C5DC}" dt="2025-11-06T00:09:22.185" v="1124" actId="478"/>
          <ac:spMkLst>
            <pc:docMk/>
            <pc:sldMk cId="1768216317" sldId="291"/>
            <ac:spMk id="5" creationId="{EB45CB71-CE2B-5942-0033-76A27187747B}"/>
          </ac:spMkLst>
        </pc:spChg>
        <pc:spChg chg="add del mod">
          <ac:chgData name="Neemias Informatica Lima" userId="b77af7bd85500281" providerId="LiveId" clId="{5D8413D4-2C8F-4CC7-8535-72AD15A0C5DC}" dt="2025-11-07T20:08:29.428" v="2426" actId="478"/>
          <ac:spMkLst>
            <pc:docMk/>
            <pc:sldMk cId="1768216317" sldId="291"/>
            <ac:spMk id="5" creationId="{F54E1D80-7624-46E6-F7A4-9FE04C77FB58}"/>
          </ac:spMkLst>
        </pc:spChg>
        <pc:spChg chg="add del mod">
          <ac:chgData name="Neemias Informatica Lima" userId="b77af7bd85500281" providerId="LiveId" clId="{5D8413D4-2C8F-4CC7-8535-72AD15A0C5DC}" dt="2025-11-07T20:08:29.428" v="2426" actId="478"/>
          <ac:spMkLst>
            <pc:docMk/>
            <pc:sldMk cId="1768216317" sldId="291"/>
            <ac:spMk id="6" creationId="{0F92DC45-9BE4-65D2-DD02-78AEE97AD1DD}"/>
          </ac:spMkLst>
        </pc:spChg>
        <pc:spChg chg="add del mod">
          <ac:chgData name="Neemias Informatica Lima" userId="b77af7bd85500281" providerId="LiveId" clId="{5D8413D4-2C8F-4CC7-8535-72AD15A0C5DC}" dt="2025-11-06T00:09:22.185" v="1124" actId="478"/>
          <ac:spMkLst>
            <pc:docMk/>
            <pc:sldMk cId="1768216317" sldId="291"/>
            <ac:spMk id="6" creationId="{849BC384-C3EA-FA9F-0D8A-A14823F12940}"/>
          </ac:spMkLst>
        </pc:spChg>
        <pc:spChg chg="add del mod">
          <ac:chgData name="Neemias Informatica Lima" userId="b77af7bd85500281" providerId="LiveId" clId="{5D8413D4-2C8F-4CC7-8535-72AD15A0C5DC}" dt="2025-11-07T12:35:07.531" v="1834" actId="478"/>
          <ac:spMkLst>
            <pc:docMk/>
            <pc:sldMk cId="1768216317" sldId="291"/>
            <ac:spMk id="6" creationId="{E6843C1D-4AD6-7A73-4E2D-4B4B7C276210}"/>
          </ac:spMkLst>
        </pc:spChg>
        <pc:spChg chg="mod">
          <ac:chgData name="Neemias Informatica Lima" userId="b77af7bd85500281" providerId="LiveId" clId="{5D8413D4-2C8F-4CC7-8535-72AD15A0C5DC}" dt="2025-11-07T20:18:16.939" v="2573" actId="5793"/>
          <ac:spMkLst>
            <pc:docMk/>
            <pc:sldMk cId="1768216317" sldId="291"/>
            <ac:spMk id="12" creationId="{FD5EC092-AC81-4728-9A45-4C4BB5B95C65}"/>
          </ac:spMkLst>
        </pc:spChg>
        <pc:spChg chg="mod">
          <ac:chgData name="Neemias Informatica Lima" userId="b77af7bd85500281" providerId="LiveId" clId="{5D8413D4-2C8F-4CC7-8535-72AD15A0C5DC}" dt="2025-11-07T20:16:40.308" v="2546"/>
          <ac:spMkLst>
            <pc:docMk/>
            <pc:sldMk cId="1768216317" sldId="291"/>
            <ac:spMk id="14" creationId="{00000000-0000-0000-0000-000000000000}"/>
          </ac:spMkLst>
        </pc:spChg>
        <pc:picChg chg="add mod">
          <ac:chgData name="Neemias Informatica Lima" userId="b77af7bd85500281" providerId="LiveId" clId="{5D8413D4-2C8F-4CC7-8535-72AD15A0C5DC}" dt="2025-11-07T20:08:29.832" v="2427"/>
          <ac:picMkLst>
            <pc:docMk/>
            <pc:sldMk cId="1768216317" sldId="291"/>
            <ac:picMk id="4" creationId="{3421B2E6-3E5D-FF12-4511-343C4AC3BBFA}"/>
          </ac:picMkLst>
        </pc:picChg>
        <pc:picChg chg="add del mod">
          <ac:chgData name="Neemias Informatica Lima" userId="b77af7bd85500281" providerId="LiveId" clId="{5D8413D4-2C8F-4CC7-8535-72AD15A0C5DC}" dt="2025-11-06T23:57:16.212" v="1475" actId="478"/>
          <ac:picMkLst>
            <pc:docMk/>
            <pc:sldMk cId="1768216317" sldId="291"/>
            <ac:picMk id="4" creationId="{9BB560FB-83D9-1A80-7F8C-ADB4490CCA5F}"/>
          </ac:picMkLst>
        </pc:picChg>
        <pc:picChg chg="add del mod">
          <ac:chgData name="Neemias Informatica Lima" userId="b77af7bd85500281" providerId="LiveId" clId="{5D8413D4-2C8F-4CC7-8535-72AD15A0C5DC}" dt="2025-11-07T19:47:20.696" v="2154" actId="478"/>
          <ac:picMkLst>
            <pc:docMk/>
            <pc:sldMk cId="1768216317" sldId="291"/>
            <ac:picMk id="4" creationId="{B9514986-95E4-69C7-7296-5FFA3C459320}"/>
          </ac:picMkLst>
        </pc:picChg>
        <pc:picChg chg="add mod">
          <ac:chgData name="Neemias Informatica Lima" userId="b77af7bd85500281" providerId="LiveId" clId="{5D8413D4-2C8F-4CC7-8535-72AD15A0C5DC}" dt="2025-11-04T22:58:03.510" v="93"/>
          <ac:picMkLst>
            <pc:docMk/>
            <pc:sldMk cId="1768216317" sldId="291"/>
            <ac:picMk id="7" creationId="{4A571CDB-AA4C-7E58-0A54-E7C783460207}"/>
          </ac:picMkLst>
        </pc:picChg>
        <pc:picChg chg="add del mod">
          <ac:chgData name="Neemias Informatica Lima" userId="b77af7bd85500281" providerId="LiveId" clId="{5D8413D4-2C8F-4CC7-8535-72AD15A0C5DC}" dt="2025-11-07T12:35:07.531" v="1834" actId="478"/>
          <ac:picMkLst>
            <pc:docMk/>
            <pc:sldMk cId="1768216317" sldId="291"/>
            <ac:picMk id="8" creationId="{689C941E-B56E-8E16-8C91-193D3EC5EB52}"/>
          </ac:picMkLst>
        </pc:picChg>
        <pc:picChg chg="add del mod">
          <ac:chgData name="Neemias Informatica Lima" userId="b77af7bd85500281" providerId="LiveId" clId="{5D8413D4-2C8F-4CC7-8535-72AD15A0C5DC}" dt="2025-11-06T00:09:22.185" v="1124" actId="478"/>
          <ac:picMkLst>
            <pc:docMk/>
            <pc:sldMk cId="1768216317" sldId="291"/>
            <ac:picMk id="8" creationId="{F5087D1E-CC5D-967F-BB62-146D16EFB979}"/>
          </ac:picMkLst>
        </pc:picChg>
        <pc:picChg chg="add del mod">
          <ac:chgData name="Neemias Informatica Lima" userId="b77af7bd85500281" providerId="LiveId" clId="{5D8413D4-2C8F-4CC7-8535-72AD15A0C5DC}" dt="2025-11-07T20:08:29.428" v="2426" actId="478"/>
          <ac:picMkLst>
            <pc:docMk/>
            <pc:sldMk cId="1768216317" sldId="291"/>
            <ac:picMk id="8" creationId="{FD634618-78AE-B51F-EDA6-FAA45C6C79A3}"/>
          </ac:picMkLst>
        </pc:picChg>
      </pc:sldChg>
      <pc:sldChg chg="addSp delSp modSp mod">
        <pc:chgData name="Neemias Informatica Lima" userId="b77af7bd85500281" providerId="LiveId" clId="{5D8413D4-2C8F-4CC7-8535-72AD15A0C5DC}" dt="2025-11-07T20:19:40.036" v="2590" actId="34807"/>
        <pc:sldMkLst>
          <pc:docMk/>
          <pc:sldMk cId="3757265641" sldId="292"/>
        </pc:sldMkLst>
        <pc:spChg chg="add del mod">
          <ac:chgData name="Neemias Informatica Lima" userId="b77af7bd85500281" providerId="LiveId" clId="{5D8413D4-2C8F-4CC7-8535-72AD15A0C5DC}" dt="2025-11-06T23:57:30.525" v="1479" actId="478"/>
          <ac:spMkLst>
            <pc:docMk/>
            <pc:sldMk cId="3757265641" sldId="292"/>
            <ac:spMk id="2" creationId="{0F9F46F1-D346-C1B5-1770-C2EC2CCD2719}"/>
          </ac:spMkLst>
        </pc:spChg>
        <pc:spChg chg="add del mod">
          <ac:chgData name="Neemias Informatica Lima" userId="b77af7bd85500281" providerId="LiveId" clId="{5D8413D4-2C8F-4CC7-8535-72AD15A0C5DC}" dt="2025-11-07T19:47:31.255" v="2158" actId="478"/>
          <ac:spMkLst>
            <pc:docMk/>
            <pc:sldMk cId="3757265641" sldId="292"/>
            <ac:spMk id="2" creationId="{6722AB16-62BA-CBC8-E535-661A662C80D5}"/>
          </ac:spMkLst>
        </pc:spChg>
        <pc:spChg chg="add mod">
          <ac:chgData name="Neemias Informatica Lima" userId="b77af7bd85500281" providerId="LiveId" clId="{5D8413D4-2C8F-4CC7-8535-72AD15A0C5DC}" dt="2025-11-07T20:08:40.918" v="2431"/>
          <ac:spMkLst>
            <pc:docMk/>
            <pc:sldMk cId="3757265641" sldId="292"/>
            <ac:spMk id="2" creationId="{F4027669-5E0D-DC38-6EC7-7347F33EC554}"/>
          </ac:spMkLst>
        </pc:spChg>
        <pc:spChg chg="add mod">
          <ac:chgData name="Neemias Informatica Lima" userId="b77af7bd85500281" providerId="LiveId" clId="{5D8413D4-2C8F-4CC7-8535-72AD15A0C5DC}" dt="2025-11-07T20:08:40.918" v="2431"/>
          <ac:spMkLst>
            <pc:docMk/>
            <pc:sldMk cId="3757265641" sldId="292"/>
            <ac:spMk id="3" creationId="{3434BE80-8D93-38C1-9C80-A642207E18C5}"/>
          </ac:spMkLst>
        </pc:spChg>
        <pc:spChg chg="add del mod">
          <ac:chgData name="Neemias Informatica Lima" userId="b77af7bd85500281" providerId="LiveId" clId="{5D8413D4-2C8F-4CC7-8535-72AD15A0C5DC}" dt="2025-11-06T23:57:30.525" v="1479" actId="478"/>
          <ac:spMkLst>
            <pc:docMk/>
            <pc:sldMk cId="3757265641" sldId="292"/>
            <ac:spMk id="3" creationId="{7F76D0C6-9900-E6C4-AF25-47E3EE2E039F}"/>
          </ac:spMkLst>
        </pc:spChg>
        <pc:spChg chg="add del mod">
          <ac:chgData name="Neemias Informatica Lima" userId="b77af7bd85500281" providerId="LiveId" clId="{5D8413D4-2C8F-4CC7-8535-72AD15A0C5DC}" dt="2025-11-07T19:47:31.255" v="2158" actId="478"/>
          <ac:spMkLst>
            <pc:docMk/>
            <pc:sldMk cId="3757265641" sldId="292"/>
            <ac:spMk id="3" creationId="{C4A971ED-C9BF-746F-3841-AEA214EEB9B8}"/>
          </ac:spMkLst>
        </pc:spChg>
        <pc:spChg chg="add del mod">
          <ac:chgData name="Neemias Informatica Lima" userId="b77af7bd85500281" providerId="LiveId" clId="{5D8413D4-2C8F-4CC7-8535-72AD15A0C5DC}" dt="2025-11-07T12:35:19.160" v="1838" actId="478"/>
          <ac:spMkLst>
            <pc:docMk/>
            <pc:sldMk cId="3757265641" sldId="292"/>
            <ac:spMk id="5" creationId="{3F2EB050-00F4-E0EC-286A-6B49EF67F658}"/>
          </ac:spMkLst>
        </pc:spChg>
        <pc:spChg chg="add del mod">
          <ac:chgData name="Neemias Informatica Lima" userId="b77af7bd85500281" providerId="LiveId" clId="{5D8413D4-2C8F-4CC7-8535-72AD15A0C5DC}" dt="2025-11-07T20:08:40.609" v="2430" actId="478"/>
          <ac:spMkLst>
            <pc:docMk/>
            <pc:sldMk cId="3757265641" sldId="292"/>
            <ac:spMk id="5" creationId="{AB1A4161-C0C4-426C-1266-D96BD919C44C}"/>
          </ac:spMkLst>
        </pc:spChg>
        <pc:spChg chg="add del mod">
          <ac:chgData name="Neemias Informatica Lima" userId="b77af7bd85500281" providerId="LiveId" clId="{5D8413D4-2C8F-4CC7-8535-72AD15A0C5DC}" dt="2025-11-06T00:09:39.857" v="1128" actId="478"/>
          <ac:spMkLst>
            <pc:docMk/>
            <pc:sldMk cId="3757265641" sldId="292"/>
            <ac:spMk id="5" creationId="{FBDF107E-8905-B37B-B6E6-4C0B7A790E00}"/>
          </ac:spMkLst>
        </pc:spChg>
        <pc:spChg chg="add del mod">
          <ac:chgData name="Neemias Informatica Lima" userId="b77af7bd85500281" providerId="LiveId" clId="{5D8413D4-2C8F-4CC7-8535-72AD15A0C5DC}" dt="2025-11-06T00:09:39.857" v="1128" actId="478"/>
          <ac:spMkLst>
            <pc:docMk/>
            <pc:sldMk cId="3757265641" sldId="292"/>
            <ac:spMk id="6" creationId="{0BB2D674-4DBB-99D5-3393-4D681C1DD9A7}"/>
          </ac:spMkLst>
        </pc:spChg>
        <pc:spChg chg="add del mod">
          <ac:chgData name="Neemias Informatica Lima" userId="b77af7bd85500281" providerId="LiveId" clId="{5D8413D4-2C8F-4CC7-8535-72AD15A0C5DC}" dt="2025-11-07T12:35:19.160" v="1838" actId="478"/>
          <ac:spMkLst>
            <pc:docMk/>
            <pc:sldMk cId="3757265641" sldId="292"/>
            <ac:spMk id="6" creationId="{36253701-478F-2767-FA4D-1DFF4D4EBD95}"/>
          </ac:spMkLst>
        </pc:spChg>
        <pc:spChg chg="add del mod">
          <ac:chgData name="Neemias Informatica Lima" userId="b77af7bd85500281" providerId="LiveId" clId="{5D8413D4-2C8F-4CC7-8535-72AD15A0C5DC}" dt="2025-11-07T20:08:40.609" v="2430" actId="478"/>
          <ac:spMkLst>
            <pc:docMk/>
            <pc:sldMk cId="3757265641" sldId="292"/>
            <ac:spMk id="6" creationId="{649D9839-D84D-87E8-6556-6EDD3202557B}"/>
          </ac:spMkLst>
        </pc:spChg>
        <pc:spChg chg="mod">
          <ac:chgData name="Neemias Informatica Lima" userId="b77af7bd85500281" providerId="LiveId" clId="{5D8413D4-2C8F-4CC7-8535-72AD15A0C5DC}" dt="2025-11-07T20:19:40.036" v="2590" actId="34807"/>
          <ac:spMkLst>
            <pc:docMk/>
            <pc:sldMk cId="3757265641" sldId="292"/>
            <ac:spMk id="12" creationId="{1EC42BAA-B890-43DD-B4F0-9AB5685AF2FE}"/>
          </ac:spMkLst>
        </pc:spChg>
        <pc:spChg chg="mod">
          <ac:chgData name="Neemias Informatica Lima" userId="b77af7bd85500281" providerId="LiveId" clId="{5D8413D4-2C8F-4CC7-8535-72AD15A0C5DC}" dt="2025-11-07T20:18:37.259" v="2577"/>
          <ac:spMkLst>
            <pc:docMk/>
            <pc:sldMk cId="3757265641" sldId="292"/>
            <ac:spMk id="14" creationId="{00000000-0000-0000-0000-000000000000}"/>
          </ac:spMkLst>
        </pc:spChg>
        <pc:picChg chg="add mod">
          <ac:chgData name="Neemias Informatica Lima" userId="b77af7bd85500281" providerId="LiveId" clId="{5D8413D4-2C8F-4CC7-8535-72AD15A0C5DC}" dt="2025-11-07T20:08:40.918" v="2431"/>
          <ac:picMkLst>
            <pc:docMk/>
            <pc:sldMk cId="3757265641" sldId="292"/>
            <ac:picMk id="4" creationId="{5CED8566-75D3-5562-1C59-88B589EC1D59}"/>
          </ac:picMkLst>
        </pc:picChg>
        <pc:picChg chg="add del mod">
          <ac:chgData name="Neemias Informatica Lima" userId="b77af7bd85500281" providerId="LiveId" clId="{5D8413D4-2C8F-4CC7-8535-72AD15A0C5DC}" dt="2025-11-07T19:47:31.255" v="2158" actId="478"/>
          <ac:picMkLst>
            <pc:docMk/>
            <pc:sldMk cId="3757265641" sldId="292"/>
            <ac:picMk id="4" creationId="{6384E8E8-480E-BCD7-219D-DD1084774214}"/>
          </ac:picMkLst>
        </pc:picChg>
        <pc:picChg chg="add del mod">
          <ac:chgData name="Neemias Informatica Lima" userId="b77af7bd85500281" providerId="LiveId" clId="{5D8413D4-2C8F-4CC7-8535-72AD15A0C5DC}" dt="2025-11-06T23:57:30.525" v="1479" actId="478"/>
          <ac:picMkLst>
            <pc:docMk/>
            <pc:sldMk cId="3757265641" sldId="292"/>
            <ac:picMk id="4" creationId="{E6195A0A-228C-FCFD-079A-100209A08CFF}"/>
          </ac:picMkLst>
        </pc:picChg>
        <pc:picChg chg="add del mod">
          <ac:chgData name="Neemias Informatica Lima" userId="b77af7bd85500281" providerId="LiveId" clId="{5D8413D4-2C8F-4CC7-8535-72AD15A0C5DC}" dt="2025-11-06T00:09:39.857" v="1128" actId="478"/>
          <ac:picMkLst>
            <pc:docMk/>
            <pc:sldMk cId="3757265641" sldId="292"/>
            <ac:picMk id="7" creationId="{11F75DB2-1299-EF8A-29BA-62E491BF204B}"/>
          </ac:picMkLst>
        </pc:picChg>
        <pc:picChg chg="add del mod">
          <ac:chgData name="Neemias Informatica Lima" userId="b77af7bd85500281" providerId="LiveId" clId="{5D8413D4-2C8F-4CC7-8535-72AD15A0C5DC}" dt="2025-11-07T20:08:40.609" v="2430" actId="478"/>
          <ac:picMkLst>
            <pc:docMk/>
            <pc:sldMk cId="3757265641" sldId="292"/>
            <ac:picMk id="7" creationId="{6479E8F2-3331-02FE-687E-F692274C8C66}"/>
          </ac:picMkLst>
        </pc:picChg>
        <pc:picChg chg="add del mod">
          <ac:chgData name="Neemias Informatica Lima" userId="b77af7bd85500281" providerId="LiveId" clId="{5D8413D4-2C8F-4CC7-8535-72AD15A0C5DC}" dt="2025-11-07T12:35:19.160" v="1838" actId="478"/>
          <ac:picMkLst>
            <pc:docMk/>
            <pc:sldMk cId="3757265641" sldId="292"/>
            <ac:picMk id="7" creationId="{8C827F7F-A1F8-B131-9961-0A184B2EAF5F}"/>
          </ac:picMkLst>
        </pc:picChg>
        <pc:picChg chg="add mod">
          <ac:chgData name="Neemias Informatica Lima" userId="b77af7bd85500281" providerId="LiveId" clId="{5D8413D4-2C8F-4CC7-8535-72AD15A0C5DC}" dt="2025-11-04T22:58:19.840" v="97"/>
          <ac:picMkLst>
            <pc:docMk/>
            <pc:sldMk cId="3757265641" sldId="292"/>
            <ac:picMk id="8" creationId="{25825F36-75FC-A251-510F-671EC8FF179A}"/>
          </ac:picMkLst>
        </pc:picChg>
      </pc:sldChg>
      <pc:sldChg chg="addSp delSp modSp mod">
        <pc:chgData name="Neemias Informatica Lima" userId="b77af7bd85500281" providerId="LiveId" clId="{5D8413D4-2C8F-4CC7-8535-72AD15A0C5DC}" dt="2025-11-07T20:20:44.378" v="2607" actId="6549"/>
        <pc:sldMkLst>
          <pc:docMk/>
          <pc:sldMk cId="3114938747" sldId="293"/>
        </pc:sldMkLst>
        <pc:spChg chg="add del mod">
          <ac:chgData name="Neemias Informatica Lima" userId="b77af7bd85500281" providerId="LiveId" clId="{5D8413D4-2C8F-4CC7-8535-72AD15A0C5DC}" dt="2025-11-07T19:47:36.040" v="2160" actId="478"/>
          <ac:spMkLst>
            <pc:docMk/>
            <pc:sldMk cId="3114938747" sldId="293"/>
            <ac:spMk id="2" creationId="{2CC37883-CBAC-4603-0BF3-F3632B190E47}"/>
          </ac:spMkLst>
        </pc:spChg>
        <pc:spChg chg="add del mod">
          <ac:chgData name="Neemias Informatica Lima" userId="b77af7bd85500281" providerId="LiveId" clId="{5D8413D4-2C8F-4CC7-8535-72AD15A0C5DC}" dt="2025-11-06T23:57:37.389" v="1481" actId="478"/>
          <ac:spMkLst>
            <pc:docMk/>
            <pc:sldMk cId="3114938747" sldId="293"/>
            <ac:spMk id="2" creationId="{53480369-B78D-27D8-46CC-B82EDC7BBF50}"/>
          </ac:spMkLst>
        </pc:spChg>
        <pc:spChg chg="add mod">
          <ac:chgData name="Neemias Informatica Lima" userId="b77af7bd85500281" providerId="LiveId" clId="{5D8413D4-2C8F-4CC7-8535-72AD15A0C5DC}" dt="2025-11-07T20:08:46.511" v="2433"/>
          <ac:spMkLst>
            <pc:docMk/>
            <pc:sldMk cId="3114938747" sldId="293"/>
            <ac:spMk id="2" creationId="{E63E5110-8B41-0F0C-7CC2-6B90523D5A75}"/>
          </ac:spMkLst>
        </pc:spChg>
        <pc:spChg chg="add del mod">
          <ac:chgData name="Neemias Informatica Lima" userId="b77af7bd85500281" providerId="LiveId" clId="{5D8413D4-2C8F-4CC7-8535-72AD15A0C5DC}" dt="2025-11-07T19:47:36.040" v="2160" actId="478"/>
          <ac:spMkLst>
            <pc:docMk/>
            <pc:sldMk cId="3114938747" sldId="293"/>
            <ac:spMk id="3" creationId="{5BD8C84D-9EE4-B01F-3C2F-9B83979E0E24}"/>
          </ac:spMkLst>
        </pc:spChg>
        <pc:spChg chg="add del mod">
          <ac:chgData name="Neemias Informatica Lima" userId="b77af7bd85500281" providerId="LiveId" clId="{5D8413D4-2C8F-4CC7-8535-72AD15A0C5DC}" dt="2025-11-06T23:57:37.389" v="1481" actId="478"/>
          <ac:spMkLst>
            <pc:docMk/>
            <pc:sldMk cId="3114938747" sldId="293"/>
            <ac:spMk id="3" creationId="{68BAFD27-A4D8-2ECB-B294-C89A33854609}"/>
          </ac:spMkLst>
        </pc:spChg>
        <pc:spChg chg="add mod">
          <ac:chgData name="Neemias Informatica Lima" userId="b77af7bd85500281" providerId="LiveId" clId="{5D8413D4-2C8F-4CC7-8535-72AD15A0C5DC}" dt="2025-11-07T20:08:46.511" v="2433"/>
          <ac:spMkLst>
            <pc:docMk/>
            <pc:sldMk cId="3114938747" sldId="293"/>
            <ac:spMk id="3" creationId="{74DC802C-1D84-C6BB-E6A4-A7BCD6A5602B}"/>
          </ac:spMkLst>
        </pc:spChg>
        <pc:spChg chg="add del mod">
          <ac:chgData name="Neemias Informatica Lima" userId="b77af7bd85500281" providerId="LiveId" clId="{5D8413D4-2C8F-4CC7-8535-72AD15A0C5DC}" dt="2025-11-07T20:08:46.121" v="2432" actId="478"/>
          <ac:spMkLst>
            <pc:docMk/>
            <pc:sldMk cId="3114938747" sldId="293"/>
            <ac:spMk id="5" creationId="{3F7B087E-789A-2776-F1A0-FE98599A67B4}"/>
          </ac:spMkLst>
        </pc:spChg>
        <pc:spChg chg="add del mod">
          <ac:chgData name="Neemias Informatica Lima" userId="b77af7bd85500281" providerId="LiveId" clId="{5D8413D4-2C8F-4CC7-8535-72AD15A0C5DC}" dt="2025-11-06T00:09:50.120" v="1130" actId="478"/>
          <ac:spMkLst>
            <pc:docMk/>
            <pc:sldMk cId="3114938747" sldId="293"/>
            <ac:spMk id="5" creationId="{66D7939A-5C92-7652-B2A5-CAD4BCF82769}"/>
          </ac:spMkLst>
        </pc:spChg>
        <pc:spChg chg="add del mod">
          <ac:chgData name="Neemias Informatica Lima" userId="b77af7bd85500281" providerId="LiveId" clId="{5D8413D4-2C8F-4CC7-8535-72AD15A0C5DC}" dt="2025-11-07T12:35:26.040" v="1840" actId="478"/>
          <ac:spMkLst>
            <pc:docMk/>
            <pc:sldMk cId="3114938747" sldId="293"/>
            <ac:spMk id="5" creationId="{87730669-98E8-04C4-47A2-091E10160A8B}"/>
          </ac:spMkLst>
        </pc:spChg>
        <pc:spChg chg="add del mod">
          <ac:chgData name="Neemias Informatica Lima" userId="b77af7bd85500281" providerId="LiveId" clId="{5D8413D4-2C8F-4CC7-8535-72AD15A0C5DC}" dt="2025-11-07T12:35:26.040" v="1840" actId="478"/>
          <ac:spMkLst>
            <pc:docMk/>
            <pc:sldMk cId="3114938747" sldId="293"/>
            <ac:spMk id="6" creationId="{2EBF9895-AECC-EF07-9C78-6FE5C3B99827}"/>
          </ac:spMkLst>
        </pc:spChg>
        <pc:spChg chg="add del mod">
          <ac:chgData name="Neemias Informatica Lima" userId="b77af7bd85500281" providerId="LiveId" clId="{5D8413D4-2C8F-4CC7-8535-72AD15A0C5DC}" dt="2025-11-06T00:09:50.120" v="1130" actId="478"/>
          <ac:spMkLst>
            <pc:docMk/>
            <pc:sldMk cId="3114938747" sldId="293"/>
            <ac:spMk id="6" creationId="{802FDACD-24D3-013E-02C3-77DE1E30C03E}"/>
          </ac:spMkLst>
        </pc:spChg>
        <pc:spChg chg="add del mod">
          <ac:chgData name="Neemias Informatica Lima" userId="b77af7bd85500281" providerId="LiveId" clId="{5D8413D4-2C8F-4CC7-8535-72AD15A0C5DC}" dt="2025-11-07T20:08:46.121" v="2432" actId="478"/>
          <ac:spMkLst>
            <pc:docMk/>
            <pc:sldMk cId="3114938747" sldId="293"/>
            <ac:spMk id="6" creationId="{E6D2D3E4-0538-1D6F-A57B-4497FD85F097}"/>
          </ac:spMkLst>
        </pc:spChg>
        <pc:spChg chg="mod">
          <ac:chgData name="Neemias Informatica Lima" userId="b77af7bd85500281" providerId="LiveId" clId="{5D8413D4-2C8F-4CC7-8535-72AD15A0C5DC}" dt="2025-11-07T20:20:44.378" v="2607" actId="6549"/>
          <ac:spMkLst>
            <pc:docMk/>
            <pc:sldMk cId="3114938747" sldId="293"/>
            <ac:spMk id="16" creationId="{CFC8B9D9-C6ED-4706-A104-65D118A5B7F9}"/>
          </ac:spMkLst>
        </pc:spChg>
        <pc:picChg chg="add mod">
          <ac:chgData name="Neemias Informatica Lima" userId="b77af7bd85500281" providerId="LiveId" clId="{5D8413D4-2C8F-4CC7-8535-72AD15A0C5DC}" dt="2025-11-07T20:08:46.511" v="2433"/>
          <ac:picMkLst>
            <pc:docMk/>
            <pc:sldMk cId="3114938747" sldId="293"/>
            <ac:picMk id="4" creationId="{0227C548-2F9A-9CE1-4570-D9782CEE5E9F}"/>
          </ac:picMkLst>
        </pc:picChg>
        <pc:picChg chg="add del mod">
          <ac:chgData name="Neemias Informatica Lima" userId="b77af7bd85500281" providerId="LiveId" clId="{5D8413D4-2C8F-4CC7-8535-72AD15A0C5DC}" dt="2025-11-06T23:57:37.389" v="1481" actId="478"/>
          <ac:picMkLst>
            <pc:docMk/>
            <pc:sldMk cId="3114938747" sldId="293"/>
            <ac:picMk id="4" creationId="{11B58664-C42F-7281-5279-B7695C0810A3}"/>
          </ac:picMkLst>
        </pc:picChg>
        <pc:picChg chg="add del mod">
          <ac:chgData name="Neemias Informatica Lima" userId="b77af7bd85500281" providerId="LiveId" clId="{5D8413D4-2C8F-4CC7-8535-72AD15A0C5DC}" dt="2025-11-07T19:47:36.040" v="2160" actId="478"/>
          <ac:picMkLst>
            <pc:docMk/>
            <pc:sldMk cId="3114938747" sldId="293"/>
            <ac:picMk id="4" creationId="{A332EA28-E685-B3EC-E022-81B998932DA1}"/>
          </ac:picMkLst>
        </pc:picChg>
        <pc:picChg chg="add del mod">
          <ac:chgData name="Neemias Informatica Lima" userId="b77af7bd85500281" providerId="LiveId" clId="{5D8413D4-2C8F-4CC7-8535-72AD15A0C5DC}" dt="2025-11-07T20:08:46.121" v="2432" actId="478"/>
          <ac:picMkLst>
            <pc:docMk/>
            <pc:sldMk cId="3114938747" sldId="293"/>
            <ac:picMk id="7" creationId="{E87EEF3E-1375-E99F-0801-5A3DFA966291}"/>
          </ac:picMkLst>
        </pc:picChg>
        <pc:picChg chg="add del mod">
          <ac:chgData name="Neemias Informatica Lima" userId="b77af7bd85500281" providerId="LiveId" clId="{5D8413D4-2C8F-4CC7-8535-72AD15A0C5DC}" dt="2025-11-07T12:35:26.040" v="1840" actId="478"/>
          <ac:picMkLst>
            <pc:docMk/>
            <pc:sldMk cId="3114938747" sldId="293"/>
            <ac:picMk id="7" creationId="{E9768342-769F-32E5-73B3-78C458E4A477}"/>
          </ac:picMkLst>
        </pc:picChg>
        <pc:picChg chg="add del mod">
          <ac:chgData name="Neemias Informatica Lima" userId="b77af7bd85500281" providerId="LiveId" clId="{5D8413D4-2C8F-4CC7-8535-72AD15A0C5DC}" dt="2025-11-06T00:09:50.120" v="1130" actId="478"/>
          <ac:picMkLst>
            <pc:docMk/>
            <pc:sldMk cId="3114938747" sldId="293"/>
            <ac:picMk id="7" creationId="{FB0B7FEA-48D3-0532-CFC7-858A72BCA5FE}"/>
          </ac:picMkLst>
        </pc:picChg>
        <pc:picChg chg="add mod">
          <ac:chgData name="Neemias Informatica Lima" userId="b77af7bd85500281" providerId="LiveId" clId="{5D8413D4-2C8F-4CC7-8535-72AD15A0C5DC}" dt="2025-11-04T22:59:11.951" v="99"/>
          <ac:picMkLst>
            <pc:docMk/>
            <pc:sldMk cId="3114938747" sldId="293"/>
            <ac:picMk id="8" creationId="{8D837420-C2D6-3E84-801F-8E200D741A49}"/>
          </ac:picMkLst>
        </pc:picChg>
      </pc:sldChg>
      <pc:sldChg chg="new del">
        <pc:chgData name="Neemias Informatica Lima" userId="b77af7bd85500281" providerId="LiveId" clId="{5D8413D4-2C8F-4CC7-8535-72AD15A0C5DC}" dt="2025-11-07T12:37:27.800" v="1845" actId="680"/>
        <pc:sldMkLst>
          <pc:docMk/>
          <pc:sldMk cId="1231123311" sldId="29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07/11/2025</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07/11/2025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2</a:t>
            </a:fld>
            <a:endParaRPr lang="pt-BR"/>
          </a:p>
        </p:txBody>
      </p:sp>
    </p:spTree>
    <p:extLst>
      <p:ext uri="{BB962C8B-B14F-4D97-AF65-F5344CB8AC3E}">
        <p14:creationId xmlns:p14="http://schemas.microsoft.com/office/powerpoint/2010/main" val="22526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9</a:t>
            </a:fld>
            <a:endParaRPr lang="pt-BR"/>
          </a:p>
        </p:txBody>
      </p:sp>
    </p:spTree>
    <p:extLst>
      <p:ext uri="{BB962C8B-B14F-4D97-AF65-F5344CB8AC3E}">
        <p14:creationId xmlns:p14="http://schemas.microsoft.com/office/powerpoint/2010/main" val="1306649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11/7/2025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11/7/2025</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11/7/2025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BR"/>
          </a:p>
        </p:txBody>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BR"/>
          </a:p>
        </p:txBody>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11/7/2025</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A supremacia de Cristo</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08</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409660" y="3369790"/>
            <a:ext cx="7739986" cy="1200329"/>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i="1" dirty="0">
                <a:latin typeface="Arial Black" panose="020B0A04020102020204" pitchFamily="34" charset="0"/>
                <a:cs typeface="Arial" panose="020B0604020202020204" pitchFamily="34" charset="0"/>
              </a:rPr>
              <a:t> “Ele é a imagem do Deus invisível, o primogênito sobre toda  a criação, pois por meio Dele foram criadas todas as coisas nós Céus e na Terra, as visíveis e as invisíveis, sejam tronos, sejam soberanias, quer poderes, quer autoridades; todas as coisas foram criadas por Ele e para Ele. Ele é antes de todas as coisas, e por meio Dele tudo subsiste” (Cl 1:15-17, </a:t>
            </a:r>
            <a:r>
              <a:rPr lang="pt-BR" altLang="pt-BR" sz="1200" i="1" dirty="0" err="1">
                <a:latin typeface="Arial Black" panose="020B0A04020102020204" pitchFamily="34" charset="0"/>
                <a:cs typeface="Arial" panose="020B0604020202020204" pitchFamily="34" charset="0"/>
              </a:rPr>
              <a:t>NVI</a:t>
            </a:r>
            <a:r>
              <a:rPr lang="pt-BR" altLang="pt-BR" sz="1200" i="1" dirty="0">
                <a:latin typeface="Arial Black" panose="020B0A04020102020204" pitchFamily="34" charset="0"/>
                <a:cs typeface="Arial" panose="020B0604020202020204" pitchFamily="34" charset="0"/>
              </a:rPr>
              <a:t>).</a:t>
            </a:r>
            <a:endParaRPr lang="pt-BR" altLang="pt-BR" sz="12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5102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08</a:t>
            </a:r>
          </a:p>
        </p:txBody>
      </p:sp>
      <p:sp>
        <p:nvSpPr>
          <p:cNvPr id="16" name="Retângulo 15"/>
          <p:cNvSpPr>
            <a:spLocks noChangeArrowheads="1"/>
          </p:cNvSpPr>
          <p:nvPr/>
        </p:nvSpPr>
        <p:spPr bwMode="auto">
          <a:xfrm>
            <a:off x="1421476" y="4600378"/>
            <a:ext cx="7739986" cy="276999"/>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a:t>
            </a:r>
            <a:r>
              <a:rPr lang="en-US" altLang="pt-BR" sz="1200" dirty="0">
                <a:latin typeface="Arial Black" panose="020B0A04020102020204" pitchFamily="34" charset="0"/>
                <a:cs typeface="Arial" panose="020B0604020202020204" pitchFamily="34" charset="0"/>
              </a:rPr>
              <a:t> </a:t>
            </a:r>
            <a:r>
              <a:rPr lang="fi-FI" altLang="pt-BR" sz="1200" dirty="0">
                <a:latin typeface="Arial Black" panose="020B0A04020102020204" pitchFamily="34" charset="0"/>
                <a:cs typeface="Arial" panose="020B0604020202020204" pitchFamily="34" charset="0"/>
              </a:rPr>
              <a:t>Gn 1:26, 27; Cl 1:13-20; Jo 1:1-3; Ef 1:22; ICo 12:12-27; 4:9; </a:t>
            </a:r>
            <a:endParaRPr lang="pt-BR" altLang="pt-BR" sz="1200" dirty="0">
              <a:latin typeface="Arial Black" panose="020B0A04020102020204" pitchFamily="34" charset="0"/>
              <a:cs typeface="Arial" panose="020B0604020202020204" pitchFamily="34" charset="0"/>
            </a:endParaRPr>
          </a:p>
        </p:txBody>
      </p:sp>
      <p:pic>
        <p:nvPicPr>
          <p:cNvPr id="4" name="Imagem 3" descr="Uma imagem contendo Calendário&#10;&#10;O conteúdo gerado por IA pode estar incorreto.">
            <a:extLst>
              <a:ext uri="{FF2B5EF4-FFF2-40B4-BE49-F238E27FC236}">
                <a16:creationId xmlns:a16="http://schemas.microsoft.com/office/drawing/2014/main" id="{1D3C955A-08A4-230B-A51F-9DFABC2DE4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998"/>
            <a:ext cx="1421476" cy="2175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Imagem 2">
            <a:extLst>
              <a:ext uri="{FF2B5EF4-FFF2-40B4-BE49-F238E27FC236}">
                <a16:creationId xmlns:a16="http://schemas.microsoft.com/office/drawing/2014/main" id="{AAB00DAB-AD4C-E8B9-734C-C1DBA45B8074}"/>
              </a:ext>
            </a:extLst>
          </p:cNvPr>
          <p:cNvPicPr>
            <a:picLocks noChangeAspect="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2729112" y="665993"/>
            <a:ext cx="5124713" cy="2063856"/>
          </a:xfrm>
          <a:prstGeom prst="rect">
            <a:avLst/>
          </a:prstGeom>
          <a:ln>
            <a:noFill/>
          </a:ln>
          <a:effectLst>
            <a:softEdge rad="112500"/>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 0 Princípio (e Iniciador)</a:t>
            </a: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24368" y="1204807"/>
            <a:ext cx="8262473" cy="320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algn="just" rtl="0" eaLnBrk="1" latinLnBrk="0" hangingPunct="1">
              <a:lnSpc>
                <a:spcPct val="90000"/>
              </a:lnSpc>
              <a:spcBef>
                <a:spcPts val="1000"/>
              </a:spcBef>
              <a:buNone/>
            </a:pPr>
            <a:r>
              <a:rPr lang="pt-BR" sz="1600" dirty="0">
                <a:solidFill>
                  <a:srgbClr val="000000"/>
                </a:solidFill>
                <a:effectLst/>
                <a:latin typeface="Arial Black" panose="020B0A04020102020204" pitchFamily="34" charset="0"/>
              </a:rPr>
              <a:t>Vamos analisar as razões que Paulo expôs para a supremacia de Jesus:</a:t>
            </a:r>
          </a:p>
          <a:p>
            <a:pPr marL="0" algn="just" rtl="0" eaLnBrk="1" latinLnBrk="0" hangingPunct="1">
              <a:lnSpc>
                <a:spcPct val="90000"/>
              </a:lnSpc>
              <a:spcBef>
                <a:spcPts val="1000"/>
              </a:spcBef>
              <a:buFont typeface="+mj-lt"/>
              <a:buAutoNum type="arabicPeriod"/>
            </a:pPr>
            <a:r>
              <a:rPr lang="pt-BR" sz="1600" dirty="0">
                <a:solidFill>
                  <a:srgbClr val="000000"/>
                </a:solidFill>
                <a:effectLst/>
                <a:latin typeface="Arial Black" panose="020B0A04020102020204" pitchFamily="34" charset="0"/>
              </a:rPr>
              <a:t>Ele é a expressão perfeita do Deus invisível.</a:t>
            </a:r>
          </a:p>
          <a:p>
            <a:pPr marL="0" algn="just" rtl="0" eaLnBrk="1" latinLnBrk="0" hangingPunct="1">
              <a:lnSpc>
                <a:spcPct val="90000"/>
              </a:lnSpc>
              <a:spcBef>
                <a:spcPts val="1000"/>
              </a:spcBef>
              <a:buFont typeface="+mj-lt"/>
              <a:buAutoNum type="arabicPeriod"/>
            </a:pPr>
            <a:r>
              <a:rPr lang="pt-BR" sz="1600" dirty="0">
                <a:solidFill>
                  <a:srgbClr val="000000"/>
                </a:solidFill>
                <a:effectLst/>
                <a:latin typeface="Arial Black" panose="020B0A04020102020204" pitchFamily="34" charset="0"/>
              </a:rPr>
              <a:t>Ele é o agente através do qual todas as coisas foram criadas.</a:t>
            </a:r>
          </a:p>
          <a:p>
            <a:pPr marL="0" algn="just" rtl="0" eaLnBrk="1" latinLnBrk="0" hangingPunct="1">
              <a:lnSpc>
                <a:spcPct val="90000"/>
              </a:lnSpc>
              <a:spcBef>
                <a:spcPts val="1000"/>
              </a:spcBef>
              <a:buFont typeface="+mj-lt"/>
              <a:buAutoNum type="arabicPeriod"/>
            </a:pPr>
            <a:r>
              <a:rPr lang="pt-BR" sz="1600" dirty="0">
                <a:solidFill>
                  <a:srgbClr val="000000"/>
                </a:solidFill>
                <a:effectLst/>
                <a:latin typeface="Arial Black" panose="020B0A04020102020204" pitchFamily="34" charset="0"/>
              </a:rPr>
              <a:t>Ele existia antes de tudo, e tudo se mantém coeso por meio </a:t>
            </a:r>
            <a:r>
              <a:rPr lang="pt-BR" sz="1600" dirty="0" err="1">
                <a:solidFill>
                  <a:srgbClr val="000000"/>
                </a:solidFill>
                <a:effectLst/>
                <a:latin typeface="Arial Black" panose="020B0A04020102020204" pitchFamily="34" charset="0"/>
              </a:rPr>
              <a:t>dEle.</a:t>
            </a:r>
            <a:endParaRPr lang="pt-BR" sz="1600" dirty="0">
              <a:solidFill>
                <a:srgbClr val="000000"/>
              </a:solidFill>
              <a:effectLst/>
              <a:latin typeface="Arial Black" panose="020B0A04020102020204" pitchFamily="34" charset="0"/>
            </a:endParaRPr>
          </a:p>
          <a:p>
            <a:pPr marL="0" algn="just" rtl="0" eaLnBrk="1" latinLnBrk="0" hangingPunct="1">
              <a:lnSpc>
                <a:spcPct val="90000"/>
              </a:lnSpc>
              <a:spcBef>
                <a:spcPts val="1000"/>
              </a:spcBef>
              <a:buFont typeface="+mj-lt"/>
              <a:buAutoNum type="arabicPeriod"/>
            </a:pPr>
            <a:r>
              <a:rPr lang="pt-BR" sz="1600" dirty="0">
                <a:solidFill>
                  <a:srgbClr val="000000"/>
                </a:solidFill>
                <a:effectLst/>
                <a:latin typeface="Arial Black" panose="020B0A04020102020204" pitchFamily="34" charset="0"/>
              </a:rPr>
              <a:t>Ele é a cabeça da igreja, que representa o Seu corpo.</a:t>
            </a:r>
          </a:p>
          <a:p>
            <a:pPr marL="0" algn="just" rtl="0" eaLnBrk="1" latinLnBrk="0" hangingPunct="1">
              <a:lnSpc>
                <a:spcPct val="90000"/>
              </a:lnSpc>
              <a:spcBef>
                <a:spcPts val="1000"/>
              </a:spcBef>
              <a:buFont typeface="+mj-lt"/>
              <a:buAutoNum type="arabicPeriod"/>
            </a:pPr>
            <a:r>
              <a:rPr lang="pt-BR" sz="1600" dirty="0">
                <a:solidFill>
                  <a:srgbClr val="000000"/>
                </a:solidFill>
                <a:effectLst/>
                <a:latin typeface="Arial Black" panose="020B0A04020102020204" pitchFamily="34" charset="0"/>
              </a:rPr>
              <a:t>Ele é o autor da criação original e da nova criação.</a:t>
            </a:r>
          </a:p>
          <a:p>
            <a:pPr marL="0" algn="just" rtl="0" eaLnBrk="1" latinLnBrk="0" hangingPunct="1">
              <a:lnSpc>
                <a:spcPct val="90000"/>
              </a:lnSpc>
              <a:spcBef>
                <a:spcPts val="1000"/>
              </a:spcBef>
              <a:buFont typeface="+mj-lt"/>
              <a:buAutoNum type="arabicPeriod"/>
            </a:pPr>
            <a:r>
              <a:rPr lang="pt-BR" sz="1600" dirty="0">
                <a:solidFill>
                  <a:srgbClr val="000000"/>
                </a:solidFill>
                <a:effectLst/>
                <a:latin typeface="Arial Black" panose="020B0A04020102020204" pitchFamily="34" charset="0"/>
              </a:rPr>
              <a:t>Ele triunfou sobre o pecado e a morte, assegurando o direito de ressuscitar todos aqueles que confiam </a:t>
            </a:r>
            <a:r>
              <a:rPr lang="pt-BR" sz="1600" dirty="0" err="1">
                <a:solidFill>
                  <a:srgbClr val="000000"/>
                </a:solidFill>
                <a:effectLst/>
                <a:latin typeface="Arial Black" panose="020B0A04020102020204" pitchFamily="34" charset="0"/>
              </a:rPr>
              <a:t>nEle</a:t>
            </a:r>
            <a:r>
              <a:rPr lang="pt-BR" sz="1600" dirty="0">
                <a:solidFill>
                  <a:srgbClr val="000000"/>
                </a:solidFill>
                <a:effectLst/>
                <a:latin typeface="Arial Black" panose="020B0A04020102020204" pitchFamily="34" charset="0"/>
              </a:rPr>
              <a:t> como Salvador.</a:t>
            </a:r>
          </a:p>
          <a:p>
            <a:pPr marL="0" algn="just" rtl="0" eaLnBrk="1" latinLnBrk="0" hangingPunct="1">
              <a:lnSpc>
                <a:spcPct val="90000"/>
              </a:lnSpc>
              <a:spcBef>
                <a:spcPts val="1000"/>
              </a:spcBef>
              <a:buFont typeface="+mj-lt"/>
              <a:buAutoNum type="arabicPeriod"/>
            </a:pPr>
            <a:r>
              <a:rPr lang="pt-BR" sz="1600" dirty="0">
                <a:solidFill>
                  <a:srgbClr val="000000"/>
                </a:solidFill>
                <a:effectLst/>
                <a:latin typeface="Arial Black" panose="020B0A04020102020204" pitchFamily="34" charset="0"/>
              </a:rPr>
              <a:t>Jesus sempre existiu, mas agora, por causa de tudo isso, Ele é reconhecido como a autoridade suprema sobre a humanidade e a igreja.</a:t>
            </a:r>
            <a:endParaRPr lang="pt-BR" altLang="pt-BR" sz="1600" dirty="0">
              <a:latin typeface="Arial Black" panose="020B0A04020102020204" pitchFamily="34" charset="0"/>
              <a:cs typeface="Arial" panose="020B0604020202020204" pitchFamily="34" charset="0"/>
            </a:endParaRP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7" name="Imagem 6" descr="Uma imagem contendo Calendário&#10;&#10;O conteúdo gerado por IA pode estar incorreto.">
            <a:extLst>
              <a:ext uri="{FF2B5EF4-FFF2-40B4-BE49-F238E27FC236}">
                <a16:creationId xmlns:a16="http://schemas.microsoft.com/office/drawing/2014/main" id="{4A571CDB-AA4C-7E58-0A54-E7C7834602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0B166FA2-40A5-F632-918C-711A4024FBE3}"/>
              </a:ext>
            </a:extLst>
          </p:cNvPr>
          <p:cNvSpPr/>
          <p:nvPr/>
        </p:nvSpPr>
        <p:spPr>
          <a:xfrm>
            <a:off x="7725133" y="71808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08</a:t>
            </a:r>
            <a:endParaRPr lang="pt-BR" dirty="0">
              <a:solidFill>
                <a:srgbClr val="452643"/>
              </a:solidFill>
            </a:endParaRPr>
          </a:p>
        </p:txBody>
      </p:sp>
      <p:sp>
        <p:nvSpPr>
          <p:cNvPr id="3" name="Retângulo 2">
            <a:extLst>
              <a:ext uri="{FF2B5EF4-FFF2-40B4-BE49-F238E27FC236}">
                <a16:creationId xmlns:a16="http://schemas.microsoft.com/office/drawing/2014/main" id="{D2A2DA48-A466-5123-FA5C-4A2D8B1DE79E}"/>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fi-FI" altLang="pt-BR" sz="1200" dirty="0">
                <a:latin typeface="Arial Black" panose="020B0A04020102020204" pitchFamily="34" charset="0"/>
                <a:cs typeface="Arial" panose="020B0604020202020204" pitchFamily="34" charset="0"/>
              </a:rPr>
              <a:t>Gn 1:26, 27; Cl 1:13-20; Jo 1:1-3; Ef 1:22; ICo 12:12-27; 4:9; Rm 6:3, 4</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3421B2E6-3E5D-FF12-4511-343C4AC3BBFA}"/>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348451" y="-12349"/>
            <a:ext cx="1813012" cy="751809"/>
          </a:xfrm>
          <a:prstGeom prst="rect">
            <a:avLst/>
          </a:prstGeom>
          <a:ln>
            <a:noFill/>
          </a:ln>
          <a:effectLst>
            <a:softEdge rad="11250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 Reconciliando todas as coisas</a:t>
            </a:r>
          </a:p>
        </p:txBody>
      </p:sp>
      <p:sp>
        <p:nvSpPr>
          <p:cNvPr id="15" name="CaixaDeTexto 15">
            <a:extLst>
              <a:ext uri="{FF2B5EF4-FFF2-40B4-BE49-F238E27FC236}">
                <a16:creationId xmlns:a16="http://schemas.microsoft.com/office/drawing/2014/main" id="{863BB09B-C8C1-4354-BC51-D930C951E507}"/>
              </a:ext>
            </a:extLst>
          </p:cNvPr>
          <p:cNvSpPr txBox="1">
            <a:spLocks noChangeArrowheads="1"/>
          </p:cNvSpPr>
          <p:nvPr/>
        </p:nvSpPr>
        <p:spPr bwMode="auto">
          <a:xfrm>
            <a:off x="33429" y="1208029"/>
            <a:ext cx="8148873"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 7. Leia Colossenses 1:19,20.0 que é a reconciliação que aconteceu por meio da cruz e quão abrangente ela é?</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Calendário&#10;&#10;O conteúdo gerado por IA pode estar incorreto.">
            <a:extLst>
              <a:ext uri="{FF2B5EF4-FFF2-40B4-BE49-F238E27FC236}">
                <a16:creationId xmlns:a16="http://schemas.microsoft.com/office/drawing/2014/main" id="{E1B69B61-BB2E-C23F-4947-6C893A4228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A3067660-74B1-3B5A-6F6C-8FA66979B82E}"/>
              </a:ext>
            </a:extLst>
          </p:cNvPr>
          <p:cNvSpPr/>
          <p:nvPr/>
        </p:nvSpPr>
        <p:spPr>
          <a:xfrm>
            <a:off x="7725133" y="71808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08</a:t>
            </a:r>
            <a:endParaRPr lang="pt-BR" dirty="0">
              <a:solidFill>
                <a:srgbClr val="452643"/>
              </a:solidFill>
            </a:endParaRPr>
          </a:p>
        </p:txBody>
      </p:sp>
      <p:sp>
        <p:nvSpPr>
          <p:cNvPr id="3" name="Retângulo 2">
            <a:extLst>
              <a:ext uri="{FF2B5EF4-FFF2-40B4-BE49-F238E27FC236}">
                <a16:creationId xmlns:a16="http://schemas.microsoft.com/office/drawing/2014/main" id="{FE651939-B523-2BCC-6DC9-B34D7673A3E2}"/>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fi-FI" altLang="pt-BR" sz="1200" dirty="0">
                <a:latin typeface="Arial Black" panose="020B0A04020102020204" pitchFamily="34" charset="0"/>
                <a:cs typeface="Arial" panose="020B0604020202020204" pitchFamily="34" charset="0"/>
              </a:rPr>
              <a:t>Gn 1:26, 27; Cl 1:13-20; Jo 1:1-3; Ef 1:22; ICo 12:12-27; 4:9; Rm 6:3, 4</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90EF1268-7880-CB00-1AE6-7641ADD01282}"/>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348451" y="-12349"/>
            <a:ext cx="1813012" cy="751809"/>
          </a:xfrm>
          <a:prstGeom prst="rect">
            <a:avLst/>
          </a:prstGeom>
          <a:ln>
            <a:noFill/>
          </a:ln>
          <a:effectLst>
            <a:softEdge rad="11250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 Reconciliando todas as coisas</a:t>
            </a: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217872"/>
            <a:ext cx="8197349" cy="6599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algn="just" rtl="0" eaLnBrk="1" latinLnBrk="0" hangingPunct="1">
              <a:buNone/>
            </a:pPr>
            <a:r>
              <a:rPr lang="pt-BR" sz="1600">
                <a:solidFill>
                  <a:srgbClr val="000000"/>
                </a:solidFill>
                <a:effectLst/>
                <a:latin typeface="Arial Black" panose="020B0A04020102020204" pitchFamily="34" charset="0"/>
              </a:rPr>
              <a:t>Paulo usou uma expressão grega interessante para finalizar sua descrição de Jesus. Em Colossenses 1:19, ele afirmou que foi do agrado do Pai que “toda a plenitude” da Divindade habitasse em Cristo (compare com Cl 2:9). Mas qual é o significado do termo “plenitude” nesse contexto? João a definiu como a glória do Pai, “cheio de graça e de verdade” (Jo 1:14). Essa “plenitude” abrange diversos aspectos: a eternidade, a autoexistência de Deus e Seu poder para criar e recriar. O mais relevante, entretanto, é que essa plenitude demonstra a sabedoria divina ao vencer o pecado e a morte por meio do meio mais inesperado: a cruz. Deus transformou um símbolo de vergonha em uma prova poderosa do Seu amor eterno por toda a criação. “Porque Deus amou o mundo de tal maneira que deu o Seu Filho unigênito, para que todo o que Nele crê não pereça, mas tenha a vida eterna” (Jo 3:16).</a:t>
            </a:r>
            <a:endParaRPr lang="pt-BR" altLang="pt-BR" sz="1600" dirty="0">
              <a:latin typeface="Arial Black" panose="020B0A04020102020204" pitchFamily="34" charset="0"/>
              <a:cs typeface="Arial" panose="020B0604020202020204" pitchFamily="34" charset="0"/>
            </a:endParaRP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8" name="Imagem 7" descr="Uma imagem contendo Calendário&#10;&#10;O conteúdo gerado por IA pode estar incorreto.">
            <a:extLst>
              <a:ext uri="{FF2B5EF4-FFF2-40B4-BE49-F238E27FC236}">
                <a16:creationId xmlns:a16="http://schemas.microsoft.com/office/drawing/2014/main" id="{25825F36-75FC-A251-510F-671EC8FF17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F4027669-5E0D-DC38-6EC7-7347F33EC554}"/>
              </a:ext>
            </a:extLst>
          </p:cNvPr>
          <p:cNvSpPr/>
          <p:nvPr/>
        </p:nvSpPr>
        <p:spPr>
          <a:xfrm>
            <a:off x="7725133" y="71808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08</a:t>
            </a:r>
            <a:endParaRPr lang="pt-BR" dirty="0">
              <a:solidFill>
                <a:srgbClr val="452643"/>
              </a:solidFill>
            </a:endParaRPr>
          </a:p>
        </p:txBody>
      </p:sp>
      <p:sp>
        <p:nvSpPr>
          <p:cNvPr id="3" name="Retângulo 2">
            <a:extLst>
              <a:ext uri="{FF2B5EF4-FFF2-40B4-BE49-F238E27FC236}">
                <a16:creationId xmlns:a16="http://schemas.microsoft.com/office/drawing/2014/main" id="{3434BE80-8D93-38C1-9C80-A642207E18C5}"/>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fi-FI" altLang="pt-BR" sz="1200" dirty="0">
                <a:latin typeface="Arial Black" panose="020B0A04020102020204" pitchFamily="34" charset="0"/>
                <a:cs typeface="Arial" panose="020B0604020202020204" pitchFamily="34" charset="0"/>
              </a:rPr>
              <a:t>Gn 1:26, 27; Cl 1:13-20; Jo 1:1-3; Ef 1:22; ICo 12:12-27; 4:9; Rm 6:3, 4</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5CED8566-75D3-5562-1C59-88B589EC1D59}"/>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348451" y="-12349"/>
            <a:ext cx="1813012" cy="751809"/>
          </a:xfrm>
          <a:prstGeom prst="rect">
            <a:avLst/>
          </a:prstGeom>
          <a:ln>
            <a:noFill/>
          </a:ln>
          <a:effectLst>
            <a:softEdge rad="11250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24368" y="1272606"/>
            <a:ext cx="8253604" cy="275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algn="just" rtl="0" eaLnBrk="1" latinLnBrk="0" hangingPunct="1">
              <a:buNone/>
            </a:pPr>
            <a:r>
              <a:rPr lang="pt-BR" sz="1600" dirty="0">
                <a:solidFill>
                  <a:srgbClr val="000000"/>
                </a:solidFill>
                <a:effectLst/>
                <a:latin typeface="Arial Black" panose="020B0A04020102020204" pitchFamily="34" charset="0"/>
              </a:rPr>
              <a:t> “Um homem que fosse meramente um ser humano e dissesse o tipo de coisa que Jesus disse não seria um grande mestre de moral. De duas uma, ou ele seria um lunático do nível de alguém que afirmasse ser um ovo frito ou então seria o diabo em pessoa. Você precisa fazer a sua escolha. Ou esse Homem foi e é o Filho de Deus, ou então um louco ou algo pior. Você pode silenciá-lo como sendo um tolo, pode cuspir nele e matá-lo como a um demônio; ou, então, poderá cair de joelhos a Seus pés e chamá-lo de Senhor e Deus. Mas não me venha com essa conversa mole de ele ter sido um grande mestre de moral, pois ele não nos deu essa alternativa e nem tinha essa pretensão” (C. S. Lewis, Cristianismo Puro e Simples [Rio de Janeiro, RJ: Thomas Nelson Brasil, 2017], p. 86).</a:t>
            </a:r>
            <a:endParaRPr lang="pt-BR" altLang="pt-BR" sz="1600" dirty="0">
              <a:latin typeface="Arial Black" panose="020B0A04020102020204" pitchFamily="34" charset="0"/>
              <a:cs typeface="Arial" panose="020B0604020202020204" pitchFamily="34" charset="0"/>
            </a:endParaRP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8" name="Imagem 7" descr="Uma imagem contendo Calendário&#10;&#10;O conteúdo gerado por IA pode estar incorreto.">
            <a:extLst>
              <a:ext uri="{FF2B5EF4-FFF2-40B4-BE49-F238E27FC236}">
                <a16:creationId xmlns:a16="http://schemas.microsoft.com/office/drawing/2014/main" id="{8D837420-C2D6-3E84-801F-8E200D741A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E63E5110-8B41-0F0C-7CC2-6B90523D5A75}"/>
              </a:ext>
            </a:extLst>
          </p:cNvPr>
          <p:cNvSpPr/>
          <p:nvPr/>
        </p:nvSpPr>
        <p:spPr>
          <a:xfrm>
            <a:off x="7725133" y="71808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08</a:t>
            </a:r>
            <a:endParaRPr lang="pt-BR" dirty="0">
              <a:solidFill>
                <a:srgbClr val="452643"/>
              </a:solidFill>
            </a:endParaRPr>
          </a:p>
        </p:txBody>
      </p:sp>
      <p:sp>
        <p:nvSpPr>
          <p:cNvPr id="3" name="Retângulo 2">
            <a:extLst>
              <a:ext uri="{FF2B5EF4-FFF2-40B4-BE49-F238E27FC236}">
                <a16:creationId xmlns:a16="http://schemas.microsoft.com/office/drawing/2014/main" id="{74DC802C-1D84-C6BB-E6A4-A7BCD6A5602B}"/>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fi-FI" altLang="pt-BR" sz="1200" dirty="0">
                <a:latin typeface="Arial Black" panose="020B0A04020102020204" pitchFamily="34" charset="0"/>
                <a:cs typeface="Arial" panose="020B0604020202020204" pitchFamily="34" charset="0"/>
              </a:rPr>
              <a:t>Gn 1:26, 27; Cl 1:13-20; Jo 1:1-3; Ef 1:22; ICo 12:12-27; 4:9; Rm 6:3, 4</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0227C548-2F9A-9CE1-4570-D9782CEE5E9F}"/>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348451" y="-12349"/>
            <a:ext cx="1813012" cy="751809"/>
          </a:xfrm>
          <a:prstGeom prst="rect">
            <a:avLst/>
          </a:prstGeom>
          <a:ln>
            <a:noFill/>
          </a:ln>
          <a:effectLst>
            <a:softEdge rad="11250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5">
            <a:extLst>
              <a:ext uri="{FF2B5EF4-FFF2-40B4-BE49-F238E27FC236}">
                <a16:creationId xmlns:a16="http://schemas.microsoft.com/office/drawing/2014/main" id="{28D68641-D640-4BD7-9D5B-B3803DCCF9B3}"/>
              </a:ext>
            </a:extLst>
          </p:cNvPr>
          <p:cNvSpPr txBox="1">
            <a:spLocks noChangeArrowheads="1"/>
          </p:cNvSpPr>
          <p:nvPr/>
        </p:nvSpPr>
        <p:spPr bwMode="auto">
          <a:xfrm>
            <a:off x="33430" y="1208029"/>
            <a:ext cx="8180404" cy="2634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algn="just" rtl="0" eaLnBrk="1" latinLnBrk="0" hangingPunct="1">
              <a:lnSpc>
                <a:spcPct val="90000"/>
              </a:lnSpc>
              <a:spcBef>
                <a:spcPts val="1000"/>
              </a:spcBef>
              <a:buFont typeface="+mj-lt"/>
              <a:buAutoNum type="arabicPeriod"/>
            </a:pPr>
            <a:r>
              <a:rPr lang="pt-BR" sz="1500" dirty="0">
                <a:solidFill>
                  <a:srgbClr val="FF0000"/>
                </a:solidFill>
                <a:effectLst/>
                <a:latin typeface="Arial Black" panose="020B0A04020102020204" pitchFamily="34" charset="0"/>
              </a:rPr>
              <a:t> Por que é fundamental acreditar que Jesus é Deus e não uma criatura criada? Qual é o impacto dessa crença no plano da salvação e no significado do sacrifício da cruz? O que mudaria se Ele não fosse eterno e tivesse sido criado?</a:t>
            </a:r>
          </a:p>
          <a:p>
            <a:pPr marL="0" algn="just" rtl="0" eaLnBrk="1" latinLnBrk="0" hangingPunct="1">
              <a:lnSpc>
                <a:spcPct val="90000"/>
              </a:lnSpc>
              <a:spcBef>
                <a:spcPts val="1000"/>
              </a:spcBef>
              <a:buFont typeface="+mj-lt"/>
              <a:buAutoNum type="arabicPeriod"/>
            </a:pPr>
            <a:r>
              <a:rPr lang="pt-BR" sz="1500" dirty="0">
                <a:solidFill>
                  <a:srgbClr val="FF0000"/>
                </a:solidFill>
                <a:effectLst/>
                <a:latin typeface="Arial Black" panose="020B0A04020102020204" pitchFamily="34" charset="0"/>
              </a:rPr>
              <a:t> É importante considerar que todo o Universo esteve envolvido e interessado no que Jesus realizou na Terra. Como os seres não caídos, que conheceram Jesus em Sua glória, devem ter se sentido ao vê-Lo na cruz?</a:t>
            </a:r>
          </a:p>
          <a:p>
            <a:pPr marL="0" algn="just" rtl="0" eaLnBrk="1" latinLnBrk="0" hangingPunct="1">
              <a:lnSpc>
                <a:spcPct val="90000"/>
              </a:lnSpc>
              <a:spcBef>
                <a:spcPts val="1000"/>
              </a:spcBef>
              <a:buFont typeface="+mj-lt"/>
              <a:buAutoNum type="arabicPeriod"/>
            </a:pPr>
            <a:r>
              <a:rPr lang="pt-BR" sz="1500" dirty="0">
                <a:solidFill>
                  <a:srgbClr val="FF0000"/>
                </a:solidFill>
                <a:effectLst/>
                <a:latin typeface="Arial Black" panose="020B0A04020102020204" pitchFamily="34" charset="0"/>
              </a:rPr>
              <a:t> Como você explicaria que nunca houve um momento em que o Pai tenha estado separado do Filho, exceto na cruz, quando ocorreu uma “separação [temporária] dos poderes divinos”? (Comentários de Ellen G. White no Comentário Bíblico Adventista do Sétimo Dia, v. 7, p. 1028.)</a:t>
            </a:r>
            <a:endParaRPr lang="pt-BR" altLang="pt-BR" sz="1500" dirty="0">
              <a:solidFill>
                <a:srgbClr val="FF000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Calendário&#10;&#10;O conteúdo gerado por IA pode estar incorreto.">
            <a:extLst>
              <a:ext uri="{FF2B5EF4-FFF2-40B4-BE49-F238E27FC236}">
                <a16:creationId xmlns:a16="http://schemas.microsoft.com/office/drawing/2014/main" id="{D14C339F-EA3F-E890-5E9C-19619112C8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C397BCD1-02C5-EDC8-157C-AD6F12F89616}"/>
              </a:ext>
            </a:extLst>
          </p:cNvPr>
          <p:cNvSpPr/>
          <p:nvPr/>
        </p:nvSpPr>
        <p:spPr>
          <a:xfrm>
            <a:off x="7725133" y="71808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08</a:t>
            </a:r>
            <a:endParaRPr lang="pt-BR" dirty="0">
              <a:solidFill>
                <a:srgbClr val="452643"/>
              </a:solidFill>
            </a:endParaRPr>
          </a:p>
        </p:txBody>
      </p:sp>
      <p:sp>
        <p:nvSpPr>
          <p:cNvPr id="3" name="Retângulo 2">
            <a:extLst>
              <a:ext uri="{FF2B5EF4-FFF2-40B4-BE49-F238E27FC236}">
                <a16:creationId xmlns:a16="http://schemas.microsoft.com/office/drawing/2014/main" id="{BDCF8F88-13A6-D92C-B368-7BC7EF630877}"/>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fi-FI" altLang="pt-BR" sz="1200" dirty="0">
                <a:latin typeface="Arial Black" panose="020B0A04020102020204" pitchFamily="34" charset="0"/>
                <a:cs typeface="Arial" panose="020B0604020202020204" pitchFamily="34" charset="0"/>
              </a:rPr>
              <a:t>Gn 1:26, 27; Cl 1:13-20; Jo 1:1-3; Ef 1:22; ICo 12:12-27; 4:9; Rm 6:3, 4</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A4BF0887-11ED-D1D9-C146-EECC8FE68597}"/>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348451" y="-12349"/>
            <a:ext cx="1813012" cy="751809"/>
          </a:xfrm>
          <a:prstGeom prst="rect">
            <a:avLst/>
          </a:prstGeom>
          <a:ln>
            <a:noFill/>
          </a:ln>
          <a:effectLst>
            <a:softEdge rad="11250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63380" y="1019579"/>
            <a:ext cx="8175940" cy="5359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algn="just" rtl="0" eaLnBrk="1" latinLnBrk="0" hangingPunct="1">
              <a:lnSpc>
                <a:spcPct val="90000"/>
              </a:lnSpc>
              <a:spcBef>
                <a:spcPts val="1000"/>
              </a:spcBef>
              <a:buNone/>
            </a:pPr>
            <a:r>
              <a:rPr lang="pt-BR" sz="1650">
                <a:solidFill>
                  <a:srgbClr val="000000"/>
                </a:solidFill>
                <a:effectLst/>
                <a:latin typeface="Arial Black" panose="020B0A04020102020204" pitchFamily="34" charset="0"/>
              </a:rPr>
              <a:t>Paulo orou pelos cristãos em Colossos, pedindo que vivessem de modo agradável a Deus. Nos versos 12 e 13, ele apresenta o contraste entre dois reinos: o reino da luz e o das trevas, mencionando a “herança dos santos na luz” (v. 12) e o “poder das trevas” (v. 13). Deus, o Pai, nos capacitou a participar da herança eterna no reino da luz, libertando-nos do domínio das trevas e nos transferindo para o Reino do Seu Filho amado, em quem temos a redenção e o perdão dos pecados (v. 13,14).</a:t>
            </a:r>
          </a:p>
          <a:p>
            <a:pPr marL="0" indent="0" algn="just" rtl="0" eaLnBrk="1" latinLnBrk="0" hangingPunct="1">
              <a:lnSpc>
                <a:spcPct val="90000"/>
              </a:lnSpc>
              <a:spcBef>
                <a:spcPts val="1000"/>
              </a:spcBef>
              <a:buNone/>
            </a:pPr>
            <a:r>
              <a:rPr lang="pt-BR" sz="1650">
                <a:solidFill>
                  <a:srgbClr val="000000"/>
                </a:solidFill>
                <a:effectLst/>
                <a:latin typeface="Arial Black" panose="020B0A04020102020204" pitchFamily="34" charset="0"/>
              </a:rPr>
              <a:t>Em resumo, é por meio de Jesus — que é Deus e nosso Criador — que recebemos a redenção. Ele realizou essa obra por nós e, pela fé Nele, fomos movidos do reino das trevas para o reino do Seu Filho amado.</a:t>
            </a:r>
            <a:endParaRPr lang="pt-BR" altLang="pt-BR" sz="1650" dirty="0">
              <a:latin typeface="Arial Black" panose="020B0A04020102020204" pitchFamily="34" charset="0"/>
              <a:cs typeface="Arial" panose="020B0604020202020204" pitchFamily="34" charset="0"/>
            </a:endParaRP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725133" y="71808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08</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fi-FI" altLang="pt-BR" sz="1200" dirty="0">
                <a:latin typeface="Arial Black" panose="020B0A04020102020204" pitchFamily="34" charset="0"/>
                <a:cs typeface="Arial" panose="020B0604020202020204" pitchFamily="34" charset="0"/>
              </a:rPr>
              <a:t>Gn 1:26, 27; Cl 1:13-20; Jo 1:1-3; Ef 1:22; ICo 12:12-27; 4:9; Rm 6:3, 4</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4" name="Imagem 3" descr="Uma imagem contendo Calendário&#10;&#10;O conteúdo gerado por IA pode estar incorreto.">
            <a:extLst>
              <a:ext uri="{FF2B5EF4-FFF2-40B4-BE49-F238E27FC236}">
                <a16:creationId xmlns:a16="http://schemas.microsoft.com/office/drawing/2014/main" id="{9D8B7CC2-06CC-7B3E-F035-DEA085DAFF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Imagem 1">
            <a:extLst>
              <a:ext uri="{FF2B5EF4-FFF2-40B4-BE49-F238E27FC236}">
                <a16:creationId xmlns:a16="http://schemas.microsoft.com/office/drawing/2014/main" id="{01BD475F-1944-295E-8268-E39F0A63AE68}"/>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348451" y="-12349"/>
            <a:ext cx="1813012" cy="751809"/>
          </a:xfrm>
          <a:prstGeom prst="rect">
            <a:avLst/>
          </a:prstGeom>
          <a:ln>
            <a:noFill/>
          </a:ln>
          <a:effectLst>
            <a:softEdge rad="11250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 Imagem do Deus invisível</a:t>
            </a:r>
          </a:p>
        </p:txBody>
      </p:sp>
      <p:sp>
        <p:nvSpPr>
          <p:cNvPr id="13" name="CaixaDeTexto 15"/>
          <p:cNvSpPr txBox="1">
            <a:spLocks noChangeArrowheads="1"/>
          </p:cNvSpPr>
          <p:nvPr/>
        </p:nvSpPr>
        <p:spPr bwMode="auto">
          <a:xfrm>
            <a:off x="33430" y="126818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 1. leia Gênesis 1:26,27; 5:3; 1 Coríntios 15:49; 2 Coríntios 3:18; Hebreus 10:1.0 que  esses textos ensinam a respeito de “imagem”? De que maneira eles são diferentes da descrição de Jesus como a “imagem de Deus”?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 2. Leia Mateus 11:27 e João 1:1,2,14,18.0 que torna Jesus 0 único capaz de revelar plenamente 0 Pai?</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Se Jesus não fosse Deus, isso significaria que o Pai enviou um ser criado para morrer por nós. Por que é tão importante e faz tanta diferença que 0 próprio Deus, na Pessoa de Cristo, tenha morrido por nós?</a:t>
            </a: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Calendário&#10;&#10;O conteúdo gerado por IA pode estar incorreto.">
            <a:extLst>
              <a:ext uri="{FF2B5EF4-FFF2-40B4-BE49-F238E27FC236}">
                <a16:creationId xmlns:a16="http://schemas.microsoft.com/office/drawing/2014/main" id="{92D554BC-D6DE-B9FF-18E3-2D2C6B8AF8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C60D13B8-1177-8BA5-2A60-4AC52E4BFCD2}"/>
              </a:ext>
            </a:extLst>
          </p:cNvPr>
          <p:cNvSpPr/>
          <p:nvPr/>
        </p:nvSpPr>
        <p:spPr>
          <a:xfrm>
            <a:off x="7725133" y="71808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08</a:t>
            </a:r>
            <a:endParaRPr lang="pt-BR" dirty="0">
              <a:solidFill>
                <a:srgbClr val="452643"/>
              </a:solidFill>
            </a:endParaRPr>
          </a:p>
        </p:txBody>
      </p:sp>
      <p:sp>
        <p:nvSpPr>
          <p:cNvPr id="3" name="Retângulo 2">
            <a:extLst>
              <a:ext uri="{FF2B5EF4-FFF2-40B4-BE49-F238E27FC236}">
                <a16:creationId xmlns:a16="http://schemas.microsoft.com/office/drawing/2014/main" id="{93A71497-7411-1F2C-0404-993835CB97EA}"/>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fi-FI" altLang="pt-BR" sz="1200" dirty="0">
                <a:latin typeface="Arial Black" panose="020B0A04020102020204" pitchFamily="34" charset="0"/>
                <a:cs typeface="Arial" panose="020B0604020202020204" pitchFamily="34" charset="0"/>
              </a:rPr>
              <a:t>Gn 1:26, 27; Cl 1:13-20; Jo 1:1-3; Ef 1:22; ICo 12:12-27; 4:9; Rm 6:3, 4</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21B571D7-33D5-D4FC-E2BD-330375F1A073}"/>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348451" y="-12349"/>
            <a:ext cx="1813012" cy="751809"/>
          </a:xfrm>
          <a:prstGeom prst="rect">
            <a:avLst/>
          </a:prstGeom>
          <a:ln>
            <a:noFill/>
          </a:ln>
          <a:effectLst>
            <a:softEdge rad="11250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 Imagem do Deus invisível</a:t>
            </a:r>
          </a:p>
        </p:txBody>
      </p:sp>
      <p:sp>
        <p:nvSpPr>
          <p:cNvPr id="12" name="CaixaDeTexto 10"/>
          <p:cNvSpPr txBox="1">
            <a:spLocks noChangeArrowheads="1"/>
          </p:cNvSpPr>
          <p:nvPr/>
        </p:nvSpPr>
        <p:spPr bwMode="auto">
          <a:xfrm>
            <a:off x="24368" y="1131002"/>
            <a:ext cx="8253604" cy="4279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algn="just" rtl="0" eaLnBrk="1" latinLnBrk="0" hangingPunct="1">
              <a:lnSpc>
                <a:spcPct val="90000"/>
              </a:lnSpc>
              <a:spcBef>
                <a:spcPts val="1000"/>
              </a:spcBef>
              <a:buNone/>
            </a:pPr>
            <a:r>
              <a:rPr lang="pt-BR" sz="1600">
                <a:solidFill>
                  <a:srgbClr val="000000"/>
                </a:solidFill>
                <a:effectLst/>
                <a:latin typeface="Arial Black" panose="020B0A04020102020204" pitchFamily="34" charset="0"/>
              </a:rPr>
              <a:t>Os seres humanos foram criados para refletir Deus em diversos aspectos — físico, espiritual, relacional e funcional. No entanto, essa imagem divina é visível apenas em determinados pontos, e o pecado afetou até mesmo essa semelhança. Porém, Jesus nos permite “ver” o Deus invisível. Como Ele afirmou: “Quem vê a Mim, vê o Pai” (Jo 14:9). Jesus é “a expressão exata” da natureza de Deus (Hb 1:3), manifestando o pensamento de Deus de forma audível e o caráter de Deus de maneira visível.</a:t>
            </a:r>
          </a:p>
          <a:p>
            <a:pPr marL="0" indent="0" algn="just" rtl="0" eaLnBrk="1" latinLnBrk="0" hangingPunct="1">
              <a:lnSpc>
                <a:spcPct val="90000"/>
              </a:lnSpc>
              <a:spcBef>
                <a:spcPts val="1000"/>
              </a:spcBef>
              <a:buNone/>
            </a:pPr>
            <a:r>
              <a:rPr lang="pt-BR" sz="1600">
                <a:solidFill>
                  <a:srgbClr val="000000"/>
                </a:solidFill>
                <a:effectLst/>
                <a:latin typeface="Arial Black" panose="020B0A04020102020204" pitchFamily="34" charset="0"/>
              </a:rPr>
              <a:t>Além disso, Jesus frequentemente usava o nome divino “Eu Sou” para se referir a Si mesmo em sentido absoluto (ver Êx 3:14). Ele declarou: “Eu sou o pão da vida” (Jo 6:35); “Eu sou a luz do mundo” (Jo 8:12); “Eu sou o bom pastor” (Jo 10:11, 14); “Eu sou a ressurreição e a vida” (Jo 11:25); “Antes que Abraão existisse, Eu Sou” (Jo 8:58).</a:t>
            </a:r>
            <a:endParaRPr lang="pt-BR" altLang="pt-BR" sz="1600" dirty="0">
              <a:latin typeface="Arial Black" panose="020B0A04020102020204" pitchFamily="34" charset="0"/>
              <a:cs typeface="Arial" panose="020B0604020202020204" pitchFamily="34" charset="0"/>
            </a:endParaRP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9" name="Imagem 8" descr="Uma imagem contendo Calendário&#10;&#10;O conteúdo gerado por IA pode estar incorreto.">
            <a:extLst>
              <a:ext uri="{FF2B5EF4-FFF2-40B4-BE49-F238E27FC236}">
                <a16:creationId xmlns:a16="http://schemas.microsoft.com/office/drawing/2014/main" id="{3C0C349D-5294-B9F2-CD50-BB7D09EED1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50CCF1E0-F8BC-EDE9-D410-FF9EE7DAA1B2}"/>
              </a:ext>
            </a:extLst>
          </p:cNvPr>
          <p:cNvSpPr/>
          <p:nvPr/>
        </p:nvSpPr>
        <p:spPr>
          <a:xfrm>
            <a:off x="7725133" y="71808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08</a:t>
            </a:r>
            <a:endParaRPr lang="pt-BR" dirty="0">
              <a:solidFill>
                <a:srgbClr val="452643"/>
              </a:solidFill>
            </a:endParaRPr>
          </a:p>
        </p:txBody>
      </p:sp>
      <p:sp>
        <p:nvSpPr>
          <p:cNvPr id="4" name="Retângulo 3">
            <a:extLst>
              <a:ext uri="{FF2B5EF4-FFF2-40B4-BE49-F238E27FC236}">
                <a16:creationId xmlns:a16="http://schemas.microsoft.com/office/drawing/2014/main" id="{D1DAE644-B98A-3083-E320-64BB8DC25DAB}"/>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fi-FI" altLang="pt-BR" sz="1200" dirty="0">
                <a:latin typeface="Arial Black" panose="020B0A04020102020204" pitchFamily="34" charset="0"/>
                <a:cs typeface="Arial" panose="020B0604020202020204" pitchFamily="34" charset="0"/>
              </a:rPr>
              <a:t>Gn 1:26, 27; Cl 1:13-20; Jo 1:1-3; Ef 1:22; ICo 12:12-27; 4:9; Rm 6:3, 4</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EE96BB9B-6EFF-3533-58B1-4A89F0E8AF41}"/>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348451" y="-12349"/>
            <a:ext cx="1813012" cy="751809"/>
          </a:xfrm>
          <a:prstGeom prst="rect">
            <a:avLst/>
          </a:prstGeom>
          <a:ln>
            <a:noFill/>
          </a:ln>
          <a:effectLst>
            <a:softEdge rad="11250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0 primogênito de toda a criação</a:t>
            </a:r>
          </a:p>
        </p:txBody>
      </p:sp>
      <p:sp>
        <p:nvSpPr>
          <p:cNvPr id="15" name="CaixaDeTexto 15">
            <a:extLst>
              <a:ext uri="{FF2B5EF4-FFF2-40B4-BE49-F238E27FC236}">
                <a16:creationId xmlns:a16="http://schemas.microsoft.com/office/drawing/2014/main" id="{D5C09FDA-172B-4732-BD2E-A9BBEF8B191B}"/>
              </a:ext>
            </a:extLst>
          </p:cNvPr>
          <p:cNvSpPr txBox="1">
            <a:spLocks noChangeArrowheads="1"/>
          </p:cNvSpPr>
          <p:nvPr/>
        </p:nvSpPr>
        <p:spPr bwMode="auto">
          <a:xfrm>
            <a:off x="33430" y="1208029"/>
            <a:ext cx="8140991"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Leia Colossenses 1:15-17. Por que Paulo chamou Jesus de “primogênito de toda a criação”?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Deus, 0 Criador, morreu por nós. Por que seria uma blasfêmia acreditar que nossas obras poderiam adicionar algo ao que Cristo já fez por nós?</a:t>
            </a: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Calendário&#10;&#10;O conteúdo gerado por IA pode estar incorreto.">
            <a:extLst>
              <a:ext uri="{FF2B5EF4-FFF2-40B4-BE49-F238E27FC236}">
                <a16:creationId xmlns:a16="http://schemas.microsoft.com/office/drawing/2014/main" id="{916F47E9-0573-8EAF-7B29-3EFCDE0DE0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9AEC37DA-6C17-662B-B224-79AA30F92981}"/>
              </a:ext>
            </a:extLst>
          </p:cNvPr>
          <p:cNvSpPr/>
          <p:nvPr/>
        </p:nvSpPr>
        <p:spPr>
          <a:xfrm>
            <a:off x="7725133" y="71808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08</a:t>
            </a:r>
            <a:endParaRPr lang="pt-BR" dirty="0">
              <a:solidFill>
                <a:srgbClr val="452643"/>
              </a:solidFill>
            </a:endParaRPr>
          </a:p>
        </p:txBody>
      </p:sp>
      <p:sp>
        <p:nvSpPr>
          <p:cNvPr id="3" name="Retângulo 2">
            <a:extLst>
              <a:ext uri="{FF2B5EF4-FFF2-40B4-BE49-F238E27FC236}">
                <a16:creationId xmlns:a16="http://schemas.microsoft.com/office/drawing/2014/main" id="{847279F0-57A0-988A-DEAD-B110944C8418}"/>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fi-FI" altLang="pt-BR" sz="1200" dirty="0">
                <a:latin typeface="Arial Black" panose="020B0A04020102020204" pitchFamily="34" charset="0"/>
                <a:cs typeface="Arial" panose="020B0604020202020204" pitchFamily="34" charset="0"/>
              </a:rPr>
              <a:t>Gn 1:26, 27; Cl 1:13-20; Jo 1:1-3; Ef 1:22; ICo 12:12-27; 4:9; Rm 6:3, 4</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F8DCD0D0-0EC9-2D9D-9FA0-157C5B087F50}"/>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348451" y="-12349"/>
            <a:ext cx="1813012" cy="751809"/>
          </a:xfrm>
          <a:prstGeom prst="rect">
            <a:avLst/>
          </a:prstGeom>
          <a:ln>
            <a:noFill/>
          </a:ln>
          <a:effectLst>
            <a:softEdge rad="11250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0 primogênito de toda a criação</a:t>
            </a: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132745"/>
            <a:ext cx="8197349" cy="5235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algn="just" rtl="0" eaLnBrk="1" latinLnBrk="0" hangingPunct="1">
              <a:buNone/>
            </a:pPr>
            <a:r>
              <a:rPr lang="pt-BR" sz="1600">
                <a:solidFill>
                  <a:srgbClr val="000000"/>
                </a:solidFill>
                <a:effectLst/>
                <a:latin typeface="Arial Black" panose="020B0A04020102020204" pitchFamily="34" charset="0"/>
              </a:rPr>
              <a:t>Paulo nunca afirmou que Jesus foi o primeiro ser criado. Pelo contrário, ele rejeitou essa ideia de forma enfática. O apóstolo ressaltou que Jesus é quem criou todas as coisas; elas foram feitas “por meio Dele e para Ele” (Cl 1:16). Essas expressões indicam que Jesus foi o agente através do qual Deus realizou a criação (ver Ef 3:9; Jo 1:1-3; Ap 4:11). A declaração de Paulo é bastante ampla. Tudo significa absolutamente tudo: no sentido espacial (Céus e Terra), ontológico (coisas visíveis e invisíveis) e funcional (tronos, soberanias, poderes e autoridades). A expressão “poderes e autoridades” geralmente se refere a seres angelicais (ver Ef 3:10; 6:12, NVI).</a:t>
            </a:r>
            <a:endParaRPr lang="pt-BR" altLang="pt-BR" sz="1600" dirty="0">
              <a:latin typeface="Arial Black" panose="020B0A04020102020204" pitchFamily="34" charset="0"/>
              <a:cs typeface="Arial" panose="020B0604020202020204" pitchFamily="34" charset="0"/>
            </a:endParaRP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8" name="Imagem 7" descr="Uma imagem contendo Calendário&#10;&#10;O conteúdo gerado por IA pode estar incorreto.">
            <a:extLst>
              <a:ext uri="{FF2B5EF4-FFF2-40B4-BE49-F238E27FC236}">
                <a16:creationId xmlns:a16="http://schemas.microsoft.com/office/drawing/2014/main" id="{54954760-F384-3BFB-C5FF-5867DA2AC6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80B07CFD-820B-0213-06F3-3D1343EF4C5B}"/>
              </a:ext>
            </a:extLst>
          </p:cNvPr>
          <p:cNvSpPr/>
          <p:nvPr/>
        </p:nvSpPr>
        <p:spPr>
          <a:xfrm>
            <a:off x="7725133" y="71808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08</a:t>
            </a:r>
            <a:endParaRPr lang="pt-BR" dirty="0">
              <a:solidFill>
                <a:srgbClr val="452643"/>
              </a:solidFill>
            </a:endParaRPr>
          </a:p>
        </p:txBody>
      </p:sp>
      <p:sp>
        <p:nvSpPr>
          <p:cNvPr id="3" name="Retângulo 2">
            <a:extLst>
              <a:ext uri="{FF2B5EF4-FFF2-40B4-BE49-F238E27FC236}">
                <a16:creationId xmlns:a16="http://schemas.microsoft.com/office/drawing/2014/main" id="{C3E0D4A9-8BF0-DECD-F87F-4B28EDED6DE6}"/>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fi-FI" altLang="pt-BR" sz="1200" dirty="0">
                <a:latin typeface="Arial Black" panose="020B0A04020102020204" pitchFamily="34" charset="0"/>
                <a:cs typeface="Arial" panose="020B0604020202020204" pitchFamily="34" charset="0"/>
              </a:rPr>
              <a:t>Gn 1:26, 27; Cl 1:13-20; Jo 1:1-3; Ef 1:22; ICo 12:12-27; 4:9; Rm 6:3, 4</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DEE4FC39-E8E0-9A5F-935C-EB00280D1A34}"/>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348451" y="-12349"/>
            <a:ext cx="1813012" cy="751809"/>
          </a:xfrm>
          <a:prstGeom prst="rect">
            <a:avLst/>
          </a:prstGeom>
          <a:ln>
            <a:noFill/>
          </a:ln>
          <a:effectLst>
            <a:softEdge rad="11250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 A Cabeça do corpo (a igreja)</a:t>
            </a:r>
          </a:p>
        </p:txBody>
      </p:sp>
      <p:sp>
        <p:nvSpPr>
          <p:cNvPr id="15" name="CaixaDeTexto 15">
            <a:extLst>
              <a:ext uri="{FF2B5EF4-FFF2-40B4-BE49-F238E27FC236}">
                <a16:creationId xmlns:a16="http://schemas.microsoft.com/office/drawing/2014/main" id="{C3A1BEFC-B9B8-4142-B09F-1F5B330F4265}"/>
              </a:ext>
            </a:extLst>
          </p:cNvPr>
          <p:cNvSpPr txBox="1">
            <a:spLocks noChangeArrowheads="1"/>
          </p:cNvSpPr>
          <p:nvPr/>
        </p:nvSpPr>
        <p:spPr bwMode="auto">
          <a:xfrm>
            <a:off x="33430" y="120802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4. Leia Efésios 1:22 e Colossenses 2:10. 0 que significa “cabeça” nessas passagens? O que Paulo quis dizer ao chamar Jesus de “cabeça da igreja” (</a:t>
            </a:r>
            <a:r>
              <a:rPr lang="pt-BR" altLang="pt-BR" sz="1500" dirty="0" err="1">
                <a:solidFill>
                  <a:srgbClr val="C00000"/>
                </a:solidFill>
                <a:latin typeface="Arial Black" panose="020B0A04020102020204" pitchFamily="34" charset="0"/>
                <a:cs typeface="Arial" panose="020B0604020202020204" pitchFamily="34" charset="0"/>
              </a:rPr>
              <a:t>Ef</a:t>
            </a:r>
            <a:r>
              <a:rPr lang="pt-BR" altLang="pt-BR" sz="1500" dirty="0">
                <a:solidFill>
                  <a:srgbClr val="C00000"/>
                </a:solidFill>
                <a:latin typeface="Arial Black" panose="020B0A04020102020204" pitchFamily="34" charset="0"/>
                <a:cs typeface="Arial" panose="020B0604020202020204" pitchFamily="34" charset="0"/>
              </a:rPr>
              <a:t> 5:23)?</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 5. Leia 1 Coríntios 12:12-27. Nesse texto, Paulo comparou a igreja a um “corpo”. Que aspectos da igreja essa comparação nos ajuda a entender?</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Se você tivesse que escolher entre perder um braço ou uma perna, qual seria sua escolha? 0 que isso nos ensina sobre a importância de cada pessoa como parte da igreja?</a:t>
            </a: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Calendário&#10;&#10;O conteúdo gerado por IA pode estar incorreto.">
            <a:extLst>
              <a:ext uri="{FF2B5EF4-FFF2-40B4-BE49-F238E27FC236}">
                <a16:creationId xmlns:a16="http://schemas.microsoft.com/office/drawing/2014/main" id="{9E1862E1-186B-285F-7FBE-360465B854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D95C08DD-7C9C-0E8E-D917-CC45F4DCB80B}"/>
              </a:ext>
            </a:extLst>
          </p:cNvPr>
          <p:cNvSpPr/>
          <p:nvPr/>
        </p:nvSpPr>
        <p:spPr>
          <a:xfrm>
            <a:off x="7725133" y="71808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08</a:t>
            </a:r>
            <a:endParaRPr lang="pt-BR" dirty="0">
              <a:solidFill>
                <a:srgbClr val="452643"/>
              </a:solidFill>
            </a:endParaRPr>
          </a:p>
        </p:txBody>
      </p:sp>
      <p:sp>
        <p:nvSpPr>
          <p:cNvPr id="3" name="Retângulo 2">
            <a:extLst>
              <a:ext uri="{FF2B5EF4-FFF2-40B4-BE49-F238E27FC236}">
                <a16:creationId xmlns:a16="http://schemas.microsoft.com/office/drawing/2014/main" id="{56EF9451-B5A8-4B28-1CE5-37FD68176843}"/>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fi-FI" altLang="pt-BR" sz="1200" dirty="0">
                <a:latin typeface="Arial Black" panose="020B0A04020102020204" pitchFamily="34" charset="0"/>
                <a:cs typeface="Arial" panose="020B0604020202020204" pitchFamily="34" charset="0"/>
              </a:rPr>
              <a:t>Gn 1:26, 27; Cl 1:13-20; Jo 1:1-3; Ef 1:22; ICo 12:12-27; 4:9; Rm 6:3, 4</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B3AABCF8-FDED-9A0E-A4D2-525473C40C5F}"/>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348451" y="-12349"/>
            <a:ext cx="1813012" cy="751809"/>
          </a:xfrm>
          <a:prstGeom prst="rect">
            <a:avLst/>
          </a:prstGeom>
          <a:ln>
            <a:noFill/>
          </a:ln>
          <a:effectLst>
            <a:softEdge rad="11250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 A Cabeça do corpo (a igreja)</a:t>
            </a: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146378"/>
            <a:ext cx="8233263" cy="329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algn="just" rtl="0" eaLnBrk="1" latinLnBrk="0" hangingPunct="1">
              <a:buFont typeface="+mj-lt"/>
              <a:buAutoNum type="arabicPeriod"/>
            </a:pPr>
            <a:r>
              <a:rPr lang="pt-BR" sz="1600" dirty="0">
                <a:solidFill>
                  <a:srgbClr val="000000"/>
                </a:solidFill>
                <a:effectLst/>
                <a:latin typeface="Arial Black" panose="020B0A04020102020204" pitchFamily="34" charset="0"/>
              </a:rPr>
              <a:t>Moisés selecionou "homens capazes de todo o Israel e os designou como líderes do povo: chefes de mil, chefes de cem, chefes de cinquenta e chefes de dez" (</a:t>
            </a:r>
            <a:r>
              <a:rPr lang="pt-BR" sz="1600" dirty="0" err="1">
                <a:solidFill>
                  <a:srgbClr val="000000"/>
                </a:solidFill>
                <a:effectLst/>
                <a:latin typeface="Arial Black" panose="020B0A04020102020204" pitchFamily="34" charset="0"/>
              </a:rPr>
              <a:t>Êx</a:t>
            </a:r>
            <a:r>
              <a:rPr lang="pt-BR" sz="1600" dirty="0">
                <a:solidFill>
                  <a:srgbClr val="000000"/>
                </a:solidFill>
                <a:effectLst/>
                <a:latin typeface="Arial Black" panose="020B0A04020102020204" pitchFamily="34" charset="0"/>
              </a:rPr>
              <a:t> 18:25, </a:t>
            </a:r>
            <a:r>
              <a:rPr lang="pt-BR" sz="1600" dirty="0" err="1">
                <a:solidFill>
                  <a:srgbClr val="000000"/>
                </a:solidFill>
                <a:effectLst/>
                <a:latin typeface="Arial Black" panose="020B0A04020102020204" pitchFamily="34" charset="0"/>
              </a:rPr>
              <a:t>ARC</a:t>
            </a:r>
            <a:r>
              <a:rPr lang="pt-BR" sz="1600" dirty="0">
                <a:solidFill>
                  <a:srgbClr val="000000"/>
                </a:solidFill>
                <a:effectLst/>
                <a:latin typeface="Arial Black" panose="020B0A04020102020204" pitchFamily="34" charset="0"/>
              </a:rPr>
              <a:t>).</a:t>
            </a:r>
          </a:p>
          <a:p>
            <a:pPr marL="0" algn="just" rtl="0" eaLnBrk="1" latinLnBrk="0" hangingPunct="1">
              <a:buFont typeface="+mj-lt"/>
              <a:buAutoNum type="arabicPeriod"/>
            </a:pPr>
            <a:r>
              <a:rPr lang="pt-BR" sz="1600" dirty="0">
                <a:solidFill>
                  <a:srgbClr val="000000"/>
                </a:solidFill>
                <a:effectLst/>
                <a:latin typeface="Arial Black" panose="020B0A04020102020204" pitchFamily="34" charset="0"/>
              </a:rPr>
              <a:t>"Os líderes das famílias da congregação" (</a:t>
            </a:r>
            <a:r>
              <a:rPr lang="pt-BR" sz="1600" dirty="0" err="1">
                <a:solidFill>
                  <a:srgbClr val="000000"/>
                </a:solidFill>
                <a:effectLst/>
                <a:latin typeface="Arial Black" panose="020B0A04020102020204" pitchFamily="34" charset="0"/>
              </a:rPr>
              <a:t>Nm</a:t>
            </a:r>
            <a:r>
              <a:rPr lang="pt-BR" sz="1600" dirty="0">
                <a:solidFill>
                  <a:srgbClr val="000000"/>
                </a:solidFill>
                <a:effectLst/>
                <a:latin typeface="Arial Black" panose="020B0A04020102020204" pitchFamily="34" charset="0"/>
              </a:rPr>
              <a:t> 31:26, </a:t>
            </a:r>
            <a:r>
              <a:rPr lang="pt-BR" sz="1600" dirty="0" err="1">
                <a:solidFill>
                  <a:srgbClr val="000000"/>
                </a:solidFill>
                <a:effectLst/>
                <a:latin typeface="Arial Black" panose="020B0A04020102020204" pitchFamily="34" charset="0"/>
              </a:rPr>
              <a:t>ARC</a:t>
            </a:r>
            <a:r>
              <a:rPr lang="pt-BR" sz="1600" dirty="0">
                <a:solidFill>
                  <a:srgbClr val="000000"/>
                </a:solidFill>
                <a:effectLst/>
                <a:latin typeface="Arial Black" panose="020B0A04020102020204" pitchFamily="34" charset="0"/>
              </a:rPr>
              <a:t>).</a:t>
            </a:r>
          </a:p>
          <a:p>
            <a:pPr marL="0" algn="just" rtl="0" eaLnBrk="1" latinLnBrk="0" hangingPunct="1">
              <a:buFont typeface="+mj-lt"/>
              <a:buAutoNum type="arabicPeriod"/>
            </a:pPr>
            <a:r>
              <a:rPr lang="pt-BR" sz="1600" dirty="0">
                <a:solidFill>
                  <a:srgbClr val="000000"/>
                </a:solidFill>
                <a:effectLst/>
                <a:latin typeface="Arial Black" panose="020B0A04020102020204" pitchFamily="34" charset="0"/>
              </a:rPr>
              <a:t>Deus prometeu que Israel seria "a cabeça e não a cauda" (</a:t>
            </a:r>
            <a:r>
              <a:rPr lang="pt-BR" sz="1600" dirty="0" err="1">
                <a:solidFill>
                  <a:srgbClr val="000000"/>
                </a:solidFill>
                <a:effectLst/>
                <a:latin typeface="Arial Black" panose="020B0A04020102020204" pitchFamily="34" charset="0"/>
              </a:rPr>
              <a:t>Dt</a:t>
            </a:r>
            <a:r>
              <a:rPr lang="pt-BR" sz="1600" dirty="0">
                <a:solidFill>
                  <a:srgbClr val="000000"/>
                </a:solidFill>
                <a:effectLst/>
                <a:latin typeface="Arial Black" panose="020B0A04020102020204" pitchFamily="34" charset="0"/>
              </a:rPr>
              <a:t> 28:13).</a:t>
            </a:r>
          </a:p>
          <a:p>
            <a:pPr marL="0" algn="just" rtl="0" eaLnBrk="1" latinLnBrk="0" hangingPunct="1">
              <a:buFont typeface="+mj-lt"/>
              <a:buAutoNum type="arabicPeriod"/>
            </a:pPr>
            <a:r>
              <a:rPr lang="pt-BR" sz="1600" dirty="0">
                <a:solidFill>
                  <a:srgbClr val="000000"/>
                </a:solidFill>
                <a:effectLst/>
                <a:latin typeface="Arial Black" panose="020B0A04020102020204" pitchFamily="34" charset="0"/>
              </a:rPr>
              <a:t>"A capital da Síria é Damasco, e o líder de Damasco é </a:t>
            </a:r>
            <a:r>
              <a:rPr lang="pt-BR" sz="1600" dirty="0" err="1">
                <a:solidFill>
                  <a:srgbClr val="000000"/>
                </a:solidFill>
                <a:effectLst/>
                <a:latin typeface="Arial Black" panose="020B0A04020102020204" pitchFamily="34" charset="0"/>
              </a:rPr>
              <a:t>Rezim</a:t>
            </a:r>
            <a:r>
              <a:rPr lang="pt-BR" sz="1600" dirty="0">
                <a:solidFill>
                  <a:srgbClr val="000000"/>
                </a:solidFill>
                <a:effectLst/>
                <a:latin typeface="Arial Black" panose="020B0A04020102020204" pitchFamily="34" charset="0"/>
              </a:rPr>
              <a:t>" (</a:t>
            </a:r>
            <a:r>
              <a:rPr lang="pt-BR" sz="1600" dirty="0" err="1">
                <a:solidFill>
                  <a:srgbClr val="000000"/>
                </a:solidFill>
                <a:effectLst/>
                <a:latin typeface="Arial Black" panose="020B0A04020102020204" pitchFamily="34" charset="0"/>
              </a:rPr>
              <a:t>Is</a:t>
            </a:r>
            <a:r>
              <a:rPr lang="pt-BR" sz="1600" dirty="0">
                <a:solidFill>
                  <a:srgbClr val="000000"/>
                </a:solidFill>
                <a:effectLst/>
                <a:latin typeface="Arial Black" panose="020B0A04020102020204" pitchFamily="34" charset="0"/>
              </a:rPr>
              <a:t> 7:8).</a:t>
            </a:r>
          </a:p>
          <a:p>
            <a:pPr marL="0" algn="just" rtl="0" eaLnBrk="1" latinLnBrk="0" hangingPunct="1">
              <a:buFont typeface="+mj-lt"/>
              <a:buAutoNum type="arabicPeriod"/>
            </a:pPr>
            <a:r>
              <a:rPr lang="pt-BR" sz="1600" dirty="0">
                <a:solidFill>
                  <a:srgbClr val="000000"/>
                </a:solidFill>
                <a:effectLst/>
                <a:latin typeface="Arial Black" panose="020B0A04020102020204" pitchFamily="34" charset="0"/>
              </a:rPr>
              <a:t>"Os filhos de Judá e os filhos de Israel [...] terão uma única liderança sobre si" (Os 1:11).</a:t>
            </a:r>
          </a:p>
          <a:p>
            <a:pPr marL="0" algn="just" rtl="0" eaLnBrk="1" latinLnBrk="0" hangingPunct="1">
              <a:buFont typeface="+mj-lt"/>
              <a:buAutoNum type="arabicPeriod"/>
            </a:pPr>
            <a:r>
              <a:rPr lang="pt-BR" sz="1600" dirty="0">
                <a:solidFill>
                  <a:srgbClr val="000000"/>
                </a:solidFill>
                <a:effectLst/>
                <a:latin typeface="Arial Black" panose="020B0A04020102020204" pitchFamily="34" charset="0"/>
              </a:rPr>
              <a:t>"Ouçam isso, governantes [literalmente, líderes] da casa de Jacó e chefes da casa de Israel" (</a:t>
            </a:r>
            <a:r>
              <a:rPr lang="pt-BR" sz="1600" dirty="0" err="1">
                <a:solidFill>
                  <a:srgbClr val="000000"/>
                </a:solidFill>
                <a:effectLst/>
                <a:latin typeface="Arial Black" panose="020B0A04020102020204" pitchFamily="34" charset="0"/>
              </a:rPr>
              <a:t>Mq</a:t>
            </a:r>
            <a:r>
              <a:rPr lang="pt-BR" sz="1600" dirty="0">
                <a:solidFill>
                  <a:srgbClr val="000000"/>
                </a:solidFill>
                <a:effectLst/>
                <a:latin typeface="Arial Black" panose="020B0A04020102020204" pitchFamily="34" charset="0"/>
              </a:rPr>
              <a:t> 3:9).</a:t>
            </a:r>
          </a:p>
          <a:p>
            <a:pPr marL="0" algn="just" rtl="0" eaLnBrk="1" latinLnBrk="0" hangingPunct="1">
              <a:buFont typeface="+mj-lt"/>
              <a:buAutoNum type="arabicPeriod"/>
            </a:pPr>
            <a:r>
              <a:rPr lang="pt-BR" sz="1600" dirty="0">
                <a:solidFill>
                  <a:srgbClr val="000000"/>
                </a:solidFill>
                <a:effectLst/>
                <a:latin typeface="Arial Black" panose="020B0A04020102020204" pitchFamily="34" charset="0"/>
              </a:rPr>
              <a:t>"Cristo é o cabeça de todo homem" (</a:t>
            </a:r>
            <a:r>
              <a:rPr lang="pt-BR" sz="1600" dirty="0" err="1">
                <a:solidFill>
                  <a:srgbClr val="000000"/>
                </a:solidFill>
                <a:effectLst/>
                <a:latin typeface="Arial Black" panose="020B0A04020102020204" pitchFamily="34" charset="0"/>
              </a:rPr>
              <a:t>1Co</a:t>
            </a:r>
            <a:r>
              <a:rPr lang="pt-BR" sz="1600" dirty="0">
                <a:solidFill>
                  <a:srgbClr val="000000"/>
                </a:solidFill>
                <a:effectLst/>
                <a:latin typeface="Arial Black" panose="020B0A04020102020204" pitchFamily="34" charset="0"/>
              </a:rPr>
              <a:t> 11:3).</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8" name="Imagem 7" descr="Uma imagem contendo Calendário&#10;&#10;O conteúdo gerado por IA pode estar incorreto.">
            <a:extLst>
              <a:ext uri="{FF2B5EF4-FFF2-40B4-BE49-F238E27FC236}">
                <a16:creationId xmlns:a16="http://schemas.microsoft.com/office/drawing/2014/main" id="{B60C9049-DB89-8EC4-DC76-BCFA03024B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A1E4E8EE-6B42-300E-D2D6-3D6CCA8725DB}"/>
              </a:ext>
            </a:extLst>
          </p:cNvPr>
          <p:cNvSpPr/>
          <p:nvPr/>
        </p:nvSpPr>
        <p:spPr>
          <a:xfrm>
            <a:off x="7725133" y="71808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08</a:t>
            </a:r>
            <a:endParaRPr lang="pt-BR" dirty="0">
              <a:solidFill>
                <a:srgbClr val="452643"/>
              </a:solidFill>
            </a:endParaRPr>
          </a:p>
        </p:txBody>
      </p:sp>
      <p:sp>
        <p:nvSpPr>
          <p:cNvPr id="3" name="Retângulo 2">
            <a:extLst>
              <a:ext uri="{FF2B5EF4-FFF2-40B4-BE49-F238E27FC236}">
                <a16:creationId xmlns:a16="http://schemas.microsoft.com/office/drawing/2014/main" id="{0A847F8D-720A-71AB-C779-B185767E8CB6}"/>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fi-FI" altLang="pt-BR" sz="1200" dirty="0">
                <a:latin typeface="Arial Black" panose="020B0A04020102020204" pitchFamily="34" charset="0"/>
                <a:cs typeface="Arial" panose="020B0604020202020204" pitchFamily="34" charset="0"/>
              </a:rPr>
              <a:t>Gn 1:26, 27; Cl 1:13-20; Jo 1:1-3; Ef 1:22; ICo 12:12-27; 4:9; Rm 6:3, 4</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2BFC44B9-D8CE-6C13-7344-D1C175115FCE}"/>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348451" y="-12349"/>
            <a:ext cx="1813012" cy="751809"/>
          </a:xfrm>
          <a:prstGeom prst="rect">
            <a:avLst/>
          </a:prstGeom>
          <a:ln>
            <a:noFill/>
          </a:ln>
          <a:effectLst>
            <a:softEdge rad="11250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 0 Princípio (e Iniciador)</a:t>
            </a:r>
          </a:p>
        </p:txBody>
      </p:sp>
      <p:sp>
        <p:nvSpPr>
          <p:cNvPr id="15" name="CaixaDeTexto 15">
            <a:extLst>
              <a:ext uri="{FF2B5EF4-FFF2-40B4-BE49-F238E27FC236}">
                <a16:creationId xmlns:a16="http://schemas.microsoft.com/office/drawing/2014/main" id="{0F091E13-8EAD-4FFB-9473-BC74E5ABDC64}"/>
              </a:ext>
            </a:extLst>
          </p:cNvPr>
          <p:cNvSpPr txBox="1">
            <a:spLocks noChangeArrowheads="1"/>
          </p:cNvSpPr>
          <p:nvPr/>
        </p:nvSpPr>
        <p:spPr bwMode="auto">
          <a:xfrm>
            <a:off x="33429" y="1208029"/>
            <a:ext cx="822459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 6. Leia Colossenses 1:18. O que significa dizer que Cristo é a “cabeça” e o “princípio”? Como essas ideias estão conectadas?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O que precisa ser transformado em você para que viva de maneira mais plena a supremacia de Cristo em sua vida?</a:t>
            </a: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Calendário&#10;&#10;O conteúdo gerado por IA pode estar incorreto.">
            <a:extLst>
              <a:ext uri="{FF2B5EF4-FFF2-40B4-BE49-F238E27FC236}">
                <a16:creationId xmlns:a16="http://schemas.microsoft.com/office/drawing/2014/main" id="{54E6CBF6-7207-C27E-C0B9-B0FDF2E578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866BB8DF-6E1C-ACD4-9270-5D5916A201F7}"/>
              </a:ext>
            </a:extLst>
          </p:cNvPr>
          <p:cNvSpPr/>
          <p:nvPr/>
        </p:nvSpPr>
        <p:spPr>
          <a:xfrm>
            <a:off x="7725133" y="71808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08</a:t>
            </a:r>
            <a:endParaRPr lang="pt-BR" dirty="0">
              <a:solidFill>
                <a:srgbClr val="452643"/>
              </a:solidFill>
            </a:endParaRPr>
          </a:p>
        </p:txBody>
      </p:sp>
      <p:sp>
        <p:nvSpPr>
          <p:cNvPr id="3" name="Retângulo 2">
            <a:extLst>
              <a:ext uri="{FF2B5EF4-FFF2-40B4-BE49-F238E27FC236}">
                <a16:creationId xmlns:a16="http://schemas.microsoft.com/office/drawing/2014/main" id="{6581E9E0-52E5-110C-4A85-74F37E0FD980}"/>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fi-FI" altLang="pt-BR" sz="1200" dirty="0">
                <a:latin typeface="Arial Black" panose="020B0A04020102020204" pitchFamily="34" charset="0"/>
                <a:cs typeface="Arial" panose="020B0604020202020204" pitchFamily="34" charset="0"/>
              </a:rPr>
              <a:t>Gn 1:26, 27; Cl 1:13-20; Jo 1:1-3; Ef 1:22; ICo 12:12-27; 4:9; Rm 6:3, 4</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3A2312DA-3056-6EE4-E6AB-E62937F2CCDE}"/>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348451" y="-12349"/>
            <a:ext cx="1813012" cy="751809"/>
          </a:xfrm>
          <a:prstGeom prst="rect">
            <a:avLst/>
          </a:prstGeom>
          <a:ln>
            <a:noFill/>
          </a:ln>
          <a:effectLst>
            <a:softEdge rad="11250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Laranja Vermelho">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4135</TotalTime>
  <Words>2215</Words>
  <Application>Microsoft Office PowerPoint</Application>
  <PresentationFormat>Personalizar</PresentationFormat>
  <Paragraphs>157</Paragraphs>
  <Slides>14</Slides>
  <Notes>7</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14</vt:i4>
      </vt:variant>
    </vt:vector>
  </HeadingPairs>
  <TitlesOfParts>
    <vt:vector size="18" baseType="lpstr">
      <vt:lpstr>Calibri</vt:lpstr>
      <vt:lpstr>Arial Black</vt:lpstr>
      <vt:lpstr>Calibri Light</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241</cp:revision>
  <dcterms:created xsi:type="dcterms:W3CDTF">2014-05-23T17:49:12Z</dcterms:created>
  <dcterms:modified xsi:type="dcterms:W3CDTF">2025-11-07T20:21:34Z</dcterms:modified>
</cp:coreProperties>
</file>