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2D4DB-BCA5-462E-BEE3-8B6D4CF5681D}" v="118" dt="2025-11-07T20:00:51.860"/>
    <p1510:client id="{DF075ECE-6726-47F2-98B5-3872788F54B5}" v="93" dt="2025-11-07T00:26:00.272"/>
    <p1510:client id="{F830A1A8-9341-4FFA-9E95-EC0857A66C02}" v="122" dt="2025-11-07T13:04:14.0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addSld delSld modSld">
      <pc:chgData name="Neemias Informatica Lima" userId="b77af7bd85500281" providerId="LiveId" clId="{5D8413D4-2C8F-4CC7-8535-72AD15A0C5DC}" dt="2025-11-07T20:01:16.717" v="2338" actId="34807"/>
      <pc:docMkLst>
        <pc:docMk/>
      </pc:docMkLst>
      <pc:sldChg chg="addSp delSp modSp mod">
        <pc:chgData name="Neemias Informatica Lima" userId="b77af7bd85500281" providerId="LiveId" clId="{5D8413D4-2C8F-4CC7-8535-72AD15A0C5DC}" dt="2025-11-07T19:42:02.476" v="2132"/>
        <pc:sldMkLst>
          <pc:docMk/>
          <pc:sldMk cId="2232331225" sldId="280"/>
        </pc:sldMkLst>
        <pc:spChg chg="mod">
          <ac:chgData name="Neemias Informatica Lima" userId="b77af7bd85500281" providerId="LiveId" clId="{5D8413D4-2C8F-4CC7-8535-72AD15A0C5DC}" dt="2025-11-07T19:38:34.571" v="2097"/>
          <ac:spMkLst>
            <pc:docMk/>
            <pc:sldMk cId="2232331225" sldId="280"/>
            <ac:spMk id="6" creationId="{00000000-0000-0000-0000-000000000000}"/>
          </ac:spMkLst>
        </pc:spChg>
        <pc:spChg chg="mod">
          <ac:chgData name="Neemias Informatica Lima" userId="b77af7bd85500281" providerId="LiveId" clId="{5D8413D4-2C8F-4CC7-8535-72AD15A0C5DC}" dt="2025-11-07T19:39:56.847" v="2118" actId="20577"/>
          <ac:spMkLst>
            <pc:docMk/>
            <pc:sldMk cId="2232331225" sldId="280"/>
            <ac:spMk id="7" creationId="{00000000-0000-0000-0000-000000000000}"/>
          </ac:spMkLst>
        </pc:spChg>
        <pc:spChg chg="mod">
          <ac:chgData name="Neemias Informatica Lima" userId="b77af7bd85500281" providerId="LiveId" clId="{5D8413D4-2C8F-4CC7-8535-72AD15A0C5DC}" dt="2025-11-07T19:41:49.872" v="2129" actId="20577"/>
          <ac:spMkLst>
            <pc:docMk/>
            <pc:sldMk cId="2232331225" sldId="280"/>
            <ac:spMk id="9" creationId="{00000000-0000-0000-0000-000000000000}"/>
          </ac:spMkLst>
        </pc:spChg>
        <pc:spChg chg="mod">
          <ac:chgData name="Neemias Informatica Lima" userId="b77af7bd85500281" providerId="LiveId" clId="{5D8413D4-2C8F-4CC7-8535-72AD15A0C5DC}" dt="2025-11-07T19:39:51.520" v="2114" actId="20577"/>
          <ac:spMkLst>
            <pc:docMk/>
            <pc:sldMk cId="2232331225" sldId="280"/>
            <ac:spMk id="11" creationId="{00000000-0000-0000-0000-000000000000}"/>
          </ac:spMkLst>
        </pc:spChg>
        <pc:spChg chg="mod">
          <ac:chgData name="Neemias Informatica Lima" userId="b77af7bd85500281" providerId="LiveId" clId="{5D8413D4-2C8F-4CC7-8535-72AD15A0C5DC}" dt="2025-11-07T19:42:02.476" v="2132"/>
          <ac:spMkLst>
            <pc:docMk/>
            <pc:sldMk cId="2232331225" sldId="280"/>
            <ac:spMk id="16" creationId="{00000000-0000-0000-0000-000000000000}"/>
          </ac:spMkLst>
        </pc:spChg>
        <pc:picChg chg="add del mod">
          <ac:chgData name="Neemias Informatica Lima" userId="b77af7bd85500281" providerId="LiveId" clId="{5D8413D4-2C8F-4CC7-8535-72AD15A0C5DC}" dt="2025-11-07T19:38:59.547" v="2098" actId="478"/>
          <ac:picMkLst>
            <pc:docMk/>
            <pc:sldMk cId="2232331225" sldId="280"/>
            <ac:picMk id="3" creationId="{2E8F7C13-641F-34A9-0437-592EC65F1D5E}"/>
          </ac:picMkLst>
        </pc:picChg>
        <pc:picChg chg="add del mod">
          <ac:chgData name="Neemias Informatica Lima" userId="b77af7bd85500281" providerId="LiveId" clId="{5D8413D4-2C8F-4CC7-8535-72AD15A0C5DC}" dt="2025-11-06T23:52:19.835" v="1411" actId="478"/>
          <ac:picMkLst>
            <pc:docMk/>
            <pc:sldMk cId="2232331225" sldId="280"/>
            <ac:picMk id="3" creationId="{7A833E3C-A303-386B-F282-D80F214445A8}"/>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6T00:02:53.539" v="1073" actId="478"/>
          <ac:picMkLst>
            <pc:docMk/>
            <pc:sldMk cId="2232331225" sldId="280"/>
            <ac:picMk id="8" creationId="{20273840-FA35-5DDE-0486-FB74F70DEF3D}"/>
          </ac:picMkLst>
        </pc:picChg>
        <pc:picChg chg="add mod">
          <ac:chgData name="Neemias Informatica Lima" userId="b77af7bd85500281" providerId="LiveId" clId="{5D8413D4-2C8F-4CC7-8535-72AD15A0C5DC}" dt="2025-11-07T19:39:48.238" v="2112" actId="1440"/>
          <ac:picMkLst>
            <pc:docMk/>
            <pc:sldMk cId="2232331225" sldId="280"/>
            <ac:picMk id="8" creationId="{732007B2-D80A-A1EA-637D-DDBE7E477A8A}"/>
          </ac:picMkLst>
        </pc:picChg>
        <pc:picChg chg="add del mod">
          <ac:chgData name="Neemias Informatica Lima" userId="b77af7bd85500281" providerId="LiveId" clId="{5D8413D4-2C8F-4CC7-8535-72AD15A0C5DC}" dt="2025-11-07T11:53:24.868" v="1752" actId="478"/>
          <ac:picMkLst>
            <pc:docMk/>
            <pc:sldMk cId="2232331225" sldId="280"/>
            <ac:picMk id="8" creationId="{F00DD1A4-6ADD-71C6-5799-72277D630B12}"/>
          </ac:picMkLst>
        </pc:picChg>
      </pc:sldChg>
      <pc:sldChg chg="addSp delSp modSp mod">
        <pc:chgData name="Neemias Informatica Lima" userId="b77af7bd85500281" providerId="LiveId" clId="{5D8413D4-2C8F-4CC7-8535-72AD15A0C5DC}" dt="2025-11-07T20:01:16.717" v="2338" actId="34807"/>
        <pc:sldMkLst>
          <pc:docMk/>
          <pc:sldMk cId="2103443556" sldId="281"/>
        </pc:sldMkLst>
        <pc:spChg chg="mod">
          <ac:chgData name="Neemias Informatica Lima" userId="b77af7bd85500281" providerId="LiveId" clId="{5D8413D4-2C8F-4CC7-8535-72AD15A0C5DC}" dt="2025-11-07T20:01:16.717" v="2338" actId="34807"/>
          <ac:spMkLst>
            <pc:docMk/>
            <pc:sldMk cId="2103443556" sldId="281"/>
            <ac:spMk id="8" creationId="{00000000-0000-0000-0000-000000000000}"/>
          </ac:spMkLst>
        </pc:spChg>
        <pc:spChg chg="mod">
          <ac:chgData name="Neemias Informatica Lima" userId="b77af7bd85500281" providerId="LiveId" clId="{5D8413D4-2C8F-4CC7-8535-72AD15A0C5DC}" dt="2025-11-07T19:45:38.745" v="2135" actId="20577"/>
          <ac:spMkLst>
            <pc:docMk/>
            <pc:sldMk cId="2103443556" sldId="281"/>
            <ac:spMk id="11" creationId="{00000000-0000-0000-0000-000000000000}"/>
          </ac:spMkLst>
        </pc:spChg>
        <pc:spChg chg="mod">
          <ac:chgData name="Neemias Informatica Lima" userId="b77af7bd85500281" providerId="LiveId" clId="{5D8413D4-2C8F-4CC7-8535-72AD15A0C5DC}" dt="2025-11-07T19:45:27.539" v="2133"/>
          <ac:spMkLst>
            <pc:docMk/>
            <pc:sldMk cId="2103443556" sldId="281"/>
            <ac:spMk id="18" creationId="{00000000-0000-0000-0000-000000000000}"/>
          </ac:spMkLst>
        </pc:spChg>
        <pc:picChg chg="add del mod">
          <ac:chgData name="Neemias Informatica Lima" userId="b77af7bd85500281" providerId="LiveId" clId="{5D8413D4-2C8F-4CC7-8535-72AD15A0C5DC}" dt="2025-11-07T19:45:40.607" v="2136" actId="478"/>
          <ac:picMkLst>
            <pc:docMk/>
            <pc:sldMk cId="2103443556" sldId="281"/>
            <ac:picMk id="2" creationId="{35B0C6CD-DDEF-EA19-65AB-78A78BA848FD}"/>
          </ac:picMkLst>
        </pc:picChg>
        <pc:picChg chg="add del mod">
          <ac:chgData name="Neemias Informatica Lima" userId="b77af7bd85500281" providerId="LiveId" clId="{5D8413D4-2C8F-4CC7-8535-72AD15A0C5DC}" dt="2025-11-06T23:55:17.949" v="1449" actId="478"/>
          <ac:picMkLst>
            <pc:docMk/>
            <pc:sldMk cId="2103443556" sldId="281"/>
            <ac:picMk id="2" creationId="{57067971-4104-5706-3A13-13FE596C76BF}"/>
          </ac:picMkLst>
        </pc:picChg>
        <pc:picChg chg="add del mod">
          <ac:chgData name="Neemias Informatica Lima" userId="b77af7bd85500281" providerId="LiveId" clId="{5D8413D4-2C8F-4CC7-8535-72AD15A0C5DC}" dt="2025-11-06T00:07:39.033" v="1103" actId="478"/>
          <ac:picMkLst>
            <pc:docMk/>
            <pc:sldMk cId="2103443556" sldId="281"/>
            <ac:picMk id="3" creationId="{489B2843-F2BB-2F9C-A8B2-3BDA12A00ADE}"/>
          </ac:picMkLst>
        </pc:picChg>
        <pc:picChg chg="add del mod">
          <ac:chgData name="Neemias Informatica Lima" userId="b77af7bd85500281" providerId="LiveId" clId="{5D8413D4-2C8F-4CC7-8535-72AD15A0C5DC}" dt="2025-11-07T12:31:58.592" v="1811" actId="478"/>
          <ac:picMkLst>
            <pc:docMk/>
            <pc:sldMk cId="2103443556" sldId="281"/>
            <ac:picMk id="3" creationId="{64B59AAD-5773-B827-BE83-853CDFE3B7B0}"/>
          </ac:picMkLst>
        </pc:picChg>
        <pc:picChg chg="add mod">
          <ac:chgData name="Neemias Informatica Lima" userId="b77af7bd85500281" providerId="LiveId" clId="{5D8413D4-2C8F-4CC7-8535-72AD15A0C5DC}" dt="2025-11-07T19:45:52.178" v="2141" actId="1076"/>
          <ac:picMkLst>
            <pc:docMk/>
            <pc:sldMk cId="2103443556" sldId="281"/>
            <ac:picMk id="3" creationId="{7D6E359E-C52F-B17A-77D7-CFA35FE77D6C}"/>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sldChg>
      <pc:sldChg chg="addSp delSp modSp mod">
        <pc:chgData name="Neemias Informatica Lima" userId="b77af7bd85500281" providerId="LiveId" clId="{5D8413D4-2C8F-4CC7-8535-72AD15A0C5DC}" dt="2025-11-07T19:51:55.885" v="2214" actId="34807"/>
        <pc:sldMkLst>
          <pc:docMk/>
          <pc:sldMk cId="3683219421" sldId="282"/>
        </pc:sldMkLst>
        <pc:spChg chg="add del mod">
          <ac:chgData name="Neemias Informatica Lima" userId="b77af7bd85500281" providerId="LiveId" clId="{5D8413D4-2C8F-4CC7-8535-72AD15A0C5DC}" dt="2025-11-07T19:46:09.424" v="2144" actId="478"/>
          <ac:spMkLst>
            <pc:docMk/>
            <pc:sldMk cId="3683219421" sldId="282"/>
            <ac:spMk id="2" creationId="{51FE7B4E-E484-DD4F-05A5-2CACCD0FB84D}"/>
          </ac:spMkLst>
        </pc:spChg>
        <pc:spChg chg="add del mod">
          <ac:chgData name="Neemias Informatica Lima" userId="b77af7bd85500281" providerId="LiveId" clId="{5D8413D4-2C8F-4CC7-8535-72AD15A0C5DC}" dt="2025-11-06T23:56:10.572" v="1463" actId="478"/>
          <ac:spMkLst>
            <pc:docMk/>
            <pc:sldMk cId="3683219421" sldId="282"/>
            <ac:spMk id="2" creationId="{52AF2DFE-5B5B-3640-0D73-DCD20A67ACAE}"/>
          </ac:spMkLst>
        </pc:spChg>
        <pc:spChg chg="add del mod">
          <ac:chgData name="Neemias Informatica Lima" userId="b77af7bd85500281" providerId="LiveId" clId="{5D8413D4-2C8F-4CC7-8535-72AD15A0C5DC}" dt="2025-11-07T19:46:09.424" v="2144" actId="478"/>
          <ac:spMkLst>
            <pc:docMk/>
            <pc:sldMk cId="3683219421" sldId="282"/>
            <ac:spMk id="4" creationId="{51C6D4BF-903C-33FB-18AE-15E53ECAEF21}"/>
          </ac:spMkLst>
        </pc:spChg>
        <pc:spChg chg="add del mod">
          <ac:chgData name="Neemias Informatica Lima" userId="b77af7bd85500281" providerId="LiveId" clId="{5D8413D4-2C8F-4CC7-8535-72AD15A0C5DC}" dt="2025-11-06T23:56:10.572" v="1463" actId="478"/>
          <ac:spMkLst>
            <pc:docMk/>
            <pc:sldMk cId="3683219421" sldId="282"/>
            <ac:spMk id="4" creationId="{DC8ED59A-63FC-95CE-81C2-3ABB449A013D}"/>
          </ac:spMkLst>
        </pc:spChg>
        <pc:spChg chg="add del mod">
          <ac:chgData name="Neemias Informatica Lima" userId="b77af7bd85500281" providerId="LiveId" clId="{5D8413D4-2C8F-4CC7-8535-72AD15A0C5DC}" dt="2025-11-07T12:34:30.512" v="1822" actId="478"/>
          <ac:spMkLst>
            <pc:docMk/>
            <pc:sldMk cId="3683219421" sldId="282"/>
            <ac:spMk id="6" creationId="{26FF249C-9CB7-572F-2EA4-5180014644F8}"/>
          </ac:spMkLst>
        </pc:spChg>
        <pc:spChg chg="add mod">
          <ac:chgData name="Neemias Informatica Lima" userId="b77af7bd85500281" providerId="LiveId" clId="{5D8413D4-2C8F-4CC7-8535-72AD15A0C5DC}" dt="2025-11-07T19:46:09.845" v="2145"/>
          <ac:spMkLst>
            <pc:docMk/>
            <pc:sldMk cId="3683219421" sldId="282"/>
            <ac:spMk id="6" creationId="{42A9E634-3061-8BC9-AC39-389D278C94A1}"/>
          </ac:spMkLst>
        </pc:spChg>
        <pc:spChg chg="add del mod">
          <ac:chgData name="Neemias Informatica Lima" userId="b77af7bd85500281" providerId="LiveId" clId="{5D8413D4-2C8F-4CC7-8535-72AD15A0C5DC}" dt="2025-11-06T00:08:29.113" v="1112" actId="478"/>
          <ac:spMkLst>
            <pc:docMk/>
            <pc:sldMk cId="3683219421" sldId="282"/>
            <ac:spMk id="6" creationId="{B40AAD0E-B564-C3C2-9176-53BBD153678B}"/>
          </ac:spMkLst>
        </pc:spChg>
        <pc:spChg chg="add del mod">
          <ac:chgData name="Neemias Informatica Lima" userId="b77af7bd85500281" providerId="LiveId" clId="{5D8413D4-2C8F-4CC7-8535-72AD15A0C5DC}" dt="2025-11-06T00:08:29.113" v="1112" actId="478"/>
          <ac:spMkLst>
            <pc:docMk/>
            <pc:sldMk cId="3683219421" sldId="282"/>
            <ac:spMk id="7" creationId="{24DF7E07-B304-C430-061F-47C4944FD240}"/>
          </ac:spMkLst>
        </pc:spChg>
        <pc:spChg chg="add mod">
          <ac:chgData name="Neemias Informatica Lima" userId="b77af7bd85500281" providerId="LiveId" clId="{5D8413D4-2C8F-4CC7-8535-72AD15A0C5DC}" dt="2025-11-07T19:46:09.845" v="2145"/>
          <ac:spMkLst>
            <pc:docMk/>
            <pc:sldMk cId="3683219421" sldId="282"/>
            <ac:spMk id="7" creationId="{C3944DA2-DC64-2ACC-69C2-723291D045BA}"/>
          </ac:spMkLst>
        </pc:spChg>
        <pc:spChg chg="add del mod">
          <ac:chgData name="Neemias Informatica Lima" userId="b77af7bd85500281" providerId="LiveId" clId="{5D8413D4-2C8F-4CC7-8535-72AD15A0C5DC}" dt="2025-11-07T12:34:30.512" v="1822" actId="478"/>
          <ac:spMkLst>
            <pc:docMk/>
            <pc:sldMk cId="3683219421" sldId="282"/>
            <ac:spMk id="7" creationId="{EEDC109B-CE8F-55B8-62AE-2BA018F8D34C}"/>
          </ac:spMkLst>
        </pc:spChg>
        <pc:spChg chg="mod">
          <ac:chgData name="Neemias Informatica Lima" userId="b77af7bd85500281" providerId="LiveId" clId="{5D8413D4-2C8F-4CC7-8535-72AD15A0C5DC}" dt="2025-11-07T19:51:55.885" v="2214" actId="34807"/>
          <ac:spMkLst>
            <pc:docMk/>
            <pc:sldMk cId="3683219421" sldId="282"/>
            <ac:spMk id="12" creationId="{00000000-0000-0000-0000-000000000000}"/>
          </ac:spMkLst>
        </pc:spChg>
        <pc:spChg chg="mod">
          <ac:chgData name="Neemias Informatica Lima" userId="b77af7bd85500281" providerId="LiveId" clId="{5D8413D4-2C8F-4CC7-8535-72AD15A0C5DC}" dt="2025-11-07T19:50:04.778" v="2184"/>
          <ac:spMkLst>
            <pc:docMk/>
            <pc:sldMk cId="3683219421" sldId="282"/>
            <ac:spMk id="14" creationId="{00000000-0000-0000-0000-000000000000}"/>
          </ac:spMkLst>
        </pc:spChg>
        <pc:picChg chg="add del mod">
          <ac:chgData name="Neemias Informatica Lima" userId="b77af7bd85500281" providerId="LiveId" clId="{5D8413D4-2C8F-4CC7-8535-72AD15A0C5DC}" dt="2025-11-07T19:46:09.424" v="2144" actId="478"/>
          <ac:picMkLst>
            <pc:docMk/>
            <pc:sldMk cId="3683219421" sldId="282"/>
            <ac:picMk id="5" creationId="{0A016C31-4C46-220F-DAEE-A0600A64B66D}"/>
          </ac:picMkLst>
        </pc:picChg>
        <pc:picChg chg="add del mod">
          <ac:chgData name="Neemias Informatica Lima" userId="b77af7bd85500281" providerId="LiveId" clId="{5D8413D4-2C8F-4CC7-8535-72AD15A0C5DC}" dt="2025-11-06T23:56:10.572" v="1463" actId="478"/>
          <ac:picMkLst>
            <pc:docMk/>
            <pc:sldMk cId="3683219421" sldId="282"/>
            <ac:picMk id="5" creationId="{92B07A58-05CF-ADF5-0760-B0630EC7929D}"/>
          </ac:picMkLst>
        </pc:picChg>
        <pc:picChg chg="add del mod">
          <ac:chgData name="Neemias Informatica Lima" userId="b77af7bd85500281" providerId="LiveId" clId="{5D8413D4-2C8F-4CC7-8535-72AD15A0C5DC}" dt="2025-11-07T12:34:30.512" v="1822" actId="478"/>
          <ac:picMkLst>
            <pc:docMk/>
            <pc:sldMk cId="3683219421" sldId="282"/>
            <ac:picMk id="8" creationId="{6CD4BBA2-CCB6-9D2C-35DF-DD7EC554BF02}"/>
          </ac:picMkLst>
        </pc:picChg>
        <pc:picChg chg="add mod">
          <ac:chgData name="Neemias Informatica Lima" userId="b77af7bd85500281" providerId="LiveId" clId="{5D8413D4-2C8F-4CC7-8535-72AD15A0C5DC}" dt="2025-11-07T19:46:09.845" v="2145"/>
          <ac:picMkLst>
            <pc:docMk/>
            <pc:sldMk cId="3683219421" sldId="282"/>
            <ac:picMk id="8" creationId="{7974248D-1603-292A-A24A-6EB1912E62E4}"/>
          </ac:picMkLst>
        </pc:picChg>
        <pc:picChg chg="add del mod">
          <ac:chgData name="Neemias Informatica Lima" userId="b77af7bd85500281" providerId="LiveId" clId="{5D8413D4-2C8F-4CC7-8535-72AD15A0C5DC}" dt="2025-11-06T00:08:29.113" v="1112" actId="478"/>
          <ac:picMkLst>
            <pc:docMk/>
            <pc:sldMk cId="3683219421" sldId="282"/>
            <ac:picMk id="8" creationId="{F39105B3-45C5-F7D2-5E49-CDBA046E7466}"/>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sldChg>
      <pc:sldChg chg="addSp delSp modSp mod">
        <pc:chgData name="Neemias Informatica Lima" userId="b77af7bd85500281" providerId="LiveId" clId="{5D8413D4-2C8F-4CC7-8535-72AD15A0C5DC}" dt="2025-11-07T19:53:30.992" v="2238" actId="20577"/>
        <pc:sldMkLst>
          <pc:docMk/>
          <pc:sldMk cId="3902406419" sldId="283"/>
        </pc:sldMkLst>
        <pc:spChg chg="add del mod">
          <ac:chgData name="Neemias Informatica Lima" userId="b77af7bd85500281" providerId="LiveId" clId="{5D8413D4-2C8F-4CC7-8535-72AD15A0C5DC}" dt="2025-11-07T19:46:14.600" v="2146" actId="478"/>
          <ac:spMkLst>
            <pc:docMk/>
            <pc:sldMk cId="3902406419" sldId="283"/>
            <ac:spMk id="2" creationId="{1AC29B76-4479-F23A-24B3-81EFAE97EA39}"/>
          </ac:spMkLst>
        </pc:spChg>
        <pc:spChg chg="add del mod">
          <ac:chgData name="Neemias Informatica Lima" userId="b77af7bd85500281" providerId="LiveId" clId="{5D8413D4-2C8F-4CC7-8535-72AD15A0C5DC}" dt="2025-11-06T23:56:22.174" v="1465" actId="478"/>
          <ac:spMkLst>
            <pc:docMk/>
            <pc:sldMk cId="3902406419" sldId="283"/>
            <ac:spMk id="2" creationId="{BFCABD1B-C8F0-1B27-5965-B3015E4EE881}"/>
          </ac:spMkLst>
        </pc:spChg>
        <pc:spChg chg="add del mod">
          <ac:chgData name="Neemias Informatica Lima" userId="b77af7bd85500281" providerId="LiveId" clId="{5D8413D4-2C8F-4CC7-8535-72AD15A0C5DC}" dt="2025-11-07T19:46:14.600" v="2146" actId="478"/>
          <ac:spMkLst>
            <pc:docMk/>
            <pc:sldMk cId="3902406419" sldId="283"/>
            <ac:spMk id="3" creationId="{2268AB72-6F67-3437-9642-867FB202312B}"/>
          </ac:spMkLst>
        </pc:spChg>
        <pc:spChg chg="add del mod">
          <ac:chgData name="Neemias Informatica Lima" userId="b77af7bd85500281" providerId="LiveId" clId="{5D8413D4-2C8F-4CC7-8535-72AD15A0C5DC}" dt="2025-11-06T23:56:22.174" v="1465" actId="478"/>
          <ac:spMkLst>
            <pc:docMk/>
            <pc:sldMk cId="3902406419" sldId="283"/>
            <ac:spMk id="3" creationId="{5BCDC110-5785-9428-65A6-1AB0E5C03834}"/>
          </ac:spMkLst>
        </pc:spChg>
        <pc:spChg chg="add del mod">
          <ac:chgData name="Neemias Informatica Lima" userId="b77af7bd85500281" providerId="LiveId" clId="{5D8413D4-2C8F-4CC7-8535-72AD15A0C5DC}" dt="2025-11-06T00:08:37.266" v="1114" actId="478"/>
          <ac:spMkLst>
            <pc:docMk/>
            <pc:sldMk cId="3902406419" sldId="283"/>
            <ac:spMk id="5" creationId="{7A418AA3-5897-8A0A-E425-7420FB70AAFE}"/>
          </ac:spMkLst>
        </pc:spChg>
        <pc:spChg chg="add mod">
          <ac:chgData name="Neemias Informatica Lima" userId="b77af7bd85500281" providerId="LiveId" clId="{5D8413D4-2C8F-4CC7-8535-72AD15A0C5DC}" dt="2025-11-07T19:46:14.862" v="2147"/>
          <ac:spMkLst>
            <pc:docMk/>
            <pc:sldMk cId="3902406419" sldId="283"/>
            <ac:spMk id="5" creationId="{8377CE2F-1FE3-FE52-8387-B871EEEB467B}"/>
          </ac:spMkLst>
        </pc:spChg>
        <pc:spChg chg="add del mod">
          <ac:chgData name="Neemias Informatica Lima" userId="b77af7bd85500281" providerId="LiveId" clId="{5D8413D4-2C8F-4CC7-8535-72AD15A0C5DC}" dt="2025-11-07T12:34:37.824" v="1824" actId="478"/>
          <ac:spMkLst>
            <pc:docMk/>
            <pc:sldMk cId="3902406419" sldId="283"/>
            <ac:spMk id="5" creationId="{F1C2F631-FA40-8921-4B64-7773A5E9B854}"/>
          </ac:spMkLst>
        </pc:spChg>
        <pc:spChg chg="add mod">
          <ac:chgData name="Neemias Informatica Lima" userId="b77af7bd85500281" providerId="LiveId" clId="{5D8413D4-2C8F-4CC7-8535-72AD15A0C5DC}" dt="2025-11-07T19:46:14.862" v="2147"/>
          <ac:spMkLst>
            <pc:docMk/>
            <pc:sldMk cId="3902406419" sldId="283"/>
            <ac:spMk id="6" creationId="{401B6480-CF26-9DD8-82A4-AF78E28AE8B3}"/>
          </ac:spMkLst>
        </pc:spChg>
        <pc:spChg chg="add del mod">
          <ac:chgData name="Neemias Informatica Lima" userId="b77af7bd85500281" providerId="LiveId" clId="{5D8413D4-2C8F-4CC7-8535-72AD15A0C5DC}" dt="2025-11-07T12:34:37.824" v="1824" actId="478"/>
          <ac:spMkLst>
            <pc:docMk/>
            <pc:sldMk cId="3902406419" sldId="283"/>
            <ac:spMk id="6" creationId="{591B3147-F270-B5A4-4AA5-86029E50F8D6}"/>
          </ac:spMkLst>
        </pc:spChg>
        <pc:spChg chg="add del mod">
          <ac:chgData name="Neemias Informatica Lima" userId="b77af7bd85500281" providerId="LiveId" clId="{5D8413D4-2C8F-4CC7-8535-72AD15A0C5DC}" dt="2025-11-06T00:08:37.266" v="1114" actId="478"/>
          <ac:spMkLst>
            <pc:docMk/>
            <pc:sldMk cId="3902406419" sldId="283"/>
            <ac:spMk id="6" creationId="{91780C82-ECF2-B018-1A3A-0D0ED49D948C}"/>
          </ac:spMkLst>
        </pc:spChg>
        <pc:spChg chg="mod">
          <ac:chgData name="Neemias Informatica Lima" userId="b77af7bd85500281" providerId="LiveId" clId="{5D8413D4-2C8F-4CC7-8535-72AD15A0C5DC}" dt="2025-11-07T19:52:28.752" v="2216"/>
          <ac:spMkLst>
            <pc:docMk/>
            <pc:sldMk cId="3902406419" sldId="283"/>
            <ac:spMk id="14" creationId="{00000000-0000-0000-0000-000000000000}"/>
          </ac:spMkLst>
        </pc:spChg>
        <pc:spChg chg="mod">
          <ac:chgData name="Neemias Informatica Lima" userId="b77af7bd85500281" providerId="LiveId" clId="{5D8413D4-2C8F-4CC7-8535-72AD15A0C5DC}" dt="2025-11-07T19:53:30.992" v="2238" actId="20577"/>
          <ac:spMkLst>
            <pc:docMk/>
            <pc:sldMk cId="3902406419" sldId="283"/>
            <ac:spMk id="15" creationId="{D5C09FDA-172B-4732-BD2E-A9BBEF8B191B}"/>
          </ac:spMkLst>
        </pc:spChg>
        <pc:picChg chg="add del mod">
          <ac:chgData name="Neemias Informatica Lima" userId="b77af7bd85500281" providerId="LiveId" clId="{5D8413D4-2C8F-4CC7-8535-72AD15A0C5DC}" dt="2025-11-07T19:46:14.600" v="2146" actId="478"/>
          <ac:picMkLst>
            <pc:docMk/>
            <pc:sldMk cId="3902406419" sldId="283"/>
            <ac:picMk id="4" creationId="{304FF3B7-D5D2-C417-B882-C9545FC5F1ED}"/>
          </ac:picMkLst>
        </pc:picChg>
        <pc:picChg chg="add del mod">
          <ac:chgData name="Neemias Informatica Lima" userId="b77af7bd85500281" providerId="LiveId" clId="{5D8413D4-2C8F-4CC7-8535-72AD15A0C5DC}" dt="2025-11-06T23:56:22.174" v="1465" actId="478"/>
          <ac:picMkLst>
            <pc:docMk/>
            <pc:sldMk cId="3902406419" sldId="283"/>
            <ac:picMk id="4" creationId="{FD49A918-77A9-8830-3754-A05402DF1853}"/>
          </ac:picMkLst>
        </pc:picChg>
        <pc:picChg chg="add mod">
          <ac:chgData name="Neemias Informatica Lima" userId="b77af7bd85500281" providerId="LiveId" clId="{5D8413D4-2C8F-4CC7-8535-72AD15A0C5DC}" dt="2025-11-07T19:46:14.862" v="2147"/>
          <ac:picMkLst>
            <pc:docMk/>
            <pc:sldMk cId="3902406419" sldId="283"/>
            <ac:picMk id="7" creationId="{3BCD4C36-F801-4F83-5BE0-587D840F135D}"/>
          </ac:picMkLst>
        </pc:picChg>
        <pc:picChg chg="add del mod">
          <ac:chgData name="Neemias Informatica Lima" userId="b77af7bd85500281" providerId="LiveId" clId="{5D8413D4-2C8F-4CC7-8535-72AD15A0C5DC}" dt="2025-11-07T12:34:37.824" v="1824" actId="478"/>
          <ac:picMkLst>
            <pc:docMk/>
            <pc:sldMk cId="3902406419" sldId="283"/>
            <ac:picMk id="7" creationId="{667A682E-07E6-A2E2-E1B2-EF354766BBDD}"/>
          </ac:picMkLst>
        </pc:picChg>
        <pc:picChg chg="add del mod">
          <ac:chgData name="Neemias Informatica Lima" userId="b77af7bd85500281" providerId="LiveId" clId="{5D8413D4-2C8F-4CC7-8535-72AD15A0C5DC}" dt="2025-11-06T00:08:37.266" v="1114" actId="478"/>
          <ac:picMkLst>
            <pc:docMk/>
            <pc:sldMk cId="3902406419" sldId="283"/>
            <ac:picMk id="7" creationId="{E0ED5C2E-A516-D801-BE94-8A0A97A3C840}"/>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sldChg>
      <pc:sldChg chg="addSp delSp modSp mod">
        <pc:chgData name="Neemias Informatica Lima" userId="b77af7bd85500281" providerId="LiveId" clId="{5D8413D4-2C8F-4CC7-8535-72AD15A0C5DC}" dt="2025-11-07T19:55:38.671" v="2273" actId="20577"/>
        <pc:sldMkLst>
          <pc:docMk/>
          <pc:sldMk cId="2424059023" sldId="284"/>
        </pc:sldMkLst>
        <pc:spChg chg="add del mod">
          <ac:chgData name="Neemias Informatica Lima" userId="b77af7bd85500281" providerId="LiveId" clId="{5D8413D4-2C8F-4CC7-8535-72AD15A0C5DC}" dt="2025-11-06T23:56:45.949" v="1469" actId="478"/>
          <ac:spMkLst>
            <pc:docMk/>
            <pc:sldMk cId="2424059023" sldId="284"/>
            <ac:spMk id="2" creationId="{0F5ECD9E-6729-EEF7-FA6C-876DCD912476}"/>
          </ac:spMkLst>
        </pc:spChg>
        <pc:spChg chg="add del mod">
          <ac:chgData name="Neemias Informatica Lima" userId="b77af7bd85500281" providerId="LiveId" clId="{5D8413D4-2C8F-4CC7-8535-72AD15A0C5DC}" dt="2025-11-07T19:46:55.288" v="2148" actId="478"/>
          <ac:spMkLst>
            <pc:docMk/>
            <pc:sldMk cId="2424059023" sldId="284"/>
            <ac:spMk id="2" creationId="{2D82D2F6-844D-322C-1C67-6D39100A607A}"/>
          </ac:spMkLst>
        </pc:spChg>
        <pc:spChg chg="add del mod">
          <ac:chgData name="Neemias Informatica Lima" userId="b77af7bd85500281" providerId="LiveId" clId="{5D8413D4-2C8F-4CC7-8535-72AD15A0C5DC}" dt="2025-11-07T19:46:55.288" v="2148" actId="478"/>
          <ac:spMkLst>
            <pc:docMk/>
            <pc:sldMk cId="2424059023" sldId="284"/>
            <ac:spMk id="3" creationId="{04D2196D-818E-E8A7-82C5-D3F21AA9955B}"/>
          </ac:spMkLst>
        </pc:spChg>
        <pc:spChg chg="add del mod">
          <ac:chgData name="Neemias Informatica Lima" userId="b77af7bd85500281" providerId="LiveId" clId="{5D8413D4-2C8F-4CC7-8535-72AD15A0C5DC}" dt="2025-11-06T23:56:45.949" v="1469" actId="478"/>
          <ac:spMkLst>
            <pc:docMk/>
            <pc:sldMk cId="2424059023" sldId="284"/>
            <ac:spMk id="3" creationId="{ECF66BB7-D77D-1324-F256-FCA8BEA3A680}"/>
          </ac:spMkLst>
        </pc:spChg>
        <pc:spChg chg="add del mod">
          <ac:chgData name="Neemias Informatica Lima" userId="b77af7bd85500281" providerId="LiveId" clId="{5D8413D4-2C8F-4CC7-8535-72AD15A0C5DC}" dt="2025-11-07T12:34:49.704" v="1828" actId="478"/>
          <ac:spMkLst>
            <pc:docMk/>
            <pc:sldMk cId="2424059023" sldId="284"/>
            <ac:spMk id="5" creationId="{915C8FCE-2D3E-43D6-249D-FAEBF1BE7A33}"/>
          </ac:spMkLst>
        </pc:spChg>
        <pc:spChg chg="add del mod">
          <ac:chgData name="Neemias Informatica Lima" userId="b77af7bd85500281" providerId="LiveId" clId="{5D8413D4-2C8F-4CC7-8535-72AD15A0C5DC}" dt="2025-11-06T00:08:55.922" v="1118" actId="478"/>
          <ac:spMkLst>
            <pc:docMk/>
            <pc:sldMk cId="2424059023" sldId="284"/>
            <ac:spMk id="5" creationId="{95137B8C-0C5B-0C34-4147-F0222E44EA97}"/>
          </ac:spMkLst>
        </pc:spChg>
        <pc:spChg chg="add mod">
          <ac:chgData name="Neemias Informatica Lima" userId="b77af7bd85500281" providerId="LiveId" clId="{5D8413D4-2C8F-4CC7-8535-72AD15A0C5DC}" dt="2025-11-07T19:46:55.614" v="2149"/>
          <ac:spMkLst>
            <pc:docMk/>
            <pc:sldMk cId="2424059023" sldId="284"/>
            <ac:spMk id="5" creationId="{FF0652FF-11DF-D145-AB4C-8C7B3AB83036}"/>
          </ac:spMkLst>
        </pc:spChg>
        <pc:spChg chg="add del mod">
          <ac:chgData name="Neemias Informatica Lima" userId="b77af7bd85500281" providerId="LiveId" clId="{5D8413D4-2C8F-4CC7-8535-72AD15A0C5DC}" dt="2025-11-07T12:34:49.704" v="1828" actId="478"/>
          <ac:spMkLst>
            <pc:docMk/>
            <pc:sldMk cId="2424059023" sldId="284"/>
            <ac:spMk id="6" creationId="{08B8C0CC-B4F3-7E12-F526-CFE1488EB401}"/>
          </ac:spMkLst>
        </pc:spChg>
        <pc:spChg chg="add del mod">
          <ac:chgData name="Neemias Informatica Lima" userId="b77af7bd85500281" providerId="LiveId" clId="{5D8413D4-2C8F-4CC7-8535-72AD15A0C5DC}" dt="2025-11-06T00:08:55.922" v="1118" actId="478"/>
          <ac:spMkLst>
            <pc:docMk/>
            <pc:sldMk cId="2424059023" sldId="284"/>
            <ac:spMk id="6" creationId="{2F3CDD9D-63A2-1F24-2C3F-14D546328DA2}"/>
          </ac:spMkLst>
        </pc:spChg>
        <pc:spChg chg="add mod">
          <ac:chgData name="Neemias Informatica Lima" userId="b77af7bd85500281" providerId="LiveId" clId="{5D8413D4-2C8F-4CC7-8535-72AD15A0C5DC}" dt="2025-11-07T19:46:55.614" v="2149"/>
          <ac:spMkLst>
            <pc:docMk/>
            <pc:sldMk cId="2424059023" sldId="284"/>
            <ac:spMk id="6" creationId="{F473EC0C-8DDB-9A46-28D1-4E76B32FC5AA}"/>
          </ac:spMkLst>
        </pc:spChg>
        <pc:spChg chg="mod">
          <ac:chgData name="Neemias Informatica Lima" userId="b77af7bd85500281" providerId="LiveId" clId="{5D8413D4-2C8F-4CC7-8535-72AD15A0C5DC}" dt="2025-11-07T19:54:51.147" v="2244"/>
          <ac:spMkLst>
            <pc:docMk/>
            <pc:sldMk cId="2424059023" sldId="284"/>
            <ac:spMk id="14" creationId="{00000000-0000-0000-0000-000000000000}"/>
          </ac:spMkLst>
        </pc:spChg>
        <pc:spChg chg="mod">
          <ac:chgData name="Neemias Informatica Lima" userId="b77af7bd85500281" providerId="LiveId" clId="{5D8413D4-2C8F-4CC7-8535-72AD15A0C5DC}" dt="2025-11-07T19:55:38.671" v="2273" actId="20577"/>
          <ac:spMkLst>
            <pc:docMk/>
            <pc:sldMk cId="2424059023" sldId="284"/>
            <ac:spMk id="15" creationId="{C3A1BEFC-B9B8-4142-B09F-1F5B330F4265}"/>
          </ac:spMkLst>
        </pc:spChg>
        <pc:picChg chg="add del mod">
          <ac:chgData name="Neemias Informatica Lima" userId="b77af7bd85500281" providerId="LiveId" clId="{5D8413D4-2C8F-4CC7-8535-72AD15A0C5DC}" dt="2025-11-07T19:46:55.288" v="2148" actId="478"/>
          <ac:picMkLst>
            <pc:docMk/>
            <pc:sldMk cId="2424059023" sldId="284"/>
            <ac:picMk id="4" creationId="{26C11E25-40F9-FB85-1106-CD384AA8A41C}"/>
          </ac:picMkLst>
        </pc:picChg>
        <pc:picChg chg="add del mod">
          <ac:chgData name="Neemias Informatica Lima" userId="b77af7bd85500281" providerId="LiveId" clId="{5D8413D4-2C8F-4CC7-8535-72AD15A0C5DC}" dt="2025-11-06T23:56:45.949" v="1469" actId="478"/>
          <ac:picMkLst>
            <pc:docMk/>
            <pc:sldMk cId="2424059023" sldId="284"/>
            <ac:picMk id="4" creationId="{72532705-F43C-7604-1977-BA0C041DB15A}"/>
          </ac:picMkLst>
        </pc:picChg>
        <pc:picChg chg="add del mod">
          <ac:chgData name="Neemias Informatica Lima" userId="b77af7bd85500281" providerId="LiveId" clId="{5D8413D4-2C8F-4CC7-8535-72AD15A0C5DC}" dt="2025-11-07T12:34:49.704" v="1828" actId="478"/>
          <ac:picMkLst>
            <pc:docMk/>
            <pc:sldMk cId="2424059023" sldId="284"/>
            <ac:picMk id="7" creationId="{001F7B30-F2CC-CAF1-05F5-07858EDB5C11}"/>
          </ac:picMkLst>
        </pc:picChg>
        <pc:picChg chg="add del mod">
          <ac:chgData name="Neemias Informatica Lima" userId="b77af7bd85500281" providerId="LiveId" clId="{5D8413D4-2C8F-4CC7-8535-72AD15A0C5DC}" dt="2025-11-06T00:08:55.922" v="1118" actId="478"/>
          <ac:picMkLst>
            <pc:docMk/>
            <pc:sldMk cId="2424059023" sldId="284"/>
            <ac:picMk id="7" creationId="{2091FD76-C4AE-ADBE-649F-0805E7E533B5}"/>
          </ac:picMkLst>
        </pc:picChg>
        <pc:picChg chg="add mod">
          <ac:chgData name="Neemias Informatica Lima" userId="b77af7bd85500281" providerId="LiveId" clId="{5D8413D4-2C8F-4CC7-8535-72AD15A0C5DC}" dt="2025-11-07T19:46:55.614" v="2149"/>
          <ac:picMkLst>
            <pc:docMk/>
            <pc:sldMk cId="2424059023" sldId="284"/>
            <ac:picMk id="7" creationId="{78B2297B-735A-CBF5-B38B-8D8A23E76AA1}"/>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sldChg>
      <pc:sldChg chg="addSp delSp modSp mod">
        <pc:chgData name="Neemias Informatica Lima" userId="b77af7bd85500281" providerId="LiveId" clId="{5D8413D4-2C8F-4CC7-8535-72AD15A0C5DC}" dt="2025-11-07T19:57:24.937" v="2291"/>
        <pc:sldMkLst>
          <pc:docMk/>
          <pc:sldMk cId="2241968852" sldId="285"/>
        </pc:sldMkLst>
        <pc:spChg chg="add del mod">
          <ac:chgData name="Neemias Informatica Lima" userId="b77af7bd85500281" providerId="LiveId" clId="{5D8413D4-2C8F-4CC7-8535-72AD15A0C5DC}" dt="2025-11-06T23:57:09.565" v="1473" actId="478"/>
          <ac:spMkLst>
            <pc:docMk/>
            <pc:sldMk cId="2241968852" sldId="285"/>
            <ac:spMk id="2" creationId="{8E31924F-9E9C-985D-6BD3-6ED454BF9806}"/>
          </ac:spMkLst>
        </pc:spChg>
        <pc:spChg chg="add del mod">
          <ac:chgData name="Neemias Informatica Lima" userId="b77af7bd85500281" providerId="LiveId" clId="{5D8413D4-2C8F-4CC7-8535-72AD15A0C5DC}" dt="2025-11-07T19:47:14.457" v="2152" actId="478"/>
          <ac:spMkLst>
            <pc:docMk/>
            <pc:sldMk cId="2241968852" sldId="285"/>
            <ac:spMk id="2" creationId="{E65A2162-DFE0-C620-DAC8-D2C87B85B8D0}"/>
          </ac:spMkLst>
        </pc:spChg>
        <pc:spChg chg="add del mod">
          <ac:chgData name="Neemias Informatica Lima" userId="b77af7bd85500281" providerId="LiveId" clId="{5D8413D4-2C8F-4CC7-8535-72AD15A0C5DC}" dt="2025-11-06T23:57:09.565" v="1473" actId="478"/>
          <ac:spMkLst>
            <pc:docMk/>
            <pc:sldMk cId="2241968852" sldId="285"/>
            <ac:spMk id="3" creationId="{04132429-7F51-4887-5726-12C82AF7C5FE}"/>
          </ac:spMkLst>
        </pc:spChg>
        <pc:spChg chg="add del mod">
          <ac:chgData name="Neemias Informatica Lima" userId="b77af7bd85500281" providerId="LiveId" clId="{5D8413D4-2C8F-4CC7-8535-72AD15A0C5DC}" dt="2025-11-07T19:47:14.457" v="2152" actId="478"/>
          <ac:spMkLst>
            <pc:docMk/>
            <pc:sldMk cId="2241968852" sldId="285"/>
            <ac:spMk id="3" creationId="{9F847D01-A797-5C10-E685-B248E41F87B9}"/>
          </ac:spMkLst>
        </pc:spChg>
        <pc:spChg chg="add del mod">
          <ac:chgData name="Neemias Informatica Lima" userId="b77af7bd85500281" providerId="LiveId" clId="{5D8413D4-2C8F-4CC7-8535-72AD15A0C5DC}" dt="2025-11-06T00:09:15.233" v="1122" actId="478"/>
          <ac:spMkLst>
            <pc:docMk/>
            <pc:sldMk cId="2241968852" sldId="285"/>
            <ac:spMk id="5" creationId="{039C540D-25D6-489C-C06A-9F04A7E8706B}"/>
          </ac:spMkLst>
        </pc:spChg>
        <pc:spChg chg="add mod">
          <ac:chgData name="Neemias Informatica Lima" userId="b77af7bd85500281" providerId="LiveId" clId="{5D8413D4-2C8F-4CC7-8535-72AD15A0C5DC}" dt="2025-11-07T19:47:14.765" v="2153"/>
          <ac:spMkLst>
            <pc:docMk/>
            <pc:sldMk cId="2241968852" sldId="285"/>
            <ac:spMk id="5" creationId="{0423BF21-BB77-29BA-324E-57AADCF85145}"/>
          </ac:spMkLst>
        </pc:spChg>
        <pc:spChg chg="add del mod">
          <ac:chgData name="Neemias Informatica Lima" userId="b77af7bd85500281" providerId="LiveId" clId="{5D8413D4-2C8F-4CC7-8535-72AD15A0C5DC}" dt="2025-11-07T12:35:01.920" v="1832" actId="478"/>
          <ac:spMkLst>
            <pc:docMk/>
            <pc:sldMk cId="2241968852" sldId="285"/>
            <ac:spMk id="5" creationId="{B6BFE334-BB11-80EA-C308-9A47842CC62B}"/>
          </ac:spMkLst>
        </pc:spChg>
        <pc:spChg chg="add del mod">
          <ac:chgData name="Neemias Informatica Lima" userId="b77af7bd85500281" providerId="LiveId" clId="{5D8413D4-2C8F-4CC7-8535-72AD15A0C5DC}" dt="2025-11-06T00:09:15.233" v="1122" actId="478"/>
          <ac:spMkLst>
            <pc:docMk/>
            <pc:sldMk cId="2241968852" sldId="285"/>
            <ac:spMk id="6" creationId="{15206CD5-2DA1-EE5E-DA10-6F17C4F069D3}"/>
          </ac:spMkLst>
        </pc:spChg>
        <pc:spChg chg="add del mod">
          <ac:chgData name="Neemias Informatica Lima" userId="b77af7bd85500281" providerId="LiveId" clId="{5D8413D4-2C8F-4CC7-8535-72AD15A0C5DC}" dt="2025-11-07T12:35:01.920" v="1832" actId="478"/>
          <ac:spMkLst>
            <pc:docMk/>
            <pc:sldMk cId="2241968852" sldId="285"/>
            <ac:spMk id="6" creationId="{3656D557-C925-1E0F-8593-375FD595EAC3}"/>
          </ac:spMkLst>
        </pc:spChg>
        <pc:spChg chg="add mod">
          <ac:chgData name="Neemias Informatica Lima" userId="b77af7bd85500281" providerId="LiveId" clId="{5D8413D4-2C8F-4CC7-8535-72AD15A0C5DC}" dt="2025-11-07T19:47:14.765" v="2153"/>
          <ac:spMkLst>
            <pc:docMk/>
            <pc:sldMk cId="2241968852" sldId="285"/>
            <ac:spMk id="6" creationId="{589330AB-8C38-795D-6264-818D94E4F2BD}"/>
          </ac:spMkLst>
        </pc:spChg>
        <pc:spChg chg="mod">
          <ac:chgData name="Neemias Informatica Lima" userId="b77af7bd85500281" providerId="LiveId" clId="{5D8413D4-2C8F-4CC7-8535-72AD15A0C5DC}" dt="2025-11-07T19:57:04.569" v="2286"/>
          <ac:spMkLst>
            <pc:docMk/>
            <pc:sldMk cId="2241968852" sldId="285"/>
            <ac:spMk id="14" creationId="{00000000-0000-0000-0000-000000000000}"/>
          </ac:spMkLst>
        </pc:spChg>
        <pc:spChg chg="mod">
          <ac:chgData name="Neemias Informatica Lima" userId="b77af7bd85500281" providerId="LiveId" clId="{5D8413D4-2C8F-4CC7-8535-72AD15A0C5DC}" dt="2025-11-07T19:57:24.937" v="2291"/>
          <ac:spMkLst>
            <pc:docMk/>
            <pc:sldMk cId="2241968852" sldId="285"/>
            <ac:spMk id="15" creationId="{0F091E13-8EAD-4FFB-9473-BC74E5ABDC64}"/>
          </ac:spMkLst>
        </pc:spChg>
        <pc:picChg chg="add del mod">
          <ac:chgData name="Neemias Informatica Lima" userId="b77af7bd85500281" providerId="LiveId" clId="{5D8413D4-2C8F-4CC7-8535-72AD15A0C5DC}" dt="2025-11-06T23:57:09.565" v="1473" actId="478"/>
          <ac:picMkLst>
            <pc:docMk/>
            <pc:sldMk cId="2241968852" sldId="285"/>
            <ac:picMk id="4" creationId="{28FE6657-3839-7132-BB43-A510C6BB6869}"/>
          </ac:picMkLst>
        </pc:picChg>
        <pc:picChg chg="add del mod">
          <ac:chgData name="Neemias Informatica Lima" userId="b77af7bd85500281" providerId="LiveId" clId="{5D8413D4-2C8F-4CC7-8535-72AD15A0C5DC}" dt="2025-11-07T19:47:14.457" v="2152" actId="478"/>
          <ac:picMkLst>
            <pc:docMk/>
            <pc:sldMk cId="2241968852" sldId="285"/>
            <ac:picMk id="4" creationId="{9BDB6657-301D-B82C-7C00-B5ABD0D2F85D}"/>
          </ac:picMkLst>
        </pc:picChg>
        <pc:picChg chg="add del mod">
          <ac:chgData name="Neemias Informatica Lima" userId="b77af7bd85500281" providerId="LiveId" clId="{5D8413D4-2C8F-4CC7-8535-72AD15A0C5DC}" dt="2025-11-07T12:35:01.920" v="1832" actId="478"/>
          <ac:picMkLst>
            <pc:docMk/>
            <pc:sldMk cId="2241968852" sldId="285"/>
            <ac:picMk id="7" creationId="{0F38010E-664A-83D3-9D2B-E64E53A1A0B1}"/>
          </ac:picMkLst>
        </pc:picChg>
        <pc:picChg chg="add mod">
          <ac:chgData name="Neemias Informatica Lima" userId="b77af7bd85500281" providerId="LiveId" clId="{5D8413D4-2C8F-4CC7-8535-72AD15A0C5DC}" dt="2025-11-07T19:47:14.765" v="2153"/>
          <ac:picMkLst>
            <pc:docMk/>
            <pc:sldMk cId="2241968852" sldId="285"/>
            <ac:picMk id="7" creationId="{6D8B5077-C187-3DC1-A259-2DAD9E55FDE2}"/>
          </ac:picMkLst>
        </pc:picChg>
        <pc:picChg chg="add del mod">
          <ac:chgData name="Neemias Informatica Lima" userId="b77af7bd85500281" providerId="LiveId" clId="{5D8413D4-2C8F-4CC7-8535-72AD15A0C5DC}" dt="2025-11-06T00:09:15.233" v="1122" actId="478"/>
          <ac:picMkLst>
            <pc:docMk/>
            <pc:sldMk cId="2241968852" sldId="285"/>
            <ac:picMk id="7" creationId="{BF0F3B2E-F9F3-61EC-3338-91B981D1F406}"/>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sldChg>
      <pc:sldChg chg="addSp delSp modSp mod">
        <pc:chgData name="Neemias Informatica Lima" userId="b77af7bd85500281" providerId="LiveId" clId="{5D8413D4-2C8F-4CC7-8535-72AD15A0C5DC}" dt="2025-11-07T19:59:34.537" v="2321" actId="20577"/>
        <pc:sldMkLst>
          <pc:docMk/>
          <pc:sldMk cId="1959249856" sldId="286"/>
        </pc:sldMkLst>
        <pc:spChg chg="add del mod">
          <ac:chgData name="Neemias Informatica Lima" userId="b77af7bd85500281" providerId="LiveId" clId="{5D8413D4-2C8F-4CC7-8535-72AD15A0C5DC}" dt="2025-11-07T19:47:25.664" v="2156" actId="478"/>
          <ac:spMkLst>
            <pc:docMk/>
            <pc:sldMk cId="1959249856" sldId="286"/>
            <ac:spMk id="2" creationId="{4089C799-7ADF-E8A0-8F9D-367789DCEA9F}"/>
          </ac:spMkLst>
        </pc:spChg>
        <pc:spChg chg="add del mod">
          <ac:chgData name="Neemias Informatica Lima" userId="b77af7bd85500281" providerId="LiveId" clId="{5D8413D4-2C8F-4CC7-8535-72AD15A0C5DC}" dt="2025-11-06T23:57:23.734" v="1477" actId="478"/>
          <ac:spMkLst>
            <pc:docMk/>
            <pc:sldMk cId="1959249856" sldId="286"/>
            <ac:spMk id="2" creationId="{681AFFA0-242F-285A-AB22-F30932FCE096}"/>
          </ac:spMkLst>
        </pc:spChg>
        <pc:spChg chg="add del mod">
          <ac:chgData name="Neemias Informatica Lima" userId="b77af7bd85500281" providerId="LiveId" clId="{5D8413D4-2C8F-4CC7-8535-72AD15A0C5DC}" dt="2025-11-07T19:47:25.664" v="2156" actId="478"/>
          <ac:spMkLst>
            <pc:docMk/>
            <pc:sldMk cId="1959249856" sldId="286"/>
            <ac:spMk id="3" creationId="{446C9122-717E-FA3C-2B8C-6CF0CF2AEA65}"/>
          </ac:spMkLst>
        </pc:spChg>
        <pc:spChg chg="add del mod">
          <ac:chgData name="Neemias Informatica Lima" userId="b77af7bd85500281" providerId="LiveId" clId="{5D8413D4-2C8F-4CC7-8535-72AD15A0C5DC}" dt="2025-11-06T23:57:23.734" v="1477" actId="478"/>
          <ac:spMkLst>
            <pc:docMk/>
            <pc:sldMk cId="1959249856" sldId="286"/>
            <ac:spMk id="3" creationId="{E49FEF10-E718-3994-A591-77FA45E7CD12}"/>
          </ac:spMkLst>
        </pc:spChg>
        <pc:spChg chg="add del mod">
          <ac:chgData name="Neemias Informatica Lima" userId="b77af7bd85500281" providerId="LiveId" clId="{5D8413D4-2C8F-4CC7-8535-72AD15A0C5DC}" dt="2025-11-06T00:09:29.233" v="1126" actId="478"/>
          <ac:spMkLst>
            <pc:docMk/>
            <pc:sldMk cId="1959249856" sldId="286"/>
            <ac:spMk id="5" creationId="{1F887A3D-E7D8-685E-269A-419BDCAA06A3}"/>
          </ac:spMkLst>
        </pc:spChg>
        <pc:spChg chg="add mod">
          <ac:chgData name="Neemias Informatica Lima" userId="b77af7bd85500281" providerId="LiveId" clId="{5D8413D4-2C8F-4CC7-8535-72AD15A0C5DC}" dt="2025-11-07T19:47:25.972" v="2157"/>
          <ac:spMkLst>
            <pc:docMk/>
            <pc:sldMk cId="1959249856" sldId="286"/>
            <ac:spMk id="5" creationId="{816FE1F3-6463-8239-D04D-07331AFD7F49}"/>
          </ac:spMkLst>
        </pc:spChg>
        <pc:spChg chg="add del mod">
          <ac:chgData name="Neemias Informatica Lima" userId="b77af7bd85500281" providerId="LiveId" clId="{5D8413D4-2C8F-4CC7-8535-72AD15A0C5DC}" dt="2025-11-07T12:35:13.024" v="1836" actId="478"/>
          <ac:spMkLst>
            <pc:docMk/>
            <pc:sldMk cId="1959249856" sldId="286"/>
            <ac:spMk id="5" creationId="{EC9E7884-0F5E-D788-B76B-1B8AED2D4D82}"/>
          </ac:spMkLst>
        </pc:spChg>
        <pc:spChg chg="add mod">
          <ac:chgData name="Neemias Informatica Lima" userId="b77af7bd85500281" providerId="LiveId" clId="{5D8413D4-2C8F-4CC7-8535-72AD15A0C5DC}" dt="2025-11-07T19:47:25.972" v="2157"/>
          <ac:spMkLst>
            <pc:docMk/>
            <pc:sldMk cId="1959249856" sldId="286"/>
            <ac:spMk id="6" creationId="{27A5F309-99B9-FB96-E630-90E440B28326}"/>
          </ac:spMkLst>
        </pc:spChg>
        <pc:spChg chg="add del mod">
          <ac:chgData name="Neemias Informatica Lima" userId="b77af7bd85500281" providerId="LiveId" clId="{5D8413D4-2C8F-4CC7-8535-72AD15A0C5DC}" dt="2025-11-06T00:09:29.233" v="1126" actId="478"/>
          <ac:spMkLst>
            <pc:docMk/>
            <pc:sldMk cId="1959249856" sldId="286"/>
            <ac:spMk id="6" creationId="{6859F867-7B53-0876-A36D-0C3DD91D4B99}"/>
          </ac:spMkLst>
        </pc:spChg>
        <pc:spChg chg="add del mod">
          <ac:chgData name="Neemias Informatica Lima" userId="b77af7bd85500281" providerId="LiveId" clId="{5D8413D4-2C8F-4CC7-8535-72AD15A0C5DC}" dt="2025-11-07T12:35:13.024" v="1836" actId="478"/>
          <ac:spMkLst>
            <pc:docMk/>
            <pc:sldMk cId="1959249856" sldId="286"/>
            <ac:spMk id="6" creationId="{C006C890-78BF-2488-E2BF-65DF99DEBC60}"/>
          </ac:spMkLst>
        </pc:spChg>
        <pc:spChg chg="mod">
          <ac:chgData name="Neemias Informatica Lima" userId="b77af7bd85500281" providerId="LiveId" clId="{5D8413D4-2C8F-4CC7-8535-72AD15A0C5DC}" dt="2025-11-07T19:58:44.178" v="2305" actId="20577"/>
          <ac:spMkLst>
            <pc:docMk/>
            <pc:sldMk cId="1959249856" sldId="286"/>
            <ac:spMk id="14" creationId="{00000000-0000-0000-0000-000000000000}"/>
          </ac:spMkLst>
        </pc:spChg>
        <pc:spChg chg="mod">
          <ac:chgData name="Neemias Informatica Lima" userId="b77af7bd85500281" providerId="LiveId" clId="{5D8413D4-2C8F-4CC7-8535-72AD15A0C5DC}" dt="2025-11-07T19:59:34.537" v="2321" actId="20577"/>
          <ac:spMkLst>
            <pc:docMk/>
            <pc:sldMk cId="1959249856" sldId="286"/>
            <ac:spMk id="15" creationId="{863BB09B-C8C1-4354-BC51-D930C951E507}"/>
          </ac:spMkLst>
        </pc:spChg>
        <pc:picChg chg="add del mod">
          <ac:chgData name="Neemias Informatica Lima" userId="b77af7bd85500281" providerId="LiveId" clId="{5D8413D4-2C8F-4CC7-8535-72AD15A0C5DC}" dt="2025-11-06T23:57:23.734" v="1477" actId="478"/>
          <ac:picMkLst>
            <pc:docMk/>
            <pc:sldMk cId="1959249856" sldId="286"/>
            <ac:picMk id="4" creationId="{18F399AC-8233-7F63-46D9-3DF0239A1ADD}"/>
          </ac:picMkLst>
        </pc:picChg>
        <pc:picChg chg="add del mod">
          <ac:chgData name="Neemias Informatica Lima" userId="b77af7bd85500281" providerId="LiveId" clId="{5D8413D4-2C8F-4CC7-8535-72AD15A0C5DC}" dt="2025-11-07T19:47:25.664" v="2156" actId="478"/>
          <ac:picMkLst>
            <pc:docMk/>
            <pc:sldMk cId="1959249856" sldId="286"/>
            <ac:picMk id="4" creationId="{698337AD-529D-5AA5-59E7-13239BAFAA02}"/>
          </ac:picMkLst>
        </pc:picChg>
        <pc:picChg chg="add del mod">
          <ac:chgData name="Neemias Informatica Lima" userId="b77af7bd85500281" providerId="LiveId" clId="{5D8413D4-2C8F-4CC7-8535-72AD15A0C5DC}" dt="2025-11-06T00:09:29.233" v="1126" actId="478"/>
          <ac:picMkLst>
            <pc:docMk/>
            <pc:sldMk cId="1959249856" sldId="286"/>
            <ac:picMk id="7" creationId="{A1CBD58C-85C1-08B2-FA8C-62A8143773D8}"/>
          </ac:picMkLst>
        </pc:picChg>
        <pc:picChg chg="add mod">
          <ac:chgData name="Neemias Informatica Lima" userId="b77af7bd85500281" providerId="LiveId" clId="{5D8413D4-2C8F-4CC7-8535-72AD15A0C5DC}" dt="2025-11-07T19:47:25.972" v="2157"/>
          <ac:picMkLst>
            <pc:docMk/>
            <pc:sldMk cId="1959249856" sldId="286"/>
            <ac:picMk id="7" creationId="{D8AA1DA8-5654-FFC2-90B5-E5C7FB7D95D8}"/>
          </ac:picMkLst>
        </pc:picChg>
        <pc:picChg chg="add del mod">
          <ac:chgData name="Neemias Informatica Lima" userId="b77af7bd85500281" providerId="LiveId" clId="{5D8413D4-2C8F-4CC7-8535-72AD15A0C5DC}" dt="2025-11-07T12:35:13.024" v="1836" actId="478"/>
          <ac:picMkLst>
            <pc:docMk/>
            <pc:sldMk cId="1959249856" sldId="286"/>
            <ac:picMk id="7" creationId="{F0F47CF5-C9F1-2E49-34E7-1A07EAD17F8E}"/>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sldChg>
      <pc:sldChg chg="addSp delSp modSp mod">
        <pc:chgData name="Neemias Informatica Lima" userId="b77af7bd85500281" providerId="LiveId" clId="{5D8413D4-2C8F-4CC7-8535-72AD15A0C5DC}" dt="2025-11-07T20:00:57.140" v="2337" actId="34807"/>
        <pc:sldMkLst>
          <pc:docMk/>
          <pc:sldMk cId="2857006406" sldId="287"/>
        </pc:sldMkLst>
        <pc:spChg chg="add del mod">
          <ac:chgData name="Neemias Informatica Lima" userId="b77af7bd85500281" providerId="LiveId" clId="{5D8413D4-2C8F-4CC7-8535-72AD15A0C5DC}" dt="2025-11-07T19:47:41.247" v="2162" actId="478"/>
          <ac:spMkLst>
            <pc:docMk/>
            <pc:sldMk cId="2857006406" sldId="287"/>
            <ac:spMk id="2" creationId="{55EBC134-4E2D-3475-BF04-93959095346D}"/>
          </ac:spMkLst>
        </pc:spChg>
        <pc:spChg chg="add del mod">
          <ac:chgData name="Neemias Informatica Lima" userId="b77af7bd85500281" providerId="LiveId" clId="{5D8413D4-2C8F-4CC7-8535-72AD15A0C5DC}" dt="2025-11-06T23:57:46.485" v="1483" actId="478"/>
          <ac:spMkLst>
            <pc:docMk/>
            <pc:sldMk cId="2857006406" sldId="287"/>
            <ac:spMk id="2" creationId="{DA7434FD-3A51-8175-136C-8643E1CA6D77}"/>
          </ac:spMkLst>
        </pc:spChg>
        <pc:spChg chg="add del mod">
          <ac:chgData name="Neemias Informatica Lima" userId="b77af7bd85500281" providerId="LiveId" clId="{5D8413D4-2C8F-4CC7-8535-72AD15A0C5DC}" dt="2025-11-06T23:57:46.485" v="1483" actId="478"/>
          <ac:spMkLst>
            <pc:docMk/>
            <pc:sldMk cId="2857006406" sldId="287"/>
            <ac:spMk id="3" creationId="{235A84E3-1147-C818-6C16-CFAE395E93DA}"/>
          </ac:spMkLst>
        </pc:spChg>
        <pc:spChg chg="add del mod">
          <ac:chgData name="Neemias Informatica Lima" userId="b77af7bd85500281" providerId="LiveId" clId="{5D8413D4-2C8F-4CC7-8535-72AD15A0C5DC}" dt="2025-11-07T19:47:41.247" v="2162" actId="478"/>
          <ac:spMkLst>
            <pc:docMk/>
            <pc:sldMk cId="2857006406" sldId="287"/>
            <ac:spMk id="3" creationId="{E1AAD51A-22B8-6CFF-045E-76E456C9FACE}"/>
          </ac:spMkLst>
        </pc:spChg>
        <pc:spChg chg="add del mod">
          <ac:chgData name="Neemias Informatica Lima" userId="b77af7bd85500281" providerId="LiveId" clId="{5D8413D4-2C8F-4CC7-8535-72AD15A0C5DC}" dt="2025-11-06T00:09:59.936" v="1132" actId="478"/>
          <ac:spMkLst>
            <pc:docMk/>
            <pc:sldMk cId="2857006406" sldId="287"/>
            <ac:spMk id="5" creationId="{05A161A3-C960-6AA5-1648-4E2CE45B767B}"/>
          </ac:spMkLst>
        </pc:spChg>
        <pc:spChg chg="add del mod">
          <ac:chgData name="Neemias Informatica Lima" userId="b77af7bd85500281" providerId="LiveId" clId="{5D8413D4-2C8F-4CC7-8535-72AD15A0C5DC}" dt="2025-11-07T12:35:32.168" v="1842" actId="478"/>
          <ac:spMkLst>
            <pc:docMk/>
            <pc:sldMk cId="2857006406" sldId="287"/>
            <ac:spMk id="5" creationId="{197256F5-0C5E-150F-A1FB-892DABF6A9F6}"/>
          </ac:spMkLst>
        </pc:spChg>
        <pc:spChg chg="add mod">
          <ac:chgData name="Neemias Informatica Lima" userId="b77af7bd85500281" providerId="LiveId" clId="{5D8413D4-2C8F-4CC7-8535-72AD15A0C5DC}" dt="2025-11-07T19:47:41.494" v="2163"/>
          <ac:spMkLst>
            <pc:docMk/>
            <pc:sldMk cId="2857006406" sldId="287"/>
            <ac:spMk id="5" creationId="{C1C6AFE4-E36B-8BBB-18BE-EC23A1CF0D59}"/>
          </ac:spMkLst>
        </pc:spChg>
        <pc:spChg chg="add mod">
          <ac:chgData name="Neemias Informatica Lima" userId="b77af7bd85500281" providerId="LiveId" clId="{5D8413D4-2C8F-4CC7-8535-72AD15A0C5DC}" dt="2025-11-07T19:47:41.494" v="2163"/>
          <ac:spMkLst>
            <pc:docMk/>
            <pc:sldMk cId="2857006406" sldId="287"/>
            <ac:spMk id="6" creationId="{4A7BC9B9-4B73-D6DD-F29D-337BB599B89A}"/>
          </ac:spMkLst>
        </pc:spChg>
        <pc:spChg chg="add del mod">
          <ac:chgData name="Neemias Informatica Lima" userId="b77af7bd85500281" providerId="LiveId" clId="{5D8413D4-2C8F-4CC7-8535-72AD15A0C5DC}" dt="2025-11-07T12:35:32.168" v="1842" actId="478"/>
          <ac:spMkLst>
            <pc:docMk/>
            <pc:sldMk cId="2857006406" sldId="287"/>
            <ac:spMk id="6" creationId="{9FDA5BEE-EF5D-4CCE-C155-51FD83C616D0}"/>
          </ac:spMkLst>
        </pc:spChg>
        <pc:spChg chg="add del mod">
          <ac:chgData name="Neemias Informatica Lima" userId="b77af7bd85500281" providerId="LiveId" clId="{5D8413D4-2C8F-4CC7-8535-72AD15A0C5DC}" dt="2025-11-06T00:09:59.936" v="1132" actId="478"/>
          <ac:spMkLst>
            <pc:docMk/>
            <pc:sldMk cId="2857006406" sldId="287"/>
            <ac:spMk id="6" creationId="{EE9A91E7-FBB9-B1B1-4987-453D84262611}"/>
          </ac:spMkLst>
        </pc:spChg>
        <pc:spChg chg="mod">
          <ac:chgData name="Neemias Informatica Lima" userId="b77af7bd85500281" providerId="LiveId" clId="{5D8413D4-2C8F-4CC7-8535-72AD15A0C5DC}" dt="2025-11-07T20:00:57.140" v="2337" actId="34807"/>
          <ac:spMkLst>
            <pc:docMk/>
            <pc:sldMk cId="2857006406" sldId="287"/>
            <ac:spMk id="16" creationId="{28D68641-D640-4BD7-9D5B-B3803DCCF9B3}"/>
          </ac:spMkLst>
        </pc:spChg>
        <pc:picChg chg="add del mod">
          <ac:chgData name="Neemias Informatica Lima" userId="b77af7bd85500281" providerId="LiveId" clId="{5D8413D4-2C8F-4CC7-8535-72AD15A0C5DC}" dt="2025-11-07T19:47:41.247" v="2162" actId="478"/>
          <ac:picMkLst>
            <pc:docMk/>
            <pc:sldMk cId="2857006406" sldId="287"/>
            <ac:picMk id="4" creationId="{24D99D5A-9849-01B3-BBBA-D6408BEB0AA6}"/>
          </ac:picMkLst>
        </pc:picChg>
        <pc:picChg chg="add del mod">
          <ac:chgData name="Neemias Informatica Lima" userId="b77af7bd85500281" providerId="LiveId" clId="{5D8413D4-2C8F-4CC7-8535-72AD15A0C5DC}" dt="2025-11-06T23:57:46.485" v="1483" actId="478"/>
          <ac:picMkLst>
            <pc:docMk/>
            <pc:sldMk cId="2857006406" sldId="287"/>
            <ac:picMk id="4" creationId="{DE425DFC-9E74-3C67-0BE9-79DBC62848A0}"/>
          </ac:picMkLst>
        </pc:picChg>
        <pc:picChg chg="add del mod">
          <ac:chgData name="Neemias Informatica Lima" userId="b77af7bd85500281" providerId="LiveId" clId="{5D8413D4-2C8F-4CC7-8535-72AD15A0C5DC}" dt="2025-11-06T00:09:59.936" v="1132" actId="478"/>
          <ac:picMkLst>
            <pc:docMk/>
            <pc:sldMk cId="2857006406" sldId="287"/>
            <ac:picMk id="7" creationId="{30A5BDF2-9E44-FE98-DB46-38083CD4D885}"/>
          </ac:picMkLst>
        </pc:picChg>
        <pc:picChg chg="add mod">
          <ac:chgData name="Neemias Informatica Lima" userId="b77af7bd85500281" providerId="LiveId" clId="{5D8413D4-2C8F-4CC7-8535-72AD15A0C5DC}" dt="2025-11-07T19:47:41.494" v="2163"/>
          <ac:picMkLst>
            <pc:docMk/>
            <pc:sldMk cId="2857006406" sldId="287"/>
            <ac:picMk id="7" creationId="{8D00DCF7-8572-C1B0-706B-FF689A518487}"/>
          </ac:picMkLst>
        </pc:picChg>
        <pc:picChg chg="add del mod">
          <ac:chgData name="Neemias Informatica Lima" userId="b77af7bd85500281" providerId="LiveId" clId="{5D8413D4-2C8F-4CC7-8535-72AD15A0C5DC}" dt="2025-11-07T12:35:32.168" v="1842" actId="478"/>
          <ac:picMkLst>
            <pc:docMk/>
            <pc:sldMk cId="2857006406" sldId="287"/>
            <ac:picMk id="7" creationId="{A827F9C4-3ABF-C650-90A8-7BF86153E50D}"/>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sldChg>
      <pc:sldChg chg="addSp delSp modSp mod">
        <pc:chgData name="Neemias Informatica Lima" userId="b77af7bd85500281" providerId="LiveId" clId="{5D8413D4-2C8F-4CC7-8535-72AD15A0C5DC}" dt="2025-11-07T19:50:51.298" v="2200" actId="20577"/>
        <pc:sldMkLst>
          <pc:docMk/>
          <pc:sldMk cId="2630436816" sldId="288"/>
        </pc:sldMkLst>
        <pc:spChg chg="add del mod">
          <ac:chgData name="Neemias Informatica Lima" userId="b77af7bd85500281" providerId="LiveId" clId="{5D8413D4-2C8F-4CC7-8535-72AD15A0C5DC}" dt="2025-11-07T19:46:03.279" v="2142" actId="478"/>
          <ac:spMkLst>
            <pc:docMk/>
            <pc:sldMk cId="2630436816" sldId="288"/>
            <ac:spMk id="2" creationId="{2233941B-C02C-38E0-0941-DBE7A8C45E0E}"/>
          </ac:spMkLst>
        </pc:spChg>
        <pc:spChg chg="add del mod">
          <ac:chgData name="Neemias Informatica Lima" userId="b77af7bd85500281" providerId="LiveId" clId="{5D8413D4-2C8F-4CC7-8535-72AD15A0C5DC}" dt="2025-11-06T23:56:02.389" v="1461" actId="478"/>
          <ac:spMkLst>
            <pc:docMk/>
            <pc:sldMk cId="2630436816" sldId="288"/>
            <ac:spMk id="2" creationId="{51D71FFE-B821-1205-50FC-F287EC809935}"/>
          </ac:spMkLst>
        </pc:spChg>
        <pc:spChg chg="add del mod">
          <ac:chgData name="Neemias Informatica Lima" userId="b77af7bd85500281" providerId="LiveId" clId="{5D8413D4-2C8F-4CC7-8535-72AD15A0C5DC}" dt="2025-11-07T19:46:03.279" v="2142" actId="478"/>
          <ac:spMkLst>
            <pc:docMk/>
            <pc:sldMk cId="2630436816" sldId="288"/>
            <ac:spMk id="3" creationId="{F24B0C7A-62C3-90EB-2492-F9D45C2E7F9C}"/>
          </ac:spMkLst>
        </pc:spChg>
        <pc:spChg chg="add del mod">
          <ac:chgData name="Neemias Informatica Lima" userId="b77af7bd85500281" providerId="LiveId" clId="{5D8413D4-2C8F-4CC7-8535-72AD15A0C5DC}" dt="2025-11-06T23:56:02.389" v="1461" actId="478"/>
          <ac:spMkLst>
            <pc:docMk/>
            <pc:sldMk cId="2630436816" sldId="288"/>
            <ac:spMk id="3" creationId="{F928B1E2-C387-5CCB-03F7-0E2C1DD3A82B}"/>
          </ac:spMkLst>
        </pc:spChg>
        <pc:spChg chg="add del mod">
          <ac:chgData name="Neemias Informatica Lima" userId="b77af7bd85500281" providerId="LiveId" clId="{5D8413D4-2C8F-4CC7-8535-72AD15A0C5DC}" dt="2025-11-07T12:34:23.864" v="1820" actId="478"/>
          <ac:spMkLst>
            <pc:docMk/>
            <pc:sldMk cId="2630436816" sldId="288"/>
            <ac:spMk id="5" creationId="{1139A10A-F93A-590A-0B03-AD5FA366BA0C}"/>
          </ac:spMkLst>
        </pc:spChg>
        <pc:spChg chg="add mod">
          <ac:chgData name="Neemias Informatica Lima" userId="b77af7bd85500281" providerId="LiveId" clId="{5D8413D4-2C8F-4CC7-8535-72AD15A0C5DC}" dt="2025-11-07T19:46:03.653" v="2143"/>
          <ac:spMkLst>
            <pc:docMk/>
            <pc:sldMk cId="2630436816" sldId="288"/>
            <ac:spMk id="5" creationId="{3949E59E-181B-3F2D-05F4-9668C6256438}"/>
          </ac:spMkLst>
        </pc:spChg>
        <pc:spChg chg="add del mod">
          <ac:chgData name="Neemias Informatica Lima" userId="b77af7bd85500281" providerId="LiveId" clId="{5D8413D4-2C8F-4CC7-8535-72AD15A0C5DC}" dt="2025-11-06T00:08:22.049" v="1110" actId="478"/>
          <ac:spMkLst>
            <pc:docMk/>
            <pc:sldMk cId="2630436816" sldId="288"/>
            <ac:spMk id="5" creationId="{CEB3A637-58BE-7563-7921-D7FC0B0DC0B1}"/>
          </ac:spMkLst>
        </pc:spChg>
        <pc:spChg chg="add mod">
          <ac:chgData name="Neemias Informatica Lima" userId="b77af7bd85500281" providerId="LiveId" clId="{5D8413D4-2C8F-4CC7-8535-72AD15A0C5DC}" dt="2025-11-07T19:46:03.653" v="2143"/>
          <ac:spMkLst>
            <pc:docMk/>
            <pc:sldMk cId="2630436816" sldId="288"/>
            <ac:spMk id="6" creationId="{342033E5-C96F-A30D-7514-4D6326C7FD9F}"/>
          </ac:spMkLst>
        </pc:spChg>
        <pc:spChg chg="add del mod">
          <ac:chgData name="Neemias Informatica Lima" userId="b77af7bd85500281" providerId="LiveId" clId="{5D8413D4-2C8F-4CC7-8535-72AD15A0C5DC}" dt="2025-11-06T00:08:22.049" v="1110" actId="478"/>
          <ac:spMkLst>
            <pc:docMk/>
            <pc:sldMk cId="2630436816" sldId="288"/>
            <ac:spMk id="6" creationId="{8170ABC6-D0DB-B907-70A5-7A3D2E6233CF}"/>
          </ac:spMkLst>
        </pc:spChg>
        <pc:spChg chg="add del mod">
          <ac:chgData name="Neemias Informatica Lima" userId="b77af7bd85500281" providerId="LiveId" clId="{5D8413D4-2C8F-4CC7-8535-72AD15A0C5DC}" dt="2025-11-07T12:34:23.864" v="1820" actId="478"/>
          <ac:spMkLst>
            <pc:docMk/>
            <pc:sldMk cId="2630436816" sldId="288"/>
            <ac:spMk id="6" creationId="{906D6333-5E93-3F12-3821-D914652FBDC6}"/>
          </ac:spMkLst>
        </pc:spChg>
        <pc:spChg chg="mod">
          <ac:chgData name="Neemias Informatica Lima" userId="b77af7bd85500281" providerId="LiveId" clId="{5D8413D4-2C8F-4CC7-8535-72AD15A0C5DC}" dt="2025-11-07T19:50:51.298" v="2200" actId="20577"/>
          <ac:spMkLst>
            <pc:docMk/>
            <pc:sldMk cId="2630436816" sldId="288"/>
            <ac:spMk id="13" creationId="{00000000-0000-0000-0000-000000000000}"/>
          </ac:spMkLst>
        </pc:spChg>
        <pc:spChg chg="mod">
          <ac:chgData name="Neemias Informatica Lima" userId="b77af7bd85500281" providerId="LiveId" clId="{5D8413D4-2C8F-4CC7-8535-72AD15A0C5DC}" dt="2025-11-07T19:50:00.332" v="2182"/>
          <ac:spMkLst>
            <pc:docMk/>
            <pc:sldMk cId="2630436816" sldId="288"/>
            <ac:spMk id="14" creationId="{00000000-0000-0000-0000-000000000000}"/>
          </ac:spMkLst>
        </pc:spChg>
        <pc:picChg chg="add del mod">
          <ac:chgData name="Neemias Informatica Lima" userId="b77af7bd85500281" providerId="LiveId" clId="{5D8413D4-2C8F-4CC7-8535-72AD15A0C5DC}" dt="2025-11-07T19:46:03.279" v="2142" actId="478"/>
          <ac:picMkLst>
            <pc:docMk/>
            <pc:sldMk cId="2630436816" sldId="288"/>
            <ac:picMk id="4" creationId="{88F86F62-453D-7EE1-EAC6-9A9606EEE3D2}"/>
          </ac:picMkLst>
        </pc:picChg>
        <pc:picChg chg="add del mod">
          <ac:chgData name="Neemias Informatica Lima" userId="b77af7bd85500281" providerId="LiveId" clId="{5D8413D4-2C8F-4CC7-8535-72AD15A0C5DC}" dt="2025-11-06T23:56:02.389" v="1461" actId="478"/>
          <ac:picMkLst>
            <pc:docMk/>
            <pc:sldMk cId="2630436816" sldId="288"/>
            <ac:picMk id="4" creationId="{8C3D5849-FA3A-B48C-ADEA-2816788468B9}"/>
          </ac:picMkLst>
        </pc:picChg>
        <pc:picChg chg="add del mod">
          <ac:chgData name="Neemias Informatica Lima" userId="b77af7bd85500281" providerId="LiveId" clId="{5D8413D4-2C8F-4CC7-8535-72AD15A0C5DC}" dt="2025-11-07T12:34:23.864" v="1820" actId="478"/>
          <ac:picMkLst>
            <pc:docMk/>
            <pc:sldMk cId="2630436816" sldId="288"/>
            <ac:picMk id="7" creationId="{0F5116A4-1482-E48D-5222-D45779316E7E}"/>
          </ac:picMkLst>
        </pc:picChg>
        <pc:picChg chg="add mod">
          <ac:chgData name="Neemias Informatica Lima" userId="b77af7bd85500281" providerId="LiveId" clId="{5D8413D4-2C8F-4CC7-8535-72AD15A0C5DC}" dt="2025-11-07T19:46:03.653" v="2143"/>
          <ac:picMkLst>
            <pc:docMk/>
            <pc:sldMk cId="2630436816" sldId="288"/>
            <ac:picMk id="7" creationId="{30DCADA4-3D67-6A8B-826D-422580D4DE82}"/>
          </ac:picMkLst>
        </pc:picChg>
        <pc:picChg chg="add del mod">
          <ac:chgData name="Neemias Informatica Lima" userId="b77af7bd85500281" providerId="LiveId" clId="{5D8413D4-2C8F-4CC7-8535-72AD15A0C5DC}" dt="2025-11-06T00:08:22.049" v="1110" actId="478"/>
          <ac:picMkLst>
            <pc:docMk/>
            <pc:sldMk cId="2630436816" sldId="288"/>
            <ac:picMk id="7" creationId="{64C24D3D-538C-2E15-3DF1-4289DB7C4743}"/>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sldChg>
      <pc:sldChg chg="addSp delSp modSp mod">
        <pc:chgData name="Neemias Informatica Lima" userId="b77af7bd85500281" providerId="LiveId" clId="{5D8413D4-2C8F-4CC7-8535-72AD15A0C5DC}" dt="2025-11-07T19:54:21.588" v="2242" actId="34807"/>
        <pc:sldMkLst>
          <pc:docMk/>
          <pc:sldMk cId="3032827026" sldId="289"/>
        </pc:sldMkLst>
        <pc:spChg chg="add del mod">
          <ac:chgData name="Neemias Informatica Lima" userId="b77af7bd85500281" providerId="LiveId" clId="{5D8413D4-2C8F-4CC7-8535-72AD15A0C5DC}" dt="2025-11-06T23:56:39.525" v="1467" actId="478"/>
          <ac:spMkLst>
            <pc:docMk/>
            <pc:sldMk cId="3032827026" sldId="289"/>
            <ac:spMk id="2" creationId="{011C98C7-089C-6405-967A-5FF887602023}"/>
          </ac:spMkLst>
        </pc:spChg>
        <pc:spChg chg="add del mod">
          <ac:chgData name="Neemias Informatica Lima" userId="b77af7bd85500281" providerId="LiveId" clId="{5D8413D4-2C8F-4CC7-8535-72AD15A0C5DC}" dt="2025-11-07T19:47:51.864" v="2164" actId="478"/>
          <ac:spMkLst>
            <pc:docMk/>
            <pc:sldMk cId="3032827026" sldId="289"/>
            <ac:spMk id="2" creationId="{EDAF0F47-1E26-6D63-3361-5A9528089C88}"/>
          </ac:spMkLst>
        </pc:spChg>
        <pc:spChg chg="add del mod">
          <ac:chgData name="Neemias Informatica Lima" userId="b77af7bd85500281" providerId="LiveId" clId="{5D8413D4-2C8F-4CC7-8535-72AD15A0C5DC}" dt="2025-11-06T23:56:39.525" v="1467" actId="478"/>
          <ac:spMkLst>
            <pc:docMk/>
            <pc:sldMk cId="3032827026" sldId="289"/>
            <ac:spMk id="3" creationId="{6679A453-7575-4063-E45E-FC6A71D858C7}"/>
          </ac:spMkLst>
        </pc:spChg>
        <pc:spChg chg="add del mod">
          <ac:chgData name="Neemias Informatica Lima" userId="b77af7bd85500281" providerId="LiveId" clId="{5D8413D4-2C8F-4CC7-8535-72AD15A0C5DC}" dt="2025-11-07T19:47:51.864" v="2164" actId="478"/>
          <ac:spMkLst>
            <pc:docMk/>
            <pc:sldMk cId="3032827026" sldId="289"/>
            <ac:spMk id="3" creationId="{98BF5063-0086-7FB5-4271-45CC6796C836}"/>
          </ac:spMkLst>
        </pc:spChg>
        <pc:spChg chg="add mod">
          <ac:chgData name="Neemias Informatica Lima" userId="b77af7bd85500281" providerId="LiveId" clId="{5D8413D4-2C8F-4CC7-8535-72AD15A0C5DC}" dt="2025-11-07T19:47:52.173" v="2165"/>
          <ac:spMkLst>
            <pc:docMk/>
            <pc:sldMk cId="3032827026" sldId="289"/>
            <ac:spMk id="5" creationId="{4C325127-06D8-67E2-CCB1-0757CA76AA54}"/>
          </ac:spMkLst>
        </pc:spChg>
        <pc:spChg chg="add del mod">
          <ac:chgData name="Neemias Informatica Lima" userId="b77af7bd85500281" providerId="LiveId" clId="{5D8413D4-2C8F-4CC7-8535-72AD15A0C5DC}" dt="2025-11-07T12:34:44.328" v="1826" actId="478"/>
          <ac:spMkLst>
            <pc:docMk/>
            <pc:sldMk cId="3032827026" sldId="289"/>
            <ac:spMk id="5" creationId="{7CED9B57-BD91-E6BB-984D-84E166B3613C}"/>
          </ac:spMkLst>
        </pc:spChg>
        <pc:spChg chg="add del mod">
          <ac:chgData name="Neemias Informatica Lima" userId="b77af7bd85500281" providerId="LiveId" clId="{5D8413D4-2C8F-4CC7-8535-72AD15A0C5DC}" dt="2025-11-06T00:08:43.865" v="1116" actId="478"/>
          <ac:spMkLst>
            <pc:docMk/>
            <pc:sldMk cId="3032827026" sldId="289"/>
            <ac:spMk id="5" creationId="{A4AE5730-FE98-1390-1045-C18DA4946F8C}"/>
          </ac:spMkLst>
        </pc:spChg>
        <pc:spChg chg="add del mod">
          <ac:chgData name="Neemias Informatica Lima" userId="b77af7bd85500281" providerId="LiveId" clId="{5D8413D4-2C8F-4CC7-8535-72AD15A0C5DC}" dt="2025-11-07T12:34:44.328" v="1826" actId="478"/>
          <ac:spMkLst>
            <pc:docMk/>
            <pc:sldMk cId="3032827026" sldId="289"/>
            <ac:spMk id="6" creationId="{16313D18-F0E3-518B-9026-82BBD65B2912}"/>
          </ac:spMkLst>
        </pc:spChg>
        <pc:spChg chg="add mod">
          <ac:chgData name="Neemias Informatica Lima" userId="b77af7bd85500281" providerId="LiveId" clId="{5D8413D4-2C8F-4CC7-8535-72AD15A0C5DC}" dt="2025-11-07T19:47:52.173" v="2165"/>
          <ac:spMkLst>
            <pc:docMk/>
            <pc:sldMk cId="3032827026" sldId="289"/>
            <ac:spMk id="6" creationId="{1F89FA11-3E19-2E50-1C71-87A1CC251BD2}"/>
          </ac:spMkLst>
        </pc:spChg>
        <pc:spChg chg="add del mod">
          <ac:chgData name="Neemias Informatica Lima" userId="b77af7bd85500281" providerId="LiveId" clId="{5D8413D4-2C8F-4CC7-8535-72AD15A0C5DC}" dt="2025-11-06T00:08:43.865" v="1116" actId="478"/>
          <ac:spMkLst>
            <pc:docMk/>
            <pc:sldMk cId="3032827026" sldId="289"/>
            <ac:spMk id="6" creationId="{297633E4-EA70-90A2-C226-F3A0BAF3F2C1}"/>
          </ac:spMkLst>
        </pc:spChg>
        <pc:spChg chg="mod">
          <ac:chgData name="Neemias Informatica Lima" userId="b77af7bd85500281" providerId="LiveId" clId="{5D8413D4-2C8F-4CC7-8535-72AD15A0C5DC}" dt="2025-11-07T19:54:21.588" v="2242" actId="34807"/>
          <ac:spMkLst>
            <pc:docMk/>
            <pc:sldMk cId="3032827026" sldId="289"/>
            <ac:spMk id="12" creationId="{A64B78EF-EDA8-421A-88C9-45544BBCA9D1}"/>
          </ac:spMkLst>
        </pc:spChg>
        <pc:spChg chg="mod">
          <ac:chgData name="Neemias Informatica Lima" userId="b77af7bd85500281" providerId="LiveId" clId="{5D8413D4-2C8F-4CC7-8535-72AD15A0C5DC}" dt="2025-11-07T19:52:33.712" v="2218"/>
          <ac:spMkLst>
            <pc:docMk/>
            <pc:sldMk cId="3032827026" sldId="289"/>
            <ac:spMk id="14" creationId="{00000000-0000-0000-0000-000000000000}"/>
          </ac:spMkLst>
        </pc:spChg>
        <pc:picChg chg="add del mod">
          <ac:chgData name="Neemias Informatica Lima" userId="b77af7bd85500281" providerId="LiveId" clId="{5D8413D4-2C8F-4CC7-8535-72AD15A0C5DC}" dt="2025-11-07T19:47:51.864" v="2164" actId="478"/>
          <ac:picMkLst>
            <pc:docMk/>
            <pc:sldMk cId="3032827026" sldId="289"/>
            <ac:picMk id="4" creationId="{084CA69E-CEF6-8AFD-B8D3-7142F22E76E6}"/>
          </ac:picMkLst>
        </pc:picChg>
        <pc:picChg chg="add del mod">
          <ac:chgData name="Neemias Informatica Lima" userId="b77af7bd85500281" providerId="LiveId" clId="{5D8413D4-2C8F-4CC7-8535-72AD15A0C5DC}" dt="2025-11-06T23:56:39.525" v="1467" actId="478"/>
          <ac:picMkLst>
            <pc:docMk/>
            <pc:sldMk cId="3032827026" sldId="289"/>
            <ac:picMk id="4" creationId="{8AD5464B-A440-F78C-8C75-2EF37B2F3733}"/>
          </ac:picMkLst>
        </pc:picChg>
        <pc:picChg chg="add del mod">
          <ac:chgData name="Neemias Informatica Lima" userId="b77af7bd85500281" providerId="LiveId" clId="{5D8413D4-2C8F-4CC7-8535-72AD15A0C5DC}" dt="2025-11-07T12:34:44.328" v="1826" actId="478"/>
          <ac:picMkLst>
            <pc:docMk/>
            <pc:sldMk cId="3032827026" sldId="289"/>
            <ac:picMk id="7" creationId="{01BA99D7-D890-2FFE-CBD3-9DFF1DE948BE}"/>
          </ac:picMkLst>
        </pc:picChg>
        <pc:picChg chg="add del mod">
          <ac:chgData name="Neemias Informatica Lima" userId="b77af7bd85500281" providerId="LiveId" clId="{5D8413D4-2C8F-4CC7-8535-72AD15A0C5DC}" dt="2025-11-06T00:08:43.865" v="1116" actId="478"/>
          <ac:picMkLst>
            <pc:docMk/>
            <pc:sldMk cId="3032827026" sldId="289"/>
            <ac:picMk id="7" creationId="{0CB79BB7-345A-F662-971B-328E71B89D22}"/>
          </ac:picMkLst>
        </pc:picChg>
        <pc:picChg chg="add mod">
          <ac:chgData name="Neemias Informatica Lima" userId="b77af7bd85500281" providerId="LiveId" clId="{5D8413D4-2C8F-4CC7-8535-72AD15A0C5DC}" dt="2025-11-07T19:47:52.173" v="2165"/>
          <ac:picMkLst>
            <pc:docMk/>
            <pc:sldMk cId="3032827026" sldId="289"/>
            <ac:picMk id="7" creationId="{36002DE2-CBC7-4BBE-E552-C49B9CAA4EEB}"/>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sldChg>
      <pc:sldChg chg="addSp delSp modSp mod">
        <pc:chgData name="Neemias Informatica Lima" userId="b77af7bd85500281" providerId="LiveId" clId="{5D8413D4-2C8F-4CC7-8535-72AD15A0C5DC}" dt="2025-11-07T19:56:46.393" v="2284" actId="34807"/>
        <pc:sldMkLst>
          <pc:docMk/>
          <pc:sldMk cId="3772032319" sldId="290"/>
        </pc:sldMkLst>
        <pc:spChg chg="add del mod">
          <ac:chgData name="Neemias Informatica Lima" userId="b77af7bd85500281" providerId="LiveId" clId="{5D8413D4-2C8F-4CC7-8535-72AD15A0C5DC}" dt="2025-11-07T19:47:01.736" v="2150" actId="478"/>
          <ac:spMkLst>
            <pc:docMk/>
            <pc:sldMk cId="3772032319" sldId="290"/>
            <ac:spMk id="2" creationId="{4EB9840B-D468-8348-3EF4-EC3A8C9215CA}"/>
          </ac:spMkLst>
        </pc:spChg>
        <pc:spChg chg="add del mod">
          <ac:chgData name="Neemias Informatica Lima" userId="b77af7bd85500281" providerId="LiveId" clId="{5D8413D4-2C8F-4CC7-8535-72AD15A0C5DC}" dt="2025-11-06T23:56:54.893" v="1471" actId="478"/>
          <ac:spMkLst>
            <pc:docMk/>
            <pc:sldMk cId="3772032319" sldId="290"/>
            <ac:spMk id="2" creationId="{A08DF1DE-4356-646C-7DD8-D8B93AB7C2E6}"/>
          </ac:spMkLst>
        </pc:spChg>
        <pc:spChg chg="add del mod">
          <ac:chgData name="Neemias Informatica Lima" userId="b77af7bd85500281" providerId="LiveId" clId="{5D8413D4-2C8F-4CC7-8535-72AD15A0C5DC}" dt="2025-11-07T19:47:01.736" v="2150" actId="478"/>
          <ac:spMkLst>
            <pc:docMk/>
            <pc:sldMk cId="3772032319" sldId="290"/>
            <ac:spMk id="3" creationId="{88D4DB2D-ACF6-04D5-56F9-8A273FB4B376}"/>
          </ac:spMkLst>
        </pc:spChg>
        <pc:spChg chg="add del mod">
          <ac:chgData name="Neemias Informatica Lima" userId="b77af7bd85500281" providerId="LiveId" clId="{5D8413D4-2C8F-4CC7-8535-72AD15A0C5DC}" dt="2025-11-06T23:56:54.893" v="1471" actId="478"/>
          <ac:spMkLst>
            <pc:docMk/>
            <pc:sldMk cId="3772032319" sldId="290"/>
            <ac:spMk id="3" creationId="{A8D01682-FD29-F00F-5C63-F46575EDD854}"/>
          </ac:spMkLst>
        </pc:spChg>
        <pc:spChg chg="add mod">
          <ac:chgData name="Neemias Informatica Lima" userId="b77af7bd85500281" providerId="LiveId" clId="{5D8413D4-2C8F-4CC7-8535-72AD15A0C5DC}" dt="2025-11-07T19:47:02.044" v="2151"/>
          <ac:spMkLst>
            <pc:docMk/>
            <pc:sldMk cId="3772032319" sldId="290"/>
            <ac:spMk id="5" creationId="{3B3A2587-2AE4-A127-9AE3-964D8B894411}"/>
          </ac:spMkLst>
        </pc:spChg>
        <pc:spChg chg="add del mod">
          <ac:chgData name="Neemias Informatica Lima" userId="b77af7bd85500281" providerId="LiveId" clId="{5D8413D4-2C8F-4CC7-8535-72AD15A0C5DC}" dt="2025-11-06T00:09:06.920" v="1120" actId="478"/>
          <ac:spMkLst>
            <pc:docMk/>
            <pc:sldMk cId="3772032319" sldId="290"/>
            <ac:spMk id="5" creationId="{C14E49BA-E882-CC34-E04C-022AB16F41FB}"/>
          </ac:spMkLst>
        </pc:spChg>
        <pc:spChg chg="add del mod">
          <ac:chgData name="Neemias Informatica Lima" userId="b77af7bd85500281" providerId="LiveId" clId="{5D8413D4-2C8F-4CC7-8535-72AD15A0C5DC}" dt="2025-11-07T12:34:55.464" v="1830" actId="478"/>
          <ac:spMkLst>
            <pc:docMk/>
            <pc:sldMk cId="3772032319" sldId="290"/>
            <ac:spMk id="5" creationId="{E4DA442D-8732-C9FD-B738-A1EE24895C2D}"/>
          </ac:spMkLst>
        </pc:spChg>
        <pc:spChg chg="add mod">
          <ac:chgData name="Neemias Informatica Lima" userId="b77af7bd85500281" providerId="LiveId" clId="{5D8413D4-2C8F-4CC7-8535-72AD15A0C5DC}" dt="2025-11-07T19:47:02.044" v="2151"/>
          <ac:spMkLst>
            <pc:docMk/>
            <pc:sldMk cId="3772032319" sldId="290"/>
            <ac:spMk id="6" creationId="{0014DC1F-B232-9FF9-1F9F-6F8B0680C88C}"/>
          </ac:spMkLst>
        </pc:spChg>
        <pc:spChg chg="add del mod">
          <ac:chgData name="Neemias Informatica Lima" userId="b77af7bd85500281" providerId="LiveId" clId="{5D8413D4-2C8F-4CC7-8535-72AD15A0C5DC}" dt="2025-11-06T00:09:06.920" v="1120" actId="478"/>
          <ac:spMkLst>
            <pc:docMk/>
            <pc:sldMk cId="3772032319" sldId="290"/>
            <ac:spMk id="6" creationId="{745B31E0-EA48-079C-E149-A07B66972484}"/>
          </ac:spMkLst>
        </pc:spChg>
        <pc:spChg chg="add del mod">
          <ac:chgData name="Neemias Informatica Lima" userId="b77af7bd85500281" providerId="LiveId" clId="{5D8413D4-2C8F-4CC7-8535-72AD15A0C5DC}" dt="2025-11-07T12:34:55.464" v="1830" actId="478"/>
          <ac:spMkLst>
            <pc:docMk/>
            <pc:sldMk cId="3772032319" sldId="290"/>
            <ac:spMk id="6" creationId="{AD618AAC-D970-217F-8E98-D16234BB69FE}"/>
          </ac:spMkLst>
        </pc:spChg>
        <pc:spChg chg="mod">
          <ac:chgData name="Neemias Informatica Lima" userId="b77af7bd85500281" providerId="LiveId" clId="{5D8413D4-2C8F-4CC7-8535-72AD15A0C5DC}" dt="2025-11-07T19:56:46.393" v="2284" actId="34807"/>
          <ac:spMkLst>
            <pc:docMk/>
            <pc:sldMk cId="3772032319" sldId="290"/>
            <ac:spMk id="12" creationId="{8D5A143D-15FB-4DFE-B0EC-FEEB77A92B2C}"/>
          </ac:spMkLst>
        </pc:spChg>
        <pc:spChg chg="mod">
          <ac:chgData name="Neemias Informatica Lima" userId="b77af7bd85500281" providerId="LiveId" clId="{5D8413D4-2C8F-4CC7-8535-72AD15A0C5DC}" dt="2025-11-07T19:54:56.296" v="2246"/>
          <ac:spMkLst>
            <pc:docMk/>
            <pc:sldMk cId="3772032319" sldId="290"/>
            <ac:spMk id="14" creationId="{00000000-0000-0000-0000-000000000000}"/>
          </ac:spMkLst>
        </pc:spChg>
        <pc:picChg chg="add del mod">
          <ac:chgData name="Neemias Informatica Lima" userId="b77af7bd85500281" providerId="LiveId" clId="{5D8413D4-2C8F-4CC7-8535-72AD15A0C5DC}" dt="2025-11-06T23:56:54.893" v="1471" actId="478"/>
          <ac:picMkLst>
            <pc:docMk/>
            <pc:sldMk cId="3772032319" sldId="290"/>
            <ac:picMk id="4" creationId="{4E2CB397-8F5D-BE19-9A1E-662FAE949570}"/>
          </ac:picMkLst>
        </pc:picChg>
        <pc:picChg chg="add del mod">
          <ac:chgData name="Neemias Informatica Lima" userId="b77af7bd85500281" providerId="LiveId" clId="{5D8413D4-2C8F-4CC7-8535-72AD15A0C5DC}" dt="2025-11-07T19:47:01.736" v="2150" actId="478"/>
          <ac:picMkLst>
            <pc:docMk/>
            <pc:sldMk cId="3772032319" sldId="290"/>
            <ac:picMk id="4" creationId="{D960D6D7-EE09-B58D-789E-779DF597940E}"/>
          </ac:picMkLst>
        </pc:picChg>
        <pc:picChg chg="add del mod">
          <ac:chgData name="Neemias Informatica Lima" userId="b77af7bd85500281" providerId="LiveId" clId="{5D8413D4-2C8F-4CC7-8535-72AD15A0C5DC}" dt="2025-11-06T00:09:06.920" v="1120" actId="478"/>
          <ac:picMkLst>
            <pc:docMk/>
            <pc:sldMk cId="3772032319" sldId="290"/>
            <ac:picMk id="7" creationId="{465DD693-AB19-7BD5-8ADB-3A4ECB0AD7B0}"/>
          </ac:picMkLst>
        </pc:picChg>
        <pc:picChg chg="add mod">
          <ac:chgData name="Neemias Informatica Lima" userId="b77af7bd85500281" providerId="LiveId" clId="{5D8413D4-2C8F-4CC7-8535-72AD15A0C5DC}" dt="2025-11-07T19:47:02.044" v="2151"/>
          <ac:picMkLst>
            <pc:docMk/>
            <pc:sldMk cId="3772032319" sldId="290"/>
            <ac:picMk id="7" creationId="{46C22A96-8B71-CC9A-9A69-14342A0E0EC5}"/>
          </ac:picMkLst>
        </pc:picChg>
        <pc:picChg chg="add del mod">
          <ac:chgData name="Neemias Informatica Lima" userId="b77af7bd85500281" providerId="LiveId" clId="{5D8413D4-2C8F-4CC7-8535-72AD15A0C5DC}" dt="2025-11-07T12:34:55.464" v="1830" actId="478"/>
          <ac:picMkLst>
            <pc:docMk/>
            <pc:sldMk cId="3772032319" sldId="290"/>
            <ac:picMk id="7" creationId="{BD1FCACD-1761-8A08-E8B0-0EAFA4C00FEF}"/>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sldChg>
      <pc:sldChg chg="addSp delSp modSp mod">
        <pc:chgData name="Neemias Informatica Lima" userId="b77af7bd85500281" providerId="LiveId" clId="{5D8413D4-2C8F-4CC7-8535-72AD15A0C5DC}" dt="2025-11-07T19:58:24.320" v="2302" actId="20577"/>
        <pc:sldMkLst>
          <pc:docMk/>
          <pc:sldMk cId="1768216317" sldId="291"/>
        </pc:sldMkLst>
        <pc:spChg chg="add del mod">
          <ac:chgData name="Neemias Informatica Lima" userId="b77af7bd85500281" providerId="LiveId" clId="{5D8413D4-2C8F-4CC7-8535-72AD15A0C5DC}" dt="2025-11-06T23:57:16.212" v="1475" actId="478"/>
          <ac:spMkLst>
            <pc:docMk/>
            <pc:sldMk cId="1768216317" sldId="291"/>
            <ac:spMk id="2" creationId="{7041EEB6-05EC-E4FE-405C-FD9075391DBF}"/>
          </ac:spMkLst>
        </pc:spChg>
        <pc:spChg chg="add del mod">
          <ac:chgData name="Neemias Informatica Lima" userId="b77af7bd85500281" providerId="LiveId" clId="{5D8413D4-2C8F-4CC7-8535-72AD15A0C5DC}" dt="2025-11-07T19:47:20.696" v="2154" actId="478"/>
          <ac:spMkLst>
            <pc:docMk/>
            <pc:sldMk cId="1768216317" sldId="291"/>
            <ac:spMk id="2" creationId="{CFC254B5-0186-7B0D-39DE-17B6CEB816B7}"/>
          </ac:spMkLst>
        </pc:spChg>
        <pc:spChg chg="add del mod">
          <ac:chgData name="Neemias Informatica Lima" userId="b77af7bd85500281" providerId="LiveId" clId="{5D8413D4-2C8F-4CC7-8535-72AD15A0C5DC}" dt="2025-11-06T23:57:16.212" v="1475" actId="478"/>
          <ac:spMkLst>
            <pc:docMk/>
            <pc:sldMk cId="1768216317" sldId="291"/>
            <ac:spMk id="3" creationId="{72F7EDD3-DCA5-5226-AAE8-C7E39E40840E}"/>
          </ac:spMkLst>
        </pc:spChg>
        <pc:spChg chg="add del mod">
          <ac:chgData name="Neemias Informatica Lima" userId="b77af7bd85500281" providerId="LiveId" clId="{5D8413D4-2C8F-4CC7-8535-72AD15A0C5DC}" dt="2025-11-07T19:47:20.696" v="2154" actId="478"/>
          <ac:spMkLst>
            <pc:docMk/>
            <pc:sldMk cId="1768216317" sldId="291"/>
            <ac:spMk id="3" creationId="{7C4F164B-C5D2-BCD5-0D87-99BF5BD203FB}"/>
          </ac:spMkLst>
        </pc:spChg>
        <pc:spChg chg="add del mod">
          <ac:chgData name="Neemias Informatica Lima" userId="b77af7bd85500281" providerId="LiveId" clId="{5D8413D4-2C8F-4CC7-8535-72AD15A0C5DC}" dt="2025-11-07T12:35:07.531" v="1834" actId="478"/>
          <ac:spMkLst>
            <pc:docMk/>
            <pc:sldMk cId="1768216317" sldId="291"/>
            <ac:spMk id="5" creationId="{D0AD5C65-FC5A-6E23-B108-FA040E4BEE89}"/>
          </ac:spMkLst>
        </pc:spChg>
        <pc:spChg chg="add del mod">
          <ac:chgData name="Neemias Informatica Lima" userId="b77af7bd85500281" providerId="LiveId" clId="{5D8413D4-2C8F-4CC7-8535-72AD15A0C5DC}" dt="2025-11-06T00:09:22.185" v="1124" actId="478"/>
          <ac:spMkLst>
            <pc:docMk/>
            <pc:sldMk cId="1768216317" sldId="291"/>
            <ac:spMk id="5" creationId="{EB45CB71-CE2B-5942-0033-76A27187747B}"/>
          </ac:spMkLst>
        </pc:spChg>
        <pc:spChg chg="add mod">
          <ac:chgData name="Neemias Informatica Lima" userId="b77af7bd85500281" providerId="LiveId" clId="{5D8413D4-2C8F-4CC7-8535-72AD15A0C5DC}" dt="2025-11-07T19:47:21.045" v="2155"/>
          <ac:spMkLst>
            <pc:docMk/>
            <pc:sldMk cId="1768216317" sldId="291"/>
            <ac:spMk id="5" creationId="{F54E1D80-7624-46E6-F7A4-9FE04C77FB58}"/>
          </ac:spMkLst>
        </pc:spChg>
        <pc:spChg chg="add mod">
          <ac:chgData name="Neemias Informatica Lima" userId="b77af7bd85500281" providerId="LiveId" clId="{5D8413D4-2C8F-4CC7-8535-72AD15A0C5DC}" dt="2025-11-07T19:47:21.045" v="2155"/>
          <ac:spMkLst>
            <pc:docMk/>
            <pc:sldMk cId="1768216317" sldId="291"/>
            <ac:spMk id="6" creationId="{0F92DC45-9BE4-65D2-DD02-78AEE97AD1DD}"/>
          </ac:spMkLst>
        </pc:spChg>
        <pc:spChg chg="add del mod">
          <ac:chgData name="Neemias Informatica Lima" userId="b77af7bd85500281" providerId="LiveId" clId="{5D8413D4-2C8F-4CC7-8535-72AD15A0C5DC}" dt="2025-11-06T00:09:22.185" v="1124" actId="478"/>
          <ac:spMkLst>
            <pc:docMk/>
            <pc:sldMk cId="1768216317" sldId="291"/>
            <ac:spMk id="6" creationId="{849BC384-C3EA-FA9F-0D8A-A14823F12940}"/>
          </ac:spMkLst>
        </pc:spChg>
        <pc:spChg chg="add del mod">
          <ac:chgData name="Neemias Informatica Lima" userId="b77af7bd85500281" providerId="LiveId" clId="{5D8413D4-2C8F-4CC7-8535-72AD15A0C5DC}" dt="2025-11-07T12:35:07.531" v="1834" actId="478"/>
          <ac:spMkLst>
            <pc:docMk/>
            <pc:sldMk cId="1768216317" sldId="291"/>
            <ac:spMk id="6" creationId="{E6843C1D-4AD6-7A73-4E2D-4B4B7C276210}"/>
          </ac:spMkLst>
        </pc:spChg>
        <pc:spChg chg="mod">
          <ac:chgData name="Neemias Informatica Lima" userId="b77af7bd85500281" providerId="LiveId" clId="{5D8413D4-2C8F-4CC7-8535-72AD15A0C5DC}" dt="2025-11-07T19:58:24.320" v="2302" actId="20577"/>
          <ac:spMkLst>
            <pc:docMk/>
            <pc:sldMk cId="1768216317" sldId="291"/>
            <ac:spMk id="12" creationId="{FD5EC092-AC81-4728-9A45-4C4BB5B95C65}"/>
          </ac:spMkLst>
        </pc:spChg>
        <pc:spChg chg="mod">
          <ac:chgData name="Neemias Informatica Lima" userId="b77af7bd85500281" providerId="LiveId" clId="{5D8413D4-2C8F-4CC7-8535-72AD15A0C5DC}" dt="2025-11-07T19:57:09.152" v="2288"/>
          <ac:spMkLst>
            <pc:docMk/>
            <pc:sldMk cId="1768216317" sldId="291"/>
            <ac:spMk id="14" creationId="{00000000-0000-0000-0000-000000000000}"/>
          </ac:spMkLst>
        </pc:spChg>
        <pc:picChg chg="add del mod">
          <ac:chgData name="Neemias Informatica Lima" userId="b77af7bd85500281" providerId="LiveId" clId="{5D8413D4-2C8F-4CC7-8535-72AD15A0C5DC}" dt="2025-11-06T23:57:16.212" v="1475" actId="478"/>
          <ac:picMkLst>
            <pc:docMk/>
            <pc:sldMk cId="1768216317" sldId="291"/>
            <ac:picMk id="4" creationId="{9BB560FB-83D9-1A80-7F8C-ADB4490CCA5F}"/>
          </ac:picMkLst>
        </pc:picChg>
        <pc:picChg chg="add del mod">
          <ac:chgData name="Neemias Informatica Lima" userId="b77af7bd85500281" providerId="LiveId" clId="{5D8413D4-2C8F-4CC7-8535-72AD15A0C5DC}" dt="2025-11-07T19:47:20.696" v="2154" actId="478"/>
          <ac:picMkLst>
            <pc:docMk/>
            <pc:sldMk cId="1768216317" sldId="291"/>
            <ac:picMk id="4" creationId="{B9514986-95E4-69C7-7296-5FFA3C459320}"/>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7T12:35:07.531" v="1834" actId="478"/>
          <ac:picMkLst>
            <pc:docMk/>
            <pc:sldMk cId="1768216317" sldId="291"/>
            <ac:picMk id="8" creationId="{689C941E-B56E-8E16-8C91-193D3EC5EB52}"/>
          </ac:picMkLst>
        </pc:picChg>
        <pc:picChg chg="add del mod">
          <ac:chgData name="Neemias Informatica Lima" userId="b77af7bd85500281" providerId="LiveId" clId="{5D8413D4-2C8F-4CC7-8535-72AD15A0C5DC}" dt="2025-11-06T00:09:22.185" v="1124" actId="478"/>
          <ac:picMkLst>
            <pc:docMk/>
            <pc:sldMk cId="1768216317" sldId="291"/>
            <ac:picMk id="8" creationId="{F5087D1E-CC5D-967F-BB62-146D16EFB979}"/>
          </ac:picMkLst>
        </pc:picChg>
        <pc:picChg chg="add mod">
          <ac:chgData name="Neemias Informatica Lima" userId="b77af7bd85500281" providerId="LiveId" clId="{5D8413D4-2C8F-4CC7-8535-72AD15A0C5DC}" dt="2025-11-07T19:47:21.045" v="2155"/>
          <ac:picMkLst>
            <pc:docMk/>
            <pc:sldMk cId="1768216317" sldId="291"/>
            <ac:picMk id="8" creationId="{FD634618-78AE-B51F-EDA6-FAA45C6C79A3}"/>
          </ac:picMkLst>
        </pc:picChg>
      </pc:sldChg>
      <pc:sldChg chg="addSp delSp modSp mod">
        <pc:chgData name="Neemias Informatica Lima" userId="b77af7bd85500281" providerId="LiveId" clId="{5D8413D4-2C8F-4CC7-8535-72AD15A0C5DC}" dt="2025-11-07T20:00:05.001" v="2327" actId="34807"/>
        <pc:sldMkLst>
          <pc:docMk/>
          <pc:sldMk cId="3757265641" sldId="292"/>
        </pc:sldMkLst>
        <pc:spChg chg="add del mod">
          <ac:chgData name="Neemias Informatica Lima" userId="b77af7bd85500281" providerId="LiveId" clId="{5D8413D4-2C8F-4CC7-8535-72AD15A0C5DC}" dt="2025-11-06T23:57:30.525" v="1479" actId="478"/>
          <ac:spMkLst>
            <pc:docMk/>
            <pc:sldMk cId="3757265641" sldId="292"/>
            <ac:spMk id="2" creationId="{0F9F46F1-D346-C1B5-1770-C2EC2CCD2719}"/>
          </ac:spMkLst>
        </pc:spChg>
        <pc:spChg chg="add del mod">
          <ac:chgData name="Neemias Informatica Lima" userId="b77af7bd85500281" providerId="LiveId" clId="{5D8413D4-2C8F-4CC7-8535-72AD15A0C5DC}" dt="2025-11-07T19:47:31.255" v="2158" actId="478"/>
          <ac:spMkLst>
            <pc:docMk/>
            <pc:sldMk cId="3757265641" sldId="292"/>
            <ac:spMk id="2" creationId="{6722AB16-62BA-CBC8-E535-661A662C80D5}"/>
          </ac:spMkLst>
        </pc:spChg>
        <pc:spChg chg="add del mod">
          <ac:chgData name="Neemias Informatica Lima" userId="b77af7bd85500281" providerId="LiveId" clId="{5D8413D4-2C8F-4CC7-8535-72AD15A0C5DC}" dt="2025-11-06T23:57:30.525" v="1479" actId="478"/>
          <ac:spMkLst>
            <pc:docMk/>
            <pc:sldMk cId="3757265641" sldId="292"/>
            <ac:spMk id="3" creationId="{7F76D0C6-9900-E6C4-AF25-47E3EE2E039F}"/>
          </ac:spMkLst>
        </pc:spChg>
        <pc:spChg chg="add del mod">
          <ac:chgData name="Neemias Informatica Lima" userId="b77af7bd85500281" providerId="LiveId" clId="{5D8413D4-2C8F-4CC7-8535-72AD15A0C5DC}" dt="2025-11-07T19:47:31.255" v="2158" actId="478"/>
          <ac:spMkLst>
            <pc:docMk/>
            <pc:sldMk cId="3757265641" sldId="292"/>
            <ac:spMk id="3" creationId="{C4A971ED-C9BF-746F-3841-AEA214EEB9B8}"/>
          </ac:spMkLst>
        </pc:spChg>
        <pc:spChg chg="add del mod">
          <ac:chgData name="Neemias Informatica Lima" userId="b77af7bd85500281" providerId="LiveId" clId="{5D8413D4-2C8F-4CC7-8535-72AD15A0C5DC}" dt="2025-11-07T12:35:19.160" v="1838" actId="478"/>
          <ac:spMkLst>
            <pc:docMk/>
            <pc:sldMk cId="3757265641" sldId="292"/>
            <ac:spMk id="5" creationId="{3F2EB050-00F4-E0EC-286A-6B49EF67F658}"/>
          </ac:spMkLst>
        </pc:spChg>
        <pc:spChg chg="add mod">
          <ac:chgData name="Neemias Informatica Lima" userId="b77af7bd85500281" providerId="LiveId" clId="{5D8413D4-2C8F-4CC7-8535-72AD15A0C5DC}" dt="2025-11-07T19:47:31.534" v="2159"/>
          <ac:spMkLst>
            <pc:docMk/>
            <pc:sldMk cId="3757265641" sldId="292"/>
            <ac:spMk id="5" creationId="{AB1A4161-C0C4-426C-1266-D96BD919C44C}"/>
          </ac:spMkLst>
        </pc:spChg>
        <pc:spChg chg="add del mod">
          <ac:chgData name="Neemias Informatica Lima" userId="b77af7bd85500281" providerId="LiveId" clId="{5D8413D4-2C8F-4CC7-8535-72AD15A0C5DC}" dt="2025-11-06T00:09:39.857" v="1128" actId="478"/>
          <ac:spMkLst>
            <pc:docMk/>
            <pc:sldMk cId="3757265641" sldId="292"/>
            <ac:spMk id="5" creationId="{FBDF107E-8905-B37B-B6E6-4C0B7A790E00}"/>
          </ac:spMkLst>
        </pc:spChg>
        <pc:spChg chg="add del mod">
          <ac:chgData name="Neemias Informatica Lima" userId="b77af7bd85500281" providerId="LiveId" clId="{5D8413D4-2C8F-4CC7-8535-72AD15A0C5DC}" dt="2025-11-06T00:09:39.857" v="1128" actId="478"/>
          <ac:spMkLst>
            <pc:docMk/>
            <pc:sldMk cId="3757265641" sldId="292"/>
            <ac:spMk id="6" creationId="{0BB2D674-4DBB-99D5-3393-4D681C1DD9A7}"/>
          </ac:spMkLst>
        </pc:spChg>
        <pc:spChg chg="add del mod">
          <ac:chgData name="Neemias Informatica Lima" userId="b77af7bd85500281" providerId="LiveId" clId="{5D8413D4-2C8F-4CC7-8535-72AD15A0C5DC}" dt="2025-11-07T12:35:19.160" v="1838" actId="478"/>
          <ac:spMkLst>
            <pc:docMk/>
            <pc:sldMk cId="3757265641" sldId="292"/>
            <ac:spMk id="6" creationId="{36253701-478F-2767-FA4D-1DFF4D4EBD95}"/>
          </ac:spMkLst>
        </pc:spChg>
        <pc:spChg chg="add mod">
          <ac:chgData name="Neemias Informatica Lima" userId="b77af7bd85500281" providerId="LiveId" clId="{5D8413D4-2C8F-4CC7-8535-72AD15A0C5DC}" dt="2025-11-07T19:47:31.534" v="2159"/>
          <ac:spMkLst>
            <pc:docMk/>
            <pc:sldMk cId="3757265641" sldId="292"/>
            <ac:spMk id="6" creationId="{649D9839-D84D-87E8-6556-6EDD3202557B}"/>
          </ac:spMkLst>
        </pc:spChg>
        <pc:spChg chg="mod">
          <ac:chgData name="Neemias Informatica Lima" userId="b77af7bd85500281" providerId="LiveId" clId="{5D8413D4-2C8F-4CC7-8535-72AD15A0C5DC}" dt="2025-11-07T20:00:05.001" v="2327" actId="34807"/>
          <ac:spMkLst>
            <pc:docMk/>
            <pc:sldMk cId="3757265641" sldId="292"/>
            <ac:spMk id="12" creationId="{1EC42BAA-B890-43DD-B4F0-9AB5685AF2FE}"/>
          </ac:spMkLst>
        </pc:spChg>
        <pc:spChg chg="mod">
          <ac:chgData name="Neemias Informatica Lima" userId="b77af7bd85500281" providerId="LiveId" clId="{5D8413D4-2C8F-4CC7-8535-72AD15A0C5DC}" dt="2025-11-07T19:58:50.166" v="2306"/>
          <ac:spMkLst>
            <pc:docMk/>
            <pc:sldMk cId="3757265641" sldId="292"/>
            <ac:spMk id="14" creationId="{00000000-0000-0000-0000-000000000000}"/>
          </ac:spMkLst>
        </pc:spChg>
        <pc:picChg chg="add del mod">
          <ac:chgData name="Neemias Informatica Lima" userId="b77af7bd85500281" providerId="LiveId" clId="{5D8413D4-2C8F-4CC7-8535-72AD15A0C5DC}" dt="2025-11-07T19:47:31.255" v="2158" actId="478"/>
          <ac:picMkLst>
            <pc:docMk/>
            <pc:sldMk cId="3757265641" sldId="292"/>
            <ac:picMk id="4" creationId="{6384E8E8-480E-BCD7-219D-DD1084774214}"/>
          </ac:picMkLst>
        </pc:picChg>
        <pc:picChg chg="add del mod">
          <ac:chgData name="Neemias Informatica Lima" userId="b77af7bd85500281" providerId="LiveId" clId="{5D8413D4-2C8F-4CC7-8535-72AD15A0C5DC}" dt="2025-11-06T23:57:30.525" v="1479" actId="478"/>
          <ac:picMkLst>
            <pc:docMk/>
            <pc:sldMk cId="3757265641" sldId="292"/>
            <ac:picMk id="4" creationId="{E6195A0A-228C-FCFD-079A-100209A08CFF}"/>
          </ac:picMkLst>
        </pc:picChg>
        <pc:picChg chg="add del mod">
          <ac:chgData name="Neemias Informatica Lima" userId="b77af7bd85500281" providerId="LiveId" clId="{5D8413D4-2C8F-4CC7-8535-72AD15A0C5DC}" dt="2025-11-06T00:09:39.857" v="1128" actId="478"/>
          <ac:picMkLst>
            <pc:docMk/>
            <pc:sldMk cId="3757265641" sldId="292"/>
            <ac:picMk id="7" creationId="{11F75DB2-1299-EF8A-29BA-62E491BF204B}"/>
          </ac:picMkLst>
        </pc:picChg>
        <pc:picChg chg="add mod">
          <ac:chgData name="Neemias Informatica Lima" userId="b77af7bd85500281" providerId="LiveId" clId="{5D8413D4-2C8F-4CC7-8535-72AD15A0C5DC}" dt="2025-11-07T19:47:31.534" v="2159"/>
          <ac:picMkLst>
            <pc:docMk/>
            <pc:sldMk cId="3757265641" sldId="292"/>
            <ac:picMk id="7" creationId="{6479E8F2-3331-02FE-687E-F692274C8C66}"/>
          </ac:picMkLst>
        </pc:picChg>
        <pc:picChg chg="add del mod">
          <ac:chgData name="Neemias Informatica Lima" userId="b77af7bd85500281" providerId="LiveId" clId="{5D8413D4-2C8F-4CC7-8535-72AD15A0C5DC}" dt="2025-11-07T12:35:19.160" v="1838" actId="478"/>
          <ac:picMkLst>
            <pc:docMk/>
            <pc:sldMk cId="3757265641" sldId="292"/>
            <ac:picMk id="7" creationId="{8C827F7F-A1F8-B131-9961-0A184B2EAF5F}"/>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sldChg>
      <pc:sldChg chg="addSp delSp modSp mod">
        <pc:chgData name="Neemias Informatica Lima" userId="b77af7bd85500281" providerId="LiveId" clId="{5D8413D4-2C8F-4CC7-8535-72AD15A0C5DC}" dt="2025-11-07T20:00:33.426" v="2331" actId="34807"/>
        <pc:sldMkLst>
          <pc:docMk/>
          <pc:sldMk cId="3114938747" sldId="293"/>
        </pc:sldMkLst>
        <pc:spChg chg="add del mod">
          <ac:chgData name="Neemias Informatica Lima" userId="b77af7bd85500281" providerId="LiveId" clId="{5D8413D4-2C8F-4CC7-8535-72AD15A0C5DC}" dt="2025-11-07T19:47:36.040" v="2160" actId="478"/>
          <ac:spMkLst>
            <pc:docMk/>
            <pc:sldMk cId="3114938747" sldId="293"/>
            <ac:spMk id="2" creationId="{2CC37883-CBAC-4603-0BF3-F3632B190E47}"/>
          </ac:spMkLst>
        </pc:spChg>
        <pc:spChg chg="add del mod">
          <ac:chgData name="Neemias Informatica Lima" userId="b77af7bd85500281" providerId="LiveId" clId="{5D8413D4-2C8F-4CC7-8535-72AD15A0C5DC}" dt="2025-11-06T23:57:37.389" v="1481" actId="478"/>
          <ac:spMkLst>
            <pc:docMk/>
            <pc:sldMk cId="3114938747" sldId="293"/>
            <ac:spMk id="2" creationId="{53480369-B78D-27D8-46CC-B82EDC7BBF50}"/>
          </ac:spMkLst>
        </pc:spChg>
        <pc:spChg chg="add del mod">
          <ac:chgData name="Neemias Informatica Lima" userId="b77af7bd85500281" providerId="LiveId" clId="{5D8413D4-2C8F-4CC7-8535-72AD15A0C5DC}" dt="2025-11-07T19:47:36.040" v="2160" actId="478"/>
          <ac:spMkLst>
            <pc:docMk/>
            <pc:sldMk cId="3114938747" sldId="293"/>
            <ac:spMk id="3" creationId="{5BD8C84D-9EE4-B01F-3C2F-9B83979E0E24}"/>
          </ac:spMkLst>
        </pc:spChg>
        <pc:spChg chg="add del mod">
          <ac:chgData name="Neemias Informatica Lima" userId="b77af7bd85500281" providerId="LiveId" clId="{5D8413D4-2C8F-4CC7-8535-72AD15A0C5DC}" dt="2025-11-06T23:57:37.389" v="1481" actId="478"/>
          <ac:spMkLst>
            <pc:docMk/>
            <pc:sldMk cId="3114938747" sldId="293"/>
            <ac:spMk id="3" creationId="{68BAFD27-A4D8-2ECB-B294-C89A33854609}"/>
          </ac:spMkLst>
        </pc:spChg>
        <pc:spChg chg="add mod">
          <ac:chgData name="Neemias Informatica Lima" userId="b77af7bd85500281" providerId="LiveId" clId="{5D8413D4-2C8F-4CC7-8535-72AD15A0C5DC}" dt="2025-11-07T19:47:36.335" v="2161"/>
          <ac:spMkLst>
            <pc:docMk/>
            <pc:sldMk cId="3114938747" sldId="293"/>
            <ac:spMk id="5" creationId="{3F7B087E-789A-2776-F1A0-FE98599A67B4}"/>
          </ac:spMkLst>
        </pc:spChg>
        <pc:spChg chg="add del mod">
          <ac:chgData name="Neemias Informatica Lima" userId="b77af7bd85500281" providerId="LiveId" clId="{5D8413D4-2C8F-4CC7-8535-72AD15A0C5DC}" dt="2025-11-06T00:09:50.120" v="1130" actId="478"/>
          <ac:spMkLst>
            <pc:docMk/>
            <pc:sldMk cId="3114938747" sldId="293"/>
            <ac:spMk id="5" creationId="{66D7939A-5C92-7652-B2A5-CAD4BCF82769}"/>
          </ac:spMkLst>
        </pc:spChg>
        <pc:spChg chg="add del mod">
          <ac:chgData name="Neemias Informatica Lima" userId="b77af7bd85500281" providerId="LiveId" clId="{5D8413D4-2C8F-4CC7-8535-72AD15A0C5DC}" dt="2025-11-07T12:35:26.040" v="1840" actId="478"/>
          <ac:spMkLst>
            <pc:docMk/>
            <pc:sldMk cId="3114938747" sldId="293"/>
            <ac:spMk id="5" creationId="{87730669-98E8-04C4-47A2-091E10160A8B}"/>
          </ac:spMkLst>
        </pc:spChg>
        <pc:spChg chg="add del mod">
          <ac:chgData name="Neemias Informatica Lima" userId="b77af7bd85500281" providerId="LiveId" clId="{5D8413D4-2C8F-4CC7-8535-72AD15A0C5DC}" dt="2025-11-07T12:35:26.040" v="1840" actId="478"/>
          <ac:spMkLst>
            <pc:docMk/>
            <pc:sldMk cId="3114938747" sldId="293"/>
            <ac:spMk id="6" creationId="{2EBF9895-AECC-EF07-9C78-6FE5C3B99827}"/>
          </ac:spMkLst>
        </pc:spChg>
        <pc:spChg chg="add del mod">
          <ac:chgData name="Neemias Informatica Lima" userId="b77af7bd85500281" providerId="LiveId" clId="{5D8413D4-2C8F-4CC7-8535-72AD15A0C5DC}" dt="2025-11-06T00:09:50.120" v="1130" actId="478"/>
          <ac:spMkLst>
            <pc:docMk/>
            <pc:sldMk cId="3114938747" sldId="293"/>
            <ac:spMk id="6" creationId="{802FDACD-24D3-013E-02C3-77DE1E30C03E}"/>
          </ac:spMkLst>
        </pc:spChg>
        <pc:spChg chg="add mod">
          <ac:chgData name="Neemias Informatica Lima" userId="b77af7bd85500281" providerId="LiveId" clId="{5D8413D4-2C8F-4CC7-8535-72AD15A0C5DC}" dt="2025-11-07T19:47:36.335" v="2161"/>
          <ac:spMkLst>
            <pc:docMk/>
            <pc:sldMk cId="3114938747" sldId="293"/>
            <ac:spMk id="6" creationId="{E6D2D3E4-0538-1D6F-A57B-4497FD85F097}"/>
          </ac:spMkLst>
        </pc:spChg>
        <pc:spChg chg="mod">
          <ac:chgData name="Neemias Informatica Lima" userId="b77af7bd85500281" providerId="LiveId" clId="{5D8413D4-2C8F-4CC7-8535-72AD15A0C5DC}" dt="2025-11-07T20:00:33.426" v="2331" actId="34807"/>
          <ac:spMkLst>
            <pc:docMk/>
            <pc:sldMk cId="3114938747" sldId="293"/>
            <ac:spMk id="16" creationId="{CFC8B9D9-C6ED-4706-A104-65D118A5B7F9}"/>
          </ac:spMkLst>
        </pc:spChg>
        <pc:picChg chg="add del mod">
          <ac:chgData name="Neemias Informatica Lima" userId="b77af7bd85500281" providerId="LiveId" clId="{5D8413D4-2C8F-4CC7-8535-72AD15A0C5DC}" dt="2025-11-06T23:57:37.389" v="1481" actId="478"/>
          <ac:picMkLst>
            <pc:docMk/>
            <pc:sldMk cId="3114938747" sldId="293"/>
            <ac:picMk id="4" creationId="{11B58664-C42F-7281-5279-B7695C0810A3}"/>
          </ac:picMkLst>
        </pc:picChg>
        <pc:picChg chg="add del mod">
          <ac:chgData name="Neemias Informatica Lima" userId="b77af7bd85500281" providerId="LiveId" clId="{5D8413D4-2C8F-4CC7-8535-72AD15A0C5DC}" dt="2025-11-07T19:47:36.040" v="2160" actId="478"/>
          <ac:picMkLst>
            <pc:docMk/>
            <pc:sldMk cId="3114938747" sldId="293"/>
            <ac:picMk id="4" creationId="{A332EA28-E685-B3EC-E022-81B998932DA1}"/>
          </ac:picMkLst>
        </pc:picChg>
        <pc:picChg chg="add mod">
          <ac:chgData name="Neemias Informatica Lima" userId="b77af7bd85500281" providerId="LiveId" clId="{5D8413D4-2C8F-4CC7-8535-72AD15A0C5DC}" dt="2025-11-07T19:47:36.335" v="2161"/>
          <ac:picMkLst>
            <pc:docMk/>
            <pc:sldMk cId="3114938747" sldId="293"/>
            <ac:picMk id="7" creationId="{E87EEF3E-1375-E99F-0801-5A3DFA966291}"/>
          </ac:picMkLst>
        </pc:picChg>
        <pc:picChg chg="add del mod">
          <ac:chgData name="Neemias Informatica Lima" userId="b77af7bd85500281" providerId="LiveId" clId="{5D8413D4-2C8F-4CC7-8535-72AD15A0C5DC}" dt="2025-11-07T12:35:26.040" v="1840" actId="478"/>
          <ac:picMkLst>
            <pc:docMk/>
            <pc:sldMk cId="3114938747" sldId="293"/>
            <ac:picMk id="7" creationId="{E9768342-769F-32E5-73B3-78C458E4A477}"/>
          </ac:picMkLst>
        </pc:picChg>
        <pc:picChg chg="add del mod">
          <ac:chgData name="Neemias Informatica Lima" userId="b77af7bd85500281" providerId="LiveId" clId="{5D8413D4-2C8F-4CC7-8535-72AD15A0C5DC}" dt="2025-11-06T00:09:50.120" v="1130" actId="478"/>
          <ac:picMkLst>
            <pc:docMk/>
            <pc:sldMk cId="3114938747" sldId="293"/>
            <ac:picMk id="7" creationId="{FB0B7FEA-48D3-0532-CFC7-858A72BCA5FE}"/>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sldChg>
      <pc:sldChg chg="new del">
        <pc:chgData name="Neemias Informatica Lima" userId="b77af7bd85500281" providerId="LiveId" clId="{5D8413D4-2C8F-4CC7-8535-72AD15A0C5DC}" dt="2025-11-07T12:37:27.800" v="1845" actId="680"/>
        <pc:sldMkLst>
          <pc:docMk/>
          <pc:sldMk cId="1231123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07/11/2025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07/11/2025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11/7/2025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11/7/2025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Cidadania celestial</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“Não fiquem preocupados com coisa alguma, mas, em tudo, sejam conhecidos diante de Deus os pedidos de  vocês, pela oração e pela súplica, com ações de graças”  (</a:t>
            </a:r>
            <a:r>
              <a:rPr lang="pt-BR" altLang="pt-BR" sz="1200" i="1" dirty="0" err="1">
                <a:latin typeface="Arial Black" panose="020B0A04020102020204" pitchFamily="34" charset="0"/>
                <a:cs typeface="Arial" panose="020B0604020202020204" pitchFamily="34" charset="0"/>
              </a:rPr>
              <a:t>Fp</a:t>
            </a:r>
            <a:r>
              <a:rPr lang="pt-BR" altLang="pt-BR" sz="1200" i="1" dirty="0">
                <a:latin typeface="Arial Black" panose="020B0A04020102020204" pitchFamily="34" charset="0"/>
                <a:cs typeface="Arial" panose="020B0604020202020204" pitchFamily="34" charset="0"/>
              </a:rPr>
              <a:t> 4:6).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421476" y="4400870"/>
            <a:ext cx="7739986"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732007B2-D80A-A1EA-637D-DDBE7E477A8A}"/>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781993" y="574705"/>
            <a:ext cx="5018952" cy="2216773"/>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Pensem nessas coisas</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250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Verdadeiro – A verdade é a virtude central da Bíblia, destacada por Jesus e presente no Novo Testamento.</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Respeitável – Refere-se a uma qualidade pessoal.</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Justo – Reflete o caráter justo de Deus.</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Puro – Relaciona-se a pensamentos e ações justos pela fé.</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Amável – Refere-se à beleza e harmonia da criação divina.</a:t>
            </a:r>
          </a:p>
          <a:p>
            <a:pPr marL="0" algn="just" rtl="0" eaLnBrk="1" latinLnBrk="0" hangingPunct="1">
              <a:lnSpc>
                <a:spcPct val="90000"/>
              </a:lnSpc>
              <a:spcBef>
                <a:spcPts val="1000"/>
              </a:spcBef>
              <a:buFont typeface="+mj-lt"/>
              <a:buAutoNum type="arabicPeriod"/>
            </a:pPr>
            <a:r>
              <a:rPr lang="pt-BR" sz="1600" dirty="0">
                <a:solidFill>
                  <a:srgbClr val="000000"/>
                </a:solidFill>
                <a:effectLst/>
                <a:latin typeface="Arial Black" panose="020B0A04020102020204" pitchFamily="34" charset="0"/>
              </a:rPr>
              <a:t> De boa fama – Também pode ser traduzido como admirável, amável ou gracioso.</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54E1D80-7624-46E6-F7A4-9FE04C77FB58}"/>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0F92DC45-9BE4-65D2-DD02-78AEE97AD1D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D634618-78AE-B51F-EDA6-FAA45C6C79A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segredo do contentamento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7. Leia Filipenses 4:10-13, 19. Que princípios Pauto revela para viver com alegria e contentamento?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lida com aquilo pelo que tem orado mas que ainda não aconteceu - ou talvez nunca aconteça?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16FE1F3-6463-8239-D04D-07331AFD7F4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27A5F309-99B9-FB96-E630-90E440B2832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8AA1DA8-5654-FFC2-90B5-E5C7FB7D95D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segredo do contentamento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dirty="0">
                <a:solidFill>
                  <a:srgbClr val="000000"/>
                </a:solidFill>
                <a:effectLst/>
                <a:latin typeface="Arial Black" panose="020B0A04020102020204" pitchFamily="34" charset="0"/>
              </a:rPr>
              <a:t>Aqui estão algumas coisas que podemos pedir com confiança, pois sabemos que estão de acordo com a vontade de Deus:</a:t>
            </a:r>
          </a:p>
          <a:p>
            <a:pPr marL="0" indent="0" algn="just" rtl="0" eaLnBrk="1" latinLnBrk="0" hangingPunct="1">
              <a:buNone/>
            </a:pPr>
            <a:r>
              <a:rPr lang="pt-BR" sz="1600" dirty="0">
                <a:solidFill>
                  <a:srgbClr val="000000"/>
                </a:solidFill>
                <a:effectLst/>
                <a:latin typeface="Arial Black" panose="020B0A04020102020204" pitchFamily="34" charset="0"/>
              </a:rPr>
              <a:t>• A salvação de um familiar ou amigo (</a:t>
            </a:r>
            <a:r>
              <a:rPr lang="pt-BR" sz="1600" dirty="0" err="1">
                <a:solidFill>
                  <a:srgbClr val="000000"/>
                </a:solidFill>
                <a:effectLst/>
                <a:latin typeface="Arial Black" panose="020B0A04020102020204" pitchFamily="34" charset="0"/>
              </a:rPr>
              <a:t>1Tm</a:t>
            </a:r>
            <a:r>
              <a:rPr lang="pt-BR" sz="1600" dirty="0">
                <a:solidFill>
                  <a:srgbClr val="000000"/>
                </a:solidFill>
                <a:effectLst/>
                <a:latin typeface="Arial Black" panose="020B0A04020102020204" pitchFamily="34" charset="0"/>
              </a:rPr>
              <a:t> 2:3, 4).</a:t>
            </a:r>
          </a:p>
          <a:p>
            <a:pPr marL="0" indent="0" algn="just" rtl="0" eaLnBrk="1" latinLnBrk="0" hangingPunct="1">
              <a:buNone/>
            </a:pPr>
            <a:r>
              <a:rPr lang="pt-BR" sz="1600" dirty="0">
                <a:solidFill>
                  <a:srgbClr val="000000"/>
                </a:solidFill>
                <a:effectLst/>
                <a:latin typeface="Arial Black" panose="020B0A04020102020204" pitchFamily="34" charset="0"/>
              </a:rPr>
              <a:t>• Coragem para testemunhar nossa fé (</a:t>
            </a:r>
            <a:r>
              <a:rPr lang="pt-BR" sz="1600" dirty="0" err="1">
                <a:solidFill>
                  <a:srgbClr val="000000"/>
                </a:solidFill>
                <a:effectLst/>
                <a:latin typeface="Arial Black" panose="020B0A04020102020204" pitchFamily="34" charset="0"/>
              </a:rPr>
              <a:t>Ap</a:t>
            </a:r>
            <a:r>
              <a:rPr lang="pt-BR" sz="1600" dirty="0">
                <a:solidFill>
                  <a:srgbClr val="000000"/>
                </a:solidFill>
                <a:effectLst/>
                <a:latin typeface="Arial Black" panose="020B0A04020102020204" pitchFamily="34" charset="0"/>
              </a:rPr>
              <a:t> 22:17).</a:t>
            </a:r>
          </a:p>
          <a:p>
            <a:pPr marL="0" indent="0" algn="just" rtl="0" eaLnBrk="1" latinLnBrk="0" hangingPunct="1">
              <a:buNone/>
            </a:pPr>
            <a:r>
              <a:rPr lang="pt-BR" sz="1600" dirty="0">
                <a:solidFill>
                  <a:srgbClr val="000000"/>
                </a:solidFill>
                <a:effectLst/>
                <a:latin typeface="Arial Black" panose="020B0A04020102020204" pitchFamily="34" charset="0"/>
              </a:rPr>
              <a:t>• Perdão ao confessarmos e abandonarmos o pecado (</a:t>
            </a:r>
            <a:r>
              <a:rPr lang="pt-BR" sz="1600" dirty="0" err="1">
                <a:solidFill>
                  <a:srgbClr val="000000"/>
                </a:solidFill>
                <a:effectLst/>
                <a:latin typeface="Arial Black" panose="020B0A04020102020204" pitchFamily="34" charset="0"/>
              </a:rPr>
              <a:t>1Jo</a:t>
            </a:r>
            <a:r>
              <a:rPr lang="pt-BR" sz="1600" dirty="0">
                <a:solidFill>
                  <a:srgbClr val="000000"/>
                </a:solidFill>
                <a:effectLst/>
                <a:latin typeface="Arial Black" panose="020B0A04020102020204" pitchFamily="34" charset="0"/>
              </a:rPr>
              <a:t> 1:9).</a:t>
            </a:r>
          </a:p>
          <a:p>
            <a:pPr marL="0" indent="0" algn="just" rtl="0" eaLnBrk="1" latinLnBrk="0" hangingPunct="1">
              <a:buNone/>
            </a:pPr>
            <a:r>
              <a:rPr lang="pt-BR" sz="1600" dirty="0">
                <a:solidFill>
                  <a:srgbClr val="000000"/>
                </a:solidFill>
                <a:effectLst/>
                <a:latin typeface="Arial Black" panose="020B0A04020102020204" pitchFamily="34" charset="0"/>
              </a:rPr>
              <a:t>• Força para cumprir os mandamentos divinos (</a:t>
            </a:r>
            <a:r>
              <a:rPr lang="pt-BR" sz="1600" dirty="0" err="1">
                <a:solidFill>
                  <a:srgbClr val="000000"/>
                </a:solidFill>
                <a:effectLst/>
                <a:latin typeface="Arial Black" panose="020B0A04020102020204" pitchFamily="34" charset="0"/>
              </a:rPr>
              <a:t>Hb</a:t>
            </a:r>
            <a:r>
              <a:rPr lang="pt-BR" sz="1600" dirty="0">
                <a:solidFill>
                  <a:srgbClr val="000000"/>
                </a:solidFill>
                <a:effectLst/>
                <a:latin typeface="Arial Black" panose="020B0A04020102020204" pitchFamily="34" charset="0"/>
              </a:rPr>
              <a:t> 13:20, 21).</a:t>
            </a:r>
          </a:p>
          <a:p>
            <a:pPr marL="0" indent="0" algn="just" rtl="0" eaLnBrk="1" latinLnBrk="0" hangingPunct="1">
              <a:buNone/>
            </a:pPr>
            <a:r>
              <a:rPr lang="pt-BR" sz="1600" dirty="0">
                <a:solidFill>
                  <a:srgbClr val="000000"/>
                </a:solidFill>
                <a:effectLst/>
                <a:latin typeface="Arial Black" panose="020B0A04020102020204" pitchFamily="34" charset="0"/>
              </a:rPr>
              <a:t>• Amor por aqueles que nos tratam mal ou nos rejeitam (</a:t>
            </a:r>
            <a:r>
              <a:rPr lang="pt-BR" sz="1600" dirty="0" err="1">
                <a:solidFill>
                  <a:srgbClr val="000000"/>
                </a:solidFill>
                <a:effectLst/>
                <a:latin typeface="Arial Black" panose="020B0A04020102020204" pitchFamily="34" charset="0"/>
              </a:rPr>
              <a:t>Mt</a:t>
            </a:r>
            <a:r>
              <a:rPr lang="pt-BR" sz="1600" dirty="0">
                <a:solidFill>
                  <a:srgbClr val="000000"/>
                </a:solidFill>
                <a:effectLst/>
                <a:latin typeface="Arial Black" panose="020B0A04020102020204" pitchFamily="34" charset="0"/>
              </a:rPr>
              <a:t> 5:44).</a:t>
            </a:r>
          </a:p>
          <a:p>
            <a:pPr marL="0" indent="0" algn="just" rtl="0" eaLnBrk="1" latinLnBrk="0" hangingPunct="1">
              <a:buNone/>
            </a:pPr>
            <a:r>
              <a:rPr lang="pt-BR" sz="1600" dirty="0">
                <a:solidFill>
                  <a:srgbClr val="000000"/>
                </a:solidFill>
                <a:effectLst/>
                <a:latin typeface="Arial Black" panose="020B0A04020102020204" pitchFamily="34" charset="0"/>
              </a:rPr>
              <a:t>• Sabedoria para enfrentar dificuldades (</a:t>
            </a:r>
            <a:r>
              <a:rPr lang="pt-BR" sz="1600" dirty="0" err="1">
                <a:solidFill>
                  <a:srgbClr val="000000"/>
                </a:solidFill>
                <a:effectLst/>
                <a:latin typeface="Arial Black" panose="020B0A04020102020204" pitchFamily="34" charset="0"/>
              </a:rPr>
              <a:t>Tg</a:t>
            </a:r>
            <a:r>
              <a:rPr lang="pt-BR" sz="1600" dirty="0">
                <a:solidFill>
                  <a:srgbClr val="000000"/>
                </a:solidFill>
                <a:effectLst/>
                <a:latin typeface="Arial Black" panose="020B0A04020102020204" pitchFamily="34" charset="0"/>
              </a:rPr>
              <a:t> 1:5).</a:t>
            </a:r>
          </a:p>
          <a:p>
            <a:pPr marL="0" indent="0" algn="just" rtl="0" eaLnBrk="1" latinLnBrk="0" hangingPunct="1">
              <a:buNone/>
            </a:pPr>
            <a:r>
              <a:rPr lang="pt-BR" sz="1600" dirty="0">
                <a:solidFill>
                  <a:srgbClr val="000000"/>
                </a:solidFill>
                <a:effectLst/>
                <a:latin typeface="Arial Black" panose="020B0A04020102020204" pitchFamily="34" charset="0"/>
              </a:rPr>
              <a:t>• Compreensão da verdade contida na Palavra de Deus (</a:t>
            </a:r>
            <a:r>
              <a:rPr lang="pt-BR" sz="1600" dirty="0" err="1">
                <a:solidFill>
                  <a:srgbClr val="000000"/>
                </a:solidFill>
                <a:effectLst/>
                <a:latin typeface="Arial Black" panose="020B0A04020102020204" pitchFamily="34" charset="0"/>
              </a:rPr>
              <a:t>Jo</a:t>
            </a:r>
            <a:r>
              <a:rPr lang="pt-BR" sz="1600" dirty="0">
                <a:solidFill>
                  <a:srgbClr val="000000"/>
                </a:solidFill>
                <a:effectLst/>
                <a:latin typeface="Arial Black" panose="020B0A04020102020204" pitchFamily="34" charset="0"/>
              </a:rPr>
              <a:t> 8:32).</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B1A4161-C0C4-426C-1266-D96BD919C44C}"/>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649D9839-D84D-87E8-6556-6EDD3202557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479E8F2-3331-02FE-687E-F692274C8C6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a:solidFill>
                  <a:srgbClr val="000000"/>
                </a:solidFill>
                <a:effectLst/>
                <a:latin typeface="Arial Black" panose="020B0A04020102020204" pitchFamily="34" charset="0"/>
              </a:rPr>
              <a:t>“Para o dedicado trabalhador, há um grande conforto em saber que, assim como Cristo, durante Sua vida na Terra, buscava diariamente a Seu Pai em busca de uma nova porção da graça necessária e, ao sair dessa comunhão com Deus, fortalecia e abençoava outras pessoas” (Ellen G. White, Atos dos Apóstolos [CPB, 2021], p. 36).</a:t>
            </a:r>
          </a:p>
          <a:p>
            <a:pPr marL="0" indent="0" algn="just" rtl="0" eaLnBrk="1" latinLnBrk="0" hangingPunct="1">
              <a:buNone/>
            </a:pPr>
            <a:r>
              <a:rPr lang="pt-BR" sz="1600">
                <a:solidFill>
                  <a:srgbClr val="000000"/>
                </a:solidFill>
                <a:effectLst/>
                <a:latin typeface="Arial Black" panose="020B0A04020102020204" pitchFamily="34" charset="0"/>
              </a:rPr>
              <a:t>“Deus fez promessas preciosas para os Seus filhos, condicionadas à obediência fiel aos Seus preceitos. Não há obstáculo que Ele não possa superar, trevas que não possa dissipar, fraqueza que não possa transformar em força, medo que não possa acalmar, ou aspiração digna que não possa orientar e fortalecer.</a:t>
            </a:r>
          </a:p>
          <a:p>
            <a:pPr marL="0" indent="0" algn="just" rtl="0" eaLnBrk="1" latinLnBrk="0" hangingPunct="1">
              <a:buNone/>
            </a:pPr>
            <a:r>
              <a:rPr lang="pt-BR" sz="1600">
                <a:solidFill>
                  <a:srgbClr val="000000"/>
                </a:solidFill>
                <a:effectLst/>
                <a:latin typeface="Arial Black" panose="020B0A04020102020204" pitchFamily="34" charset="0"/>
              </a:rPr>
              <a:t>“Não devemos focar em nós mesmos. Quanto mais nos demorarmos pensando em nossas imperfeições, menos força teremos para superá-las” (Ellen G. White, Para Conhecê-Lo [CPB, 1965], 6 de agosto).</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F7B087E-789A-2776-F1A0-FE98599A67B4}"/>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E6D2D3E4-0538-1D6F-A57B-4497FD85F09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87EEF3E-1375-E99F-0801-5A3DFA96629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buFont typeface="+mj-lt"/>
              <a:buAutoNum type="arabicPeriod"/>
            </a:pPr>
            <a:r>
              <a:rPr lang="pt-BR" sz="1500">
                <a:solidFill>
                  <a:srgbClr val="C00000"/>
                </a:solidFill>
                <a:effectLst/>
                <a:latin typeface="Arial Black" panose="020B0A04020102020204" pitchFamily="34" charset="0"/>
              </a:rPr>
              <a:t>Quais foram as orações atendidas que mais impactaram sua vida? E aquelas que não foram respondidas conforme você esperava? Em ambos os casos, como você tem experimentado a paz de Deus, que vai além de todo entendimento?</a:t>
            </a:r>
          </a:p>
          <a:p>
            <a:pPr marL="0" algn="just" rtl="0" eaLnBrk="1" latinLnBrk="0" hangingPunct="1">
              <a:buFont typeface="+mj-lt"/>
              <a:buAutoNum type="arabicPeriod"/>
            </a:pPr>
            <a:r>
              <a:rPr lang="pt-BR" sz="1500">
                <a:solidFill>
                  <a:srgbClr val="C00000"/>
                </a:solidFill>
                <a:effectLst/>
                <a:latin typeface="Arial Black" panose="020B0A04020102020204" pitchFamily="34" charset="0"/>
              </a:rPr>
              <a:t>Leia Filipenses 4:8. Em que tipo de pensamentos você costuma focar? De que maneira isso contribui para fortalecer ou enfraquecer sua fé e seu relacionamento com Deus?</a:t>
            </a:r>
          </a:p>
          <a:p>
            <a:pPr marL="0" algn="just" rtl="0" eaLnBrk="1" latinLnBrk="0" hangingPunct="1">
              <a:buFont typeface="+mj-lt"/>
              <a:buAutoNum type="arabicPeriod"/>
            </a:pPr>
            <a:r>
              <a:rPr lang="pt-BR" sz="1500">
                <a:solidFill>
                  <a:srgbClr val="C00000"/>
                </a:solidFill>
                <a:effectLst/>
                <a:latin typeface="Arial Black" panose="020B0A04020102020204" pitchFamily="34" charset="0"/>
              </a:rPr>
              <a:t>O que você entende pela frase: “Quanto mais demorarmos o pensamento em nossas imperfeições, menos força teremos para vencê-las”? Qual seria, então, o caminho para alcançar a verdadeira vitória?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1C6AFE4-E36B-8BBB-18BE-EC23A1CF0D5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4A7BC9B9-4B73-D6DD-F29D-337BB599B89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D00DCF7-8572-C1B0-706B-FF689A51848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50">
                <a:solidFill>
                  <a:srgbClr val="000000"/>
                </a:solidFill>
                <a:effectLst/>
                <a:latin typeface="Arial Black" panose="020B0A04020102020204" pitchFamily="34" charset="0"/>
              </a:rPr>
              <a:t>Mesmo quando as coisas não saem como planejamos (o que ocorre com mais frequência do que gostaríamos), não é necessário nos sentirmos preocupados, ansiosos ou desanimados. Em vez disso, podemos nos apoiar em princípios que nos fortalecem para enfrentar os desafios da vida, possibilitando a experiência de uma paz interior duradoura que somente Deus pode oferecer. O presente e o futuro estão em Suas mãos, e Ele provê tudo o que necessitamos.</a:t>
            </a:r>
          </a:p>
          <a:p>
            <a:pPr marL="0" indent="0" algn="just" rtl="0" eaLnBrk="1" latinLnBrk="0" hangingPunct="1">
              <a:buNone/>
            </a:pPr>
            <a:r>
              <a:rPr lang="pt-BR" sz="1650">
                <a:solidFill>
                  <a:srgbClr val="000000"/>
                </a:solidFill>
                <a:effectLst/>
                <a:latin typeface="Arial Black" panose="020B0A04020102020204" pitchFamily="34" charset="0"/>
              </a:rPr>
              <a:t>Mais importante ainda: não devemos depositar nossas esperanças em sistemas de governo terrenos, que muitas vezes nos desapontam. Como cristãos, somos cidadãos do reino celestial de Deus. E, com essa cidadania, vêm privilégios extraordinários, assim como responsabilidades.</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7D6E359E-C52F-B17A-77D7-CFA35FE77D6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Modelos de conduta</a:t>
            </a: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1. Leia Filipenses 3:17-19. Como bons e maus modelos de comportamento são descritos nessa passagem? Quais sinais ajudam a diferenciá-los?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Embora Jesus seja 0 único padrão perfeito, há outros que, em certas áreas, poderiam  ser bons modelos. E você? Que tipo de modelo tem sido para os outros?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949E59E-181B-3F2D-05F4-9668C6256438}"/>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342033E5-C96F-A30D-7514-4D6326C7FD9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0DCADA4-3D67-6A8B-826D-422580D4DE8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Modelos de conduta</a:t>
            </a:r>
          </a:p>
        </p:txBody>
      </p:sp>
      <p:sp>
        <p:nvSpPr>
          <p:cNvPr id="12" name="CaixaDeTexto 10"/>
          <p:cNvSpPr txBox="1">
            <a:spLocks noChangeArrowheads="1"/>
          </p:cNvSpPr>
          <p:nvPr/>
        </p:nvSpPr>
        <p:spPr bwMode="auto">
          <a:xfrm>
            <a:off x="24368" y="1131002"/>
            <a:ext cx="825360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dirty="0">
                <a:solidFill>
                  <a:srgbClr val="000000"/>
                </a:solidFill>
                <a:effectLst/>
                <a:latin typeface="Arial Black" panose="020B0A04020102020204" pitchFamily="34" charset="0"/>
              </a:rPr>
              <a:t>Não devemos esquecer o amor de Paulo por aqueles com quem ele discorda — ele se entristece por eles! Vale destacar que ele não os chama de seus inimigos, mas sim de “inimigos da cruz de Cristo” (</a:t>
            </a:r>
            <a:r>
              <a:rPr lang="pt-BR" sz="1600" dirty="0" err="1">
                <a:solidFill>
                  <a:srgbClr val="000000"/>
                </a:solidFill>
                <a:effectLst/>
                <a:latin typeface="Arial Black" panose="020B0A04020102020204" pitchFamily="34" charset="0"/>
              </a:rPr>
              <a:t>Fp</a:t>
            </a:r>
            <a:r>
              <a:rPr lang="pt-BR" sz="1600" dirty="0">
                <a:solidFill>
                  <a:srgbClr val="000000"/>
                </a:solidFill>
                <a:effectLst/>
                <a:latin typeface="Arial Black" panose="020B0A04020102020204" pitchFamily="34" charset="0"/>
              </a:rPr>
              <a:t> 3:18). Paulo compreendeu que havia questões muito maiores em jogo, reconhecendo que a cruz rompe barreiras e coloca todos no mesmo patamar: como pecadores que necessitam de um Salvador (</a:t>
            </a:r>
            <a:r>
              <a:rPr lang="pt-BR" sz="1600" dirty="0" err="1">
                <a:solidFill>
                  <a:srgbClr val="000000"/>
                </a:solidFill>
                <a:effectLst/>
                <a:latin typeface="Arial Black" panose="020B0A04020102020204" pitchFamily="34" charset="0"/>
              </a:rPr>
              <a:t>Ef</a:t>
            </a:r>
            <a:r>
              <a:rPr lang="pt-BR" sz="1600" dirty="0">
                <a:solidFill>
                  <a:srgbClr val="000000"/>
                </a:solidFill>
                <a:effectLst/>
                <a:latin typeface="Arial Black" panose="020B0A04020102020204" pitchFamily="34" charset="0"/>
              </a:rPr>
              <a:t> 2:11-14).</a:t>
            </a:r>
          </a:p>
          <a:p>
            <a:pPr marL="0" indent="0" algn="just" rtl="0" eaLnBrk="1" latinLnBrk="0" hangingPunct="1">
              <a:buNone/>
            </a:pPr>
            <a:r>
              <a:rPr lang="pt-BR" sz="1600" dirty="0">
                <a:solidFill>
                  <a:srgbClr val="000000"/>
                </a:solidFill>
                <a:effectLst/>
                <a:latin typeface="Arial Black" panose="020B0A04020102020204" pitchFamily="34" charset="0"/>
              </a:rPr>
              <a:t>Além disso, é importante destacar como Paulo incentiva os filipenses a focarem nos bons exemplos, e não nos maus; a observarem atentamente aqueles cujo estilo de vida é semelhante ao dele. Curiosamente, Paulo emprega uma linguagem parecida ao alertar os romanos: “Fiquem atentos àqueles que causam divisões e escândalos, contrariando a doutrina que vocês aprenderam.”</a:t>
            </a:r>
            <a:endParaRPr lang="pt-BR" altLang="pt-BR" sz="1600" dirty="0">
              <a:latin typeface="Arial Black" panose="020B0A04020102020204" pitchFamily="34" charset="0"/>
              <a:cs typeface="Arial" panose="020B0604020202020204" pitchFamily="34" charset="0"/>
            </a:endParaRP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42A9E634-3061-8BC9-AC39-389D278C94A1}"/>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7" name="Retângulo 6">
            <a:extLst>
              <a:ext uri="{FF2B5EF4-FFF2-40B4-BE49-F238E27FC236}">
                <a16:creationId xmlns:a16="http://schemas.microsoft.com/office/drawing/2014/main" id="{C3944DA2-DC64-2ACC-69C2-723291D045B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974248D-1603-292A-A24A-6EB1912E62E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Permaneçam firmes no Senhor</a:t>
            </a: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2. Leia Filipenses 3:20, 21. Como Paulo descreve de forma vivida o significado de  “pátria” (</a:t>
            </a:r>
            <a:r>
              <a:rPr lang="pt-BR" altLang="pt-BR" sz="1500" dirty="0" err="1">
                <a:solidFill>
                  <a:srgbClr val="C00000"/>
                </a:solidFill>
                <a:latin typeface="Arial Black" panose="020B0A04020102020204" pitchFamily="34" charset="0"/>
                <a:cs typeface="Arial" panose="020B0604020202020204" pitchFamily="34" charset="0"/>
              </a:rPr>
              <a:t>NAA</a:t>
            </a:r>
            <a:r>
              <a:rPr lang="pt-BR" altLang="pt-BR" sz="1500" dirty="0">
                <a:solidFill>
                  <a:srgbClr val="C00000"/>
                </a:solidFill>
                <a:latin typeface="Arial Black" panose="020B0A04020102020204" pitchFamily="34" charset="0"/>
                <a:cs typeface="Arial" panose="020B0604020202020204" pitchFamily="34" charset="0"/>
              </a:rPr>
              <a:t>) ou “cidadania” (</a:t>
            </a:r>
            <a:r>
              <a:rPr lang="pt-BR" altLang="pt-BR" sz="1500" dirty="0" err="1">
                <a:solidFill>
                  <a:srgbClr val="C00000"/>
                </a:solidFill>
                <a:latin typeface="Arial Black" panose="020B0A04020102020204" pitchFamily="34" charset="0"/>
                <a:cs typeface="Arial" panose="020B0604020202020204" pitchFamily="34" charset="0"/>
              </a:rPr>
              <a:t>NVI</a:t>
            </a:r>
            <a:r>
              <a:rPr lang="pt-BR" altLang="pt-BR" sz="1500" dirty="0">
                <a:solidFill>
                  <a:srgbClr val="C00000"/>
                </a:solidFill>
                <a:latin typeface="Arial Black" panose="020B0A04020102020204" pitchFamily="34" charset="0"/>
                <a:cs typeface="Arial" panose="020B0604020202020204" pitchFamily="34" charset="0"/>
              </a:rPr>
              <a:t>) cristã?</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3. Como os seguintes textos descrevem o estado glorificado?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a) Jó 19:25-27 ________________________________________</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b) Lucas 24:39________________________________________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 1 Coríntios 15:42-44 _________________________________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 1 Coríntios 15:50-54 _________________________________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 Colossenses 3:4 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vida eterna é essencial à nossa fé? Há algo no mundo que seria mais valioso do que aquilo que Cristo nos dá?</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377CE2F-1FE3-FE52-8387-B871EEEB467B}"/>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401B6480-CF26-9DD8-82A4-AF78E28AE8B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CD4C36-F801-4F83-5BE0-587D840F135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Permaneçam firmes no Senhor</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buNone/>
            </a:pPr>
            <a:r>
              <a:rPr lang="pt-BR" sz="1600" dirty="0">
                <a:solidFill>
                  <a:srgbClr val="000000"/>
                </a:solidFill>
                <a:effectLst/>
                <a:latin typeface="Arial Black" panose="020B0A04020102020204" pitchFamily="34" charset="0"/>
              </a:rPr>
              <a:t>Por meio de Jesus, a morte, considerada o “último inimigo”, será eliminada (</a:t>
            </a:r>
            <a:r>
              <a:rPr lang="pt-BR" sz="1600" dirty="0" err="1">
                <a:solidFill>
                  <a:srgbClr val="000000"/>
                </a:solidFill>
                <a:effectLst/>
                <a:latin typeface="Arial Black" panose="020B0A04020102020204" pitchFamily="34" charset="0"/>
              </a:rPr>
              <a:t>1Co</a:t>
            </a:r>
            <a:r>
              <a:rPr lang="pt-BR" sz="1600" dirty="0">
                <a:solidFill>
                  <a:srgbClr val="000000"/>
                </a:solidFill>
                <a:effectLst/>
                <a:latin typeface="Arial Black" panose="020B0A04020102020204" pitchFamily="34" charset="0"/>
              </a:rPr>
              <a:t> 15:26).</a:t>
            </a:r>
          </a:p>
          <a:p>
            <a:pPr marL="0" indent="0" algn="just" rtl="0" eaLnBrk="1" latinLnBrk="0" hangingPunct="1">
              <a:buNone/>
            </a:pPr>
            <a:r>
              <a:rPr lang="pt-BR" sz="1600" dirty="0">
                <a:solidFill>
                  <a:srgbClr val="000000"/>
                </a:solidFill>
                <a:effectLst/>
                <a:latin typeface="Arial Black" panose="020B0A04020102020204" pitchFamily="34" charset="0"/>
              </a:rPr>
              <a:t>Essa é a principal esperança que temos em Cristo — a promessa não só do fim da morte, mas também de um corpo completamente novo, um “corpo glorioso” (</a:t>
            </a:r>
            <a:r>
              <a:rPr lang="pt-BR" sz="1600" dirty="0" err="1">
                <a:solidFill>
                  <a:srgbClr val="000000"/>
                </a:solidFill>
                <a:effectLst/>
                <a:latin typeface="Arial Black" panose="020B0A04020102020204" pitchFamily="34" charset="0"/>
              </a:rPr>
              <a:t>Fp</a:t>
            </a:r>
            <a:r>
              <a:rPr lang="pt-BR" sz="1600" dirty="0">
                <a:solidFill>
                  <a:srgbClr val="000000"/>
                </a:solidFill>
                <a:effectLst/>
                <a:latin typeface="Arial Black" panose="020B0A04020102020204" pitchFamily="34" charset="0"/>
              </a:rPr>
              <a:t> 3:21, </a:t>
            </a:r>
            <a:r>
              <a:rPr lang="pt-BR" sz="1600" dirty="0" err="1">
                <a:solidFill>
                  <a:srgbClr val="000000"/>
                </a:solidFill>
                <a:effectLst/>
                <a:latin typeface="Arial Black" panose="020B0A04020102020204" pitchFamily="34" charset="0"/>
              </a:rPr>
              <a:t>NVI</a:t>
            </a:r>
            <a:r>
              <a:rPr lang="pt-BR" sz="1600" dirty="0">
                <a:solidFill>
                  <a:srgbClr val="000000"/>
                </a:solidFill>
                <a:effectLst/>
                <a:latin typeface="Arial Black" panose="020B0A04020102020204" pitchFamily="34" charset="0"/>
              </a:rPr>
              <a:t>).</a:t>
            </a:r>
          </a:p>
          <a:p>
            <a:pPr marL="0" indent="0" algn="just" rtl="0" eaLnBrk="1" latinLnBrk="0" hangingPunct="1">
              <a:buNone/>
            </a:pPr>
            <a:r>
              <a:rPr lang="pt-BR" sz="1600" dirty="0">
                <a:solidFill>
                  <a:srgbClr val="000000"/>
                </a:solidFill>
                <a:effectLst/>
                <a:latin typeface="Arial Black" panose="020B0A04020102020204" pitchFamily="34" charset="0"/>
              </a:rPr>
              <a:t>Em um livro que aborda a busca por “salvação” sem Deus, defendendo de forma controversa que superar o medo da morte seria a verdadeira “salvação”, o autor Luc Ferry reconhece que o cristianismo “nos permite não apenas superar o medo da morte, mas também vencer a própria morte. E, ao fazer isso de forma individual, em vez de um conceito abstrato, parece ser a única crença que realmente oferece uma vitória definitiva da imortalidade pessoal sobre nossa condição mortal”.</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C325127-06D8-67E2-CCB1-0757CA76AA54}"/>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1F89FA11-3E19-2E50-1C71-87A1CC251BD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6002DE2-CBC7-4BBE-E552-C49B9CAA4EE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Alegrem-se sempre no Senhor</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4. Leia Filipenses 4:4-7. Como podemos experimentar a “paz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Como as passagens a seguir ampliam nossa compreensão sobre a paz de Deus?  </a:t>
            </a:r>
            <a:r>
              <a:rPr lang="pt-BR" altLang="pt-BR" sz="1500" dirty="0" err="1">
                <a:solidFill>
                  <a:srgbClr val="C00000"/>
                </a:solidFill>
                <a:latin typeface="Arial Black" panose="020B0A04020102020204" pitchFamily="34" charset="0"/>
                <a:cs typeface="Arial" panose="020B0604020202020204" pitchFamily="34" charset="0"/>
              </a:rPr>
              <a:t>Sl</a:t>
            </a:r>
            <a:r>
              <a:rPr lang="pt-BR" altLang="pt-BR" sz="1500" dirty="0">
                <a:solidFill>
                  <a:srgbClr val="C00000"/>
                </a:solidFill>
                <a:latin typeface="Arial Black" panose="020B0A04020102020204" pitchFamily="34" charset="0"/>
                <a:cs typeface="Arial" panose="020B0604020202020204" pitchFamily="34" charset="0"/>
              </a:rPr>
              <a:t> 29:11;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9:6;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2:14;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14:27; </a:t>
            </a:r>
            <a:r>
              <a:rPr lang="pt-BR" altLang="pt-BR" sz="1500" dirty="0" err="1">
                <a:solidFill>
                  <a:srgbClr val="C00000"/>
                </a:solidFill>
                <a:latin typeface="Arial Black" panose="020B0A04020102020204" pitchFamily="34" charset="0"/>
                <a:cs typeface="Arial" panose="020B0604020202020204" pitchFamily="34" charset="0"/>
              </a:rPr>
              <a:t>ICo</a:t>
            </a:r>
            <a:r>
              <a:rPr lang="pt-BR" altLang="pt-BR" sz="1500" dirty="0">
                <a:solidFill>
                  <a:srgbClr val="C00000"/>
                </a:solidFill>
                <a:latin typeface="Arial Black" panose="020B0A04020102020204" pitchFamily="34" charset="0"/>
                <a:cs typeface="Arial" panose="020B0604020202020204" pitchFamily="34" charset="0"/>
              </a:rPr>
              <a:t> 14:3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explicaria a alguém 0 que é experimentar a paz de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F0652FF-11DF-D145-AB4C-8C7B3AB83036}"/>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F473EC0C-8DDB-9A46-28D1-4E76B32FC5A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8B2297B-735A-CBF5-B38B-8D8A23E76AA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Alegrem-se sempre no Senhor</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A maneira de vencer a ansiedade em qualquer situação é entregar tudo a Deus por meio da oração, com fé (</a:t>
            </a:r>
            <a:r>
              <a:rPr lang="pt-BR" sz="1600" dirty="0" err="1">
                <a:solidFill>
                  <a:srgbClr val="000000"/>
                </a:solidFill>
                <a:effectLst/>
                <a:latin typeface="Arial Black" panose="020B0A04020102020204" pitchFamily="34" charset="0"/>
              </a:rPr>
              <a:t>Fp</a:t>
            </a:r>
            <a:r>
              <a:rPr lang="pt-BR" sz="1600" dirty="0">
                <a:solidFill>
                  <a:srgbClr val="000000"/>
                </a:solidFill>
                <a:effectLst/>
                <a:latin typeface="Arial Black" panose="020B0A04020102020204" pitchFamily="34" charset="0"/>
              </a:rPr>
              <a:t> 4:6, 7). Devemos confiar que nossas orações já foram respondidas, mesmo antes de vermos o resultado, pois Paulo nos orienta a orar “com ações de graças”. Ele ainda usa o termo “súplica” (grego, </a:t>
            </a:r>
            <a:r>
              <a:rPr lang="pt-BR" sz="1600" dirty="0" err="1">
                <a:solidFill>
                  <a:srgbClr val="000000"/>
                </a:solidFill>
                <a:effectLst/>
                <a:latin typeface="Arial Black" panose="020B0A04020102020204" pitchFamily="34" charset="0"/>
              </a:rPr>
              <a:t>deêsis</a:t>
            </a:r>
            <a:r>
              <a:rPr lang="pt-BR" sz="1600" dirty="0">
                <a:solidFill>
                  <a:srgbClr val="000000"/>
                </a:solidFill>
                <a:effectLst/>
                <a:latin typeface="Arial Black" panose="020B0A04020102020204" pitchFamily="34" charset="0"/>
              </a:rPr>
              <a:t>), que se refere a momentos de grande necessidade e urgência (</a:t>
            </a:r>
            <a:r>
              <a:rPr lang="pt-BR" sz="1600" dirty="0" err="1">
                <a:solidFill>
                  <a:srgbClr val="000000"/>
                </a:solidFill>
                <a:effectLst/>
                <a:latin typeface="Arial Black" panose="020B0A04020102020204" pitchFamily="34" charset="0"/>
              </a:rPr>
              <a:t>Lc</a:t>
            </a:r>
            <a:r>
              <a:rPr lang="pt-BR" sz="1600" dirty="0">
                <a:solidFill>
                  <a:srgbClr val="000000"/>
                </a:solidFill>
                <a:effectLst/>
                <a:latin typeface="Arial Black" panose="020B0A04020102020204" pitchFamily="34" charset="0"/>
              </a:rPr>
              <a:t> 1:13; </a:t>
            </a:r>
            <a:r>
              <a:rPr lang="pt-BR" sz="1600" dirty="0" err="1">
                <a:solidFill>
                  <a:srgbClr val="000000"/>
                </a:solidFill>
                <a:effectLst/>
                <a:latin typeface="Arial Black" panose="020B0A04020102020204" pitchFamily="34" charset="0"/>
              </a:rPr>
              <a:t>Fp</a:t>
            </a:r>
            <a:r>
              <a:rPr lang="pt-BR" sz="1600" dirty="0">
                <a:solidFill>
                  <a:srgbClr val="000000"/>
                </a:solidFill>
                <a:effectLst/>
                <a:latin typeface="Arial Black" panose="020B0A04020102020204" pitchFamily="34" charset="0"/>
              </a:rPr>
              <a:t> 1:19; </a:t>
            </a:r>
            <a:r>
              <a:rPr lang="pt-BR" sz="1600" dirty="0" err="1">
                <a:solidFill>
                  <a:srgbClr val="000000"/>
                </a:solidFill>
                <a:effectLst/>
                <a:latin typeface="Arial Black" panose="020B0A04020102020204" pitchFamily="34" charset="0"/>
              </a:rPr>
              <a:t>1Tm</a:t>
            </a:r>
            <a:r>
              <a:rPr lang="pt-BR" sz="1600" dirty="0">
                <a:solidFill>
                  <a:srgbClr val="000000"/>
                </a:solidFill>
                <a:effectLst/>
                <a:latin typeface="Arial Black" panose="020B0A04020102020204" pitchFamily="34" charset="0"/>
              </a:rPr>
              <a:t> 5:5; </a:t>
            </a:r>
            <a:r>
              <a:rPr lang="pt-BR" sz="1600" dirty="0" err="1">
                <a:solidFill>
                  <a:srgbClr val="000000"/>
                </a:solidFill>
                <a:effectLst/>
                <a:latin typeface="Arial Black" panose="020B0A04020102020204" pitchFamily="34" charset="0"/>
              </a:rPr>
              <a:t>Tg</a:t>
            </a:r>
            <a:r>
              <a:rPr lang="pt-BR" sz="1600" dirty="0">
                <a:solidFill>
                  <a:srgbClr val="000000"/>
                </a:solidFill>
                <a:effectLst/>
                <a:latin typeface="Arial Black" panose="020B0A04020102020204" pitchFamily="34" charset="0"/>
              </a:rPr>
              <a:t> 5:16). Embora nossas orações sejam feitas como “pedidos”, podemos ter a certeza de que são escutadas, desde que estejam “segundo a Sua vontade” (</a:t>
            </a:r>
            <a:r>
              <a:rPr lang="pt-BR" sz="1600" dirty="0" err="1">
                <a:solidFill>
                  <a:srgbClr val="000000"/>
                </a:solidFill>
                <a:effectLst/>
                <a:latin typeface="Arial Black" panose="020B0A04020102020204" pitchFamily="34" charset="0"/>
              </a:rPr>
              <a:t>1Jo</a:t>
            </a:r>
            <a:r>
              <a:rPr lang="pt-BR" sz="1600" dirty="0">
                <a:solidFill>
                  <a:srgbClr val="000000"/>
                </a:solidFill>
                <a:effectLst/>
                <a:latin typeface="Arial Black" panose="020B0A04020102020204" pitchFamily="34" charset="0"/>
              </a:rPr>
              <a:t> 5:14). Com essa confiança, podemos descansar e encontrar paz, sabendo que tudo o que entregamos a Deus está sob Seu cuidado. A paz de Deus é algo que o mundo nunca poderá oferecer, pois provém da certeza do dom da vida eterna recebido por meio de Jesus, nosso Salvador (</a:t>
            </a:r>
            <a:r>
              <a:rPr lang="pt-BR" sz="1600" dirty="0" err="1">
                <a:solidFill>
                  <a:srgbClr val="000000"/>
                </a:solidFill>
                <a:effectLst/>
                <a:latin typeface="Arial Black" panose="020B0A04020102020204" pitchFamily="34" charset="0"/>
              </a:rPr>
              <a:t>Rm</a:t>
            </a:r>
            <a:r>
              <a:rPr lang="pt-BR" sz="1600" dirty="0">
                <a:solidFill>
                  <a:srgbClr val="000000"/>
                </a:solidFill>
                <a:effectLst/>
                <a:latin typeface="Arial Black" panose="020B0A04020102020204" pitchFamily="34" charset="0"/>
              </a:rPr>
              <a:t> 5:1; 6:23). Essa paz transforma todos os aspectos da vida e “excede todo entendimento” (</a:t>
            </a:r>
            <a:r>
              <a:rPr lang="pt-BR" sz="1600" dirty="0" err="1">
                <a:solidFill>
                  <a:srgbClr val="000000"/>
                </a:solidFill>
                <a:effectLst/>
                <a:latin typeface="Arial Black" panose="020B0A04020102020204" pitchFamily="34" charset="0"/>
              </a:rPr>
              <a:t>Fp</a:t>
            </a:r>
            <a:r>
              <a:rPr lang="pt-BR" sz="1600" dirty="0">
                <a:solidFill>
                  <a:srgbClr val="000000"/>
                </a:solidFill>
                <a:effectLst/>
                <a:latin typeface="Arial Black" panose="020B0A04020102020204" pitchFamily="34" charset="0"/>
              </a:rPr>
              <a:t> 4:7).</a:t>
            </a: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B3A2587-2AE4-A127-9AE3-964D8B894411}"/>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0014DC1F-B232-9FF9-1F9F-6F8B0680C88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6C22A96-8B71-CC9A-9A69-14342A0E0EC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 Pensem nessas coisas</a:t>
            </a: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 6. Leia Filipenses 4:8,9. Que ações específicas são recomendadas?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423BF21-BB77-29BA-324E-57AADCF8514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589330AB-8C38-795D-6264-818D94E4F2B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3:17-4:23; </a:t>
            </a:r>
            <a:r>
              <a:rPr lang="en-US" altLang="pt-BR" sz="1200" dirty="0" err="1">
                <a:latin typeface="Arial Black" panose="020B0A04020102020204" pitchFamily="34" charset="0"/>
                <a:cs typeface="Arial" panose="020B0604020202020204" pitchFamily="34" charset="0"/>
              </a:rPr>
              <a:t>lCo</a:t>
            </a:r>
            <a:r>
              <a:rPr lang="en-US" altLang="pt-BR" sz="1200" dirty="0">
                <a:latin typeface="Arial Black" panose="020B0A04020102020204" pitchFamily="34" charset="0"/>
                <a:cs typeface="Arial" panose="020B0604020202020204" pitchFamily="34" charset="0"/>
              </a:rPr>
              <a:t> 15:42-44; Jo 14:27; </a:t>
            </a:r>
            <a:r>
              <a:rPr lang="en-US" altLang="pt-BR" sz="1200" dirty="0" err="1">
                <a:latin typeface="Arial Black" panose="020B0A04020102020204" pitchFamily="34" charset="0"/>
                <a:cs typeface="Arial" panose="020B0604020202020204" pitchFamily="34" charset="0"/>
              </a:rPr>
              <a:t>Sl</a:t>
            </a:r>
            <a:r>
              <a:rPr lang="en-US" altLang="pt-BR" sz="1200" dirty="0">
                <a:latin typeface="Arial Black" panose="020B0A04020102020204" pitchFamily="34" charset="0"/>
                <a:cs typeface="Arial" panose="020B0604020202020204" pitchFamily="34" charset="0"/>
              </a:rPr>
              <a:t> 119:165; </a:t>
            </a:r>
            <a:r>
              <a:rPr lang="en-US" altLang="pt-BR" sz="1200" dirty="0" err="1">
                <a:latin typeface="Arial Black" panose="020B0A04020102020204" pitchFamily="34" charset="0"/>
                <a:cs typeface="Arial" panose="020B0604020202020204" pitchFamily="34" charset="0"/>
              </a:rPr>
              <a:t>Jó</a:t>
            </a:r>
            <a:r>
              <a:rPr lang="en-US" altLang="pt-BR" sz="1200" dirty="0">
                <a:latin typeface="Arial Black" panose="020B0A04020102020204" pitchFamily="34" charset="0"/>
                <a:cs typeface="Arial" panose="020B0604020202020204" pitchFamily="34" charset="0"/>
              </a:rPr>
              <a:t> 1:21; </a:t>
            </a:r>
            <a:r>
              <a:rPr lang="en-US" altLang="pt-BR" sz="1200" dirty="0" err="1">
                <a:latin typeface="Arial Black" panose="020B0A04020102020204" pitchFamily="34" charset="0"/>
                <a:cs typeface="Arial" panose="020B0604020202020204" pitchFamily="34" charset="0"/>
              </a:rPr>
              <a:t>ITm</a:t>
            </a:r>
            <a:r>
              <a:rPr lang="en-US" altLang="pt-BR" sz="1200" dirty="0">
                <a:latin typeface="Arial Black" panose="020B0A04020102020204" pitchFamily="34" charset="0"/>
                <a:cs typeface="Arial" panose="020B0604020202020204" pitchFamily="34" charset="0"/>
              </a:rPr>
              <a:t> 6:7</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D8B5077-C187-3DC1-A259-2DAD9E55FDE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19702" y="0"/>
            <a:ext cx="1750600" cy="77320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4117</TotalTime>
  <Words>1815</Words>
  <Application>Microsoft Office PowerPoint</Application>
  <PresentationFormat>Personalizar</PresentationFormat>
  <Paragraphs>160</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2025-11-07T20:01:24Z</dcterms:modified>
</cp:coreProperties>
</file>