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8000"/>
    <a:srgbClr val="FF66FF"/>
    <a:srgbClr val="336600"/>
    <a:srgbClr val="E9440C"/>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5FC2B9-234E-41D3-BF96-E30D9764F32A}" v="6" dt="2026-01-24T16:58:17.035"/>
  </p1510:revLst>
</p1510:revInfo>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0" d="100"/>
          <a:sy n="70" d="100"/>
        </p:scale>
        <p:origin x="1642" y="27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9F076688-C27E-4ADB-A555-BD203051690D}"/>
    <pc:docChg chg="undo custSel modSld">
      <pc:chgData name="Neemias Informatica Lima" userId="b77af7bd85500281" providerId="LiveId" clId="{9F076688-C27E-4ADB-A555-BD203051690D}" dt="2026-01-24T16:58:41.900" v="65" actId="207"/>
      <pc:docMkLst>
        <pc:docMk/>
      </pc:docMkLst>
      <pc:sldChg chg="modSp mod">
        <pc:chgData name="Neemias Informatica Lima" userId="b77af7bd85500281" providerId="LiveId" clId="{9F076688-C27E-4ADB-A555-BD203051690D}" dt="2026-01-24T16:58:41.900" v="65" actId="207"/>
        <pc:sldMkLst>
          <pc:docMk/>
          <pc:sldMk cId="0" sldId="362"/>
        </pc:sldMkLst>
        <pc:spChg chg="mod">
          <ac:chgData name="Neemias Informatica Lima" userId="b77af7bd85500281" providerId="LiveId" clId="{9F076688-C27E-4ADB-A555-BD203051690D}" dt="2026-01-24T16:56:17.993" v="41" actId="20577"/>
          <ac:spMkLst>
            <pc:docMk/>
            <pc:sldMk cId="0" sldId="362"/>
            <ac:spMk id="16" creationId="{00000000-0000-0000-0000-000000000000}"/>
          </ac:spMkLst>
        </pc:spChg>
        <pc:spChg chg="mod">
          <ac:chgData name="Neemias Informatica Lima" userId="b77af7bd85500281" providerId="LiveId" clId="{9F076688-C27E-4ADB-A555-BD203051690D}" dt="2026-01-24T16:58:41.900" v="65" actId="207"/>
          <ac:spMkLst>
            <pc:docMk/>
            <pc:sldMk cId="0" sldId="362"/>
            <ac:spMk id="17" creationId="{00000000-0000-0000-0000-000000000000}"/>
          </ac:spMkLst>
        </pc:spChg>
      </pc:sldChg>
      <pc:sldChg chg="modSp mod">
        <pc:chgData name="Neemias Informatica Lima" userId="b77af7bd85500281" providerId="LiveId" clId="{9F076688-C27E-4ADB-A555-BD203051690D}" dt="2026-01-24T16:56:05.377" v="31" actId="20577"/>
        <pc:sldMkLst>
          <pc:docMk/>
          <pc:sldMk cId="0" sldId="365"/>
        </pc:sldMkLst>
        <pc:spChg chg="mod">
          <ac:chgData name="Neemias Informatica Lima" userId="b77af7bd85500281" providerId="LiveId" clId="{9F076688-C27E-4ADB-A555-BD203051690D}" dt="2026-01-24T16:55:22.754" v="26" actId="20577"/>
          <ac:spMkLst>
            <pc:docMk/>
            <pc:sldMk cId="0" sldId="365"/>
            <ac:spMk id="12" creationId="{00000000-0000-0000-0000-000000000000}"/>
          </ac:spMkLst>
        </pc:spChg>
        <pc:spChg chg="mod">
          <ac:chgData name="Neemias Informatica Lima" userId="b77af7bd85500281" providerId="LiveId" clId="{9F076688-C27E-4ADB-A555-BD203051690D}" dt="2026-01-24T16:56:05.377" v="31" actId="20577"/>
          <ac:spMkLst>
            <pc:docMk/>
            <pc:sldMk cId="0" sldId="365"/>
            <ac:spMk id="1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1/24/2026</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1/24/2026</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24/01/2026</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24/01/2026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24/01/2026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24/01/2026</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24/01/2026</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24/01/2026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24/01/2026</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24/01/2026</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24/01/2026</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24/01/2026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24/01/2026</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24/01/2026</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a:extLst>
              <a:ext uri="{FF2B5EF4-FFF2-40B4-BE49-F238E27FC236}">
                <a16:creationId xmlns:a16="http://schemas.microsoft.com/office/drawing/2014/main" id="{8413907E-C9A5-5255-6580-9C9951897C6B}"/>
              </a:ext>
            </a:extLst>
          </p:cNvPr>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C397B1A9-BB88-C038-A99D-1250812198AF}"/>
              </a:ext>
            </a:extLst>
          </p:cNvPr>
          <p:cNvPicPr>
            <a:picLocks noChangeAspect="1"/>
          </p:cNvPicPr>
          <p:nvPr/>
        </p:nvPicPr>
        <p:blipFill>
          <a:blip r:embed="rId7"/>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FEVEREIRO DE 2026 ::</a:t>
            </a:r>
          </a:p>
        </p:txBody>
      </p:sp>
      <p:sp>
        <p:nvSpPr>
          <p:cNvPr id="17" name="Retângulo 16"/>
          <p:cNvSpPr/>
          <p:nvPr/>
        </p:nvSpPr>
        <p:spPr>
          <a:xfrm>
            <a:off x="8831" y="1090479"/>
            <a:ext cx="9877919" cy="1938992"/>
          </a:xfrm>
          <a:prstGeom prst="rect">
            <a:avLst/>
          </a:prstGeom>
        </p:spPr>
        <p:txBody>
          <a:bodyPr wrap="square">
            <a:spAutoFit/>
          </a:bodyPr>
          <a:lstStyle/>
          <a:p>
            <a:r>
              <a:rPr lang="pt-BR" sz="2000" dirty="0">
                <a:solidFill>
                  <a:srgbClr val="FF0000"/>
                </a:solidFill>
                <a:latin typeface="Arial Black" panose="020B0A04020102020204" pitchFamily="34" charset="0"/>
              </a:rPr>
              <a:t>13 A 17/03 – </a:t>
            </a:r>
            <a:r>
              <a:rPr lang="pt-BR" sz="2000" dirty="0">
                <a:solidFill>
                  <a:srgbClr val="000000"/>
                </a:solidFill>
                <a:latin typeface="Arial Black" panose="020B0A04020102020204" pitchFamily="34" charset="0"/>
              </a:rPr>
              <a:t>RETIRO ESPIRITUAL</a:t>
            </a:r>
          </a:p>
          <a:p>
            <a:r>
              <a:rPr lang="pt-BR" sz="2000" dirty="0">
                <a:solidFill>
                  <a:srgbClr val="FF0000"/>
                </a:solidFill>
                <a:latin typeface="Arial Black" panose="020B0A04020102020204" pitchFamily="34" charset="0"/>
              </a:rPr>
              <a:t>14/02 – </a:t>
            </a:r>
            <a:r>
              <a:rPr lang="pt-BR" sz="2000" dirty="0">
                <a:solidFill>
                  <a:srgbClr val="000000"/>
                </a:solidFill>
                <a:latin typeface="Arial Black" panose="020B0A04020102020204" pitchFamily="34" charset="0"/>
              </a:rPr>
              <a:t>SÁBADO DAS PRIMÍCIAS E FIDELIDADE </a:t>
            </a:r>
          </a:p>
          <a:p>
            <a:r>
              <a:rPr lang="pt-BR" sz="2000" dirty="0">
                <a:solidFill>
                  <a:srgbClr val="FF0000"/>
                </a:solidFill>
                <a:latin typeface="Arial Black" panose="020B0A04020102020204" pitchFamily="34" charset="0"/>
              </a:rPr>
              <a:t>19 A 28/02 – </a:t>
            </a:r>
            <a:r>
              <a:rPr lang="pt-BR" sz="2000" dirty="0">
                <a:solidFill>
                  <a:srgbClr val="000000"/>
                </a:solidFill>
                <a:latin typeface="Arial Black" panose="020B0A04020102020204" pitchFamily="34" charset="0"/>
              </a:rPr>
              <a:t>10 DIAS DE ORAÇÃO – BAIXAR</a:t>
            </a:r>
          </a:p>
          <a:p>
            <a:r>
              <a:rPr lang="pt-BR" sz="2000" dirty="0">
                <a:solidFill>
                  <a:srgbClr val="FF0000"/>
                </a:solidFill>
                <a:latin typeface="Arial Black" panose="020B0A04020102020204" pitchFamily="34" charset="0"/>
              </a:rPr>
              <a:t>26/02 – </a:t>
            </a:r>
            <a:r>
              <a:rPr lang="pt-BR" sz="2000" dirty="0">
                <a:solidFill>
                  <a:srgbClr val="000000"/>
                </a:solidFill>
                <a:latin typeface="Arial Black" panose="020B0A04020102020204" pitchFamily="34" charset="0"/>
              </a:rPr>
              <a:t>QUARTAS DE PODER</a:t>
            </a:r>
          </a:p>
          <a:p>
            <a:r>
              <a:rPr lang="pt-BR" sz="2000" dirty="0">
                <a:solidFill>
                  <a:srgbClr val="FF0000"/>
                </a:solidFill>
                <a:latin typeface="Arial Black" panose="020B0A04020102020204" pitchFamily="34" charset="0"/>
              </a:rPr>
              <a:t>28/02 – </a:t>
            </a:r>
            <a:r>
              <a:rPr lang="pt-BR" sz="2000" dirty="0">
                <a:solidFill>
                  <a:srgbClr val="000000"/>
                </a:solidFill>
                <a:latin typeface="Arial Black" panose="020B0A04020102020204" pitchFamily="34" charset="0"/>
              </a:rPr>
              <a:t>10 HORAS DE ORAÇÃO E JEJUM – ENCERRAMENTO 10 DIAS DE ORAÇÃO</a:t>
            </a:r>
          </a:p>
        </p:txBody>
      </p:sp>
      <p:sp>
        <p:nvSpPr>
          <p:cNvPr id="10" name="Retângulo 9"/>
          <p:cNvSpPr/>
          <p:nvPr/>
        </p:nvSpPr>
        <p:spPr>
          <a:xfrm>
            <a:off x="4311605" y="6002615"/>
            <a:ext cx="437913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Jairo - 27 99739-8019</a:t>
            </a:r>
          </a:p>
        </p:txBody>
      </p:sp>
      <p:pic>
        <p:nvPicPr>
          <p:cNvPr id="5" name="Imagem 4">
            <a:extLst>
              <a:ext uri="{FF2B5EF4-FFF2-40B4-BE49-F238E27FC236}">
                <a16:creationId xmlns:a16="http://schemas.microsoft.com/office/drawing/2014/main" id="{903F4379-C43D-46FA-FC72-FF8E38565003}"/>
              </a:ext>
            </a:extLst>
          </p:cNvPr>
          <p:cNvPicPr>
            <a:picLocks noChangeAspect="1"/>
          </p:cNvPicPr>
          <p:nvPr/>
        </p:nvPicPr>
        <p:blipFill>
          <a:blip r:embed="rId3"/>
          <a:stretch>
            <a:fillRect/>
          </a:stretch>
        </p:blipFill>
        <p:spPr>
          <a:xfrm>
            <a:off x="8756068" y="5373215"/>
            <a:ext cx="1160918" cy="1500067"/>
          </a:xfrm>
          <a:prstGeom prst="rect">
            <a:avLst/>
          </a:prstGeom>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176092" y="776898"/>
            <a:ext cx="9817468" cy="707886"/>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BR" sz="4000" dirty="0">
                <a:solidFill>
                  <a:srgbClr val="FF0000"/>
                </a:solidFill>
                <a:latin typeface="Arial Black" panose="020B0A04020102020204" pitchFamily="34" charset="0"/>
              </a:rPr>
              <a:t>FEVEREIRO</a:t>
            </a:r>
            <a:endParaRPr lang="pt-PT"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646331"/>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17/02 - Dulcineia Morais</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2" name="Retângulo 1">
            <a:extLst>
              <a:ext uri="{FF2B5EF4-FFF2-40B4-BE49-F238E27FC236}">
                <a16:creationId xmlns:a16="http://schemas.microsoft.com/office/drawing/2014/main" id="{0CD744E7-FC4A-D36A-9595-2D1A9E71EF9A}"/>
              </a:ext>
            </a:extLst>
          </p:cNvPr>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3" name="Imagem 2">
            <a:extLst>
              <a:ext uri="{FF2B5EF4-FFF2-40B4-BE49-F238E27FC236}">
                <a16:creationId xmlns:a16="http://schemas.microsoft.com/office/drawing/2014/main" id="{1DDF24C7-D846-1790-DEE6-C5B0690C5FF5}"/>
              </a:ext>
            </a:extLst>
          </p:cNvPr>
          <p:cNvPicPr>
            <a:picLocks noChangeAspect="1"/>
          </p:cNvPicPr>
          <p:nvPr/>
        </p:nvPicPr>
        <p:blipFill>
          <a:blip r:embed="rId6"/>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168</TotalTime>
  <Words>2484</Words>
  <Application>Microsoft Office PowerPoint</Application>
  <PresentationFormat>Papel A4 (210 x 297 mm)</PresentationFormat>
  <Paragraphs>258</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Neemias Informatica Lima</cp:lastModifiedBy>
  <cp:revision>13</cp:revision>
  <cp:lastPrinted>2025-11-15T23:49:10Z</cp:lastPrinted>
  <dcterms:created xsi:type="dcterms:W3CDTF">2020-01-21T11:12:43Z</dcterms:created>
  <dcterms:modified xsi:type="dcterms:W3CDTF">2026-01-24T16:58:42Z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