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75ECE-6726-47F2-98B5-3872788F54B5}" v="93" dt="2025-11-07T00:26:00.272"/>
    <p1510:client id="{F830A1A8-9341-4FFA-9E95-EC0857A66C02}" v="122" dt="2025-11-07T13:04:14.01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92" d="100"/>
          <a:sy n="92" d="100"/>
        </p:scale>
        <p:origin x="1387" y="-20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5D8413D4-2C8F-4CC7-8535-72AD15A0C5DC}"/>
    <pc:docChg chg="undo custSel addSld delSld modSld">
      <pc:chgData name="Neemias Informatica Lima" userId="b77af7bd85500281" providerId="LiveId" clId="{5D8413D4-2C8F-4CC7-8535-72AD15A0C5DC}" dt="2025-11-07T13:04:28.754" v="2096" actId="6549"/>
      <pc:docMkLst>
        <pc:docMk/>
      </pc:docMkLst>
      <pc:sldChg chg="addSp delSp modSp mod">
        <pc:chgData name="Neemias Informatica Lima" userId="b77af7bd85500281" providerId="LiveId" clId="{5D8413D4-2C8F-4CC7-8535-72AD15A0C5DC}" dt="2025-11-07T12:31:54.291" v="1810" actId="313"/>
        <pc:sldMkLst>
          <pc:docMk/>
          <pc:sldMk cId="2232331225" sldId="280"/>
        </pc:sldMkLst>
        <pc:spChg chg="mod">
          <ac:chgData name="Neemias Informatica Lima" userId="b77af7bd85500281" providerId="LiveId" clId="{5D8413D4-2C8F-4CC7-8535-72AD15A0C5DC}" dt="2025-11-07T12:31:54.291" v="1810" actId="313"/>
          <ac:spMkLst>
            <pc:docMk/>
            <pc:sldMk cId="2232331225" sldId="280"/>
            <ac:spMk id="6" creationId="{00000000-0000-0000-0000-000000000000}"/>
          </ac:spMkLst>
        </pc:spChg>
        <pc:spChg chg="mod">
          <ac:chgData name="Neemias Informatica Lima" userId="b77af7bd85500281" providerId="LiveId" clId="{5D8413D4-2C8F-4CC7-8535-72AD15A0C5DC}" dt="2025-11-07T11:57:47.054" v="1802" actId="20577"/>
          <ac:spMkLst>
            <pc:docMk/>
            <pc:sldMk cId="2232331225" sldId="280"/>
            <ac:spMk id="7" creationId="{00000000-0000-0000-0000-000000000000}"/>
          </ac:spMkLst>
        </pc:spChg>
        <pc:spChg chg="mod">
          <ac:chgData name="Neemias Informatica Lima" userId="b77af7bd85500281" providerId="LiveId" clId="{5D8413D4-2C8F-4CC7-8535-72AD15A0C5DC}" dt="2025-11-07T12:31:05.816" v="1809" actId="20577"/>
          <ac:spMkLst>
            <pc:docMk/>
            <pc:sldMk cId="2232331225" sldId="280"/>
            <ac:spMk id="9" creationId="{00000000-0000-0000-0000-000000000000}"/>
          </ac:spMkLst>
        </pc:spChg>
        <pc:spChg chg="mod">
          <ac:chgData name="Neemias Informatica Lima" userId="b77af7bd85500281" providerId="LiveId" clId="{5D8413D4-2C8F-4CC7-8535-72AD15A0C5DC}" dt="2025-11-07T11:57:50.391" v="1804" actId="20577"/>
          <ac:spMkLst>
            <pc:docMk/>
            <pc:sldMk cId="2232331225" sldId="280"/>
            <ac:spMk id="11" creationId="{00000000-0000-0000-0000-000000000000}"/>
          </ac:spMkLst>
        </pc:spChg>
        <pc:spChg chg="mod">
          <ac:chgData name="Neemias Informatica Lima" userId="b77af7bd85500281" providerId="LiveId" clId="{5D8413D4-2C8F-4CC7-8535-72AD15A0C5DC}" dt="2025-11-07T11:56:34.055" v="1776" actId="20577"/>
          <ac:spMkLst>
            <pc:docMk/>
            <pc:sldMk cId="2232331225" sldId="280"/>
            <ac:spMk id="16" creationId="{00000000-0000-0000-0000-000000000000}"/>
          </ac:spMkLst>
        </pc:spChg>
        <pc:picChg chg="add mod">
          <ac:chgData name="Neemias Informatica Lima" userId="b77af7bd85500281" providerId="LiveId" clId="{5D8413D4-2C8F-4CC7-8535-72AD15A0C5DC}" dt="2025-11-07T11:55:18.121" v="1762"/>
          <ac:picMkLst>
            <pc:docMk/>
            <pc:sldMk cId="2232331225" sldId="280"/>
            <ac:picMk id="3" creationId="{2E8F7C13-641F-34A9-0437-592EC65F1D5E}"/>
          </ac:picMkLst>
        </pc:picChg>
        <pc:picChg chg="add del mod">
          <ac:chgData name="Neemias Informatica Lima" userId="b77af7bd85500281" providerId="LiveId" clId="{5D8413D4-2C8F-4CC7-8535-72AD15A0C5DC}" dt="2025-11-06T23:52:19.835" v="1411" actId="478"/>
          <ac:picMkLst>
            <pc:docMk/>
            <pc:sldMk cId="2232331225" sldId="280"/>
            <ac:picMk id="3" creationId="{7A833E3C-A303-386B-F282-D80F214445A8}"/>
          </ac:picMkLst>
        </pc:picChg>
        <pc:picChg chg="add mod">
          <ac:chgData name="Neemias Informatica Lima" userId="b77af7bd85500281" providerId="LiveId" clId="{5D8413D4-2C8F-4CC7-8535-72AD15A0C5DC}" dt="2025-11-04T22:48:32.289" v="16" actId="1036"/>
          <ac:picMkLst>
            <pc:docMk/>
            <pc:sldMk cId="2232331225" sldId="280"/>
            <ac:picMk id="4" creationId="{1D3C955A-08A4-230B-A51F-9DFABC2DE4CB}"/>
          </ac:picMkLst>
        </pc:picChg>
        <pc:picChg chg="add del mod">
          <ac:chgData name="Neemias Informatica Lima" userId="b77af7bd85500281" providerId="LiveId" clId="{5D8413D4-2C8F-4CC7-8535-72AD15A0C5DC}" dt="2025-11-06T00:02:53.539" v="1073" actId="478"/>
          <ac:picMkLst>
            <pc:docMk/>
            <pc:sldMk cId="2232331225" sldId="280"/>
            <ac:picMk id="8" creationId="{20273840-FA35-5DDE-0486-FB74F70DEF3D}"/>
          </ac:picMkLst>
        </pc:picChg>
        <pc:picChg chg="add del mod">
          <ac:chgData name="Neemias Informatica Lima" userId="b77af7bd85500281" providerId="LiveId" clId="{5D8413D4-2C8F-4CC7-8535-72AD15A0C5DC}" dt="2025-11-07T11:53:24.868" v="1752" actId="478"/>
          <ac:picMkLst>
            <pc:docMk/>
            <pc:sldMk cId="2232331225" sldId="280"/>
            <ac:picMk id="8" creationId="{F00DD1A4-6ADD-71C6-5799-72277D630B12}"/>
          </ac:picMkLst>
        </pc:picChg>
      </pc:sldChg>
      <pc:sldChg chg="addSp delSp modSp mod">
        <pc:chgData name="Neemias Informatica Lima" userId="b77af7bd85500281" providerId="LiveId" clId="{5D8413D4-2C8F-4CC7-8535-72AD15A0C5DC}" dt="2025-11-07T12:33:06.384" v="1819" actId="20577"/>
        <pc:sldMkLst>
          <pc:docMk/>
          <pc:sldMk cId="2103443556" sldId="281"/>
        </pc:sldMkLst>
        <pc:spChg chg="mod">
          <ac:chgData name="Neemias Informatica Lima" userId="b77af7bd85500281" providerId="LiveId" clId="{5D8413D4-2C8F-4CC7-8535-72AD15A0C5DC}" dt="2025-11-07T11:57:33.415" v="1798" actId="6549"/>
          <ac:spMkLst>
            <pc:docMk/>
            <pc:sldMk cId="2103443556" sldId="281"/>
            <ac:spMk id="8" creationId="{00000000-0000-0000-0000-000000000000}"/>
          </ac:spMkLst>
        </pc:spChg>
        <pc:spChg chg="mod">
          <ac:chgData name="Neemias Informatica Lima" userId="b77af7bd85500281" providerId="LiveId" clId="{5D8413D4-2C8F-4CC7-8535-72AD15A0C5DC}" dt="2025-11-07T12:33:06.384" v="1819" actId="20577"/>
          <ac:spMkLst>
            <pc:docMk/>
            <pc:sldMk cId="2103443556" sldId="281"/>
            <ac:spMk id="11" creationId="{00000000-0000-0000-0000-000000000000}"/>
          </ac:spMkLst>
        </pc:spChg>
        <pc:spChg chg="mod">
          <ac:chgData name="Neemias Informatica Lima" userId="b77af7bd85500281" providerId="LiveId" clId="{5D8413D4-2C8F-4CC7-8535-72AD15A0C5DC}" dt="2025-11-07T11:56:42.265" v="1777"/>
          <ac:spMkLst>
            <pc:docMk/>
            <pc:sldMk cId="2103443556" sldId="281"/>
            <ac:spMk id="18" creationId="{00000000-0000-0000-0000-000000000000}"/>
          </ac:spMkLst>
        </pc:spChg>
        <pc:picChg chg="add mod">
          <ac:chgData name="Neemias Informatica Lima" userId="b77af7bd85500281" providerId="LiveId" clId="{5D8413D4-2C8F-4CC7-8535-72AD15A0C5DC}" dt="2025-11-07T12:32:51.132" v="1817" actId="14100"/>
          <ac:picMkLst>
            <pc:docMk/>
            <pc:sldMk cId="2103443556" sldId="281"/>
            <ac:picMk id="2" creationId="{35B0C6CD-DDEF-EA19-65AB-78A78BA848FD}"/>
          </ac:picMkLst>
        </pc:picChg>
        <pc:picChg chg="add del mod">
          <ac:chgData name="Neemias Informatica Lima" userId="b77af7bd85500281" providerId="LiveId" clId="{5D8413D4-2C8F-4CC7-8535-72AD15A0C5DC}" dt="2025-11-06T23:55:17.949" v="1449" actId="478"/>
          <ac:picMkLst>
            <pc:docMk/>
            <pc:sldMk cId="2103443556" sldId="281"/>
            <ac:picMk id="2" creationId="{57067971-4104-5706-3A13-13FE596C76BF}"/>
          </ac:picMkLst>
        </pc:picChg>
        <pc:picChg chg="add del mod">
          <ac:chgData name="Neemias Informatica Lima" userId="b77af7bd85500281" providerId="LiveId" clId="{5D8413D4-2C8F-4CC7-8535-72AD15A0C5DC}" dt="2025-11-06T00:07:39.033" v="1103" actId="478"/>
          <ac:picMkLst>
            <pc:docMk/>
            <pc:sldMk cId="2103443556" sldId="281"/>
            <ac:picMk id="3" creationId="{489B2843-F2BB-2F9C-A8B2-3BDA12A00ADE}"/>
          </ac:picMkLst>
        </pc:picChg>
        <pc:picChg chg="add del mod">
          <ac:chgData name="Neemias Informatica Lima" userId="b77af7bd85500281" providerId="LiveId" clId="{5D8413D4-2C8F-4CC7-8535-72AD15A0C5DC}" dt="2025-11-07T12:31:58.592" v="1811" actId="478"/>
          <ac:picMkLst>
            <pc:docMk/>
            <pc:sldMk cId="2103443556" sldId="281"/>
            <ac:picMk id="3" creationId="{64B59AAD-5773-B827-BE83-853CDFE3B7B0}"/>
          </ac:picMkLst>
        </pc:picChg>
        <pc:picChg chg="add mod">
          <ac:chgData name="Neemias Informatica Lima" userId="b77af7bd85500281" providerId="LiveId" clId="{5D8413D4-2C8F-4CC7-8535-72AD15A0C5DC}" dt="2025-11-04T22:54:39.482" v="50" actId="1076"/>
          <ac:picMkLst>
            <pc:docMk/>
            <pc:sldMk cId="2103443556" sldId="281"/>
            <ac:picMk id="4" creationId="{9D8B7CC2-06CC-7B3E-F035-DEA085DAFFB8}"/>
          </ac:picMkLst>
        </pc:picChg>
      </pc:sldChg>
      <pc:sldChg chg="addSp delSp modSp mod">
        <pc:chgData name="Neemias Informatica Lima" userId="b77af7bd85500281" providerId="LiveId" clId="{5D8413D4-2C8F-4CC7-8535-72AD15A0C5DC}" dt="2025-11-07T12:40:45.098" v="1892" actId="6549"/>
        <pc:sldMkLst>
          <pc:docMk/>
          <pc:sldMk cId="3683219421" sldId="282"/>
        </pc:sldMkLst>
        <pc:spChg chg="add mod">
          <ac:chgData name="Neemias Informatica Lima" userId="b77af7bd85500281" providerId="LiveId" clId="{5D8413D4-2C8F-4CC7-8535-72AD15A0C5DC}" dt="2025-11-07T12:34:30.757" v="1823"/>
          <ac:spMkLst>
            <pc:docMk/>
            <pc:sldMk cId="3683219421" sldId="282"/>
            <ac:spMk id="2" creationId="{51FE7B4E-E484-DD4F-05A5-2CACCD0FB84D}"/>
          </ac:spMkLst>
        </pc:spChg>
        <pc:spChg chg="add del mod">
          <ac:chgData name="Neemias Informatica Lima" userId="b77af7bd85500281" providerId="LiveId" clId="{5D8413D4-2C8F-4CC7-8535-72AD15A0C5DC}" dt="2025-11-06T23:56:10.572" v="1463" actId="478"/>
          <ac:spMkLst>
            <pc:docMk/>
            <pc:sldMk cId="3683219421" sldId="282"/>
            <ac:spMk id="2" creationId="{52AF2DFE-5B5B-3640-0D73-DCD20A67ACAE}"/>
          </ac:spMkLst>
        </pc:spChg>
        <pc:spChg chg="add mod">
          <ac:chgData name="Neemias Informatica Lima" userId="b77af7bd85500281" providerId="LiveId" clId="{5D8413D4-2C8F-4CC7-8535-72AD15A0C5DC}" dt="2025-11-07T12:34:30.757" v="1823"/>
          <ac:spMkLst>
            <pc:docMk/>
            <pc:sldMk cId="3683219421" sldId="282"/>
            <ac:spMk id="4" creationId="{51C6D4BF-903C-33FB-18AE-15E53ECAEF21}"/>
          </ac:spMkLst>
        </pc:spChg>
        <pc:spChg chg="add del mod">
          <ac:chgData name="Neemias Informatica Lima" userId="b77af7bd85500281" providerId="LiveId" clId="{5D8413D4-2C8F-4CC7-8535-72AD15A0C5DC}" dt="2025-11-06T23:56:10.572" v="1463" actId="478"/>
          <ac:spMkLst>
            <pc:docMk/>
            <pc:sldMk cId="3683219421" sldId="282"/>
            <ac:spMk id="4" creationId="{DC8ED59A-63FC-95CE-81C2-3ABB449A013D}"/>
          </ac:spMkLst>
        </pc:spChg>
        <pc:spChg chg="add del mod">
          <ac:chgData name="Neemias Informatica Lima" userId="b77af7bd85500281" providerId="LiveId" clId="{5D8413D4-2C8F-4CC7-8535-72AD15A0C5DC}" dt="2025-11-07T12:34:30.512" v="1822" actId="478"/>
          <ac:spMkLst>
            <pc:docMk/>
            <pc:sldMk cId="3683219421" sldId="282"/>
            <ac:spMk id="6" creationId="{26FF249C-9CB7-572F-2EA4-5180014644F8}"/>
          </ac:spMkLst>
        </pc:spChg>
        <pc:spChg chg="add del mod">
          <ac:chgData name="Neemias Informatica Lima" userId="b77af7bd85500281" providerId="LiveId" clId="{5D8413D4-2C8F-4CC7-8535-72AD15A0C5DC}" dt="2025-11-06T00:08:29.113" v="1112" actId="478"/>
          <ac:spMkLst>
            <pc:docMk/>
            <pc:sldMk cId="3683219421" sldId="282"/>
            <ac:spMk id="6" creationId="{B40AAD0E-B564-C3C2-9176-53BBD153678B}"/>
          </ac:spMkLst>
        </pc:spChg>
        <pc:spChg chg="add del mod">
          <ac:chgData name="Neemias Informatica Lima" userId="b77af7bd85500281" providerId="LiveId" clId="{5D8413D4-2C8F-4CC7-8535-72AD15A0C5DC}" dt="2025-11-06T00:08:29.113" v="1112" actId="478"/>
          <ac:spMkLst>
            <pc:docMk/>
            <pc:sldMk cId="3683219421" sldId="282"/>
            <ac:spMk id="7" creationId="{24DF7E07-B304-C430-061F-47C4944FD240}"/>
          </ac:spMkLst>
        </pc:spChg>
        <pc:spChg chg="add del mod">
          <ac:chgData name="Neemias Informatica Lima" userId="b77af7bd85500281" providerId="LiveId" clId="{5D8413D4-2C8F-4CC7-8535-72AD15A0C5DC}" dt="2025-11-07T12:34:30.512" v="1822" actId="478"/>
          <ac:spMkLst>
            <pc:docMk/>
            <pc:sldMk cId="3683219421" sldId="282"/>
            <ac:spMk id="7" creationId="{EEDC109B-CE8F-55B8-62AE-2BA018F8D34C}"/>
          </ac:spMkLst>
        </pc:spChg>
        <pc:spChg chg="mod">
          <ac:chgData name="Neemias Informatica Lima" userId="b77af7bd85500281" providerId="LiveId" clId="{5D8413D4-2C8F-4CC7-8535-72AD15A0C5DC}" dt="2025-11-07T12:40:45.098" v="1892" actId="6549"/>
          <ac:spMkLst>
            <pc:docMk/>
            <pc:sldMk cId="3683219421" sldId="282"/>
            <ac:spMk id="12" creationId="{00000000-0000-0000-0000-000000000000}"/>
          </ac:spMkLst>
        </pc:spChg>
        <pc:spChg chg="mod">
          <ac:chgData name="Neemias Informatica Lima" userId="b77af7bd85500281" providerId="LiveId" clId="{5D8413D4-2C8F-4CC7-8535-72AD15A0C5DC}" dt="2025-11-07T12:38:31.352" v="1849"/>
          <ac:spMkLst>
            <pc:docMk/>
            <pc:sldMk cId="3683219421" sldId="282"/>
            <ac:spMk id="14" creationId="{00000000-0000-0000-0000-000000000000}"/>
          </ac:spMkLst>
        </pc:spChg>
        <pc:picChg chg="add mod">
          <ac:chgData name="Neemias Informatica Lima" userId="b77af7bd85500281" providerId="LiveId" clId="{5D8413D4-2C8F-4CC7-8535-72AD15A0C5DC}" dt="2025-11-07T12:34:30.757" v="1823"/>
          <ac:picMkLst>
            <pc:docMk/>
            <pc:sldMk cId="3683219421" sldId="282"/>
            <ac:picMk id="5" creationId="{0A016C31-4C46-220F-DAEE-A0600A64B66D}"/>
          </ac:picMkLst>
        </pc:picChg>
        <pc:picChg chg="add del mod">
          <ac:chgData name="Neemias Informatica Lima" userId="b77af7bd85500281" providerId="LiveId" clId="{5D8413D4-2C8F-4CC7-8535-72AD15A0C5DC}" dt="2025-11-06T23:56:10.572" v="1463" actId="478"/>
          <ac:picMkLst>
            <pc:docMk/>
            <pc:sldMk cId="3683219421" sldId="282"/>
            <ac:picMk id="5" creationId="{92B07A58-05CF-ADF5-0760-B0630EC7929D}"/>
          </ac:picMkLst>
        </pc:picChg>
        <pc:picChg chg="add del mod">
          <ac:chgData name="Neemias Informatica Lima" userId="b77af7bd85500281" providerId="LiveId" clId="{5D8413D4-2C8F-4CC7-8535-72AD15A0C5DC}" dt="2025-11-07T12:34:30.512" v="1822" actId="478"/>
          <ac:picMkLst>
            <pc:docMk/>
            <pc:sldMk cId="3683219421" sldId="282"/>
            <ac:picMk id="8" creationId="{6CD4BBA2-CCB6-9D2C-35DF-DD7EC554BF02}"/>
          </ac:picMkLst>
        </pc:picChg>
        <pc:picChg chg="add del mod">
          <ac:chgData name="Neemias Informatica Lima" userId="b77af7bd85500281" providerId="LiveId" clId="{5D8413D4-2C8F-4CC7-8535-72AD15A0C5DC}" dt="2025-11-06T00:08:29.113" v="1112" actId="478"/>
          <ac:picMkLst>
            <pc:docMk/>
            <pc:sldMk cId="3683219421" sldId="282"/>
            <ac:picMk id="8" creationId="{F39105B3-45C5-F7D2-5E49-CDBA046E7466}"/>
          </ac:picMkLst>
        </pc:picChg>
        <pc:picChg chg="add mod">
          <ac:chgData name="Neemias Informatica Lima" userId="b77af7bd85500281" providerId="LiveId" clId="{5D8413D4-2C8F-4CC7-8535-72AD15A0C5DC}" dt="2025-11-04T22:56:58.647" v="81"/>
          <ac:picMkLst>
            <pc:docMk/>
            <pc:sldMk cId="3683219421" sldId="282"/>
            <ac:picMk id="9" creationId="{3C0C349D-5294-B9F2-CD50-BB7D09EED133}"/>
          </ac:picMkLst>
        </pc:picChg>
      </pc:sldChg>
      <pc:sldChg chg="addSp delSp modSp mod">
        <pc:chgData name="Neemias Informatica Lima" userId="b77af7bd85500281" providerId="LiveId" clId="{5D8413D4-2C8F-4CC7-8535-72AD15A0C5DC}" dt="2025-11-07T12:42:21.362" v="1920" actId="20577"/>
        <pc:sldMkLst>
          <pc:docMk/>
          <pc:sldMk cId="3902406419" sldId="283"/>
        </pc:sldMkLst>
        <pc:spChg chg="add mod">
          <ac:chgData name="Neemias Informatica Lima" userId="b77af7bd85500281" providerId="LiveId" clId="{5D8413D4-2C8F-4CC7-8535-72AD15A0C5DC}" dt="2025-11-07T12:34:38.103" v="1825"/>
          <ac:spMkLst>
            <pc:docMk/>
            <pc:sldMk cId="3902406419" sldId="283"/>
            <ac:spMk id="2" creationId="{1AC29B76-4479-F23A-24B3-81EFAE97EA39}"/>
          </ac:spMkLst>
        </pc:spChg>
        <pc:spChg chg="add del mod">
          <ac:chgData name="Neemias Informatica Lima" userId="b77af7bd85500281" providerId="LiveId" clId="{5D8413D4-2C8F-4CC7-8535-72AD15A0C5DC}" dt="2025-11-06T23:56:22.174" v="1465" actId="478"/>
          <ac:spMkLst>
            <pc:docMk/>
            <pc:sldMk cId="3902406419" sldId="283"/>
            <ac:spMk id="2" creationId="{BFCABD1B-C8F0-1B27-5965-B3015E4EE881}"/>
          </ac:spMkLst>
        </pc:spChg>
        <pc:spChg chg="add mod">
          <ac:chgData name="Neemias Informatica Lima" userId="b77af7bd85500281" providerId="LiveId" clId="{5D8413D4-2C8F-4CC7-8535-72AD15A0C5DC}" dt="2025-11-07T12:34:38.103" v="1825"/>
          <ac:spMkLst>
            <pc:docMk/>
            <pc:sldMk cId="3902406419" sldId="283"/>
            <ac:spMk id="3" creationId="{2268AB72-6F67-3437-9642-867FB202312B}"/>
          </ac:spMkLst>
        </pc:spChg>
        <pc:spChg chg="add del mod">
          <ac:chgData name="Neemias Informatica Lima" userId="b77af7bd85500281" providerId="LiveId" clId="{5D8413D4-2C8F-4CC7-8535-72AD15A0C5DC}" dt="2025-11-06T23:56:22.174" v="1465" actId="478"/>
          <ac:spMkLst>
            <pc:docMk/>
            <pc:sldMk cId="3902406419" sldId="283"/>
            <ac:spMk id="3" creationId="{5BCDC110-5785-9428-65A6-1AB0E5C03834}"/>
          </ac:spMkLst>
        </pc:spChg>
        <pc:spChg chg="add del mod">
          <ac:chgData name="Neemias Informatica Lima" userId="b77af7bd85500281" providerId="LiveId" clId="{5D8413D4-2C8F-4CC7-8535-72AD15A0C5DC}" dt="2025-11-06T00:08:37.266" v="1114" actId="478"/>
          <ac:spMkLst>
            <pc:docMk/>
            <pc:sldMk cId="3902406419" sldId="283"/>
            <ac:spMk id="5" creationId="{7A418AA3-5897-8A0A-E425-7420FB70AAFE}"/>
          </ac:spMkLst>
        </pc:spChg>
        <pc:spChg chg="add del mod">
          <ac:chgData name="Neemias Informatica Lima" userId="b77af7bd85500281" providerId="LiveId" clId="{5D8413D4-2C8F-4CC7-8535-72AD15A0C5DC}" dt="2025-11-07T12:34:37.824" v="1824" actId="478"/>
          <ac:spMkLst>
            <pc:docMk/>
            <pc:sldMk cId="3902406419" sldId="283"/>
            <ac:spMk id="5" creationId="{F1C2F631-FA40-8921-4B64-7773A5E9B854}"/>
          </ac:spMkLst>
        </pc:spChg>
        <pc:spChg chg="add del mod">
          <ac:chgData name="Neemias Informatica Lima" userId="b77af7bd85500281" providerId="LiveId" clId="{5D8413D4-2C8F-4CC7-8535-72AD15A0C5DC}" dt="2025-11-07T12:34:37.824" v="1824" actId="478"/>
          <ac:spMkLst>
            <pc:docMk/>
            <pc:sldMk cId="3902406419" sldId="283"/>
            <ac:spMk id="6" creationId="{591B3147-F270-B5A4-4AA5-86029E50F8D6}"/>
          </ac:spMkLst>
        </pc:spChg>
        <pc:spChg chg="add del mod">
          <ac:chgData name="Neemias Informatica Lima" userId="b77af7bd85500281" providerId="LiveId" clId="{5D8413D4-2C8F-4CC7-8535-72AD15A0C5DC}" dt="2025-11-06T00:08:37.266" v="1114" actId="478"/>
          <ac:spMkLst>
            <pc:docMk/>
            <pc:sldMk cId="3902406419" sldId="283"/>
            <ac:spMk id="6" creationId="{91780C82-ECF2-B018-1A3A-0D0ED49D948C}"/>
          </ac:spMkLst>
        </pc:spChg>
        <pc:spChg chg="mod">
          <ac:chgData name="Neemias Informatica Lima" userId="b77af7bd85500281" providerId="LiveId" clId="{5D8413D4-2C8F-4CC7-8535-72AD15A0C5DC}" dt="2025-11-07T12:41:12.957" v="1894"/>
          <ac:spMkLst>
            <pc:docMk/>
            <pc:sldMk cId="3902406419" sldId="283"/>
            <ac:spMk id="14" creationId="{00000000-0000-0000-0000-000000000000}"/>
          </ac:spMkLst>
        </pc:spChg>
        <pc:spChg chg="mod">
          <ac:chgData name="Neemias Informatica Lima" userId="b77af7bd85500281" providerId="LiveId" clId="{5D8413D4-2C8F-4CC7-8535-72AD15A0C5DC}" dt="2025-11-07T12:42:21.362" v="1920" actId="20577"/>
          <ac:spMkLst>
            <pc:docMk/>
            <pc:sldMk cId="3902406419" sldId="283"/>
            <ac:spMk id="15" creationId="{D5C09FDA-172B-4732-BD2E-A9BBEF8B191B}"/>
          </ac:spMkLst>
        </pc:spChg>
        <pc:picChg chg="add mod">
          <ac:chgData name="Neemias Informatica Lima" userId="b77af7bd85500281" providerId="LiveId" clId="{5D8413D4-2C8F-4CC7-8535-72AD15A0C5DC}" dt="2025-11-07T12:34:38.103" v="1825"/>
          <ac:picMkLst>
            <pc:docMk/>
            <pc:sldMk cId="3902406419" sldId="283"/>
            <ac:picMk id="4" creationId="{304FF3B7-D5D2-C417-B882-C9545FC5F1ED}"/>
          </ac:picMkLst>
        </pc:picChg>
        <pc:picChg chg="add del mod">
          <ac:chgData name="Neemias Informatica Lima" userId="b77af7bd85500281" providerId="LiveId" clId="{5D8413D4-2C8F-4CC7-8535-72AD15A0C5DC}" dt="2025-11-06T23:56:22.174" v="1465" actId="478"/>
          <ac:picMkLst>
            <pc:docMk/>
            <pc:sldMk cId="3902406419" sldId="283"/>
            <ac:picMk id="4" creationId="{FD49A918-77A9-8830-3754-A05402DF1853}"/>
          </ac:picMkLst>
        </pc:picChg>
        <pc:picChg chg="add del mod">
          <ac:chgData name="Neemias Informatica Lima" userId="b77af7bd85500281" providerId="LiveId" clId="{5D8413D4-2C8F-4CC7-8535-72AD15A0C5DC}" dt="2025-11-07T12:34:37.824" v="1824" actId="478"/>
          <ac:picMkLst>
            <pc:docMk/>
            <pc:sldMk cId="3902406419" sldId="283"/>
            <ac:picMk id="7" creationId="{667A682E-07E6-A2E2-E1B2-EF354766BBDD}"/>
          </ac:picMkLst>
        </pc:picChg>
        <pc:picChg chg="add del mod">
          <ac:chgData name="Neemias Informatica Lima" userId="b77af7bd85500281" providerId="LiveId" clId="{5D8413D4-2C8F-4CC7-8535-72AD15A0C5DC}" dt="2025-11-06T00:08:37.266" v="1114" actId="478"/>
          <ac:picMkLst>
            <pc:docMk/>
            <pc:sldMk cId="3902406419" sldId="283"/>
            <ac:picMk id="7" creationId="{E0ED5C2E-A516-D801-BE94-8A0A97A3C840}"/>
          </ac:picMkLst>
        </pc:picChg>
        <pc:picChg chg="add mod">
          <ac:chgData name="Neemias Informatica Lima" userId="b77af7bd85500281" providerId="LiveId" clId="{5D8413D4-2C8F-4CC7-8535-72AD15A0C5DC}" dt="2025-11-04T22:57:08.225" v="83"/>
          <ac:picMkLst>
            <pc:docMk/>
            <pc:sldMk cId="3902406419" sldId="283"/>
            <ac:picMk id="8" creationId="{916F47E9-0573-8EAF-7B29-3EFCDE0DE04B}"/>
          </ac:picMkLst>
        </pc:picChg>
      </pc:sldChg>
      <pc:sldChg chg="addSp delSp modSp mod">
        <pc:chgData name="Neemias Informatica Lima" userId="b77af7bd85500281" providerId="LiveId" clId="{5D8413D4-2C8F-4CC7-8535-72AD15A0C5DC}" dt="2025-11-07T12:45:16.153" v="1968" actId="20577"/>
        <pc:sldMkLst>
          <pc:docMk/>
          <pc:sldMk cId="2424059023" sldId="284"/>
        </pc:sldMkLst>
        <pc:spChg chg="add del mod">
          <ac:chgData name="Neemias Informatica Lima" userId="b77af7bd85500281" providerId="LiveId" clId="{5D8413D4-2C8F-4CC7-8535-72AD15A0C5DC}" dt="2025-11-06T23:56:45.949" v="1469" actId="478"/>
          <ac:spMkLst>
            <pc:docMk/>
            <pc:sldMk cId="2424059023" sldId="284"/>
            <ac:spMk id="2" creationId="{0F5ECD9E-6729-EEF7-FA6C-876DCD912476}"/>
          </ac:spMkLst>
        </pc:spChg>
        <pc:spChg chg="add mod">
          <ac:chgData name="Neemias Informatica Lima" userId="b77af7bd85500281" providerId="LiveId" clId="{5D8413D4-2C8F-4CC7-8535-72AD15A0C5DC}" dt="2025-11-07T12:34:50.013" v="1829"/>
          <ac:spMkLst>
            <pc:docMk/>
            <pc:sldMk cId="2424059023" sldId="284"/>
            <ac:spMk id="2" creationId="{2D82D2F6-844D-322C-1C67-6D39100A607A}"/>
          </ac:spMkLst>
        </pc:spChg>
        <pc:spChg chg="add mod">
          <ac:chgData name="Neemias Informatica Lima" userId="b77af7bd85500281" providerId="LiveId" clId="{5D8413D4-2C8F-4CC7-8535-72AD15A0C5DC}" dt="2025-11-07T12:34:50.013" v="1829"/>
          <ac:spMkLst>
            <pc:docMk/>
            <pc:sldMk cId="2424059023" sldId="284"/>
            <ac:spMk id="3" creationId="{04D2196D-818E-E8A7-82C5-D3F21AA9955B}"/>
          </ac:spMkLst>
        </pc:spChg>
        <pc:spChg chg="add del mod">
          <ac:chgData name="Neemias Informatica Lima" userId="b77af7bd85500281" providerId="LiveId" clId="{5D8413D4-2C8F-4CC7-8535-72AD15A0C5DC}" dt="2025-11-06T23:56:45.949" v="1469" actId="478"/>
          <ac:spMkLst>
            <pc:docMk/>
            <pc:sldMk cId="2424059023" sldId="284"/>
            <ac:spMk id="3" creationId="{ECF66BB7-D77D-1324-F256-FCA8BEA3A680}"/>
          </ac:spMkLst>
        </pc:spChg>
        <pc:spChg chg="add del mod">
          <ac:chgData name="Neemias Informatica Lima" userId="b77af7bd85500281" providerId="LiveId" clId="{5D8413D4-2C8F-4CC7-8535-72AD15A0C5DC}" dt="2025-11-07T12:34:49.704" v="1828" actId="478"/>
          <ac:spMkLst>
            <pc:docMk/>
            <pc:sldMk cId="2424059023" sldId="284"/>
            <ac:spMk id="5" creationId="{915C8FCE-2D3E-43D6-249D-FAEBF1BE7A33}"/>
          </ac:spMkLst>
        </pc:spChg>
        <pc:spChg chg="add del mod">
          <ac:chgData name="Neemias Informatica Lima" userId="b77af7bd85500281" providerId="LiveId" clId="{5D8413D4-2C8F-4CC7-8535-72AD15A0C5DC}" dt="2025-11-06T00:08:55.922" v="1118" actId="478"/>
          <ac:spMkLst>
            <pc:docMk/>
            <pc:sldMk cId="2424059023" sldId="284"/>
            <ac:spMk id="5" creationId="{95137B8C-0C5B-0C34-4147-F0222E44EA97}"/>
          </ac:spMkLst>
        </pc:spChg>
        <pc:spChg chg="add del mod">
          <ac:chgData name="Neemias Informatica Lima" userId="b77af7bd85500281" providerId="LiveId" clId="{5D8413D4-2C8F-4CC7-8535-72AD15A0C5DC}" dt="2025-11-07T12:34:49.704" v="1828" actId="478"/>
          <ac:spMkLst>
            <pc:docMk/>
            <pc:sldMk cId="2424059023" sldId="284"/>
            <ac:spMk id="6" creationId="{08B8C0CC-B4F3-7E12-F526-CFE1488EB401}"/>
          </ac:spMkLst>
        </pc:spChg>
        <pc:spChg chg="add del mod">
          <ac:chgData name="Neemias Informatica Lima" userId="b77af7bd85500281" providerId="LiveId" clId="{5D8413D4-2C8F-4CC7-8535-72AD15A0C5DC}" dt="2025-11-06T00:08:55.922" v="1118" actId="478"/>
          <ac:spMkLst>
            <pc:docMk/>
            <pc:sldMk cId="2424059023" sldId="284"/>
            <ac:spMk id="6" creationId="{2F3CDD9D-63A2-1F24-2C3F-14D546328DA2}"/>
          </ac:spMkLst>
        </pc:spChg>
        <pc:spChg chg="mod">
          <ac:chgData name="Neemias Informatica Lima" userId="b77af7bd85500281" providerId="LiveId" clId="{5D8413D4-2C8F-4CC7-8535-72AD15A0C5DC}" dt="2025-11-07T12:44:09.525" v="1948"/>
          <ac:spMkLst>
            <pc:docMk/>
            <pc:sldMk cId="2424059023" sldId="284"/>
            <ac:spMk id="14" creationId="{00000000-0000-0000-0000-000000000000}"/>
          </ac:spMkLst>
        </pc:spChg>
        <pc:spChg chg="mod">
          <ac:chgData name="Neemias Informatica Lima" userId="b77af7bd85500281" providerId="LiveId" clId="{5D8413D4-2C8F-4CC7-8535-72AD15A0C5DC}" dt="2025-11-07T12:45:16.153" v="1968" actId="20577"/>
          <ac:spMkLst>
            <pc:docMk/>
            <pc:sldMk cId="2424059023" sldId="284"/>
            <ac:spMk id="15" creationId="{C3A1BEFC-B9B8-4142-B09F-1F5B330F4265}"/>
          </ac:spMkLst>
        </pc:spChg>
        <pc:picChg chg="add mod">
          <ac:chgData name="Neemias Informatica Lima" userId="b77af7bd85500281" providerId="LiveId" clId="{5D8413D4-2C8F-4CC7-8535-72AD15A0C5DC}" dt="2025-11-07T12:34:50.013" v="1829"/>
          <ac:picMkLst>
            <pc:docMk/>
            <pc:sldMk cId="2424059023" sldId="284"/>
            <ac:picMk id="4" creationId="{26C11E25-40F9-FB85-1106-CD384AA8A41C}"/>
          </ac:picMkLst>
        </pc:picChg>
        <pc:picChg chg="add del mod">
          <ac:chgData name="Neemias Informatica Lima" userId="b77af7bd85500281" providerId="LiveId" clId="{5D8413D4-2C8F-4CC7-8535-72AD15A0C5DC}" dt="2025-11-06T23:56:45.949" v="1469" actId="478"/>
          <ac:picMkLst>
            <pc:docMk/>
            <pc:sldMk cId="2424059023" sldId="284"/>
            <ac:picMk id="4" creationId="{72532705-F43C-7604-1977-BA0C041DB15A}"/>
          </ac:picMkLst>
        </pc:picChg>
        <pc:picChg chg="add del mod">
          <ac:chgData name="Neemias Informatica Lima" userId="b77af7bd85500281" providerId="LiveId" clId="{5D8413D4-2C8F-4CC7-8535-72AD15A0C5DC}" dt="2025-11-07T12:34:49.704" v="1828" actId="478"/>
          <ac:picMkLst>
            <pc:docMk/>
            <pc:sldMk cId="2424059023" sldId="284"/>
            <ac:picMk id="7" creationId="{001F7B30-F2CC-CAF1-05F5-07858EDB5C11}"/>
          </ac:picMkLst>
        </pc:picChg>
        <pc:picChg chg="add del mod">
          <ac:chgData name="Neemias Informatica Lima" userId="b77af7bd85500281" providerId="LiveId" clId="{5D8413D4-2C8F-4CC7-8535-72AD15A0C5DC}" dt="2025-11-06T00:08:55.922" v="1118" actId="478"/>
          <ac:picMkLst>
            <pc:docMk/>
            <pc:sldMk cId="2424059023" sldId="284"/>
            <ac:picMk id="7" creationId="{2091FD76-C4AE-ADBE-649F-0805E7E533B5}"/>
          </ac:picMkLst>
        </pc:picChg>
        <pc:picChg chg="add mod">
          <ac:chgData name="Neemias Informatica Lima" userId="b77af7bd85500281" providerId="LiveId" clId="{5D8413D4-2C8F-4CC7-8535-72AD15A0C5DC}" dt="2025-11-04T22:57:23.950" v="87"/>
          <ac:picMkLst>
            <pc:docMk/>
            <pc:sldMk cId="2424059023" sldId="284"/>
            <ac:picMk id="8" creationId="{9E1862E1-186B-285F-7FBE-360465B85441}"/>
          </ac:picMkLst>
        </pc:picChg>
      </pc:sldChg>
      <pc:sldChg chg="addSp delSp modSp mod">
        <pc:chgData name="Neemias Informatica Lima" userId="b77af7bd85500281" providerId="LiveId" clId="{5D8413D4-2C8F-4CC7-8535-72AD15A0C5DC}" dt="2025-11-07T12:48:05.526" v="2007" actId="6549"/>
        <pc:sldMkLst>
          <pc:docMk/>
          <pc:sldMk cId="2241968852" sldId="285"/>
        </pc:sldMkLst>
        <pc:spChg chg="add del mod">
          <ac:chgData name="Neemias Informatica Lima" userId="b77af7bd85500281" providerId="LiveId" clId="{5D8413D4-2C8F-4CC7-8535-72AD15A0C5DC}" dt="2025-11-06T23:57:09.565" v="1473" actId="478"/>
          <ac:spMkLst>
            <pc:docMk/>
            <pc:sldMk cId="2241968852" sldId="285"/>
            <ac:spMk id="2" creationId="{8E31924F-9E9C-985D-6BD3-6ED454BF9806}"/>
          </ac:spMkLst>
        </pc:spChg>
        <pc:spChg chg="add mod">
          <ac:chgData name="Neemias Informatica Lima" userId="b77af7bd85500281" providerId="LiveId" clId="{5D8413D4-2C8F-4CC7-8535-72AD15A0C5DC}" dt="2025-11-07T12:35:02.183" v="1833"/>
          <ac:spMkLst>
            <pc:docMk/>
            <pc:sldMk cId="2241968852" sldId="285"/>
            <ac:spMk id="2" creationId="{E65A2162-DFE0-C620-DAC8-D2C87B85B8D0}"/>
          </ac:spMkLst>
        </pc:spChg>
        <pc:spChg chg="add del mod">
          <ac:chgData name="Neemias Informatica Lima" userId="b77af7bd85500281" providerId="LiveId" clId="{5D8413D4-2C8F-4CC7-8535-72AD15A0C5DC}" dt="2025-11-06T23:57:09.565" v="1473" actId="478"/>
          <ac:spMkLst>
            <pc:docMk/>
            <pc:sldMk cId="2241968852" sldId="285"/>
            <ac:spMk id="3" creationId="{04132429-7F51-4887-5726-12C82AF7C5FE}"/>
          </ac:spMkLst>
        </pc:spChg>
        <pc:spChg chg="add mod">
          <ac:chgData name="Neemias Informatica Lima" userId="b77af7bd85500281" providerId="LiveId" clId="{5D8413D4-2C8F-4CC7-8535-72AD15A0C5DC}" dt="2025-11-07T12:35:02.183" v="1833"/>
          <ac:spMkLst>
            <pc:docMk/>
            <pc:sldMk cId="2241968852" sldId="285"/>
            <ac:spMk id="3" creationId="{9F847D01-A797-5C10-E685-B248E41F87B9}"/>
          </ac:spMkLst>
        </pc:spChg>
        <pc:spChg chg="add del mod">
          <ac:chgData name="Neemias Informatica Lima" userId="b77af7bd85500281" providerId="LiveId" clId="{5D8413D4-2C8F-4CC7-8535-72AD15A0C5DC}" dt="2025-11-06T00:09:15.233" v="1122" actId="478"/>
          <ac:spMkLst>
            <pc:docMk/>
            <pc:sldMk cId="2241968852" sldId="285"/>
            <ac:spMk id="5" creationId="{039C540D-25D6-489C-C06A-9F04A7E8706B}"/>
          </ac:spMkLst>
        </pc:spChg>
        <pc:spChg chg="add del mod">
          <ac:chgData name="Neemias Informatica Lima" userId="b77af7bd85500281" providerId="LiveId" clId="{5D8413D4-2C8F-4CC7-8535-72AD15A0C5DC}" dt="2025-11-07T12:35:01.920" v="1832" actId="478"/>
          <ac:spMkLst>
            <pc:docMk/>
            <pc:sldMk cId="2241968852" sldId="285"/>
            <ac:spMk id="5" creationId="{B6BFE334-BB11-80EA-C308-9A47842CC62B}"/>
          </ac:spMkLst>
        </pc:spChg>
        <pc:spChg chg="add del mod">
          <ac:chgData name="Neemias Informatica Lima" userId="b77af7bd85500281" providerId="LiveId" clId="{5D8413D4-2C8F-4CC7-8535-72AD15A0C5DC}" dt="2025-11-06T00:09:15.233" v="1122" actId="478"/>
          <ac:spMkLst>
            <pc:docMk/>
            <pc:sldMk cId="2241968852" sldId="285"/>
            <ac:spMk id="6" creationId="{15206CD5-2DA1-EE5E-DA10-6F17C4F069D3}"/>
          </ac:spMkLst>
        </pc:spChg>
        <pc:spChg chg="add del mod">
          <ac:chgData name="Neemias Informatica Lima" userId="b77af7bd85500281" providerId="LiveId" clId="{5D8413D4-2C8F-4CC7-8535-72AD15A0C5DC}" dt="2025-11-07T12:35:01.920" v="1832" actId="478"/>
          <ac:spMkLst>
            <pc:docMk/>
            <pc:sldMk cId="2241968852" sldId="285"/>
            <ac:spMk id="6" creationId="{3656D557-C925-1E0F-8593-375FD595EAC3}"/>
          </ac:spMkLst>
        </pc:spChg>
        <pc:spChg chg="mod">
          <ac:chgData name="Neemias Informatica Lima" userId="b77af7bd85500281" providerId="LiveId" clId="{5D8413D4-2C8F-4CC7-8535-72AD15A0C5DC}" dt="2025-11-07T12:47:17.276" v="1994"/>
          <ac:spMkLst>
            <pc:docMk/>
            <pc:sldMk cId="2241968852" sldId="285"/>
            <ac:spMk id="14" creationId="{00000000-0000-0000-0000-000000000000}"/>
          </ac:spMkLst>
        </pc:spChg>
        <pc:spChg chg="mod">
          <ac:chgData name="Neemias Informatica Lima" userId="b77af7bd85500281" providerId="LiveId" clId="{5D8413D4-2C8F-4CC7-8535-72AD15A0C5DC}" dt="2025-11-07T12:48:05.526" v="2007" actId="6549"/>
          <ac:spMkLst>
            <pc:docMk/>
            <pc:sldMk cId="2241968852" sldId="285"/>
            <ac:spMk id="15" creationId="{0F091E13-8EAD-4FFB-9473-BC74E5ABDC64}"/>
          </ac:spMkLst>
        </pc:spChg>
        <pc:picChg chg="add del mod">
          <ac:chgData name="Neemias Informatica Lima" userId="b77af7bd85500281" providerId="LiveId" clId="{5D8413D4-2C8F-4CC7-8535-72AD15A0C5DC}" dt="2025-11-06T23:57:09.565" v="1473" actId="478"/>
          <ac:picMkLst>
            <pc:docMk/>
            <pc:sldMk cId="2241968852" sldId="285"/>
            <ac:picMk id="4" creationId="{28FE6657-3839-7132-BB43-A510C6BB6869}"/>
          </ac:picMkLst>
        </pc:picChg>
        <pc:picChg chg="add mod">
          <ac:chgData name="Neemias Informatica Lima" userId="b77af7bd85500281" providerId="LiveId" clId="{5D8413D4-2C8F-4CC7-8535-72AD15A0C5DC}" dt="2025-11-07T12:35:02.183" v="1833"/>
          <ac:picMkLst>
            <pc:docMk/>
            <pc:sldMk cId="2241968852" sldId="285"/>
            <ac:picMk id="4" creationId="{9BDB6657-301D-B82C-7C00-B5ABD0D2F85D}"/>
          </ac:picMkLst>
        </pc:picChg>
        <pc:picChg chg="add del mod">
          <ac:chgData name="Neemias Informatica Lima" userId="b77af7bd85500281" providerId="LiveId" clId="{5D8413D4-2C8F-4CC7-8535-72AD15A0C5DC}" dt="2025-11-07T12:35:01.920" v="1832" actId="478"/>
          <ac:picMkLst>
            <pc:docMk/>
            <pc:sldMk cId="2241968852" sldId="285"/>
            <ac:picMk id="7" creationId="{0F38010E-664A-83D3-9D2B-E64E53A1A0B1}"/>
          </ac:picMkLst>
        </pc:picChg>
        <pc:picChg chg="add del mod">
          <ac:chgData name="Neemias Informatica Lima" userId="b77af7bd85500281" providerId="LiveId" clId="{5D8413D4-2C8F-4CC7-8535-72AD15A0C5DC}" dt="2025-11-06T00:09:15.233" v="1122" actId="478"/>
          <ac:picMkLst>
            <pc:docMk/>
            <pc:sldMk cId="2241968852" sldId="285"/>
            <ac:picMk id="7" creationId="{BF0F3B2E-F9F3-61EC-3338-91B981D1F406}"/>
          </ac:picMkLst>
        </pc:picChg>
        <pc:picChg chg="add mod">
          <ac:chgData name="Neemias Informatica Lima" userId="b77af7bd85500281" providerId="LiveId" clId="{5D8413D4-2C8F-4CC7-8535-72AD15A0C5DC}" dt="2025-11-04T22:57:54.255" v="91"/>
          <ac:picMkLst>
            <pc:docMk/>
            <pc:sldMk cId="2241968852" sldId="285"/>
            <ac:picMk id="8" creationId="{54E6CBF6-7207-C27E-C0B9-B0FDF2E5786C}"/>
          </ac:picMkLst>
        </pc:picChg>
      </pc:sldChg>
      <pc:sldChg chg="addSp delSp modSp mod">
        <pc:chgData name="Neemias Informatica Lima" userId="b77af7bd85500281" providerId="LiveId" clId="{5D8413D4-2C8F-4CC7-8535-72AD15A0C5DC}" dt="2025-11-07T13:02:27.024" v="2053" actId="207"/>
        <pc:sldMkLst>
          <pc:docMk/>
          <pc:sldMk cId="1959249856" sldId="286"/>
        </pc:sldMkLst>
        <pc:spChg chg="add mod">
          <ac:chgData name="Neemias Informatica Lima" userId="b77af7bd85500281" providerId="LiveId" clId="{5D8413D4-2C8F-4CC7-8535-72AD15A0C5DC}" dt="2025-11-07T12:35:13.286" v="1837"/>
          <ac:spMkLst>
            <pc:docMk/>
            <pc:sldMk cId="1959249856" sldId="286"/>
            <ac:spMk id="2" creationId="{4089C799-7ADF-E8A0-8F9D-367789DCEA9F}"/>
          </ac:spMkLst>
        </pc:spChg>
        <pc:spChg chg="add del mod">
          <ac:chgData name="Neemias Informatica Lima" userId="b77af7bd85500281" providerId="LiveId" clId="{5D8413D4-2C8F-4CC7-8535-72AD15A0C5DC}" dt="2025-11-06T23:57:23.734" v="1477" actId="478"/>
          <ac:spMkLst>
            <pc:docMk/>
            <pc:sldMk cId="1959249856" sldId="286"/>
            <ac:spMk id="2" creationId="{681AFFA0-242F-285A-AB22-F30932FCE096}"/>
          </ac:spMkLst>
        </pc:spChg>
        <pc:spChg chg="add mod">
          <ac:chgData name="Neemias Informatica Lima" userId="b77af7bd85500281" providerId="LiveId" clId="{5D8413D4-2C8F-4CC7-8535-72AD15A0C5DC}" dt="2025-11-07T12:35:13.286" v="1837"/>
          <ac:spMkLst>
            <pc:docMk/>
            <pc:sldMk cId="1959249856" sldId="286"/>
            <ac:spMk id="3" creationId="{446C9122-717E-FA3C-2B8C-6CF0CF2AEA65}"/>
          </ac:spMkLst>
        </pc:spChg>
        <pc:spChg chg="add del mod">
          <ac:chgData name="Neemias Informatica Lima" userId="b77af7bd85500281" providerId="LiveId" clId="{5D8413D4-2C8F-4CC7-8535-72AD15A0C5DC}" dt="2025-11-06T23:57:23.734" v="1477" actId="478"/>
          <ac:spMkLst>
            <pc:docMk/>
            <pc:sldMk cId="1959249856" sldId="286"/>
            <ac:spMk id="3" creationId="{E49FEF10-E718-3994-A591-77FA45E7CD12}"/>
          </ac:spMkLst>
        </pc:spChg>
        <pc:spChg chg="add del mod">
          <ac:chgData name="Neemias Informatica Lima" userId="b77af7bd85500281" providerId="LiveId" clId="{5D8413D4-2C8F-4CC7-8535-72AD15A0C5DC}" dt="2025-11-06T00:09:29.233" v="1126" actId="478"/>
          <ac:spMkLst>
            <pc:docMk/>
            <pc:sldMk cId="1959249856" sldId="286"/>
            <ac:spMk id="5" creationId="{1F887A3D-E7D8-685E-269A-419BDCAA06A3}"/>
          </ac:spMkLst>
        </pc:spChg>
        <pc:spChg chg="add del mod">
          <ac:chgData name="Neemias Informatica Lima" userId="b77af7bd85500281" providerId="LiveId" clId="{5D8413D4-2C8F-4CC7-8535-72AD15A0C5DC}" dt="2025-11-07T12:35:13.024" v="1836" actId="478"/>
          <ac:spMkLst>
            <pc:docMk/>
            <pc:sldMk cId="1959249856" sldId="286"/>
            <ac:spMk id="5" creationId="{EC9E7884-0F5E-D788-B76B-1B8AED2D4D82}"/>
          </ac:spMkLst>
        </pc:spChg>
        <pc:spChg chg="add del mod">
          <ac:chgData name="Neemias Informatica Lima" userId="b77af7bd85500281" providerId="LiveId" clId="{5D8413D4-2C8F-4CC7-8535-72AD15A0C5DC}" dt="2025-11-06T00:09:29.233" v="1126" actId="478"/>
          <ac:spMkLst>
            <pc:docMk/>
            <pc:sldMk cId="1959249856" sldId="286"/>
            <ac:spMk id="6" creationId="{6859F867-7B53-0876-A36D-0C3DD91D4B99}"/>
          </ac:spMkLst>
        </pc:spChg>
        <pc:spChg chg="add del mod">
          <ac:chgData name="Neemias Informatica Lima" userId="b77af7bd85500281" providerId="LiveId" clId="{5D8413D4-2C8F-4CC7-8535-72AD15A0C5DC}" dt="2025-11-07T12:35:13.024" v="1836" actId="478"/>
          <ac:spMkLst>
            <pc:docMk/>
            <pc:sldMk cId="1959249856" sldId="286"/>
            <ac:spMk id="6" creationId="{C006C890-78BF-2488-E2BF-65DF99DEBC60}"/>
          </ac:spMkLst>
        </pc:spChg>
        <pc:spChg chg="mod">
          <ac:chgData name="Neemias Informatica Lima" userId="b77af7bd85500281" providerId="LiveId" clId="{5D8413D4-2C8F-4CC7-8535-72AD15A0C5DC}" dt="2025-11-07T13:01:26.247" v="2037"/>
          <ac:spMkLst>
            <pc:docMk/>
            <pc:sldMk cId="1959249856" sldId="286"/>
            <ac:spMk id="14" creationId="{00000000-0000-0000-0000-000000000000}"/>
          </ac:spMkLst>
        </pc:spChg>
        <pc:spChg chg="mod">
          <ac:chgData name="Neemias Informatica Lima" userId="b77af7bd85500281" providerId="LiveId" clId="{5D8413D4-2C8F-4CC7-8535-72AD15A0C5DC}" dt="2025-11-07T13:02:27.024" v="2053" actId="207"/>
          <ac:spMkLst>
            <pc:docMk/>
            <pc:sldMk cId="1959249856" sldId="286"/>
            <ac:spMk id="15" creationId="{863BB09B-C8C1-4354-BC51-D930C951E507}"/>
          </ac:spMkLst>
        </pc:spChg>
        <pc:picChg chg="add del mod">
          <ac:chgData name="Neemias Informatica Lima" userId="b77af7bd85500281" providerId="LiveId" clId="{5D8413D4-2C8F-4CC7-8535-72AD15A0C5DC}" dt="2025-11-06T23:57:23.734" v="1477" actId="478"/>
          <ac:picMkLst>
            <pc:docMk/>
            <pc:sldMk cId="1959249856" sldId="286"/>
            <ac:picMk id="4" creationId="{18F399AC-8233-7F63-46D9-3DF0239A1ADD}"/>
          </ac:picMkLst>
        </pc:picChg>
        <pc:picChg chg="add mod">
          <ac:chgData name="Neemias Informatica Lima" userId="b77af7bd85500281" providerId="LiveId" clId="{5D8413D4-2C8F-4CC7-8535-72AD15A0C5DC}" dt="2025-11-07T12:35:13.286" v="1837"/>
          <ac:picMkLst>
            <pc:docMk/>
            <pc:sldMk cId="1959249856" sldId="286"/>
            <ac:picMk id="4" creationId="{698337AD-529D-5AA5-59E7-13239BAFAA02}"/>
          </ac:picMkLst>
        </pc:picChg>
        <pc:picChg chg="add del mod">
          <ac:chgData name="Neemias Informatica Lima" userId="b77af7bd85500281" providerId="LiveId" clId="{5D8413D4-2C8F-4CC7-8535-72AD15A0C5DC}" dt="2025-11-06T00:09:29.233" v="1126" actId="478"/>
          <ac:picMkLst>
            <pc:docMk/>
            <pc:sldMk cId="1959249856" sldId="286"/>
            <ac:picMk id="7" creationId="{A1CBD58C-85C1-08B2-FA8C-62A8143773D8}"/>
          </ac:picMkLst>
        </pc:picChg>
        <pc:picChg chg="add del mod">
          <ac:chgData name="Neemias Informatica Lima" userId="b77af7bd85500281" providerId="LiveId" clId="{5D8413D4-2C8F-4CC7-8535-72AD15A0C5DC}" dt="2025-11-07T12:35:13.024" v="1836" actId="478"/>
          <ac:picMkLst>
            <pc:docMk/>
            <pc:sldMk cId="1959249856" sldId="286"/>
            <ac:picMk id="7" creationId="{F0F47CF5-C9F1-2E49-34E7-1A07EAD17F8E}"/>
          </ac:picMkLst>
        </pc:picChg>
        <pc:picChg chg="add mod">
          <ac:chgData name="Neemias Informatica Lima" userId="b77af7bd85500281" providerId="LiveId" clId="{5D8413D4-2C8F-4CC7-8535-72AD15A0C5DC}" dt="2025-11-04T22:58:11.990" v="95"/>
          <ac:picMkLst>
            <pc:docMk/>
            <pc:sldMk cId="1959249856" sldId="286"/>
            <ac:picMk id="8" creationId="{E1B69B61-BB2E-C23F-4947-6C893A42289C}"/>
          </ac:picMkLst>
        </pc:picChg>
      </pc:sldChg>
      <pc:sldChg chg="addSp delSp modSp mod">
        <pc:chgData name="Neemias Informatica Lima" userId="b77af7bd85500281" providerId="LiveId" clId="{5D8413D4-2C8F-4CC7-8535-72AD15A0C5DC}" dt="2025-11-07T13:04:28.754" v="2096" actId="6549"/>
        <pc:sldMkLst>
          <pc:docMk/>
          <pc:sldMk cId="2857006406" sldId="287"/>
        </pc:sldMkLst>
        <pc:spChg chg="add mod">
          <ac:chgData name="Neemias Informatica Lima" userId="b77af7bd85500281" providerId="LiveId" clId="{5D8413D4-2C8F-4CC7-8535-72AD15A0C5DC}" dt="2025-11-07T12:35:32.510" v="1843"/>
          <ac:spMkLst>
            <pc:docMk/>
            <pc:sldMk cId="2857006406" sldId="287"/>
            <ac:spMk id="2" creationId="{55EBC134-4E2D-3475-BF04-93959095346D}"/>
          </ac:spMkLst>
        </pc:spChg>
        <pc:spChg chg="add del mod">
          <ac:chgData name="Neemias Informatica Lima" userId="b77af7bd85500281" providerId="LiveId" clId="{5D8413D4-2C8F-4CC7-8535-72AD15A0C5DC}" dt="2025-11-06T23:57:46.485" v="1483" actId="478"/>
          <ac:spMkLst>
            <pc:docMk/>
            <pc:sldMk cId="2857006406" sldId="287"/>
            <ac:spMk id="2" creationId="{DA7434FD-3A51-8175-136C-8643E1CA6D77}"/>
          </ac:spMkLst>
        </pc:spChg>
        <pc:spChg chg="add del mod">
          <ac:chgData name="Neemias Informatica Lima" userId="b77af7bd85500281" providerId="LiveId" clId="{5D8413D4-2C8F-4CC7-8535-72AD15A0C5DC}" dt="2025-11-06T23:57:46.485" v="1483" actId="478"/>
          <ac:spMkLst>
            <pc:docMk/>
            <pc:sldMk cId="2857006406" sldId="287"/>
            <ac:spMk id="3" creationId="{235A84E3-1147-C818-6C16-CFAE395E93DA}"/>
          </ac:spMkLst>
        </pc:spChg>
        <pc:spChg chg="add mod">
          <ac:chgData name="Neemias Informatica Lima" userId="b77af7bd85500281" providerId="LiveId" clId="{5D8413D4-2C8F-4CC7-8535-72AD15A0C5DC}" dt="2025-11-07T12:35:32.510" v="1843"/>
          <ac:spMkLst>
            <pc:docMk/>
            <pc:sldMk cId="2857006406" sldId="287"/>
            <ac:spMk id="3" creationId="{E1AAD51A-22B8-6CFF-045E-76E456C9FACE}"/>
          </ac:spMkLst>
        </pc:spChg>
        <pc:spChg chg="add del mod">
          <ac:chgData name="Neemias Informatica Lima" userId="b77af7bd85500281" providerId="LiveId" clId="{5D8413D4-2C8F-4CC7-8535-72AD15A0C5DC}" dt="2025-11-06T00:09:59.936" v="1132" actId="478"/>
          <ac:spMkLst>
            <pc:docMk/>
            <pc:sldMk cId="2857006406" sldId="287"/>
            <ac:spMk id="5" creationId="{05A161A3-C960-6AA5-1648-4E2CE45B767B}"/>
          </ac:spMkLst>
        </pc:spChg>
        <pc:spChg chg="add del mod">
          <ac:chgData name="Neemias Informatica Lima" userId="b77af7bd85500281" providerId="LiveId" clId="{5D8413D4-2C8F-4CC7-8535-72AD15A0C5DC}" dt="2025-11-07T12:35:32.168" v="1842" actId="478"/>
          <ac:spMkLst>
            <pc:docMk/>
            <pc:sldMk cId="2857006406" sldId="287"/>
            <ac:spMk id="5" creationId="{197256F5-0C5E-150F-A1FB-892DABF6A9F6}"/>
          </ac:spMkLst>
        </pc:spChg>
        <pc:spChg chg="add del mod">
          <ac:chgData name="Neemias Informatica Lima" userId="b77af7bd85500281" providerId="LiveId" clId="{5D8413D4-2C8F-4CC7-8535-72AD15A0C5DC}" dt="2025-11-07T12:35:32.168" v="1842" actId="478"/>
          <ac:spMkLst>
            <pc:docMk/>
            <pc:sldMk cId="2857006406" sldId="287"/>
            <ac:spMk id="6" creationId="{9FDA5BEE-EF5D-4CCE-C155-51FD83C616D0}"/>
          </ac:spMkLst>
        </pc:spChg>
        <pc:spChg chg="add del mod">
          <ac:chgData name="Neemias Informatica Lima" userId="b77af7bd85500281" providerId="LiveId" clId="{5D8413D4-2C8F-4CC7-8535-72AD15A0C5DC}" dt="2025-11-06T00:09:59.936" v="1132" actId="478"/>
          <ac:spMkLst>
            <pc:docMk/>
            <pc:sldMk cId="2857006406" sldId="287"/>
            <ac:spMk id="6" creationId="{EE9A91E7-FBB9-B1B1-4987-453D84262611}"/>
          </ac:spMkLst>
        </pc:spChg>
        <pc:spChg chg="mod">
          <ac:chgData name="Neemias Informatica Lima" userId="b77af7bd85500281" providerId="LiveId" clId="{5D8413D4-2C8F-4CC7-8535-72AD15A0C5DC}" dt="2025-11-07T13:04:28.754" v="2096" actId="6549"/>
          <ac:spMkLst>
            <pc:docMk/>
            <pc:sldMk cId="2857006406" sldId="287"/>
            <ac:spMk id="16" creationId="{28D68641-D640-4BD7-9D5B-B3803DCCF9B3}"/>
          </ac:spMkLst>
        </pc:spChg>
        <pc:picChg chg="add mod">
          <ac:chgData name="Neemias Informatica Lima" userId="b77af7bd85500281" providerId="LiveId" clId="{5D8413D4-2C8F-4CC7-8535-72AD15A0C5DC}" dt="2025-11-07T12:35:32.510" v="1843"/>
          <ac:picMkLst>
            <pc:docMk/>
            <pc:sldMk cId="2857006406" sldId="287"/>
            <ac:picMk id="4" creationId="{24D99D5A-9849-01B3-BBBA-D6408BEB0AA6}"/>
          </ac:picMkLst>
        </pc:picChg>
        <pc:picChg chg="add del mod">
          <ac:chgData name="Neemias Informatica Lima" userId="b77af7bd85500281" providerId="LiveId" clId="{5D8413D4-2C8F-4CC7-8535-72AD15A0C5DC}" dt="2025-11-06T23:57:46.485" v="1483" actId="478"/>
          <ac:picMkLst>
            <pc:docMk/>
            <pc:sldMk cId="2857006406" sldId="287"/>
            <ac:picMk id="4" creationId="{DE425DFC-9E74-3C67-0BE9-79DBC62848A0}"/>
          </ac:picMkLst>
        </pc:picChg>
        <pc:picChg chg="add del mod">
          <ac:chgData name="Neemias Informatica Lima" userId="b77af7bd85500281" providerId="LiveId" clId="{5D8413D4-2C8F-4CC7-8535-72AD15A0C5DC}" dt="2025-11-06T00:09:59.936" v="1132" actId="478"/>
          <ac:picMkLst>
            <pc:docMk/>
            <pc:sldMk cId="2857006406" sldId="287"/>
            <ac:picMk id="7" creationId="{30A5BDF2-9E44-FE98-DB46-38083CD4D885}"/>
          </ac:picMkLst>
        </pc:picChg>
        <pc:picChg chg="add del mod">
          <ac:chgData name="Neemias Informatica Lima" userId="b77af7bd85500281" providerId="LiveId" clId="{5D8413D4-2C8F-4CC7-8535-72AD15A0C5DC}" dt="2025-11-07T12:35:32.168" v="1842" actId="478"/>
          <ac:picMkLst>
            <pc:docMk/>
            <pc:sldMk cId="2857006406" sldId="287"/>
            <ac:picMk id="7" creationId="{A827F9C4-3ABF-C650-90A8-7BF86153E50D}"/>
          </ac:picMkLst>
        </pc:picChg>
        <pc:picChg chg="add mod">
          <ac:chgData name="Neemias Informatica Lima" userId="b77af7bd85500281" providerId="LiveId" clId="{5D8413D4-2C8F-4CC7-8535-72AD15A0C5DC}" dt="2025-11-04T22:59:18.983" v="101"/>
          <ac:picMkLst>
            <pc:docMk/>
            <pc:sldMk cId="2857006406" sldId="287"/>
            <ac:picMk id="8" creationId="{D14C339F-EA3F-E890-5E9C-19619112C8C6}"/>
          </ac:picMkLst>
        </pc:picChg>
      </pc:sldChg>
      <pc:sldChg chg="addSp delSp modSp mod">
        <pc:chgData name="Neemias Informatica Lima" userId="b77af7bd85500281" providerId="LiveId" clId="{5D8413D4-2C8F-4CC7-8535-72AD15A0C5DC}" dt="2025-11-07T12:39:38.371" v="1864" actId="20577"/>
        <pc:sldMkLst>
          <pc:docMk/>
          <pc:sldMk cId="2630436816" sldId="288"/>
        </pc:sldMkLst>
        <pc:spChg chg="add mod">
          <ac:chgData name="Neemias Informatica Lima" userId="b77af7bd85500281" providerId="LiveId" clId="{5D8413D4-2C8F-4CC7-8535-72AD15A0C5DC}" dt="2025-11-07T12:34:24.142" v="1821"/>
          <ac:spMkLst>
            <pc:docMk/>
            <pc:sldMk cId="2630436816" sldId="288"/>
            <ac:spMk id="2" creationId="{2233941B-C02C-38E0-0941-DBE7A8C45E0E}"/>
          </ac:spMkLst>
        </pc:spChg>
        <pc:spChg chg="add del mod">
          <ac:chgData name="Neemias Informatica Lima" userId="b77af7bd85500281" providerId="LiveId" clId="{5D8413D4-2C8F-4CC7-8535-72AD15A0C5DC}" dt="2025-11-06T23:56:02.389" v="1461" actId="478"/>
          <ac:spMkLst>
            <pc:docMk/>
            <pc:sldMk cId="2630436816" sldId="288"/>
            <ac:spMk id="2" creationId="{51D71FFE-B821-1205-50FC-F287EC809935}"/>
          </ac:spMkLst>
        </pc:spChg>
        <pc:spChg chg="add mod">
          <ac:chgData name="Neemias Informatica Lima" userId="b77af7bd85500281" providerId="LiveId" clId="{5D8413D4-2C8F-4CC7-8535-72AD15A0C5DC}" dt="2025-11-07T12:34:24.142" v="1821"/>
          <ac:spMkLst>
            <pc:docMk/>
            <pc:sldMk cId="2630436816" sldId="288"/>
            <ac:spMk id="3" creationId="{F24B0C7A-62C3-90EB-2492-F9D45C2E7F9C}"/>
          </ac:spMkLst>
        </pc:spChg>
        <pc:spChg chg="add del mod">
          <ac:chgData name="Neemias Informatica Lima" userId="b77af7bd85500281" providerId="LiveId" clId="{5D8413D4-2C8F-4CC7-8535-72AD15A0C5DC}" dt="2025-11-06T23:56:02.389" v="1461" actId="478"/>
          <ac:spMkLst>
            <pc:docMk/>
            <pc:sldMk cId="2630436816" sldId="288"/>
            <ac:spMk id="3" creationId="{F928B1E2-C387-5CCB-03F7-0E2C1DD3A82B}"/>
          </ac:spMkLst>
        </pc:spChg>
        <pc:spChg chg="add del mod">
          <ac:chgData name="Neemias Informatica Lima" userId="b77af7bd85500281" providerId="LiveId" clId="{5D8413D4-2C8F-4CC7-8535-72AD15A0C5DC}" dt="2025-11-07T12:34:23.864" v="1820" actId="478"/>
          <ac:spMkLst>
            <pc:docMk/>
            <pc:sldMk cId="2630436816" sldId="288"/>
            <ac:spMk id="5" creationId="{1139A10A-F93A-590A-0B03-AD5FA366BA0C}"/>
          </ac:spMkLst>
        </pc:spChg>
        <pc:spChg chg="add del mod">
          <ac:chgData name="Neemias Informatica Lima" userId="b77af7bd85500281" providerId="LiveId" clId="{5D8413D4-2C8F-4CC7-8535-72AD15A0C5DC}" dt="2025-11-06T00:08:22.049" v="1110" actId="478"/>
          <ac:spMkLst>
            <pc:docMk/>
            <pc:sldMk cId="2630436816" sldId="288"/>
            <ac:spMk id="5" creationId="{CEB3A637-58BE-7563-7921-D7FC0B0DC0B1}"/>
          </ac:spMkLst>
        </pc:spChg>
        <pc:spChg chg="add del mod">
          <ac:chgData name="Neemias Informatica Lima" userId="b77af7bd85500281" providerId="LiveId" clId="{5D8413D4-2C8F-4CC7-8535-72AD15A0C5DC}" dt="2025-11-06T00:08:22.049" v="1110" actId="478"/>
          <ac:spMkLst>
            <pc:docMk/>
            <pc:sldMk cId="2630436816" sldId="288"/>
            <ac:spMk id="6" creationId="{8170ABC6-D0DB-B907-70A5-7A3D2E6233CF}"/>
          </ac:spMkLst>
        </pc:spChg>
        <pc:spChg chg="add del mod">
          <ac:chgData name="Neemias Informatica Lima" userId="b77af7bd85500281" providerId="LiveId" clId="{5D8413D4-2C8F-4CC7-8535-72AD15A0C5DC}" dt="2025-11-07T12:34:23.864" v="1820" actId="478"/>
          <ac:spMkLst>
            <pc:docMk/>
            <pc:sldMk cId="2630436816" sldId="288"/>
            <ac:spMk id="6" creationId="{906D6333-5E93-3F12-3821-D914652FBDC6}"/>
          </ac:spMkLst>
        </pc:spChg>
        <pc:spChg chg="mod">
          <ac:chgData name="Neemias Informatica Lima" userId="b77af7bd85500281" providerId="LiveId" clId="{5D8413D4-2C8F-4CC7-8535-72AD15A0C5DC}" dt="2025-11-07T12:39:38.371" v="1864" actId="20577"/>
          <ac:spMkLst>
            <pc:docMk/>
            <pc:sldMk cId="2630436816" sldId="288"/>
            <ac:spMk id="13" creationId="{00000000-0000-0000-0000-000000000000}"/>
          </ac:spMkLst>
        </pc:spChg>
        <pc:spChg chg="mod">
          <ac:chgData name="Neemias Informatica Lima" userId="b77af7bd85500281" providerId="LiveId" clId="{5D8413D4-2C8F-4CC7-8535-72AD15A0C5DC}" dt="2025-11-07T12:38:25.606" v="1847"/>
          <ac:spMkLst>
            <pc:docMk/>
            <pc:sldMk cId="2630436816" sldId="288"/>
            <ac:spMk id="14" creationId="{00000000-0000-0000-0000-000000000000}"/>
          </ac:spMkLst>
        </pc:spChg>
        <pc:picChg chg="add mod">
          <ac:chgData name="Neemias Informatica Lima" userId="b77af7bd85500281" providerId="LiveId" clId="{5D8413D4-2C8F-4CC7-8535-72AD15A0C5DC}" dt="2025-11-07T12:34:24.142" v="1821"/>
          <ac:picMkLst>
            <pc:docMk/>
            <pc:sldMk cId="2630436816" sldId="288"/>
            <ac:picMk id="4" creationId="{88F86F62-453D-7EE1-EAC6-9A9606EEE3D2}"/>
          </ac:picMkLst>
        </pc:picChg>
        <pc:picChg chg="add del mod">
          <ac:chgData name="Neemias Informatica Lima" userId="b77af7bd85500281" providerId="LiveId" clId="{5D8413D4-2C8F-4CC7-8535-72AD15A0C5DC}" dt="2025-11-06T23:56:02.389" v="1461" actId="478"/>
          <ac:picMkLst>
            <pc:docMk/>
            <pc:sldMk cId="2630436816" sldId="288"/>
            <ac:picMk id="4" creationId="{8C3D5849-FA3A-B48C-ADEA-2816788468B9}"/>
          </ac:picMkLst>
        </pc:picChg>
        <pc:picChg chg="add del mod">
          <ac:chgData name="Neemias Informatica Lima" userId="b77af7bd85500281" providerId="LiveId" clId="{5D8413D4-2C8F-4CC7-8535-72AD15A0C5DC}" dt="2025-11-07T12:34:23.864" v="1820" actId="478"/>
          <ac:picMkLst>
            <pc:docMk/>
            <pc:sldMk cId="2630436816" sldId="288"/>
            <ac:picMk id="7" creationId="{0F5116A4-1482-E48D-5222-D45779316E7E}"/>
          </ac:picMkLst>
        </pc:picChg>
        <pc:picChg chg="add del mod">
          <ac:chgData name="Neemias Informatica Lima" userId="b77af7bd85500281" providerId="LiveId" clId="{5D8413D4-2C8F-4CC7-8535-72AD15A0C5DC}" dt="2025-11-06T00:08:22.049" v="1110" actId="478"/>
          <ac:picMkLst>
            <pc:docMk/>
            <pc:sldMk cId="2630436816" sldId="288"/>
            <ac:picMk id="7" creationId="{64C24D3D-538C-2E15-3DF1-4289DB7C4743}"/>
          </ac:picMkLst>
        </pc:picChg>
        <pc:picChg chg="add mod">
          <ac:chgData name="Neemias Informatica Lima" userId="b77af7bd85500281" providerId="LiveId" clId="{5D8413D4-2C8F-4CC7-8535-72AD15A0C5DC}" dt="2025-11-04T22:56:50.438" v="79"/>
          <ac:picMkLst>
            <pc:docMk/>
            <pc:sldMk cId="2630436816" sldId="288"/>
            <ac:picMk id="8" creationId="{92D554BC-D6DE-B9FF-18E3-2D2C6B8AF89A}"/>
          </ac:picMkLst>
        </pc:picChg>
      </pc:sldChg>
      <pc:sldChg chg="addSp delSp modSp mod">
        <pc:chgData name="Neemias Informatica Lima" userId="b77af7bd85500281" providerId="LiveId" clId="{5D8413D4-2C8F-4CC7-8535-72AD15A0C5DC}" dt="2025-11-07T12:43:50.218" v="1942" actId="6549"/>
        <pc:sldMkLst>
          <pc:docMk/>
          <pc:sldMk cId="3032827026" sldId="289"/>
        </pc:sldMkLst>
        <pc:spChg chg="add del mod">
          <ac:chgData name="Neemias Informatica Lima" userId="b77af7bd85500281" providerId="LiveId" clId="{5D8413D4-2C8F-4CC7-8535-72AD15A0C5DC}" dt="2025-11-06T23:56:39.525" v="1467" actId="478"/>
          <ac:spMkLst>
            <pc:docMk/>
            <pc:sldMk cId="3032827026" sldId="289"/>
            <ac:spMk id="2" creationId="{011C98C7-089C-6405-967A-5FF887602023}"/>
          </ac:spMkLst>
        </pc:spChg>
        <pc:spChg chg="add mod">
          <ac:chgData name="Neemias Informatica Lima" userId="b77af7bd85500281" providerId="LiveId" clId="{5D8413D4-2C8F-4CC7-8535-72AD15A0C5DC}" dt="2025-11-07T12:34:44.567" v="1827"/>
          <ac:spMkLst>
            <pc:docMk/>
            <pc:sldMk cId="3032827026" sldId="289"/>
            <ac:spMk id="2" creationId="{EDAF0F47-1E26-6D63-3361-5A9528089C88}"/>
          </ac:spMkLst>
        </pc:spChg>
        <pc:spChg chg="add del mod">
          <ac:chgData name="Neemias Informatica Lima" userId="b77af7bd85500281" providerId="LiveId" clId="{5D8413D4-2C8F-4CC7-8535-72AD15A0C5DC}" dt="2025-11-06T23:56:39.525" v="1467" actId="478"/>
          <ac:spMkLst>
            <pc:docMk/>
            <pc:sldMk cId="3032827026" sldId="289"/>
            <ac:spMk id="3" creationId="{6679A453-7575-4063-E45E-FC6A71D858C7}"/>
          </ac:spMkLst>
        </pc:spChg>
        <pc:spChg chg="add mod">
          <ac:chgData name="Neemias Informatica Lima" userId="b77af7bd85500281" providerId="LiveId" clId="{5D8413D4-2C8F-4CC7-8535-72AD15A0C5DC}" dt="2025-11-07T12:34:44.567" v="1827"/>
          <ac:spMkLst>
            <pc:docMk/>
            <pc:sldMk cId="3032827026" sldId="289"/>
            <ac:spMk id="3" creationId="{98BF5063-0086-7FB5-4271-45CC6796C836}"/>
          </ac:spMkLst>
        </pc:spChg>
        <pc:spChg chg="add del mod">
          <ac:chgData name="Neemias Informatica Lima" userId="b77af7bd85500281" providerId="LiveId" clId="{5D8413D4-2C8F-4CC7-8535-72AD15A0C5DC}" dt="2025-11-07T12:34:44.328" v="1826" actId="478"/>
          <ac:spMkLst>
            <pc:docMk/>
            <pc:sldMk cId="3032827026" sldId="289"/>
            <ac:spMk id="5" creationId="{7CED9B57-BD91-E6BB-984D-84E166B3613C}"/>
          </ac:spMkLst>
        </pc:spChg>
        <pc:spChg chg="add del mod">
          <ac:chgData name="Neemias Informatica Lima" userId="b77af7bd85500281" providerId="LiveId" clId="{5D8413D4-2C8F-4CC7-8535-72AD15A0C5DC}" dt="2025-11-06T00:08:43.865" v="1116" actId="478"/>
          <ac:spMkLst>
            <pc:docMk/>
            <pc:sldMk cId="3032827026" sldId="289"/>
            <ac:spMk id="5" creationId="{A4AE5730-FE98-1390-1045-C18DA4946F8C}"/>
          </ac:spMkLst>
        </pc:spChg>
        <pc:spChg chg="add del mod">
          <ac:chgData name="Neemias Informatica Lima" userId="b77af7bd85500281" providerId="LiveId" clId="{5D8413D4-2C8F-4CC7-8535-72AD15A0C5DC}" dt="2025-11-07T12:34:44.328" v="1826" actId="478"/>
          <ac:spMkLst>
            <pc:docMk/>
            <pc:sldMk cId="3032827026" sldId="289"/>
            <ac:spMk id="6" creationId="{16313D18-F0E3-518B-9026-82BBD65B2912}"/>
          </ac:spMkLst>
        </pc:spChg>
        <pc:spChg chg="add del mod">
          <ac:chgData name="Neemias Informatica Lima" userId="b77af7bd85500281" providerId="LiveId" clId="{5D8413D4-2C8F-4CC7-8535-72AD15A0C5DC}" dt="2025-11-06T00:08:43.865" v="1116" actId="478"/>
          <ac:spMkLst>
            <pc:docMk/>
            <pc:sldMk cId="3032827026" sldId="289"/>
            <ac:spMk id="6" creationId="{297633E4-EA70-90A2-C226-F3A0BAF3F2C1}"/>
          </ac:spMkLst>
        </pc:spChg>
        <pc:spChg chg="mod">
          <ac:chgData name="Neemias Informatica Lima" userId="b77af7bd85500281" providerId="LiveId" clId="{5D8413D4-2C8F-4CC7-8535-72AD15A0C5DC}" dt="2025-11-07T12:43:50.218" v="1942" actId="6549"/>
          <ac:spMkLst>
            <pc:docMk/>
            <pc:sldMk cId="3032827026" sldId="289"/>
            <ac:spMk id="12" creationId="{A64B78EF-EDA8-421A-88C9-45544BBCA9D1}"/>
          </ac:spMkLst>
        </pc:spChg>
        <pc:spChg chg="mod">
          <ac:chgData name="Neemias Informatica Lima" userId="b77af7bd85500281" providerId="LiveId" clId="{5D8413D4-2C8F-4CC7-8535-72AD15A0C5DC}" dt="2025-11-07T12:41:20.012" v="1896"/>
          <ac:spMkLst>
            <pc:docMk/>
            <pc:sldMk cId="3032827026" sldId="289"/>
            <ac:spMk id="14" creationId="{00000000-0000-0000-0000-000000000000}"/>
          </ac:spMkLst>
        </pc:spChg>
        <pc:picChg chg="add mod">
          <ac:chgData name="Neemias Informatica Lima" userId="b77af7bd85500281" providerId="LiveId" clId="{5D8413D4-2C8F-4CC7-8535-72AD15A0C5DC}" dt="2025-11-07T12:34:44.567" v="1827"/>
          <ac:picMkLst>
            <pc:docMk/>
            <pc:sldMk cId="3032827026" sldId="289"/>
            <ac:picMk id="4" creationId="{084CA69E-CEF6-8AFD-B8D3-7142F22E76E6}"/>
          </ac:picMkLst>
        </pc:picChg>
        <pc:picChg chg="add del mod">
          <ac:chgData name="Neemias Informatica Lima" userId="b77af7bd85500281" providerId="LiveId" clId="{5D8413D4-2C8F-4CC7-8535-72AD15A0C5DC}" dt="2025-11-06T23:56:39.525" v="1467" actId="478"/>
          <ac:picMkLst>
            <pc:docMk/>
            <pc:sldMk cId="3032827026" sldId="289"/>
            <ac:picMk id="4" creationId="{8AD5464B-A440-F78C-8C75-2EF37B2F3733}"/>
          </ac:picMkLst>
        </pc:picChg>
        <pc:picChg chg="add del mod">
          <ac:chgData name="Neemias Informatica Lima" userId="b77af7bd85500281" providerId="LiveId" clId="{5D8413D4-2C8F-4CC7-8535-72AD15A0C5DC}" dt="2025-11-07T12:34:44.328" v="1826" actId="478"/>
          <ac:picMkLst>
            <pc:docMk/>
            <pc:sldMk cId="3032827026" sldId="289"/>
            <ac:picMk id="7" creationId="{01BA99D7-D890-2FFE-CBD3-9DFF1DE948BE}"/>
          </ac:picMkLst>
        </pc:picChg>
        <pc:picChg chg="add del mod">
          <ac:chgData name="Neemias Informatica Lima" userId="b77af7bd85500281" providerId="LiveId" clId="{5D8413D4-2C8F-4CC7-8535-72AD15A0C5DC}" dt="2025-11-06T00:08:43.865" v="1116" actId="478"/>
          <ac:picMkLst>
            <pc:docMk/>
            <pc:sldMk cId="3032827026" sldId="289"/>
            <ac:picMk id="7" creationId="{0CB79BB7-345A-F662-971B-328E71B89D22}"/>
          </ac:picMkLst>
        </pc:picChg>
        <pc:picChg chg="add mod">
          <ac:chgData name="Neemias Informatica Lima" userId="b77af7bd85500281" providerId="LiveId" clId="{5D8413D4-2C8F-4CC7-8535-72AD15A0C5DC}" dt="2025-11-04T22:57:15.973" v="85"/>
          <ac:picMkLst>
            <pc:docMk/>
            <pc:sldMk cId="3032827026" sldId="289"/>
            <ac:picMk id="8" creationId="{54954760-F384-3BFB-C5FF-5867DA2AC6B6}"/>
          </ac:picMkLst>
        </pc:picChg>
      </pc:sldChg>
      <pc:sldChg chg="addSp delSp modSp mod">
        <pc:chgData name="Neemias Informatica Lima" userId="b77af7bd85500281" providerId="LiveId" clId="{5D8413D4-2C8F-4CC7-8535-72AD15A0C5DC}" dt="2025-11-07T12:47:05.783" v="1992" actId="6549"/>
        <pc:sldMkLst>
          <pc:docMk/>
          <pc:sldMk cId="3772032319" sldId="290"/>
        </pc:sldMkLst>
        <pc:spChg chg="add mod">
          <ac:chgData name="Neemias Informatica Lima" userId="b77af7bd85500281" providerId="LiveId" clId="{5D8413D4-2C8F-4CC7-8535-72AD15A0C5DC}" dt="2025-11-07T12:34:55.773" v="1831"/>
          <ac:spMkLst>
            <pc:docMk/>
            <pc:sldMk cId="3772032319" sldId="290"/>
            <ac:spMk id="2" creationId="{4EB9840B-D468-8348-3EF4-EC3A8C9215CA}"/>
          </ac:spMkLst>
        </pc:spChg>
        <pc:spChg chg="add del mod">
          <ac:chgData name="Neemias Informatica Lima" userId="b77af7bd85500281" providerId="LiveId" clId="{5D8413D4-2C8F-4CC7-8535-72AD15A0C5DC}" dt="2025-11-06T23:56:54.893" v="1471" actId="478"/>
          <ac:spMkLst>
            <pc:docMk/>
            <pc:sldMk cId="3772032319" sldId="290"/>
            <ac:spMk id="2" creationId="{A08DF1DE-4356-646C-7DD8-D8B93AB7C2E6}"/>
          </ac:spMkLst>
        </pc:spChg>
        <pc:spChg chg="add mod">
          <ac:chgData name="Neemias Informatica Lima" userId="b77af7bd85500281" providerId="LiveId" clId="{5D8413D4-2C8F-4CC7-8535-72AD15A0C5DC}" dt="2025-11-07T12:34:55.773" v="1831"/>
          <ac:spMkLst>
            <pc:docMk/>
            <pc:sldMk cId="3772032319" sldId="290"/>
            <ac:spMk id="3" creationId="{88D4DB2D-ACF6-04D5-56F9-8A273FB4B376}"/>
          </ac:spMkLst>
        </pc:spChg>
        <pc:spChg chg="add del mod">
          <ac:chgData name="Neemias Informatica Lima" userId="b77af7bd85500281" providerId="LiveId" clId="{5D8413D4-2C8F-4CC7-8535-72AD15A0C5DC}" dt="2025-11-06T23:56:54.893" v="1471" actId="478"/>
          <ac:spMkLst>
            <pc:docMk/>
            <pc:sldMk cId="3772032319" sldId="290"/>
            <ac:spMk id="3" creationId="{A8D01682-FD29-F00F-5C63-F46575EDD854}"/>
          </ac:spMkLst>
        </pc:spChg>
        <pc:spChg chg="add del mod">
          <ac:chgData name="Neemias Informatica Lima" userId="b77af7bd85500281" providerId="LiveId" clId="{5D8413D4-2C8F-4CC7-8535-72AD15A0C5DC}" dt="2025-11-06T00:09:06.920" v="1120" actId="478"/>
          <ac:spMkLst>
            <pc:docMk/>
            <pc:sldMk cId="3772032319" sldId="290"/>
            <ac:spMk id="5" creationId="{C14E49BA-E882-CC34-E04C-022AB16F41FB}"/>
          </ac:spMkLst>
        </pc:spChg>
        <pc:spChg chg="add del mod">
          <ac:chgData name="Neemias Informatica Lima" userId="b77af7bd85500281" providerId="LiveId" clId="{5D8413D4-2C8F-4CC7-8535-72AD15A0C5DC}" dt="2025-11-07T12:34:55.464" v="1830" actId="478"/>
          <ac:spMkLst>
            <pc:docMk/>
            <pc:sldMk cId="3772032319" sldId="290"/>
            <ac:spMk id="5" creationId="{E4DA442D-8732-C9FD-B738-A1EE24895C2D}"/>
          </ac:spMkLst>
        </pc:spChg>
        <pc:spChg chg="add del mod">
          <ac:chgData name="Neemias Informatica Lima" userId="b77af7bd85500281" providerId="LiveId" clId="{5D8413D4-2C8F-4CC7-8535-72AD15A0C5DC}" dt="2025-11-06T00:09:06.920" v="1120" actId="478"/>
          <ac:spMkLst>
            <pc:docMk/>
            <pc:sldMk cId="3772032319" sldId="290"/>
            <ac:spMk id="6" creationId="{745B31E0-EA48-079C-E149-A07B66972484}"/>
          </ac:spMkLst>
        </pc:spChg>
        <pc:spChg chg="add del mod">
          <ac:chgData name="Neemias Informatica Lima" userId="b77af7bd85500281" providerId="LiveId" clId="{5D8413D4-2C8F-4CC7-8535-72AD15A0C5DC}" dt="2025-11-07T12:34:55.464" v="1830" actId="478"/>
          <ac:spMkLst>
            <pc:docMk/>
            <pc:sldMk cId="3772032319" sldId="290"/>
            <ac:spMk id="6" creationId="{AD618AAC-D970-217F-8E98-D16234BB69FE}"/>
          </ac:spMkLst>
        </pc:spChg>
        <pc:spChg chg="mod">
          <ac:chgData name="Neemias Informatica Lima" userId="b77af7bd85500281" providerId="LiveId" clId="{5D8413D4-2C8F-4CC7-8535-72AD15A0C5DC}" dt="2025-11-07T12:47:05.783" v="1992" actId="6549"/>
          <ac:spMkLst>
            <pc:docMk/>
            <pc:sldMk cId="3772032319" sldId="290"/>
            <ac:spMk id="12" creationId="{8D5A143D-15FB-4DFE-B0EC-FEEB77A92B2C}"/>
          </ac:spMkLst>
        </pc:spChg>
        <pc:spChg chg="mod">
          <ac:chgData name="Neemias Informatica Lima" userId="b77af7bd85500281" providerId="LiveId" clId="{5D8413D4-2C8F-4CC7-8535-72AD15A0C5DC}" dt="2025-11-07T12:44:16.376" v="1950"/>
          <ac:spMkLst>
            <pc:docMk/>
            <pc:sldMk cId="3772032319" sldId="290"/>
            <ac:spMk id="14" creationId="{00000000-0000-0000-0000-000000000000}"/>
          </ac:spMkLst>
        </pc:spChg>
        <pc:picChg chg="add del mod">
          <ac:chgData name="Neemias Informatica Lima" userId="b77af7bd85500281" providerId="LiveId" clId="{5D8413D4-2C8F-4CC7-8535-72AD15A0C5DC}" dt="2025-11-06T23:56:54.893" v="1471" actId="478"/>
          <ac:picMkLst>
            <pc:docMk/>
            <pc:sldMk cId="3772032319" sldId="290"/>
            <ac:picMk id="4" creationId="{4E2CB397-8F5D-BE19-9A1E-662FAE949570}"/>
          </ac:picMkLst>
        </pc:picChg>
        <pc:picChg chg="add mod">
          <ac:chgData name="Neemias Informatica Lima" userId="b77af7bd85500281" providerId="LiveId" clId="{5D8413D4-2C8F-4CC7-8535-72AD15A0C5DC}" dt="2025-11-07T12:34:55.773" v="1831"/>
          <ac:picMkLst>
            <pc:docMk/>
            <pc:sldMk cId="3772032319" sldId="290"/>
            <ac:picMk id="4" creationId="{D960D6D7-EE09-B58D-789E-779DF597940E}"/>
          </ac:picMkLst>
        </pc:picChg>
        <pc:picChg chg="add del mod">
          <ac:chgData name="Neemias Informatica Lima" userId="b77af7bd85500281" providerId="LiveId" clId="{5D8413D4-2C8F-4CC7-8535-72AD15A0C5DC}" dt="2025-11-06T00:09:06.920" v="1120" actId="478"/>
          <ac:picMkLst>
            <pc:docMk/>
            <pc:sldMk cId="3772032319" sldId="290"/>
            <ac:picMk id="7" creationId="{465DD693-AB19-7BD5-8ADB-3A4ECB0AD7B0}"/>
          </ac:picMkLst>
        </pc:picChg>
        <pc:picChg chg="add del mod">
          <ac:chgData name="Neemias Informatica Lima" userId="b77af7bd85500281" providerId="LiveId" clId="{5D8413D4-2C8F-4CC7-8535-72AD15A0C5DC}" dt="2025-11-07T12:34:55.464" v="1830" actId="478"/>
          <ac:picMkLst>
            <pc:docMk/>
            <pc:sldMk cId="3772032319" sldId="290"/>
            <ac:picMk id="7" creationId="{BD1FCACD-1761-8A08-E8B0-0EAFA4C00FEF}"/>
          </ac:picMkLst>
        </pc:picChg>
        <pc:picChg chg="add mod">
          <ac:chgData name="Neemias Informatica Lima" userId="b77af7bd85500281" providerId="LiveId" clId="{5D8413D4-2C8F-4CC7-8535-72AD15A0C5DC}" dt="2025-11-04T22:57:47.215" v="89"/>
          <ac:picMkLst>
            <pc:docMk/>
            <pc:sldMk cId="3772032319" sldId="290"/>
            <ac:picMk id="8" creationId="{B60C9049-DB89-8EC4-DC76-BCFA03024BC4}"/>
          </ac:picMkLst>
        </pc:picChg>
      </pc:sldChg>
      <pc:sldChg chg="addSp delSp modSp mod">
        <pc:chgData name="Neemias Informatica Lima" userId="b77af7bd85500281" providerId="LiveId" clId="{5D8413D4-2C8F-4CC7-8535-72AD15A0C5DC}" dt="2025-11-07T13:01:06.318" v="2033" actId="20577"/>
        <pc:sldMkLst>
          <pc:docMk/>
          <pc:sldMk cId="1768216317" sldId="291"/>
        </pc:sldMkLst>
        <pc:spChg chg="add del mod">
          <ac:chgData name="Neemias Informatica Lima" userId="b77af7bd85500281" providerId="LiveId" clId="{5D8413D4-2C8F-4CC7-8535-72AD15A0C5DC}" dt="2025-11-06T23:57:16.212" v="1475" actId="478"/>
          <ac:spMkLst>
            <pc:docMk/>
            <pc:sldMk cId="1768216317" sldId="291"/>
            <ac:spMk id="2" creationId="{7041EEB6-05EC-E4FE-405C-FD9075391DBF}"/>
          </ac:spMkLst>
        </pc:spChg>
        <pc:spChg chg="add mod">
          <ac:chgData name="Neemias Informatica Lima" userId="b77af7bd85500281" providerId="LiveId" clId="{5D8413D4-2C8F-4CC7-8535-72AD15A0C5DC}" dt="2025-11-07T12:35:07.782" v="1835"/>
          <ac:spMkLst>
            <pc:docMk/>
            <pc:sldMk cId="1768216317" sldId="291"/>
            <ac:spMk id="2" creationId="{CFC254B5-0186-7B0D-39DE-17B6CEB816B7}"/>
          </ac:spMkLst>
        </pc:spChg>
        <pc:spChg chg="add del mod">
          <ac:chgData name="Neemias Informatica Lima" userId="b77af7bd85500281" providerId="LiveId" clId="{5D8413D4-2C8F-4CC7-8535-72AD15A0C5DC}" dt="2025-11-06T23:57:16.212" v="1475" actId="478"/>
          <ac:spMkLst>
            <pc:docMk/>
            <pc:sldMk cId="1768216317" sldId="291"/>
            <ac:spMk id="3" creationId="{72F7EDD3-DCA5-5226-AAE8-C7E39E40840E}"/>
          </ac:spMkLst>
        </pc:spChg>
        <pc:spChg chg="add mod">
          <ac:chgData name="Neemias Informatica Lima" userId="b77af7bd85500281" providerId="LiveId" clId="{5D8413D4-2C8F-4CC7-8535-72AD15A0C5DC}" dt="2025-11-07T12:35:07.782" v="1835"/>
          <ac:spMkLst>
            <pc:docMk/>
            <pc:sldMk cId="1768216317" sldId="291"/>
            <ac:spMk id="3" creationId="{7C4F164B-C5D2-BCD5-0D87-99BF5BD203FB}"/>
          </ac:spMkLst>
        </pc:spChg>
        <pc:spChg chg="add del mod">
          <ac:chgData name="Neemias Informatica Lima" userId="b77af7bd85500281" providerId="LiveId" clId="{5D8413D4-2C8F-4CC7-8535-72AD15A0C5DC}" dt="2025-11-07T12:35:07.531" v="1834" actId="478"/>
          <ac:spMkLst>
            <pc:docMk/>
            <pc:sldMk cId="1768216317" sldId="291"/>
            <ac:spMk id="5" creationId="{D0AD5C65-FC5A-6E23-B108-FA040E4BEE89}"/>
          </ac:spMkLst>
        </pc:spChg>
        <pc:spChg chg="add del mod">
          <ac:chgData name="Neemias Informatica Lima" userId="b77af7bd85500281" providerId="LiveId" clId="{5D8413D4-2C8F-4CC7-8535-72AD15A0C5DC}" dt="2025-11-06T00:09:22.185" v="1124" actId="478"/>
          <ac:spMkLst>
            <pc:docMk/>
            <pc:sldMk cId="1768216317" sldId="291"/>
            <ac:spMk id="5" creationId="{EB45CB71-CE2B-5942-0033-76A27187747B}"/>
          </ac:spMkLst>
        </pc:spChg>
        <pc:spChg chg="add del mod">
          <ac:chgData name="Neemias Informatica Lima" userId="b77af7bd85500281" providerId="LiveId" clId="{5D8413D4-2C8F-4CC7-8535-72AD15A0C5DC}" dt="2025-11-06T00:09:22.185" v="1124" actId="478"/>
          <ac:spMkLst>
            <pc:docMk/>
            <pc:sldMk cId="1768216317" sldId="291"/>
            <ac:spMk id="6" creationId="{849BC384-C3EA-FA9F-0D8A-A14823F12940}"/>
          </ac:spMkLst>
        </pc:spChg>
        <pc:spChg chg="add del mod">
          <ac:chgData name="Neemias Informatica Lima" userId="b77af7bd85500281" providerId="LiveId" clId="{5D8413D4-2C8F-4CC7-8535-72AD15A0C5DC}" dt="2025-11-07T12:35:07.531" v="1834" actId="478"/>
          <ac:spMkLst>
            <pc:docMk/>
            <pc:sldMk cId="1768216317" sldId="291"/>
            <ac:spMk id="6" creationId="{E6843C1D-4AD6-7A73-4E2D-4B4B7C276210}"/>
          </ac:spMkLst>
        </pc:spChg>
        <pc:spChg chg="mod">
          <ac:chgData name="Neemias Informatica Lima" userId="b77af7bd85500281" providerId="LiveId" clId="{5D8413D4-2C8F-4CC7-8535-72AD15A0C5DC}" dt="2025-11-07T13:01:06.318" v="2033" actId="20577"/>
          <ac:spMkLst>
            <pc:docMk/>
            <pc:sldMk cId="1768216317" sldId="291"/>
            <ac:spMk id="12" creationId="{FD5EC092-AC81-4728-9A45-4C4BB5B95C65}"/>
          </ac:spMkLst>
        </pc:spChg>
        <pc:spChg chg="mod">
          <ac:chgData name="Neemias Informatica Lima" userId="b77af7bd85500281" providerId="LiveId" clId="{5D8413D4-2C8F-4CC7-8535-72AD15A0C5DC}" dt="2025-11-07T12:47:22.696" v="1996"/>
          <ac:spMkLst>
            <pc:docMk/>
            <pc:sldMk cId="1768216317" sldId="291"/>
            <ac:spMk id="14" creationId="{00000000-0000-0000-0000-000000000000}"/>
          </ac:spMkLst>
        </pc:spChg>
        <pc:picChg chg="add del mod">
          <ac:chgData name="Neemias Informatica Lima" userId="b77af7bd85500281" providerId="LiveId" clId="{5D8413D4-2C8F-4CC7-8535-72AD15A0C5DC}" dt="2025-11-06T23:57:16.212" v="1475" actId="478"/>
          <ac:picMkLst>
            <pc:docMk/>
            <pc:sldMk cId="1768216317" sldId="291"/>
            <ac:picMk id="4" creationId="{9BB560FB-83D9-1A80-7F8C-ADB4490CCA5F}"/>
          </ac:picMkLst>
        </pc:picChg>
        <pc:picChg chg="add mod">
          <ac:chgData name="Neemias Informatica Lima" userId="b77af7bd85500281" providerId="LiveId" clId="{5D8413D4-2C8F-4CC7-8535-72AD15A0C5DC}" dt="2025-11-07T12:35:07.782" v="1835"/>
          <ac:picMkLst>
            <pc:docMk/>
            <pc:sldMk cId="1768216317" sldId="291"/>
            <ac:picMk id="4" creationId="{B9514986-95E4-69C7-7296-5FFA3C459320}"/>
          </ac:picMkLst>
        </pc:picChg>
        <pc:picChg chg="add mod">
          <ac:chgData name="Neemias Informatica Lima" userId="b77af7bd85500281" providerId="LiveId" clId="{5D8413D4-2C8F-4CC7-8535-72AD15A0C5DC}" dt="2025-11-04T22:58:03.510" v="93"/>
          <ac:picMkLst>
            <pc:docMk/>
            <pc:sldMk cId="1768216317" sldId="291"/>
            <ac:picMk id="7" creationId="{4A571CDB-AA4C-7E58-0A54-E7C783460207}"/>
          </ac:picMkLst>
        </pc:picChg>
        <pc:picChg chg="add del mod">
          <ac:chgData name="Neemias Informatica Lima" userId="b77af7bd85500281" providerId="LiveId" clId="{5D8413D4-2C8F-4CC7-8535-72AD15A0C5DC}" dt="2025-11-07T12:35:07.531" v="1834" actId="478"/>
          <ac:picMkLst>
            <pc:docMk/>
            <pc:sldMk cId="1768216317" sldId="291"/>
            <ac:picMk id="8" creationId="{689C941E-B56E-8E16-8C91-193D3EC5EB52}"/>
          </ac:picMkLst>
        </pc:picChg>
        <pc:picChg chg="add del mod">
          <ac:chgData name="Neemias Informatica Lima" userId="b77af7bd85500281" providerId="LiveId" clId="{5D8413D4-2C8F-4CC7-8535-72AD15A0C5DC}" dt="2025-11-06T00:09:22.185" v="1124" actId="478"/>
          <ac:picMkLst>
            <pc:docMk/>
            <pc:sldMk cId="1768216317" sldId="291"/>
            <ac:picMk id="8" creationId="{F5087D1E-CC5D-967F-BB62-146D16EFB979}"/>
          </ac:picMkLst>
        </pc:picChg>
      </pc:sldChg>
      <pc:sldChg chg="addSp delSp modSp mod">
        <pc:chgData name="Neemias Informatica Lima" userId="b77af7bd85500281" providerId="LiveId" clId="{5D8413D4-2C8F-4CC7-8535-72AD15A0C5DC}" dt="2025-11-07T13:03:06.276" v="2069" actId="6549"/>
        <pc:sldMkLst>
          <pc:docMk/>
          <pc:sldMk cId="3757265641" sldId="292"/>
        </pc:sldMkLst>
        <pc:spChg chg="add del mod">
          <ac:chgData name="Neemias Informatica Lima" userId="b77af7bd85500281" providerId="LiveId" clId="{5D8413D4-2C8F-4CC7-8535-72AD15A0C5DC}" dt="2025-11-06T23:57:30.525" v="1479" actId="478"/>
          <ac:spMkLst>
            <pc:docMk/>
            <pc:sldMk cId="3757265641" sldId="292"/>
            <ac:spMk id="2" creationId="{0F9F46F1-D346-C1B5-1770-C2EC2CCD2719}"/>
          </ac:spMkLst>
        </pc:spChg>
        <pc:spChg chg="add mod">
          <ac:chgData name="Neemias Informatica Lima" userId="b77af7bd85500281" providerId="LiveId" clId="{5D8413D4-2C8F-4CC7-8535-72AD15A0C5DC}" dt="2025-11-07T12:35:19.421" v="1839"/>
          <ac:spMkLst>
            <pc:docMk/>
            <pc:sldMk cId="3757265641" sldId="292"/>
            <ac:spMk id="2" creationId="{6722AB16-62BA-CBC8-E535-661A662C80D5}"/>
          </ac:spMkLst>
        </pc:spChg>
        <pc:spChg chg="add del mod">
          <ac:chgData name="Neemias Informatica Lima" userId="b77af7bd85500281" providerId="LiveId" clId="{5D8413D4-2C8F-4CC7-8535-72AD15A0C5DC}" dt="2025-11-06T23:57:30.525" v="1479" actId="478"/>
          <ac:spMkLst>
            <pc:docMk/>
            <pc:sldMk cId="3757265641" sldId="292"/>
            <ac:spMk id="3" creationId="{7F76D0C6-9900-E6C4-AF25-47E3EE2E039F}"/>
          </ac:spMkLst>
        </pc:spChg>
        <pc:spChg chg="add mod">
          <ac:chgData name="Neemias Informatica Lima" userId="b77af7bd85500281" providerId="LiveId" clId="{5D8413D4-2C8F-4CC7-8535-72AD15A0C5DC}" dt="2025-11-07T12:35:19.421" v="1839"/>
          <ac:spMkLst>
            <pc:docMk/>
            <pc:sldMk cId="3757265641" sldId="292"/>
            <ac:spMk id="3" creationId="{C4A971ED-C9BF-746F-3841-AEA214EEB9B8}"/>
          </ac:spMkLst>
        </pc:spChg>
        <pc:spChg chg="add del mod">
          <ac:chgData name="Neemias Informatica Lima" userId="b77af7bd85500281" providerId="LiveId" clId="{5D8413D4-2C8F-4CC7-8535-72AD15A0C5DC}" dt="2025-11-07T12:35:19.160" v="1838" actId="478"/>
          <ac:spMkLst>
            <pc:docMk/>
            <pc:sldMk cId="3757265641" sldId="292"/>
            <ac:spMk id="5" creationId="{3F2EB050-00F4-E0EC-286A-6B49EF67F658}"/>
          </ac:spMkLst>
        </pc:spChg>
        <pc:spChg chg="add del mod">
          <ac:chgData name="Neemias Informatica Lima" userId="b77af7bd85500281" providerId="LiveId" clId="{5D8413D4-2C8F-4CC7-8535-72AD15A0C5DC}" dt="2025-11-06T00:09:39.857" v="1128" actId="478"/>
          <ac:spMkLst>
            <pc:docMk/>
            <pc:sldMk cId="3757265641" sldId="292"/>
            <ac:spMk id="5" creationId="{FBDF107E-8905-B37B-B6E6-4C0B7A790E00}"/>
          </ac:spMkLst>
        </pc:spChg>
        <pc:spChg chg="add del mod">
          <ac:chgData name="Neemias Informatica Lima" userId="b77af7bd85500281" providerId="LiveId" clId="{5D8413D4-2C8F-4CC7-8535-72AD15A0C5DC}" dt="2025-11-06T00:09:39.857" v="1128" actId="478"/>
          <ac:spMkLst>
            <pc:docMk/>
            <pc:sldMk cId="3757265641" sldId="292"/>
            <ac:spMk id="6" creationId="{0BB2D674-4DBB-99D5-3393-4D681C1DD9A7}"/>
          </ac:spMkLst>
        </pc:spChg>
        <pc:spChg chg="add del mod">
          <ac:chgData name="Neemias Informatica Lima" userId="b77af7bd85500281" providerId="LiveId" clId="{5D8413D4-2C8F-4CC7-8535-72AD15A0C5DC}" dt="2025-11-07T12:35:19.160" v="1838" actId="478"/>
          <ac:spMkLst>
            <pc:docMk/>
            <pc:sldMk cId="3757265641" sldId="292"/>
            <ac:spMk id="6" creationId="{36253701-478F-2767-FA4D-1DFF4D4EBD95}"/>
          </ac:spMkLst>
        </pc:spChg>
        <pc:spChg chg="mod">
          <ac:chgData name="Neemias Informatica Lima" userId="b77af7bd85500281" providerId="LiveId" clId="{5D8413D4-2C8F-4CC7-8535-72AD15A0C5DC}" dt="2025-11-07T13:03:06.276" v="2069" actId="6549"/>
          <ac:spMkLst>
            <pc:docMk/>
            <pc:sldMk cId="3757265641" sldId="292"/>
            <ac:spMk id="12" creationId="{1EC42BAA-B890-43DD-B4F0-9AB5685AF2FE}"/>
          </ac:spMkLst>
        </pc:spChg>
        <pc:spChg chg="mod">
          <ac:chgData name="Neemias Informatica Lima" userId="b77af7bd85500281" providerId="LiveId" clId="{5D8413D4-2C8F-4CC7-8535-72AD15A0C5DC}" dt="2025-11-07T13:01:31.588" v="2039"/>
          <ac:spMkLst>
            <pc:docMk/>
            <pc:sldMk cId="3757265641" sldId="292"/>
            <ac:spMk id="14" creationId="{00000000-0000-0000-0000-000000000000}"/>
          </ac:spMkLst>
        </pc:spChg>
        <pc:picChg chg="add mod">
          <ac:chgData name="Neemias Informatica Lima" userId="b77af7bd85500281" providerId="LiveId" clId="{5D8413D4-2C8F-4CC7-8535-72AD15A0C5DC}" dt="2025-11-07T12:35:19.421" v="1839"/>
          <ac:picMkLst>
            <pc:docMk/>
            <pc:sldMk cId="3757265641" sldId="292"/>
            <ac:picMk id="4" creationId="{6384E8E8-480E-BCD7-219D-DD1084774214}"/>
          </ac:picMkLst>
        </pc:picChg>
        <pc:picChg chg="add del mod">
          <ac:chgData name="Neemias Informatica Lima" userId="b77af7bd85500281" providerId="LiveId" clId="{5D8413D4-2C8F-4CC7-8535-72AD15A0C5DC}" dt="2025-11-06T23:57:30.525" v="1479" actId="478"/>
          <ac:picMkLst>
            <pc:docMk/>
            <pc:sldMk cId="3757265641" sldId="292"/>
            <ac:picMk id="4" creationId="{E6195A0A-228C-FCFD-079A-100209A08CFF}"/>
          </ac:picMkLst>
        </pc:picChg>
        <pc:picChg chg="add del mod">
          <ac:chgData name="Neemias Informatica Lima" userId="b77af7bd85500281" providerId="LiveId" clId="{5D8413D4-2C8F-4CC7-8535-72AD15A0C5DC}" dt="2025-11-06T00:09:39.857" v="1128" actId="478"/>
          <ac:picMkLst>
            <pc:docMk/>
            <pc:sldMk cId="3757265641" sldId="292"/>
            <ac:picMk id="7" creationId="{11F75DB2-1299-EF8A-29BA-62E491BF204B}"/>
          </ac:picMkLst>
        </pc:picChg>
        <pc:picChg chg="add del mod">
          <ac:chgData name="Neemias Informatica Lima" userId="b77af7bd85500281" providerId="LiveId" clId="{5D8413D4-2C8F-4CC7-8535-72AD15A0C5DC}" dt="2025-11-07T12:35:19.160" v="1838" actId="478"/>
          <ac:picMkLst>
            <pc:docMk/>
            <pc:sldMk cId="3757265641" sldId="292"/>
            <ac:picMk id="7" creationId="{8C827F7F-A1F8-B131-9961-0A184B2EAF5F}"/>
          </ac:picMkLst>
        </pc:picChg>
        <pc:picChg chg="add mod">
          <ac:chgData name="Neemias Informatica Lima" userId="b77af7bd85500281" providerId="LiveId" clId="{5D8413D4-2C8F-4CC7-8535-72AD15A0C5DC}" dt="2025-11-04T22:58:19.840" v="97"/>
          <ac:picMkLst>
            <pc:docMk/>
            <pc:sldMk cId="3757265641" sldId="292"/>
            <ac:picMk id="8" creationId="{25825F36-75FC-A251-510F-671EC8FF179A}"/>
          </ac:picMkLst>
        </pc:picChg>
      </pc:sldChg>
      <pc:sldChg chg="addSp delSp modSp mod">
        <pc:chgData name="Neemias Informatica Lima" userId="b77af7bd85500281" providerId="LiveId" clId="{5D8413D4-2C8F-4CC7-8535-72AD15A0C5DC}" dt="2025-11-07T13:03:57.060" v="2083" actId="6549"/>
        <pc:sldMkLst>
          <pc:docMk/>
          <pc:sldMk cId="3114938747" sldId="293"/>
        </pc:sldMkLst>
        <pc:spChg chg="add mod">
          <ac:chgData name="Neemias Informatica Lima" userId="b77af7bd85500281" providerId="LiveId" clId="{5D8413D4-2C8F-4CC7-8535-72AD15A0C5DC}" dt="2025-11-07T12:35:26.285" v="1841"/>
          <ac:spMkLst>
            <pc:docMk/>
            <pc:sldMk cId="3114938747" sldId="293"/>
            <ac:spMk id="2" creationId="{2CC37883-CBAC-4603-0BF3-F3632B190E47}"/>
          </ac:spMkLst>
        </pc:spChg>
        <pc:spChg chg="add del mod">
          <ac:chgData name="Neemias Informatica Lima" userId="b77af7bd85500281" providerId="LiveId" clId="{5D8413D4-2C8F-4CC7-8535-72AD15A0C5DC}" dt="2025-11-06T23:57:37.389" v="1481" actId="478"/>
          <ac:spMkLst>
            <pc:docMk/>
            <pc:sldMk cId="3114938747" sldId="293"/>
            <ac:spMk id="2" creationId="{53480369-B78D-27D8-46CC-B82EDC7BBF50}"/>
          </ac:spMkLst>
        </pc:spChg>
        <pc:spChg chg="add mod">
          <ac:chgData name="Neemias Informatica Lima" userId="b77af7bd85500281" providerId="LiveId" clId="{5D8413D4-2C8F-4CC7-8535-72AD15A0C5DC}" dt="2025-11-07T12:35:26.285" v="1841"/>
          <ac:spMkLst>
            <pc:docMk/>
            <pc:sldMk cId="3114938747" sldId="293"/>
            <ac:spMk id="3" creationId="{5BD8C84D-9EE4-B01F-3C2F-9B83979E0E24}"/>
          </ac:spMkLst>
        </pc:spChg>
        <pc:spChg chg="add del mod">
          <ac:chgData name="Neemias Informatica Lima" userId="b77af7bd85500281" providerId="LiveId" clId="{5D8413D4-2C8F-4CC7-8535-72AD15A0C5DC}" dt="2025-11-06T23:57:37.389" v="1481" actId="478"/>
          <ac:spMkLst>
            <pc:docMk/>
            <pc:sldMk cId="3114938747" sldId="293"/>
            <ac:spMk id="3" creationId="{68BAFD27-A4D8-2ECB-B294-C89A33854609}"/>
          </ac:spMkLst>
        </pc:spChg>
        <pc:spChg chg="add del mod">
          <ac:chgData name="Neemias Informatica Lima" userId="b77af7bd85500281" providerId="LiveId" clId="{5D8413D4-2C8F-4CC7-8535-72AD15A0C5DC}" dt="2025-11-06T00:09:50.120" v="1130" actId="478"/>
          <ac:spMkLst>
            <pc:docMk/>
            <pc:sldMk cId="3114938747" sldId="293"/>
            <ac:spMk id="5" creationId="{66D7939A-5C92-7652-B2A5-CAD4BCF82769}"/>
          </ac:spMkLst>
        </pc:spChg>
        <pc:spChg chg="add del mod">
          <ac:chgData name="Neemias Informatica Lima" userId="b77af7bd85500281" providerId="LiveId" clId="{5D8413D4-2C8F-4CC7-8535-72AD15A0C5DC}" dt="2025-11-07T12:35:26.040" v="1840" actId="478"/>
          <ac:spMkLst>
            <pc:docMk/>
            <pc:sldMk cId="3114938747" sldId="293"/>
            <ac:spMk id="5" creationId="{87730669-98E8-04C4-47A2-091E10160A8B}"/>
          </ac:spMkLst>
        </pc:spChg>
        <pc:spChg chg="add del mod">
          <ac:chgData name="Neemias Informatica Lima" userId="b77af7bd85500281" providerId="LiveId" clId="{5D8413D4-2C8F-4CC7-8535-72AD15A0C5DC}" dt="2025-11-07T12:35:26.040" v="1840" actId="478"/>
          <ac:spMkLst>
            <pc:docMk/>
            <pc:sldMk cId="3114938747" sldId="293"/>
            <ac:spMk id="6" creationId="{2EBF9895-AECC-EF07-9C78-6FE5C3B99827}"/>
          </ac:spMkLst>
        </pc:spChg>
        <pc:spChg chg="add del mod">
          <ac:chgData name="Neemias Informatica Lima" userId="b77af7bd85500281" providerId="LiveId" clId="{5D8413D4-2C8F-4CC7-8535-72AD15A0C5DC}" dt="2025-11-06T00:09:50.120" v="1130" actId="478"/>
          <ac:spMkLst>
            <pc:docMk/>
            <pc:sldMk cId="3114938747" sldId="293"/>
            <ac:spMk id="6" creationId="{802FDACD-24D3-013E-02C3-77DE1E30C03E}"/>
          </ac:spMkLst>
        </pc:spChg>
        <pc:spChg chg="mod">
          <ac:chgData name="Neemias Informatica Lima" userId="b77af7bd85500281" providerId="LiveId" clId="{5D8413D4-2C8F-4CC7-8535-72AD15A0C5DC}" dt="2025-11-07T13:03:57.060" v="2083" actId="6549"/>
          <ac:spMkLst>
            <pc:docMk/>
            <pc:sldMk cId="3114938747" sldId="293"/>
            <ac:spMk id="16" creationId="{CFC8B9D9-C6ED-4706-A104-65D118A5B7F9}"/>
          </ac:spMkLst>
        </pc:spChg>
        <pc:picChg chg="add del mod">
          <ac:chgData name="Neemias Informatica Lima" userId="b77af7bd85500281" providerId="LiveId" clId="{5D8413D4-2C8F-4CC7-8535-72AD15A0C5DC}" dt="2025-11-06T23:57:37.389" v="1481" actId="478"/>
          <ac:picMkLst>
            <pc:docMk/>
            <pc:sldMk cId="3114938747" sldId="293"/>
            <ac:picMk id="4" creationId="{11B58664-C42F-7281-5279-B7695C0810A3}"/>
          </ac:picMkLst>
        </pc:picChg>
        <pc:picChg chg="add mod">
          <ac:chgData name="Neemias Informatica Lima" userId="b77af7bd85500281" providerId="LiveId" clId="{5D8413D4-2C8F-4CC7-8535-72AD15A0C5DC}" dt="2025-11-07T12:35:26.285" v="1841"/>
          <ac:picMkLst>
            <pc:docMk/>
            <pc:sldMk cId="3114938747" sldId="293"/>
            <ac:picMk id="4" creationId="{A332EA28-E685-B3EC-E022-81B998932DA1}"/>
          </ac:picMkLst>
        </pc:picChg>
        <pc:picChg chg="add del mod">
          <ac:chgData name="Neemias Informatica Lima" userId="b77af7bd85500281" providerId="LiveId" clId="{5D8413D4-2C8F-4CC7-8535-72AD15A0C5DC}" dt="2025-11-07T12:35:26.040" v="1840" actId="478"/>
          <ac:picMkLst>
            <pc:docMk/>
            <pc:sldMk cId="3114938747" sldId="293"/>
            <ac:picMk id="7" creationId="{E9768342-769F-32E5-73B3-78C458E4A477}"/>
          </ac:picMkLst>
        </pc:picChg>
        <pc:picChg chg="add del mod">
          <ac:chgData name="Neemias Informatica Lima" userId="b77af7bd85500281" providerId="LiveId" clId="{5D8413D4-2C8F-4CC7-8535-72AD15A0C5DC}" dt="2025-11-06T00:09:50.120" v="1130" actId="478"/>
          <ac:picMkLst>
            <pc:docMk/>
            <pc:sldMk cId="3114938747" sldId="293"/>
            <ac:picMk id="7" creationId="{FB0B7FEA-48D3-0532-CFC7-858A72BCA5FE}"/>
          </ac:picMkLst>
        </pc:picChg>
        <pc:picChg chg="add mod">
          <ac:chgData name="Neemias Informatica Lima" userId="b77af7bd85500281" providerId="LiveId" clId="{5D8413D4-2C8F-4CC7-8535-72AD15A0C5DC}" dt="2025-11-04T22:59:11.951" v="99"/>
          <ac:picMkLst>
            <pc:docMk/>
            <pc:sldMk cId="3114938747" sldId="293"/>
            <ac:picMk id="8" creationId="{8D837420-C2D6-3E84-801F-8E200D741A49}"/>
          </ac:picMkLst>
        </pc:picChg>
      </pc:sldChg>
      <pc:sldChg chg="new del">
        <pc:chgData name="Neemias Informatica Lima" userId="b77af7bd85500281" providerId="LiveId" clId="{5D8413D4-2C8F-4CC7-8535-72AD15A0C5DC}" dt="2025-11-07T12:37:27.800" v="1845" actId="680"/>
        <pc:sldMkLst>
          <pc:docMk/>
          <pc:sldMk cId="1231123311" sldId="2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07/11/2025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07/11/2025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11/7/2025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11/7/2025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11/7/2025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Confiança somente em Cristo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06</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“O que eu quero é conhecer Cristo e o poder da Sua ressurreição, tomar parte nos Seus sofrimentos e me tornar como Ele na Sua morte, para, de algum modo, alcançar a ressurreição dentre os mortos” (</a:t>
            </a:r>
            <a:r>
              <a:rPr lang="pt-BR" altLang="pt-BR" sz="1200" i="1" dirty="0" err="1">
                <a:latin typeface="Arial Black" panose="020B0A04020102020204" pitchFamily="34" charset="0"/>
                <a:cs typeface="Arial" panose="020B0604020202020204" pitchFamily="34" charset="0"/>
              </a:rPr>
              <a:t>Fp</a:t>
            </a:r>
            <a:r>
              <a:rPr lang="pt-BR" altLang="pt-BR" sz="1200" i="1" dirty="0">
                <a:latin typeface="Arial Black" panose="020B0A04020102020204" pitchFamily="34" charset="0"/>
                <a:cs typeface="Arial" panose="020B0604020202020204" pitchFamily="34" charset="0"/>
              </a:rPr>
              <a:t> 3:10,11).</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06</a:t>
            </a:r>
          </a:p>
        </p:txBody>
      </p:sp>
      <p:sp>
        <p:nvSpPr>
          <p:cNvPr id="16" name="Retângulo 15"/>
          <p:cNvSpPr>
            <a:spLocks noChangeArrowheads="1"/>
          </p:cNvSpPr>
          <p:nvPr/>
        </p:nvSpPr>
        <p:spPr bwMode="auto">
          <a:xfrm>
            <a:off x="1421476" y="4400870"/>
            <a:ext cx="7739986"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3:1-16; Rm 2:25-29; Jo 9:1-39; Ef 1:4,10;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9:24-27</a:t>
            </a:r>
            <a:endParaRPr lang="pt-BR" altLang="pt-BR" sz="1200" dirty="0">
              <a:latin typeface="Arial Black" panose="020B0A04020102020204" pitchFamily="34" charset="0"/>
              <a:cs typeface="Arial" panose="020B0604020202020204" pitchFamily="34" charset="0"/>
            </a:endParaRPr>
          </a:p>
        </p:txBody>
      </p:sp>
      <p:pic>
        <p:nvPicPr>
          <p:cNvPr id="4" name="Imagem 3" descr="Uma imagem contendo Calendário&#10;&#10;O conteúdo gerado por IA pode estar incorreto.">
            <a:extLst>
              <a:ext uri="{FF2B5EF4-FFF2-40B4-BE49-F238E27FC236}">
                <a16:creationId xmlns:a16="http://schemas.microsoft.com/office/drawing/2014/main" id="{1D3C955A-08A4-230B-A51F-9DFABC2DE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98"/>
            <a:ext cx="1421476" cy="217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2E8F7C13-641F-34A9-0437-592EC65F1D5E}"/>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2784958" y="633975"/>
            <a:ext cx="5366440" cy="2200189"/>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A fé de Cristo</a:t>
            </a: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Estar “em Cristo” envolve todos os aspectos do plano da salvação: desde o despertar de nossa compreensão espiritual (sabedoria) até a justificação  pela fé (justiça), a preparação para o Céu (santificação) e, por fim, a glorificação na segunda vinda (redenção). A salvação é obra completa de Cristo - tanto por nós quanto em nós. Assim, ao estarmos em Cristo, recebemos tudo o que necessitamos. A única fé que salva é a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“fé de Cristo”. Somente a fé Dele obedeceu plenamente e tem 0 poder de obedecer. (A palavra grega traduzida como “fé” [</a:t>
            </a:r>
            <a:r>
              <a:rPr lang="pt-BR" altLang="pt-BR" sz="1600" dirty="0" err="1">
                <a:latin typeface="Arial Black" panose="020B0A04020102020204" pitchFamily="34" charset="0"/>
                <a:cs typeface="Arial" panose="020B0604020202020204" pitchFamily="34" charset="0"/>
              </a:rPr>
              <a:t>pistis</a:t>
            </a:r>
            <a:r>
              <a:rPr lang="pt-BR" altLang="pt-BR" sz="1600" dirty="0">
                <a:latin typeface="Arial Black" panose="020B0A04020102020204" pitchFamily="34" charset="0"/>
                <a:cs typeface="Arial" panose="020B0604020202020204" pitchFamily="34" charset="0"/>
              </a:rPr>
              <a:t>] também significa fidelidade.) Portanto, se estamos em Cristo, e Ele vive em nós (</a:t>
            </a:r>
            <a:r>
              <a:rPr lang="pt-BR" altLang="pt-BR" sz="1600" dirty="0" err="1">
                <a:latin typeface="Arial Black" panose="020B0A04020102020204" pitchFamily="34" charset="0"/>
                <a:cs typeface="Arial" panose="020B0604020202020204" pitchFamily="34" charset="0"/>
              </a:rPr>
              <a:t>G1</a:t>
            </a:r>
            <a:r>
              <a:rPr lang="pt-BR" altLang="pt-BR" sz="1600" dirty="0">
                <a:latin typeface="Arial Black" panose="020B0A04020102020204" pitchFamily="34" charset="0"/>
                <a:cs typeface="Arial" panose="020B0604020202020204" pitchFamily="34" charset="0"/>
              </a:rPr>
              <a:t> 2:20), vivemos por Sua fé, expressa por meio da nossa fé Nele</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7" name="Imagem 6" descr="Uma imagem contendo Calendário&#10;&#10;O conteúdo gerado por IA pode estar incorreto.">
            <a:extLst>
              <a:ext uri="{FF2B5EF4-FFF2-40B4-BE49-F238E27FC236}">
                <a16:creationId xmlns:a16="http://schemas.microsoft.com/office/drawing/2014/main" id="{4A571CDB-AA4C-7E58-0A54-E7C783460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FC254B5-0186-7B0D-39DE-17B6CEB816B7}"/>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7C4F164B-C5D2-BCD5-0D87-99BF5BD203F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3:1-16; Rm 2:25-29; Jo 9:1-39; Ef 1:4,10;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9:24-27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B9514986-95E4-69C7-7296-5FFA3C459320}"/>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1"/>
            <a:ext cx="1688022" cy="739461"/>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Só uma coisa: conhecer a Cristo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6. Leia Filipenses 3:10-16. Quais são os principais aspectos que Paulo aborda nessa passagem?</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 que é tão importante não ficar preso ao passado, especialmente aos seus pecados, mas, em vez disso, focar nas promessas que você já recebeu em Cristo?</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E1B69B61-BB2E-C23F-4947-6C893A422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089C799-7ADF-E8A0-8F9D-367789DCEA9F}"/>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446C9122-717E-FA3C-2B8C-6CF0CF2AEA6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3:1-16; Rm 2:25-29; Jo 9:1-39; Ef 1:4,10;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9:24-27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98337AD-529D-5AA5-59E7-13239BAFAA02}"/>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73441" y="-1"/>
            <a:ext cx="1688022" cy="739461"/>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Só uma coisa: conhecer a Cristo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Não há nada mais importante do que conhecer a Cristo, o que nos garante que Ele também nos reconhecerá diante do Pai (ver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7:21-23; 10:32, 33).  Mas como podemos conhecê-Lo? Por meio de Sua Palavra escrita - lendo-a e vivendo-a, embora não possamos conhecê-Lo face a face como os discípulos, que 0 viram pessoalmente e falharam em compreender Suas palavras. Isso reforça nossa necessidade do Espírito Santo para nos guiar (ver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16:13). Quanto mais 0 conhecemos, mais nos aproximamos Dele, porque experimentamos o “poder da Sua ressurreição” (</a:t>
            </a:r>
            <a:r>
              <a:rPr lang="pt-BR" altLang="pt-BR" sz="1600" dirty="0" err="1">
                <a:latin typeface="Arial Black" panose="020B0A04020102020204" pitchFamily="34" charset="0"/>
                <a:cs typeface="Arial" panose="020B0604020202020204" pitchFamily="34" charset="0"/>
              </a:rPr>
              <a:t>Fp</a:t>
            </a:r>
            <a:r>
              <a:rPr lang="pt-BR" altLang="pt-BR" sz="1600" dirty="0">
                <a:latin typeface="Arial Black" panose="020B0A04020102020204" pitchFamily="34" charset="0"/>
                <a:cs typeface="Arial" panose="020B0604020202020204" pitchFamily="34" charset="0"/>
              </a:rPr>
              <a:t> 3:10), que nos eleva para uma “novidade de vida”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6:4).</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25825F36-75FC-A251-510F-671EC8FF1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722AB16-62BA-CBC8-E535-661A662C80D5}"/>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C4A971ED-C9BF-746F-3841-AEA214EEB9B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3:1-16; Rm 2:25-29; Jo 9:1-39; Ef 1:4,10;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9:24-27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384E8E8-480E-BCD7-219D-DD1084774214}"/>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1"/>
            <a:ext cx="1688022" cy="739461"/>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“Aquele que deseja construir um caráter forte e harmônico, e ser um cristão bem equilibrado, deve dar tudo a Cristo e fazer tudo por Ele, pois o Redentor não aceitará um serviço dividido. Precisa aprender diariamente o que significa entregar o próprio eu. Precisa estudar a Palavra de Deus, aprendendo seu significado e obedecendo aos seus preceitos. Assim ele pode alcançar o padrão da excelência cristã. Dia a dia Deus trabalha com ele, aperfeiçoando o caráter que deve resistir no tempo da prova final. E diariamente o cristão pode viver diante, dos homens e dos anjos uma experiência sublime, mostrando o que o evangelho é capaz de fazer por seres humanos decaídos” (Ellen G. White, Atos dos Apóstolos [CPB, 2021], p. 306).</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Uma imagem contendo Calendário&#10;&#10;O conteúdo gerado por IA pode estar incorreto.">
            <a:extLst>
              <a:ext uri="{FF2B5EF4-FFF2-40B4-BE49-F238E27FC236}">
                <a16:creationId xmlns:a16="http://schemas.microsoft.com/office/drawing/2014/main" id="{8D837420-C2D6-3E84-801F-8E200D741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CC37883-CBAC-4603-0BF3-F3632B190E47}"/>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5BD8C84D-9EE4-B01F-3C2F-9B83979E0E2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3:1-16; Rm 2:25-29; Jo 9:1-39; Ef 1:4,10;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9:24-27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332EA28-E685-B3EC-E022-81B998932DA1}"/>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1"/>
            <a:ext cx="1688022" cy="739461"/>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1. Reflita mais sobre a ideia de alegrar-se no Senhor. Perceba que não é dito para nos alegrarmos nas tribulações, mas no Senhor. Por que é tão importante mantermos o foco no Senhor, em Sua bondade, em Seu poder, em Seu amor e na Sua salvação? Como essa prática pode ajudá-lo a enfrentar as provações da vida?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2. Note como a graça atua na realização das “boas obras”. Por que isso é </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tão importante enquanto aguardamos a volta de Cristo? Sem essas obras, </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podemos realmente dizer que somos salvos?</a:t>
            </a:r>
          </a:p>
          <a:p>
            <a:pPr algn="just">
              <a:lnSpc>
                <a:spcPct val="100000"/>
              </a:lnSpc>
              <a:spcBef>
                <a:spcPct val="0"/>
              </a:spcBef>
              <a:buNone/>
            </a:pPr>
            <a:endParaRPr lang="pt-BR" altLang="pt-BR" sz="150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a:solidFill>
                  <a:srgbClr val="C00000"/>
                </a:solidFill>
                <a:latin typeface="Arial Black" panose="020B0A04020102020204" pitchFamily="34" charset="0"/>
                <a:cs typeface="Arial" panose="020B0604020202020204" pitchFamily="34" charset="0"/>
              </a:rPr>
              <a:t>3</a:t>
            </a:r>
            <a:r>
              <a:rPr lang="pt-BR" altLang="pt-BR" sz="1500" dirty="0">
                <a:solidFill>
                  <a:srgbClr val="C00000"/>
                </a:solidFill>
                <a:latin typeface="Arial Black" panose="020B0A04020102020204" pitchFamily="34" charset="0"/>
                <a:cs typeface="Arial" panose="020B0604020202020204" pitchFamily="34" charset="0"/>
              </a:rPr>
              <a:t>. O que significa não confiar na carne? Se é dom de Deus, por que não </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é confiável?</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D14C339F-EA3F-E890-5E9C-19619112C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5EBC134-4E2D-3475-BF04-93959095346D}"/>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E1AAD51A-22B8-6CFF-045E-76E456C9FAC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3:1-16; Rm 2:25-29; Jo 9:1-39; Ef 1:4,10;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9:24-27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24D99D5A-9849-01B3-BBBA-D6408BEB0AA6}"/>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1"/>
            <a:ext cx="1688022" cy="739461"/>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Há algo em nós que resiste à ideia de salvação somente pela fé, sem as obras da lei. De alguma forma, temos a tendência de confiar em nossos esfor­ços, como se eles pudessem adicionar algo à nossa salvação. De maneira enfática, Paulo aborda essa questão em uma declaração polêmica contra aqueles que insistiam que a circuncisão era essencial para a salvação. A fim de evitar que alguém considere suas ações, como a circuncisão, uma contribuição para a salvação, Paulo deixa claro que a justiça vem de Cristo como um presente recebido pela fé, e não pela lei. Embora a circuncisão possa não ser um tema central hoje, o princípio que ela representa ainda permanece atual.</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3:1-16; Rm 2:25-29; Jo 9:1-39; Ef 1:4,10;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9:24-27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descr="Uma imagem contendo Calendário&#10;&#10;O conteúdo gerado por IA pode estar incorreto.">
            <a:extLst>
              <a:ext uri="{FF2B5EF4-FFF2-40B4-BE49-F238E27FC236}">
                <a16:creationId xmlns:a16="http://schemas.microsoft.com/office/drawing/2014/main" id="{9D8B7CC2-06CC-7B3E-F035-DEA085DAF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35B0C6CD-DDEF-EA19-65AB-78A78BA848FD}"/>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73441" y="-1"/>
            <a:ext cx="1688022" cy="739461"/>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Alegrando-se no Senhor</a:t>
            </a: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1. Leia Filipenses 3:1-3. Que aspectos positivos e negativos Paulo destaca nesse texto e como eles se relacionam? De que forma ele descreve os crentes?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 A vida pode ser desafiadora para todos nós, até mesmo quando tudo parece estar indo bem. Mas, se as coisas não estão bem no momento, em quem você pode e deve  encontrar alegria? O que está impedindo você de fazer isso?</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2D554BC-D6DE-B9FF-18E3-2D2C6B8AF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233941B-C02C-38E0-0941-DBE7A8C45E0E}"/>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F24B0C7A-62C3-90EB-2492-F9D45C2E7F9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3:1-16; Rm 2:25-29; Jo 9:1-39; Ef 1:4,10;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9:24-27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8F86F62-453D-7EE1-EAC6-9A9606EEE3D2}"/>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73441" y="-1"/>
            <a:ext cx="1688022" cy="739461"/>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Alegrando-se no Senhor</a:t>
            </a:r>
          </a:p>
        </p:txBody>
      </p:sp>
      <p:sp>
        <p:nvSpPr>
          <p:cNvPr id="12" name="CaixaDeTexto 10"/>
          <p:cNvSpPr txBox="1">
            <a:spLocks noChangeArrowheads="1"/>
          </p:cNvSpPr>
          <p:nvPr/>
        </p:nvSpPr>
        <p:spPr bwMode="auto">
          <a:xfrm>
            <a:off x="24368" y="1131002"/>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Paulo começou com um tom bastante positivo, quase dando a impressão de que estava encerrando sua carta. No entanto, ele ainda tinha mais a dizer.  Ele retomou um dos temas centrais da epístola: alegrar-se no Senhor. Nesse  trecho, ele apresentou várias razões para isso, sendo a principal a confiança em Cristo, e não em nós mesmos: “Nós [...] nos gloriamos em Cristo Jesus, em vez de confiarmos na carne” (</a:t>
            </a:r>
            <a:r>
              <a:rPr lang="pt-BR" altLang="pt-BR" sz="1600" dirty="0" err="1">
                <a:latin typeface="Arial Black" panose="020B0A04020102020204" pitchFamily="34" charset="0"/>
                <a:cs typeface="Arial" panose="020B0604020202020204" pitchFamily="34" charset="0"/>
              </a:rPr>
              <a:t>Fp</a:t>
            </a:r>
            <a:r>
              <a:rPr lang="pt-BR" altLang="pt-BR" sz="1600" dirty="0">
                <a:latin typeface="Arial Black" panose="020B0A04020102020204" pitchFamily="34" charset="0"/>
                <a:cs typeface="Arial" panose="020B0604020202020204" pitchFamily="34" charset="0"/>
              </a:rPr>
              <a:t> 33). Será que nós, de alguma  forma, já aprendemos a importância de não confiar na carne? Tudo aquilo que nos traz alegria também gera felicidade. À Palavra de Deus é como um manual de instruções que nos orienta a encontrar a felicidade genuína e a alegria duradoura. </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Uma imagem contendo Calendário&#10;&#10;O conteúdo gerado por IA pode estar incorreto.">
            <a:extLst>
              <a:ext uri="{FF2B5EF4-FFF2-40B4-BE49-F238E27FC236}">
                <a16:creationId xmlns:a16="http://schemas.microsoft.com/office/drawing/2014/main" id="{3C0C349D-5294-B9F2-CD50-BB7D09EED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1FE7B4E-E484-DD4F-05A5-2CACCD0FB84D}"/>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4" name="Retângulo 3">
            <a:extLst>
              <a:ext uri="{FF2B5EF4-FFF2-40B4-BE49-F238E27FC236}">
                <a16:creationId xmlns:a16="http://schemas.microsoft.com/office/drawing/2014/main" id="{51C6D4BF-903C-33FB-18AE-15E53ECAEF2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3:1-16; Rm 2:25-29; Jo 9:1-39; Ef 1:4,10;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9:24-27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0A016C31-4C46-220F-DAEE-A0600A64B66D}"/>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1"/>
            <a:ext cx="1688022" cy="739461"/>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A vida anterior de Paulo</a:t>
            </a: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2. Em Filipenses 3:4-6, Paulo menciona diversos aspectos de sua vida que, em outro  tempo, ele viu como motivo de orgulho. Quais são esses aspectos? Como você descreveria os pontos positivos de sua própria vida, tanto do passado quanto do presente?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Compare Romanos 7:7-12 com Mateus 5:21,22,27,28. Que ponto essencial Jesus  e Paulo destacaram sobre a lei? E por que “a fé em Cristo” (</a:t>
            </a:r>
            <a:r>
              <a:rPr lang="pt-BR" altLang="pt-BR" sz="1500" dirty="0" err="1">
                <a:solidFill>
                  <a:srgbClr val="000099"/>
                </a:solidFill>
                <a:latin typeface="Arial Black" panose="020B0A04020102020204" pitchFamily="34" charset="0"/>
                <a:cs typeface="Arial" panose="020B0604020202020204" pitchFamily="34" charset="0"/>
              </a:rPr>
              <a:t>Fp</a:t>
            </a:r>
            <a:r>
              <a:rPr lang="pt-BR" altLang="pt-BR" sz="1500" dirty="0">
                <a:solidFill>
                  <a:srgbClr val="000099"/>
                </a:solidFill>
                <a:latin typeface="Arial Black" panose="020B0A04020102020204" pitchFamily="34" charset="0"/>
                <a:cs typeface="Arial" panose="020B0604020202020204" pitchFamily="34" charset="0"/>
              </a:rPr>
              <a:t> 3:9) é a única fonte de  justiça, e não a lei? Reflita: Quão bem você cumpre a lei, especialmente da maneira que  Jesus ensinou que deveríamos?</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16F47E9-0573-8EAF-7B29-3EFCDE0D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AC29B76-4479-F23A-24B3-81EFAE97EA39}"/>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2268AB72-6F67-3437-9642-867FB202312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3:1-16; Rm 2:25-29; Jo 9:1-39; Ef 1:4,10;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9:24-27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04FF3B7-D5D2-C417-B882-C9545FC5F1ED}"/>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73441" y="-1"/>
            <a:ext cx="1688022" cy="739461"/>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A vida anterior de Paulo</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Paulo fez um contraste claro entre os judeus crentes que propagavam falsas doutrinas e os cristãos não circuncidados que confiavam plenamente em Cristo para a salvação, sem depender de práticas humanas, como a </a:t>
            </a:r>
            <a:r>
              <a:rPr lang="pt-BR" altLang="pt-BR" sz="1600" dirty="0" err="1">
                <a:latin typeface="Arial Black" panose="020B0A04020102020204" pitchFamily="34" charset="0"/>
                <a:cs typeface="Arial" panose="020B0604020202020204" pitchFamily="34" charset="0"/>
              </a:rPr>
              <a:t>circun</a:t>
            </a:r>
            <a:r>
              <a:rPr lang="pt-BR" altLang="pt-BR" sz="1600" dirty="0">
                <a:latin typeface="Arial Black" panose="020B0A04020102020204" pitchFamily="34" charset="0"/>
                <a:cs typeface="Arial" panose="020B0604020202020204" pitchFamily="34" charset="0"/>
              </a:rPr>
              <a:t> cisão (ver </a:t>
            </a:r>
            <a:r>
              <a:rPr lang="pt-BR" altLang="pt-BR" sz="1600" dirty="0" err="1">
                <a:latin typeface="Arial Black" panose="020B0A04020102020204" pitchFamily="34" charset="0"/>
                <a:cs typeface="Arial" panose="020B0604020202020204" pitchFamily="34" charset="0"/>
              </a:rPr>
              <a:t>Hb</a:t>
            </a:r>
            <a:r>
              <a:rPr lang="pt-BR" altLang="pt-BR" sz="1600" dirty="0">
                <a:latin typeface="Arial Black" panose="020B0A04020102020204" pitchFamily="34" charset="0"/>
                <a:cs typeface="Arial" panose="020B0604020202020204" pitchFamily="34" charset="0"/>
              </a:rPr>
              <a:t> 6:1; 9:14; comparar com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2:25-29). Embora a vida passada de Paulo e sua origem fossem impressionantes para os padrões dos judeus, nada disso contribuía para sua salvação. Na verdade, essas credenciais o impediram, por um tempo, de enxergar sua real necessidade de Cristo.  Paulo não era apenas circuncidado - ele era “do oitavo dia”, 0 que indicava que, como israelita de nascimento e membro do povo da aliança, foi circuncidado exatamente no seu oitavo dia de vida, conforme a lei. Ele também fazia parte da tribo de Benjamim, uma das mais importantes, que incluía cidades de grande relevância em Israel. </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54954760-F384-3BFB-C5FF-5867DA2AC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DAF0F47-1E26-6D63-3361-5A9528089C88}"/>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98BF5063-0086-7FB5-4271-45CC6796C83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3:1-16; Rm 2:25-29; Jo 9:1-39; Ef 1:4,10;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9:24-27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84CA69E-CEF6-8AFD-B8D3-7142F22E76E6}"/>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1"/>
            <a:ext cx="1688022" cy="739461"/>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0 que importa</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Em João 9, um cego passou a ver. Jesus disse: “Eu vim a este mundo [...] a fim de que  os que não veem vejam, e os que veem se tornem cegos”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9:39). Como esse princípio pode ser aplicado à sua própria vida?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mundo pode nos cegar para as verdades espirituais e para aquilo que realmente importa. Qual é a chave para manter nosso olhar fixo no que de fato tem valor?</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E1862E1-186B-285F-7FBE-360465B85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D82D2F6-844D-322C-1C67-6D39100A607A}"/>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04D2196D-818E-E8A7-82C5-D3F21AA9955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3:1-16; Rm 2:25-29; Jo 9:1-39; Ef 1:4,10;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9:24-27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26C11E25-40F9-FB85-1106-CD384AA8A41C}"/>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73441" y="-1"/>
            <a:ext cx="1688022" cy="739461"/>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0 que importa</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Paulo usou a linguagem do comércio, de ganho e perda, para descrever sua “contabilidade espiritual” antes de sua conversão.  Embora muitas vezes evitemos refletir sobre isso, todo ser humano possui uma “contabilidade espiritual”. No passado, os valores de Paulo eram medi</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dos pelos padrões judaicos da época, e não pelos valores bíblicos ensinados por Jesus. O que pode ser mais valioso do que a vida eterna no Céu e na Nova Terra? Mesmo assim, muitos estão cegos pelos valores deste mundo. Há uma com  petição natural entre os valores terrenos (ver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13:22;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4:5, 6; </a:t>
            </a:r>
            <a:r>
              <a:rPr lang="pt-BR" altLang="pt-BR" sz="1600" dirty="0" err="1">
                <a:latin typeface="Arial Black" panose="020B0A04020102020204" pitchFamily="34" charset="0"/>
                <a:cs typeface="Arial" panose="020B0604020202020204" pitchFamily="34" charset="0"/>
              </a:rPr>
              <a:t>1J0</a:t>
            </a:r>
            <a:r>
              <a:rPr lang="pt-BR" altLang="pt-BR" sz="1600" dirty="0">
                <a:latin typeface="Arial Black" panose="020B0A04020102020204" pitchFamily="34" charset="0"/>
                <a:cs typeface="Arial" panose="020B0604020202020204" pitchFamily="34" charset="0"/>
              </a:rPr>
              <a:t> 2:16)  e os valores do Céu, que incluem a semelhança com Cristo e a salvação das pessoas.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B60C9049-DB89-8EC4-DC76-BCFA03024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EB9840B-D468-8348-3EF4-EC3A8C9215CA}"/>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88D4DB2D-ACF6-04D5-56F9-8A273FB4B37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3:1-16; Rm 2:25-29; Jo 9:1-39; Ef 1:4,10;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9:24-27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D960D6D7-EE09-B58D-789E-779DF597940E}"/>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1"/>
            <a:ext cx="1688022" cy="739461"/>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A fé de Cristo</a:t>
            </a: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Efésios 1:4; 2 Coríntios 5:21; Colossenses 2:9; Gaiatas 2:20. Com base nessas passagens, como você entende 0 significado de estar “Nele”, ou seja, em Cristo?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5. Leia Filipenses 3:9. Quais são os dois elementos que Pauto apresenta em contraste, e por que é tão importante se lembrar sempre dessa diferença?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54E6CBF6-7207-C27E-C0B9-B0FDF2E57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65A2162-DFE0-C620-DAC8-D2C87B85B8D0}"/>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9F847D01-A797-5C10-E685-B248E41F87B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3:1-16; Rm 2:25-29; Jo 9:1-39; Ef 1:4,10;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9:24-27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BDB6657-301D-B82C-7C00-B5ABD0D2F85D}"/>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73441" y="-1"/>
            <a:ext cx="1688022" cy="739461"/>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Vermelho">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4093</TotalTime>
  <Words>1944</Words>
  <Application>Microsoft Office PowerPoint</Application>
  <PresentationFormat>Personalizar</PresentationFormat>
  <Paragraphs>143</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2025-11-07T13:04:33Z</dcterms:modified>
</cp:coreProperties>
</file>