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72284-80FA-49A4-85F2-0CC1AD3DA440}" v="116" dt="2025-11-06T00:36:16.630"/>
    <p1510:client id="{DF075ECE-6726-47F2-98B5-3872788F54B5}" v="93" dt="2025-11-07T00:26:00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-202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undo custSel modSld">
      <pc:chgData name="Neemias Informatica Lima" userId="b77af7bd85500281" providerId="LiveId" clId="{5D8413D4-2C8F-4CC7-8535-72AD15A0C5DC}" dt="2025-11-07T00:26:12.382" v="1751" actId="20577"/>
      <pc:docMkLst>
        <pc:docMk/>
      </pc:docMkLst>
      <pc:sldChg chg="addSp delSp modSp mod">
        <pc:chgData name="Neemias Informatica Lima" userId="b77af7bd85500281" providerId="LiveId" clId="{5D8413D4-2C8F-4CC7-8535-72AD15A0C5DC}" dt="2025-11-06T23:54:44.785" v="1446"/>
        <pc:sldMkLst>
          <pc:docMk/>
          <pc:sldMk cId="2232331225" sldId="280"/>
        </pc:sldMkLst>
        <pc:spChg chg="mod">
          <ac:chgData name="Neemias Informatica Lima" userId="b77af7bd85500281" providerId="LiveId" clId="{5D8413D4-2C8F-4CC7-8535-72AD15A0C5DC}" dt="2025-11-06T23:53:19.197" v="1425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23:52:30.949" v="141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23:54:22.934" v="144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23:52:24.781" v="141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23:54:44.785" v="1446"/>
          <ac:spMkLst>
            <pc:docMk/>
            <pc:sldMk cId="2232331225" sldId="280"/>
            <ac:spMk id="16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6T23:52:19.835" v="1411" actId="478"/>
          <ac:picMkLst>
            <pc:docMk/>
            <pc:sldMk cId="2232331225" sldId="280"/>
            <ac:picMk id="3" creationId="{7A833E3C-A303-386B-F282-D80F214445A8}"/>
          </ac:picMkLst>
        </pc:picChg>
        <pc:picChg chg="add mod">
          <ac:chgData name="Neemias Informatica Lima" userId="b77af7bd85500281" providerId="LiveId" clId="{5D8413D4-2C8F-4CC7-8535-72AD15A0C5DC}" dt="2025-11-04T22:48:32.289" v="16" actId="1036"/>
          <ac:picMkLst>
            <pc:docMk/>
            <pc:sldMk cId="2232331225" sldId="280"/>
            <ac:picMk id="4" creationId="{1D3C955A-08A4-230B-A51F-9DFABC2DE4CB}"/>
          </ac:picMkLst>
        </pc:picChg>
        <pc:picChg chg="add del mod">
          <ac:chgData name="Neemias Informatica Lima" userId="b77af7bd85500281" providerId="LiveId" clId="{5D8413D4-2C8F-4CC7-8535-72AD15A0C5DC}" dt="2025-11-06T00:02:53.539" v="1073" actId="478"/>
          <ac:picMkLst>
            <pc:docMk/>
            <pc:sldMk cId="2232331225" sldId="280"/>
            <ac:picMk id="8" creationId="{20273840-FA35-5DDE-0486-FB74F70DEF3D}"/>
          </ac:picMkLst>
        </pc:picChg>
        <pc:picChg chg="add mod">
          <ac:chgData name="Neemias Informatica Lima" userId="b77af7bd85500281" providerId="LiveId" clId="{5D8413D4-2C8F-4CC7-8535-72AD15A0C5DC}" dt="2025-11-06T23:53:59.098" v="1432" actId="1440"/>
          <ac:picMkLst>
            <pc:docMk/>
            <pc:sldMk cId="2232331225" sldId="280"/>
            <ac:picMk id="8" creationId="{F00DD1A4-6ADD-71C6-5799-72277D630B12}"/>
          </ac:picMkLst>
        </pc:picChg>
      </pc:sldChg>
      <pc:sldChg chg="addSp delSp modSp mod">
        <pc:chgData name="Neemias Informatica Lima" userId="b77af7bd85500281" providerId="LiveId" clId="{5D8413D4-2C8F-4CC7-8535-72AD15A0C5DC}" dt="2025-11-06T23:59:10.171" v="1506" actId="6549"/>
        <pc:sldMkLst>
          <pc:docMk/>
          <pc:sldMk cId="2103443556" sldId="281"/>
        </pc:sldMkLst>
        <pc:spChg chg="mod">
          <ac:chgData name="Neemias Informatica Lima" userId="b77af7bd85500281" providerId="LiveId" clId="{5D8413D4-2C8F-4CC7-8535-72AD15A0C5DC}" dt="2025-11-06T23:59:10.171" v="150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23:55:14.621" v="14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6T23:54:57.302" v="1447"/>
          <ac:spMkLst>
            <pc:docMk/>
            <pc:sldMk cId="2103443556" sldId="281"/>
            <ac:spMk id="18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6T23:55:17.949" v="1449" actId="478"/>
          <ac:picMkLst>
            <pc:docMk/>
            <pc:sldMk cId="2103443556" sldId="281"/>
            <ac:picMk id="2" creationId="{57067971-4104-5706-3A13-13FE596C76BF}"/>
          </ac:picMkLst>
        </pc:picChg>
        <pc:picChg chg="add del mod">
          <ac:chgData name="Neemias Informatica Lima" userId="b77af7bd85500281" providerId="LiveId" clId="{5D8413D4-2C8F-4CC7-8535-72AD15A0C5DC}" dt="2025-11-06T00:07:39.033" v="1103" actId="478"/>
          <ac:picMkLst>
            <pc:docMk/>
            <pc:sldMk cId="2103443556" sldId="281"/>
            <ac:picMk id="3" creationId="{489B2843-F2BB-2F9C-A8B2-3BDA12A00ADE}"/>
          </ac:picMkLst>
        </pc:picChg>
        <pc:picChg chg="add mod">
          <ac:chgData name="Neemias Informatica Lima" userId="b77af7bd85500281" providerId="LiveId" clId="{5D8413D4-2C8F-4CC7-8535-72AD15A0C5DC}" dt="2025-11-06T23:55:34.469" v="1460" actId="1035"/>
          <ac:picMkLst>
            <pc:docMk/>
            <pc:sldMk cId="2103443556" sldId="281"/>
            <ac:picMk id="3" creationId="{64B59AAD-5773-B827-BE83-853CDFE3B7B0}"/>
          </ac:picMkLst>
        </pc:picChg>
        <pc:picChg chg="add mod">
          <ac:chgData name="Neemias Informatica Lima" userId="b77af7bd85500281" providerId="LiveId" clId="{5D8413D4-2C8F-4CC7-8535-72AD15A0C5DC}" dt="2025-11-04T22:54:39.482" v="50" actId="1076"/>
          <ac:picMkLst>
            <pc:docMk/>
            <pc:sldMk cId="2103443556" sldId="281"/>
            <ac:picMk id="4" creationId="{9D8B7CC2-06CC-7B3E-F035-DEA085DAFFB8}"/>
          </ac:picMkLst>
        </pc:picChg>
      </pc:sldChg>
      <pc:sldChg chg="addSp delSp modSp mod">
        <pc:chgData name="Neemias Informatica Lima" userId="b77af7bd85500281" providerId="LiveId" clId="{5D8413D4-2C8F-4CC7-8535-72AD15A0C5DC}" dt="2025-11-07T00:05:26.178" v="1553" actId="6549"/>
        <pc:sldMkLst>
          <pc:docMk/>
          <pc:sldMk cId="3683219421" sldId="282"/>
        </pc:sldMkLst>
        <pc:spChg chg="add del mod">
          <ac:chgData name="Neemias Informatica Lima" userId="b77af7bd85500281" providerId="LiveId" clId="{5D8413D4-2C8F-4CC7-8535-72AD15A0C5DC}" dt="2025-11-06T23:56:10.572" v="1463" actId="478"/>
          <ac:spMkLst>
            <pc:docMk/>
            <pc:sldMk cId="3683219421" sldId="282"/>
            <ac:spMk id="2" creationId="{52AF2DFE-5B5B-3640-0D73-DCD20A67ACAE}"/>
          </ac:spMkLst>
        </pc:spChg>
        <pc:spChg chg="add del mod">
          <ac:chgData name="Neemias Informatica Lima" userId="b77af7bd85500281" providerId="LiveId" clId="{5D8413D4-2C8F-4CC7-8535-72AD15A0C5DC}" dt="2025-11-06T23:56:10.572" v="1463" actId="478"/>
          <ac:spMkLst>
            <pc:docMk/>
            <pc:sldMk cId="3683219421" sldId="282"/>
            <ac:spMk id="4" creationId="{DC8ED59A-63FC-95CE-81C2-3ABB449A013D}"/>
          </ac:spMkLst>
        </pc:spChg>
        <pc:spChg chg="add mod">
          <ac:chgData name="Neemias Informatica Lima" userId="b77af7bd85500281" providerId="LiveId" clId="{5D8413D4-2C8F-4CC7-8535-72AD15A0C5DC}" dt="2025-11-06T23:56:11.010" v="1464"/>
          <ac:spMkLst>
            <pc:docMk/>
            <pc:sldMk cId="3683219421" sldId="282"/>
            <ac:spMk id="6" creationId="{26FF249C-9CB7-572F-2EA4-5180014644F8}"/>
          </ac:spMkLst>
        </pc:spChg>
        <pc:spChg chg="add del mod">
          <ac:chgData name="Neemias Informatica Lima" userId="b77af7bd85500281" providerId="LiveId" clId="{5D8413D4-2C8F-4CC7-8535-72AD15A0C5DC}" dt="2025-11-06T00:08:29.113" v="1112" actId="478"/>
          <ac:spMkLst>
            <pc:docMk/>
            <pc:sldMk cId="3683219421" sldId="282"/>
            <ac:spMk id="6" creationId="{B40AAD0E-B564-C3C2-9176-53BBD153678B}"/>
          </ac:spMkLst>
        </pc:spChg>
        <pc:spChg chg="add del mod">
          <ac:chgData name="Neemias Informatica Lima" userId="b77af7bd85500281" providerId="LiveId" clId="{5D8413D4-2C8F-4CC7-8535-72AD15A0C5DC}" dt="2025-11-06T00:08:29.113" v="1112" actId="478"/>
          <ac:spMkLst>
            <pc:docMk/>
            <pc:sldMk cId="3683219421" sldId="282"/>
            <ac:spMk id="7" creationId="{24DF7E07-B304-C430-061F-47C4944FD240}"/>
          </ac:spMkLst>
        </pc:spChg>
        <pc:spChg chg="add mod">
          <ac:chgData name="Neemias Informatica Lima" userId="b77af7bd85500281" providerId="LiveId" clId="{5D8413D4-2C8F-4CC7-8535-72AD15A0C5DC}" dt="2025-11-06T23:56:11.010" v="1464"/>
          <ac:spMkLst>
            <pc:docMk/>
            <pc:sldMk cId="3683219421" sldId="282"/>
            <ac:spMk id="7" creationId="{EEDC109B-CE8F-55B8-62AE-2BA018F8D34C}"/>
          </ac:spMkLst>
        </pc:spChg>
        <pc:spChg chg="mod">
          <ac:chgData name="Neemias Informatica Lima" userId="b77af7bd85500281" providerId="LiveId" clId="{5D8413D4-2C8F-4CC7-8535-72AD15A0C5DC}" dt="2025-11-07T00:05:26.178" v="155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7T00:02:34.577" v="1510"/>
          <ac:spMkLst>
            <pc:docMk/>
            <pc:sldMk cId="3683219421" sldId="282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6T23:56:10.572" v="1463" actId="478"/>
          <ac:picMkLst>
            <pc:docMk/>
            <pc:sldMk cId="3683219421" sldId="282"/>
            <ac:picMk id="5" creationId="{92B07A58-05CF-ADF5-0760-B0630EC7929D}"/>
          </ac:picMkLst>
        </pc:picChg>
        <pc:picChg chg="add mod">
          <ac:chgData name="Neemias Informatica Lima" userId="b77af7bd85500281" providerId="LiveId" clId="{5D8413D4-2C8F-4CC7-8535-72AD15A0C5DC}" dt="2025-11-06T23:56:11.010" v="1464"/>
          <ac:picMkLst>
            <pc:docMk/>
            <pc:sldMk cId="3683219421" sldId="282"/>
            <ac:picMk id="8" creationId="{6CD4BBA2-CCB6-9D2C-35DF-DD7EC554BF02}"/>
          </ac:picMkLst>
        </pc:picChg>
        <pc:picChg chg="add del mod">
          <ac:chgData name="Neemias Informatica Lima" userId="b77af7bd85500281" providerId="LiveId" clId="{5D8413D4-2C8F-4CC7-8535-72AD15A0C5DC}" dt="2025-11-06T00:08:29.113" v="1112" actId="478"/>
          <ac:picMkLst>
            <pc:docMk/>
            <pc:sldMk cId="3683219421" sldId="282"/>
            <ac:picMk id="8" creationId="{F39105B3-45C5-F7D2-5E49-CDBA046E7466}"/>
          </ac:picMkLst>
        </pc:picChg>
        <pc:picChg chg="add mod">
          <ac:chgData name="Neemias Informatica Lima" userId="b77af7bd85500281" providerId="LiveId" clId="{5D8413D4-2C8F-4CC7-8535-72AD15A0C5DC}" dt="2025-11-04T22:56:58.647" v="81"/>
          <ac:picMkLst>
            <pc:docMk/>
            <pc:sldMk cId="3683219421" sldId="282"/>
            <ac:picMk id="9" creationId="{3C0C349D-5294-B9F2-CD50-BB7D09EED133}"/>
          </ac:picMkLst>
        </pc:picChg>
      </pc:sldChg>
      <pc:sldChg chg="addSp delSp modSp mod">
        <pc:chgData name="Neemias Informatica Lima" userId="b77af7bd85500281" providerId="LiveId" clId="{5D8413D4-2C8F-4CC7-8535-72AD15A0C5DC}" dt="2025-11-07T00:07:10.143" v="1574" actId="20577"/>
        <pc:sldMkLst>
          <pc:docMk/>
          <pc:sldMk cId="3902406419" sldId="283"/>
        </pc:sldMkLst>
        <pc:spChg chg="add del mod">
          <ac:chgData name="Neemias Informatica Lima" userId="b77af7bd85500281" providerId="LiveId" clId="{5D8413D4-2C8F-4CC7-8535-72AD15A0C5DC}" dt="2025-11-06T23:56:22.174" v="1465" actId="478"/>
          <ac:spMkLst>
            <pc:docMk/>
            <pc:sldMk cId="3902406419" sldId="283"/>
            <ac:spMk id="2" creationId="{BFCABD1B-C8F0-1B27-5965-B3015E4EE881}"/>
          </ac:spMkLst>
        </pc:spChg>
        <pc:spChg chg="add del mod">
          <ac:chgData name="Neemias Informatica Lima" userId="b77af7bd85500281" providerId="LiveId" clId="{5D8413D4-2C8F-4CC7-8535-72AD15A0C5DC}" dt="2025-11-06T23:56:22.174" v="1465" actId="478"/>
          <ac:spMkLst>
            <pc:docMk/>
            <pc:sldMk cId="3902406419" sldId="283"/>
            <ac:spMk id="3" creationId="{5BCDC110-5785-9428-65A6-1AB0E5C03834}"/>
          </ac:spMkLst>
        </pc:spChg>
        <pc:spChg chg="add del mod">
          <ac:chgData name="Neemias Informatica Lima" userId="b77af7bd85500281" providerId="LiveId" clId="{5D8413D4-2C8F-4CC7-8535-72AD15A0C5DC}" dt="2025-11-06T00:08:37.266" v="1114" actId="478"/>
          <ac:spMkLst>
            <pc:docMk/>
            <pc:sldMk cId="3902406419" sldId="283"/>
            <ac:spMk id="5" creationId="{7A418AA3-5897-8A0A-E425-7420FB70AAFE}"/>
          </ac:spMkLst>
        </pc:spChg>
        <pc:spChg chg="add mod">
          <ac:chgData name="Neemias Informatica Lima" userId="b77af7bd85500281" providerId="LiveId" clId="{5D8413D4-2C8F-4CC7-8535-72AD15A0C5DC}" dt="2025-11-06T23:56:22.531" v="1466"/>
          <ac:spMkLst>
            <pc:docMk/>
            <pc:sldMk cId="3902406419" sldId="283"/>
            <ac:spMk id="5" creationId="{F1C2F631-FA40-8921-4B64-7773A5E9B854}"/>
          </ac:spMkLst>
        </pc:spChg>
        <pc:spChg chg="add mod">
          <ac:chgData name="Neemias Informatica Lima" userId="b77af7bd85500281" providerId="LiveId" clId="{5D8413D4-2C8F-4CC7-8535-72AD15A0C5DC}" dt="2025-11-06T23:56:22.531" v="1466"/>
          <ac:spMkLst>
            <pc:docMk/>
            <pc:sldMk cId="3902406419" sldId="283"/>
            <ac:spMk id="6" creationId="{591B3147-F270-B5A4-4AA5-86029E50F8D6}"/>
          </ac:spMkLst>
        </pc:spChg>
        <pc:spChg chg="add del mod">
          <ac:chgData name="Neemias Informatica Lima" userId="b77af7bd85500281" providerId="LiveId" clId="{5D8413D4-2C8F-4CC7-8535-72AD15A0C5DC}" dt="2025-11-06T00:08:37.266" v="1114" actId="478"/>
          <ac:spMkLst>
            <pc:docMk/>
            <pc:sldMk cId="3902406419" sldId="283"/>
            <ac:spMk id="6" creationId="{91780C82-ECF2-B018-1A3A-0D0ED49D948C}"/>
          </ac:spMkLst>
        </pc:spChg>
        <pc:spChg chg="mod">
          <ac:chgData name="Neemias Informatica Lima" userId="b77af7bd85500281" providerId="LiveId" clId="{5D8413D4-2C8F-4CC7-8535-72AD15A0C5DC}" dt="2025-11-07T00:05:54.435" v="155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7T00:07:10.143" v="1574" actId="20577"/>
          <ac:spMkLst>
            <pc:docMk/>
            <pc:sldMk cId="3902406419" sldId="283"/>
            <ac:spMk id="15" creationId="{D5C09FDA-172B-4732-BD2E-A9BBEF8B191B}"/>
          </ac:spMkLst>
        </pc:spChg>
        <pc:picChg chg="add del mod">
          <ac:chgData name="Neemias Informatica Lima" userId="b77af7bd85500281" providerId="LiveId" clId="{5D8413D4-2C8F-4CC7-8535-72AD15A0C5DC}" dt="2025-11-06T23:56:22.174" v="1465" actId="478"/>
          <ac:picMkLst>
            <pc:docMk/>
            <pc:sldMk cId="3902406419" sldId="283"/>
            <ac:picMk id="4" creationId="{FD49A918-77A9-8830-3754-A05402DF1853}"/>
          </ac:picMkLst>
        </pc:picChg>
        <pc:picChg chg="add mod">
          <ac:chgData name="Neemias Informatica Lima" userId="b77af7bd85500281" providerId="LiveId" clId="{5D8413D4-2C8F-4CC7-8535-72AD15A0C5DC}" dt="2025-11-06T23:56:22.531" v="1466"/>
          <ac:picMkLst>
            <pc:docMk/>
            <pc:sldMk cId="3902406419" sldId="283"/>
            <ac:picMk id="7" creationId="{667A682E-07E6-A2E2-E1B2-EF354766BBDD}"/>
          </ac:picMkLst>
        </pc:picChg>
        <pc:picChg chg="add del mod">
          <ac:chgData name="Neemias Informatica Lima" userId="b77af7bd85500281" providerId="LiveId" clId="{5D8413D4-2C8F-4CC7-8535-72AD15A0C5DC}" dt="2025-11-06T00:08:37.266" v="1114" actId="478"/>
          <ac:picMkLst>
            <pc:docMk/>
            <pc:sldMk cId="3902406419" sldId="283"/>
            <ac:picMk id="7" creationId="{E0ED5C2E-A516-D801-BE94-8A0A97A3C840}"/>
          </ac:picMkLst>
        </pc:picChg>
        <pc:picChg chg="add mod">
          <ac:chgData name="Neemias Informatica Lima" userId="b77af7bd85500281" providerId="LiveId" clId="{5D8413D4-2C8F-4CC7-8535-72AD15A0C5DC}" dt="2025-11-04T22:57:08.225" v="83"/>
          <ac:picMkLst>
            <pc:docMk/>
            <pc:sldMk cId="3902406419" sldId="283"/>
            <ac:picMk id="8" creationId="{916F47E9-0573-8EAF-7B29-3EFCDE0DE04B}"/>
          </ac:picMkLst>
        </pc:picChg>
      </pc:sldChg>
      <pc:sldChg chg="addSp delSp modSp mod">
        <pc:chgData name="Neemias Informatica Lima" userId="b77af7bd85500281" providerId="LiveId" clId="{5D8413D4-2C8F-4CC7-8535-72AD15A0C5DC}" dt="2025-11-07T00:11:53.551" v="1608" actId="20577"/>
        <pc:sldMkLst>
          <pc:docMk/>
          <pc:sldMk cId="2424059023" sldId="284"/>
        </pc:sldMkLst>
        <pc:spChg chg="add del mod">
          <ac:chgData name="Neemias Informatica Lima" userId="b77af7bd85500281" providerId="LiveId" clId="{5D8413D4-2C8F-4CC7-8535-72AD15A0C5DC}" dt="2025-11-06T23:56:45.949" v="1469" actId="478"/>
          <ac:spMkLst>
            <pc:docMk/>
            <pc:sldMk cId="2424059023" sldId="284"/>
            <ac:spMk id="2" creationId="{0F5ECD9E-6729-EEF7-FA6C-876DCD912476}"/>
          </ac:spMkLst>
        </pc:spChg>
        <pc:spChg chg="add del mod">
          <ac:chgData name="Neemias Informatica Lima" userId="b77af7bd85500281" providerId="LiveId" clId="{5D8413D4-2C8F-4CC7-8535-72AD15A0C5DC}" dt="2025-11-06T23:56:45.949" v="1469" actId="478"/>
          <ac:spMkLst>
            <pc:docMk/>
            <pc:sldMk cId="2424059023" sldId="284"/>
            <ac:spMk id="3" creationId="{ECF66BB7-D77D-1324-F256-FCA8BEA3A680}"/>
          </ac:spMkLst>
        </pc:spChg>
        <pc:spChg chg="add mod">
          <ac:chgData name="Neemias Informatica Lima" userId="b77af7bd85500281" providerId="LiveId" clId="{5D8413D4-2C8F-4CC7-8535-72AD15A0C5DC}" dt="2025-11-06T23:56:46.354" v="1470"/>
          <ac:spMkLst>
            <pc:docMk/>
            <pc:sldMk cId="2424059023" sldId="284"/>
            <ac:spMk id="5" creationId="{915C8FCE-2D3E-43D6-249D-FAEBF1BE7A33}"/>
          </ac:spMkLst>
        </pc:spChg>
        <pc:spChg chg="add del mod">
          <ac:chgData name="Neemias Informatica Lima" userId="b77af7bd85500281" providerId="LiveId" clId="{5D8413D4-2C8F-4CC7-8535-72AD15A0C5DC}" dt="2025-11-06T00:08:55.922" v="1118" actId="478"/>
          <ac:spMkLst>
            <pc:docMk/>
            <pc:sldMk cId="2424059023" sldId="284"/>
            <ac:spMk id="5" creationId="{95137B8C-0C5B-0C34-4147-F0222E44EA97}"/>
          </ac:spMkLst>
        </pc:spChg>
        <pc:spChg chg="add mod">
          <ac:chgData name="Neemias Informatica Lima" userId="b77af7bd85500281" providerId="LiveId" clId="{5D8413D4-2C8F-4CC7-8535-72AD15A0C5DC}" dt="2025-11-06T23:56:46.354" v="1470"/>
          <ac:spMkLst>
            <pc:docMk/>
            <pc:sldMk cId="2424059023" sldId="284"/>
            <ac:spMk id="6" creationId="{08B8C0CC-B4F3-7E12-F526-CFE1488EB401}"/>
          </ac:spMkLst>
        </pc:spChg>
        <pc:spChg chg="add del mod">
          <ac:chgData name="Neemias Informatica Lima" userId="b77af7bd85500281" providerId="LiveId" clId="{5D8413D4-2C8F-4CC7-8535-72AD15A0C5DC}" dt="2025-11-06T00:08:55.922" v="1118" actId="478"/>
          <ac:spMkLst>
            <pc:docMk/>
            <pc:sldMk cId="2424059023" sldId="284"/>
            <ac:spMk id="6" creationId="{2F3CDD9D-63A2-1F24-2C3F-14D546328DA2}"/>
          </ac:spMkLst>
        </pc:spChg>
        <pc:spChg chg="mod">
          <ac:chgData name="Neemias Informatica Lima" userId="b77af7bd85500281" providerId="LiveId" clId="{5D8413D4-2C8F-4CC7-8535-72AD15A0C5DC}" dt="2025-11-07T00:11:01.562" v="159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7T00:11:53.551" v="1608" actId="20577"/>
          <ac:spMkLst>
            <pc:docMk/>
            <pc:sldMk cId="2424059023" sldId="284"/>
            <ac:spMk id="15" creationId="{C3A1BEFC-B9B8-4142-B09F-1F5B330F4265}"/>
          </ac:spMkLst>
        </pc:spChg>
        <pc:picChg chg="add del mod">
          <ac:chgData name="Neemias Informatica Lima" userId="b77af7bd85500281" providerId="LiveId" clId="{5D8413D4-2C8F-4CC7-8535-72AD15A0C5DC}" dt="2025-11-06T23:56:45.949" v="1469" actId="478"/>
          <ac:picMkLst>
            <pc:docMk/>
            <pc:sldMk cId="2424059023" sldId="284"/>
            <ac:picMk id="4" creationId="{72532705-F43C-7604-1977-BA0C041DB15A}"/>
          </ac:picMkLst>
        </pc:picChg>
        <pc:picChg chg="add mod">
          <ac:chgData name="Neemias Informatica Lima" userId="b77af7bd85500281" providerId="LiveId" clId="{5D8413D4-2C8F-4CC7-8535-72AD15A0C5DC}" dt="2025-11-06T23:56:46.354" v="1470"/>
          <ac:picMkLst>
            <pc:docMk/>
            <pc:sldMk cId="2424059023" sldId="284"/>
            <ac:picMk id="7" creationId="{001F7B30-F2CC-CAF1-05F5-07858EDB5C11}"/>
          </ac:picMkLst>
        </pc:picChg>
        <pc:picChg chg="add del mod">
          <ac:chgData name="Neemias Informatica Lima" userId="b77af7bd85500281" providerId="LiveId" clId="{5D8413D4-2C8F-4CC7-8535-72AD15A0C5DC}" dt="2025-11-06T00:08:55.922" v="1118" actId="478"/>
          <ac:picMkLst>
            <pc:docMk/>
            <pc:sldMk cId="2424059023" sldId="284"/>
            <ac:picMk id="7" creationId="{2091FD76-C4AE-ADBE-649F-0805E7E533B5}"/>
          </ac:picMkLst>
        </pc:picChg>
        <pc:picChg chg="add mod">
          <ac:chgData name="Neemias Informatica Lima" userId="b77af7bd85500281" providerId="LiveId" clId="{5D8413D4-2C8F-4CC7-8535-72AD15A0C5DC}" dt="2025-11-04T22:57:23.950" v="87"/>
          <ac:picMkLst>
            <pc:docMk/>
            <pc:sldMk cId="2424059023" sldId="284"/>
            <ac:picMk id="8" creationId="{9E1862E1-186B-285F-7FBE-360465B85441}"/>
          </ac:picMkLst>
        </pc:picChg>
      </pc:sldChg>
      <pc:sldChg chg="addSp delSp modSp mod">
        <pc:chgData name="Neemias Informatica Lima" userId="b77af7bd85500281" providerId="LiveId" clId="{5D8413D4-2C8F-4CC7-8535-72AD15A0C5DC}" dt="2025-11-07T00:14:52.112" v="1655" actId="20577"/>
        <pc:sldMkLst>
          <pc:docMk/>
          <pc:sldMk cId="2241968852" sldId="285"/>
        </pc:sldMkLst>
        <pc:spChg chg="add del mod">
          <ac:chgData name="Neemias Informatica Lima" userId="b77af7bd85500281" providerId="LiveId" clId="{5D8413D4-2C8F-4CC7-8535-72AD15A0C5DC}" dt="2025-11-06T23:57:09.565" v="1473" actId="478"/>
          <ac:spMkLst>
            <pc:docMk/>
            <pc:sldMk cId="2241968852" sldId="285"/>
            <ac:spMk id="2" creationId="{8E31924F-9E9C-985D-6BD3-6ED454BF9806}"/>
          </ac:spMkLst>
        </pc:spChg>
        <pc:spChg chg="add del mod">
          <ac:chgData name="Neemias Informatica Lima" userId="b77af7bd85500281" providerId="LiveId" clId="{5D8413D4-2C8F-4CC7-8535-72AD15A0C5DC}" dt="2025-11-06T23:57:09.565" v="1473" actId="478"/>
          <ac:spMkLst>
            <pc:docMk/>
            <pc:sldMk cId="2241968852" sldId="285"/>
            <ac:spMk id="3" creationId="{04132429-7F51-4887-5726-12C82AF7C5FE}"/>
          </ac:spMkLst>
        </pc:spChg>
        <pc:spChg chg="add del mod">
          <ac:chgData name="Neemias Informatica Lima" userId="b77af7bd85500281" providerId="LiveId" clId="{5D8413D4-2C8F-4CC7-8535-72AD15A0C5DC}" dt="2025-11-06T00:09:15.233" v="1122" actId="478"/>
          <ac:spMkLst>
            <pc:docMk/>
            <pc:sldMk cId="2241968852" sldId="285"/>
            <ac:spMk id="5" creationId="{039C540D-25D6-489C-C06A-9F04A7E8706B}"/>
          </ac:spMkLst>
        </pc:spChg>
        <pc:spChg chg="add mod">
          <ac:chgData name="Neemias Informatica Lima" userId="b77af7bd85500281" providerId="LiveId" clId="{5D8413D4-2C8F-4CC7-8535-72AD15A0C5DC}" dt="2025-11-06T23:57:10.170" v="1474"/>
          <ac:spMkLst>
            <pc:docMk/>
            <pc:sldMk cId="2241968852" sldId="285"/>
            <ac:spMk id="5" creationId="{B6BFE334-BB11-80EA-C308-9A47842CC62B}"/>
          </ac:spMkLst>
        </pc:spChg>
        <pc:spChg chg="add del mod">
          <ac:chgData name="Neemias Informatica Lima" userId="b77af7bd85500281" providerId="LiveId" clId="{5D8413D4-2C8F-4CC7-8535-72AD15A0C5DC}" dt="2025-11-06T00:09:15.233" v="1122" actId="478"/>
          <ac:spMkLst>
            <pc:docMk/>
            <pc:sldMk cId="2241968852" sldId="285"/>
            <ac:spMk id="6" creationId="{15206CD5-2DA1-EE5E-DA10-6F17C4F069D3}"/>
          </ac:spMkLst>
        </pc:spChg>
        <pc:spChg chg="add mod">
          <ac:chgData name="Neemias Informatica Lima" userId="b77af7bd85500281" providerId="LiveId" clId="{5D8413D4-2C8F-4CC7-8535-72AD15A0C5DC}" dt="2025-11-06T23:57:10.170" v="1474"/>
          <ac:spMkLst>
            <pc:docMk/>
            <pc:sldMk cId="2241968852" sldId="285"/>
            <ac:spMk id="6" creationId="{3656D557-C925-1E0F-8593-375FD595EAC3}"/>
          </ac:spMkLst>
        </pc:spChg>
        <pc:spChg chg="mod">
          <ac:chgData name="Neemias Informatica Lima" userId="b77af7bd85500281" providerId="LiveId" clId="{5D8413D4-2C8F-4CC7-8535-72AD15A0C5DC}" dt="2025-11-07T00:13:31.188" v="162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7T00:14:52.112" v="1655" actId="20577"/>
          <ac:spMkLst>
            <pc:docMk/>
            <pc:sldMk cId="2241968852" sldId="285"/>
            <ac:spMk id="15" creationId="{0F091E13-8EAD-4FFB-9473-BC74E5ABDC64}"/>
          </ac:spMkLst>
        </pc:spChg>
        <pc:picChg chg="add del mod">
          <ac:chgData name="Neemias Informatica Lima" userId="b77af7bd85500281" providerId="LiveId" clId="{5D8413D4-2C8F-4CC7-8535-72AD15A0C5DC}" dt="2025-11-06T23:57:09.565" v="1473" actId="478"/>
          <ac:picMkLst>
            <pc:docMk/>
            <pc:sldMk cId="2241968852" sldId="285"/>
            <ac:picMk id="4" creationId="{28FE6657-3839-7132-BB43-A510C6BB6869}"/>
          </ac:picMkLst>
        </pc:picChg>
        <pc:picChg chg="add mod">
          <ac:chgData name="Neemias Informatica Lima" userId="b77af7bd85500281" providerId="LiveId" clId="{5D8413D4-2C8F-4CC7-8535-72AD15A0C5DC}" dt="2025-11-06T23:57:10.170" v="1474"/>
          <ac:picMkLst>
            <pc:docMk/>
            <pc:sldMk cId="2241968852" sldId="285"/>
            <ac:picMk id="7" creationId="{0F38010E-664A-83D3-9D2B-E64E53A1A0B1}"/>
          </ac:picMkLst>
        </pc:picChg>
        <pc:picChg chg="add del mod">
          <ac:chgData name="Neemias Informatica Lima" userId="b77af7bd85500281" providerId="LiveId" clId="{5D8413D4-2C8F-4CC7-8535-72AD15A0C5DC}" dt="2025-11-06T00:09:15.233" v="1122" actId="478"/>
          <ac:picMkLst>
            <pc:docMk/>
            <pc:sldMk cId="2241968852" sldId="285"/>
            <ac:picMk id="7" creationId="{BF0F3B2E-F9F3-61EC-3338-91B981D1F406}"/>
          </ac:picMkLst>
        </pc:picChg>
        <pc:picChg chg="add mod">
          <ac:chgData name="Neemias Informatica Lima" userId="b77af7bd85500281" providerId="LiveId" clId="{5D8413D4-2C8F-4CC7-8535-72AD15A0C5DC}" dt="2025-11-04T22:57:54.255" v="91"/>
          <ac:picMkLst>
            <pc:docMk/>
            <pc:sldMk cId="2241968852" sldId="285"/>
            <ac:picMk id="8" creationId="{54E6CBF6-7207-C27E-C0B9-B0FDF2E5786C}"/>
          </ac:picMkLst>
        </pc:picChg>
      </pc:sldChg>
      <pc:sldChg chg="addSp delSp modSp mod">
        <pc:chgData name="Neemias Informatica Lima" userId="b77af7bd85500281" providerId="LiveId" clId="{5D8413D4-2C8F-4CC7-8535-72AD15A0C5DC}" dt="2025-11-07T00:22:46.617" v="1698" actId="20577"/>
        <pc:sldMkLst>
          <pc:docMk/>
          <pc:sldMk cId="1959249856" sldId="286"/>
        </pc:sldMkLst>
        <pc:spChg chg="add del mod">
          <ac:chgData name="Neemias Informatica Lima" userId="b77af7bd85500281" providerId="LiveId" clId="{5D8413D4-2C8F-4CC7-8535-72AD15A0C5DC}" dt="2025-11-06T23:57:23.734" v="1477" actId="478"/>
          <ac:spMkLst>
            <pc:docMk/>
            <pc:sldMk cId="1959249856" sldId="286"/>
            <ac:spMk id="2" creationId="{681AFFA0-242F-285A-AB22-F30932FCE096}"/>
          </ac:spMkLst>
        </pc:spChg>
        <pc:spChg chg="add del mod">
          <ac:chgData name="Neemias Informatica Lima" userId="b77af7bd85500281" providerId="LiveId" clId="{5D8413D4-2C8F-4CC7-8535-72AD15A0C5DC}" dt="2025-11-06T23:57:23.734" v="1477" actId="478"/>
          <ac:spMkLst>
            <pc:docMk/>
            <pc:sldMk cId="1959249856" sldId="286"/>
            <ac:spMk id="3" creationId="{E49FEF10-E718-3994-A591-77FA45E7CD12}"/>
          </ac:spMkLst>
        </pc:spChg>
        <pc:spChg chg="add del mod">
          <ac:chgData name="Neemias Informatica Lima" userId="b77af7bd85500281" providerId="LiveId" clId="{5D8413D4-2C8F-4CC7-8535-72AD15A0C5DC}" dt="2025-11-06T00:09:29.233" v="1126" actId="478"/>
          <ac:spMkLst>
            <pc:docMk/>
            <pc:sldMk cId="1959249856" sldId="286"/>
            <ac:spMk id="5" creationId="{1F887A3D-E7D8-685E-269A-419BDCAA06A3}"/>
          </ac:spMkLst>
        </pc:spChg>
        <pc:spChg chg="add mod">
          <ac:chgData name="Neemias Informatica Lima" userId="b77af7bd85500281" providerId="LiveId" clId="{5D8413D4-2C8F-4CC7-8535-72AD15A0C5DC}" dt="2025-11-06T23:57:24.236" v="1478"/>
          <ac:spMkLst>
            <pc:docMk/>
            <pc:sldMk cId="1959249856" sldId="286"/>
            <ac:spMk id="5" creationId="{EC9E7884-0F5E-D788-B76B-1B8AED2D4D82}"/>
          </ac:spMkLst>
        </pc:spChg>
        <pc:spChg chg="add del mod">
          <ac:chgData name="Neemias Informatica Lima" userId="b77af7bd85500281" providerId="LiveId" clId="{5D8413D4-2C8F-4CC7-8535-72AD15A0C5DC}" dt="2025-11-06T00:09:29.233" v="1126" actId="478"/>
          <ac:spMkLst>
            <pc:docMk/>
            <pc:sldMk cId="1959249856" sldId="286"/>
            <ac:spMk id="6" creationId="{6859F867-7B53-0876-A36D-0C3DD91D4B99}"/>
          </ac:spMkLst>
        </pc:spChg>
        <pc:spChg chg="add mod">
          <ac:chgData name="Neemias Informatica Lima" userId="b77af7bd85500281" providerId="LiveId" clId="{5D8413D4-2C8F-4CC7-8535-72AD15A0C5DC}" dt="2025-11-06T23:57:24.236" v="1478"/>
          <ac:spMkLst>
            <pc:docMk/>
            <pc:sldMk cId="1959249856" sldId="286"/>
            <ac:spMk id="6" creationId="{C006C890-78BF-2488-E2BF-65DF99DEBC60}"/>
          </ac:spMkLst>
        </pc:spChg>
        <pc:spChg chg="mod">
          <ac:chgData name="Neemias Informatica Lima" userId="b77af7bd85500281" providerId="LiveId" clId="{5D8413D4-2C8F-4CC7-8535-72AD15A0C5DC}" dt="2025-11-07T00:20:57.560" v="168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7T00:22:46.617" v="1698" actId="20577"/>
          <ac:spMkLst>
            <pc:docMk/>
            <pc:sldMk cId="1959249856" sldId="286"/>
            <ac:spMk id="15" creationId="{863BB09B-C8C1-4354-BC51-D930C951E507}"/>
          </ac:spMkLst>
        </pc:spChg>
        <pc:picChg chg="add del mod">
          <ac:chgData name="Neemias Informatica Lima" userId="b77af7bd85500281" providerId="LiveId" clId="{5D8413D4-2C8F-4CC7-8535-72AD15A0C5DC}" dt="2025-11-06T23:57:23.734" v="1477" actId="478"/>
          <ac:picMkLst>
            <pc:docMk/>
            <pc:sldMk cId="1959249856" sldId="286"/>
            <ac:picMk id="4" creationId="{18F399AC-8233-7F63-46D9-3DF0239A1ADD}"/>
          </ac:picMkLst>
        </pc:picChg>
        <pc:picChg chg="add del mod">
          <ac:chgData name="Neemias Informatica Lima" userId="b77af7bd85500281" providerId="LiveId" clId="{5D8413D4-2C8F-4CC7-8535-72AD15A0C5DC}" dt="2025-11-06T00:09:29.233" v="1126" actId="478"/>
          <ac:picMkLst>
            <pc:docMk/>
            <pc:sldMk cId="1959249856" sldId="286"/>
            <ac:picMk id="7" creationId="{A1CBD58C-85C1-08B2-FA8C-62A8143773D8}"/>
          </ac:picMkLst>
        </pc:picChg>
        <pc:picChg chg="add mod">
          <ac:chgData name="Neemias Informatica Lima" userId="b77af7bd85500281" providerId="LiveId" clId="{5D8413D4-2C8F-4CC7-8535-72AD15A0C5DC}" dt="2025-11-06T23:57:24.236" v="1478"/>
          <ac:picMkLst>
            <pc:docMk/>
            <pc:sldMk cId="1959249856" sldId="286"/>
            <ac:picMk id="7" creationId="{F0F47CF5-C9F1-2E49-34E7-1A07EAD17F8E}"/>
          </ac:picMkLst>
        </pc:picChg>
        <pc:picChg chg="add mod">
          <ac:chgData name="Neemias Informatica Lima" userId="b77af7bd85500281" providerId="LiveId" clId="{5D8413D4-2C8F-4CC7-8535-72AD15A0C5DC}" dt="2025-11-04T22:58:11.990" v="95"/>
          <ac:picMkLst>
            <pc:docMk/>
            <pc:sldMk cId="1959249856" sldId="286"/>
            <ac:picMk id="8" creationId="{E1B69B61-BB2E-C23F-4947-6C893A42289C}"/>
          </ac:picMkLst>
        </pc:picChg>
      </pc:sldChg>
      <pc:sldChg chg="addSp delSp modSp mod">
        <pc:chgData name="Neemias Informatica Lima" userId="b77af7bd85500281" providerId="LiveId" clId="{5D8413D4-2C8F-4CC7-8535-72AD15A0C5DC}" dt="2025-11-07T00:26:12.382" v="1751" actId="20577"/>
        <pc:sldMkLst>
          <pc:docMk/>
          <pc:sldMk cId="2857006406" sldId="287"/>
        </pc:sldMkLst>
        <pc:spChg chg="add del mod">
          <ac:chgData name="Neemias Informatica Lima" userId="b77af7bd85500281" providerId="LiveId" clId="{5D8413D4-2C8F-4CC7-8535-72AD15A0C5DC}" dt="2025-11-06T23:57:46.485" v="1483" actId="478"/>
          <ac:spMkLst>
            <pc:docMk/>
            <pc:sldMk cId="2857006406" sldId="287"/>
            <ac:spMk id="2" creationId="{DA7434FD-3A51-8175-136C-8643E1CA6D77}"/>
          </ac:spMkLst>
        </pc:spChg>
        <pc:spChg chg="add del mod">
          <ac:chgData name="Neemias Informatica Lima" userId="b77af7bd85500281" providerId="LiveId" clId="{5D8413D4-2C8F-4CC7-8535-72AD15A0C5DC}" dt="2025-11-06T23:57:46.485" v="1483" actId="478"/>
          <ac:spMkLst>
            <pc:docMk/>
            <pc:sldMk cId="2857006406" sldId="287"/>
            <ac:spMk id="3" creationId="{235A84E3-1147-C818-6C16-CFAE395E93DA}"/>
          </ac:spMkLst>
        </pc:spChg>
        <pc:spChg chg="add del mod">
          <ac:chgData name="Neemias Informatica Lima" userId="b77af7bd85500281" providerId="LiveId" clId="{5D8413D4-2C8F-4CC7-8535-72AD15A0C5DC}" dt="2025-11-06T00:09:59.936" v="1132" actId="478"/>
          <ac:spMkLst>
            <pc:docMk/>
            <pc:sldMk cId="2857006406" sldId="287"/>
            <ac:spMk id="5" creationId="{05A161A3-C960-6AA5-1648-4E2CE45B767B}"/>
          </ac:spMkLst>
        </pc:spChg>
        <pc:spChg chg="add mod">
          <ac:chgData name="Neemias Informatica Lima" userId="b77af7bd85500281" providerId="LiveId" clId="{5D8413D4-2C8F-4CC7-8535-72AD15A0C5DC}" dt="2025-11-06T23:57:46.890" v="1484"/>
          <ac:spMkLst>
            <pc:docMk/>
            <pc:sldMk cId="2857006406" sldId="287"/>
            <ac:spMk id="5" creationId="{197256F5-0C5E-150F-A1FB-892DABF6A9F6}"/>
          </ac:spMkLst>
        </pc:spChg>
        <pc:spChg chg="add mod">
          <ac:chgData name="Neemias Informatica Lima" userId="b77af7bd85500281" providerId="LiveId" clId="{5D8413D4-2C8F-4CC7-8535-72AD15A0C5DC}" dt="2025-11-06T23:57:46.890" v="1484"/>
          <ac:spMkLst>
            <pc:docMk/>
            <pc:sldMk cId="2857006406" sldId="287"/>
            <ac:spMk id="6" creationId="{9FDA5BEE-EF5D-4CCE-C155-51FD83C616D0}"/>
          </ac:spMkLst>
        </pc:spChg>
        <pc:spChg chg="add del mod">
          <ac:chgData name="Neemias Informatica Lima" userId="b77af7bd85500281" providerId="LiveId" clId="{5D8413D4-2C8F-4CC7-8535-72AD15A0C5DC}" dt="2025-11-06T00:09:59.936" v="1132" actId="478"/>
          <ac:spMkLst>
            <pc:docMk/>
            <pc:sldMk cId="2857006406" sldId="287"/>
            <ac:spMk id="6" creationId="{EE9A91E7-FBB9-B1B1-4987-453D84262611}"/>
          </ac:spMkLst>
        </pc:spChg>
        <pc:spChg chg="mod">
          <ac:chgData name="Neemias Informatica Lima" userId="b77af7bd85500281" providerId="LiveId" clId="{5D8413D4-2C8F-4CC7-8535-72AD15A0C5DC}" dt="2025-11-07T00:26:12.382" v="1751" actId="20577"/>
          <ac:spMkLst>
            <pc:docMk/>
            <pc:sldMk cId="2857006406" sldId="287"/>
            <ac:spMk id="16" creationId="{28D68641-D640-4BD7-9D5B-B3803DCCF9B3}"/>
          </ac:spMkLst>
        </pc:spChg>
        <pc:picChg chg="add del mod">
          <ac:chgData name="Neemias Informatica Lima" userId="b77af7bd85500281" providerId="LiveId" clId="{5D8413D4-2C8F-4CC7-8535-72AD15A0C5DC}" dt="2025-11-06T23:57:46.485" v="1483" actId="478"/>
          <ac:picMkLst>
            <pc:docMk/>
            <pc:sldMk cId="2857006406" sldId="287"/>
            <ac:picMk id="4" creationId="{DE425DFC-9E74-3C67-0BE9-79DBC62848A0}"/>
          </ac:picMkLst>
        </pc:picChg>
        <pc:picChg chg="add del mod">
          <ac:chgData name="Neemias Informatica Lima" userId="b77af7bd85500281" providerId="LiveId" clId="{5D8413D4-2C8F-4CC7-8535-72AD15A0C5DC}" dt="2025-11-06T00:09:59.936" v="1132" actId="478"/>
          <ac:picMkLst>
            <pc:docMk/>
            <pc:sldMk cId="2857006406" sldId="287"/>
            <ac:picMk id="7" creationId="{30A5BDF2-9E44-FE98-DB46-38083CD4D885}"/>
          </ac:picMkLst>
        </pc:picChg>
        <pc:picChg chg="add mod">
          <ac:chgData name="Neemias Informatica Lima" userId="b77af7bd85500281" providerId="LiveId" clId="{5D8413D4-2C8F-4CC7-8535-72AD15A0C5DC}" dt="2025-11-06T23:57:46.890" v="1484"/>
          <ac:picMkLst>
            <pc:docMk/>
            <pc:sldMk cId="2857006406" sldId="287"/>
            <ac:picMk id="7" creationId="{A827F9C4-3ABF-C650-90A8-7BF86153E50D}"/>
          </ac:picMkLst>
        </pc:picChg>
        <pc:picChg chg="add mod">
          <ac:chgData name="Neemias Informatica Lima" userId="b77af7bd85500281" providerId="LiveId" clId="{5D8413D4-2C8F-4CC7-8535-72AD15A0C5DC}" dt="2025-11-04T22:59:18.983" v="101"/>
          <ac:picMkLst>
            <pc:docMk/>
            <pc:sldMk cId="2857006406" sldId="287"/>
            <ac:picMk id="8" creationId="{D14C339F-EA3F-E890-5E9C-19619112C8C6}"/>
          </ac:picMkLst>
        </pc:picChg>
      </pc:sldChg>
      <pc:sldChg chg="addSp delSp modSp mod">
        <pc:chgData name="Neemias Informatica Lima" userId="b77af7bd85500281" providerId="LiveId" clId="{5D8413D4-2C8F-4CC7-8535-72AD15A0C5DC}" dt="2025-11-07T00:04:33.855" v="1533" actId="207"/>
        <pc:sldMkLst>
          <pc:docMk/>
          <pc:sldMk cId="2630436816" sldId="288"/>
        </pc:sldMkLst>
        <pc:spChg chg="add del mod">
          <ac:chgData name="Neemias Informatica Lima" userId="b77af7bd85500281" providerId="LiveId" clId="{5D8413D4-2C8F-4CC7-8535-72AD15A0C5DC}" dt="2025-11-06T23:56:02.389" v="1461" actId="478"/>
          <ac:spMkLst>
            <pc:docMk/>
            <pc:sldMk cId="2630436816" sldId="288"/>
            <ac:spMk id="2" creationId="{51D71FFE-B821-1205-50FC-F287EC809935}"/>
          </ac:spMkLst>
        </pc:spChg>
        <pc:spChg chg="add del mod">
          <ac:chgData name="Neemias Informatica Lima" userId="b77af7bd85500281" providerId="LiveId" clId="{5D8413D4-2C8F-4CC7-8535-72AD15A0C5DC}" dt="2025-11-06T23:56:02.389" v="1461" actId="478"/>
          <ac:spMkLst>
            <pc:docMk/>
            <pc:sldMk cId="2630436816" sldId="288"/>
            <ac:spMk id="3" creationId="{F928B1E2-C387-5CCB-03F7-0E2C1DD3A82B}"/>
          </ac:spMkLst>
        </pc:spChg>
        <pc:spChg chg="add mod">
          <ac:chgData name="Neemias Informatica Lima" userId="b77af7bd85500281" providerId="LiveId" clId="{5D8413D4-2C8F-4CC7-8535-72AD15A0C5DC}" dt="2025-11-06T23:56:02.938" v="1462"/>
          <ac:spMkLst>
            <pc:docMk/>
            <pc:sldMk cId="2630436816" sldId="288"/>
            <ac:spMk id="5" creationId="{1139A10A-F93A-590A-0B03-AD5FA366BA0C}"/>
          </ac:spMkLst>
        </pc:spChg>
        <pc:spChg chg="add del mod">
          <ac:chgData name="Neemias Informatica Lima" userId="b77af7bd85500281" providerId="LiveId" clId="{5D8413D4-2C8F-4CC7-8535-72AD15A0C5DC}" dt="2025-11-06T00:08:22.049" v="1110" actId="478"/>
          <ac:spMkLst>
            <pc:docMk/>
            <pc:sldMk cId="2630436816" sldId="288"/>
            <ac:spMk id="5" creationId="{CEB3A637-58BE-7563-7921-D7FC0B0DC0B1}"/>
          </ac:spMkLst>
        </pc:spChg>
        <pc:spChg chg="add del mod">
          <ac:chgData name="Neemias Informatica Lima" userId="b77af7bd85500281" providerId="LiveId" clId="{5D8413D4-2C8F-4CC7-8535-72AD15A0C5DC}" dt="2025-11-06T00:08:22.049" v="1110" actId="478"/>
          <ac:spMkLst>
            <pc:docMk/>
            <pc:sldMk cId="2630436816" sldId="288"/>
            <ac:spMk id="6" creationId="{8170ABC6-D0DB-B907-70A5-7A3D2E6233CF}"/>
          </ac:spMkLst>
        </pc:spChg>
        <pc:spChg chg="add mod">
          <ac:chgData name="Neemias Informatica Lima" userId="b77af7bd85500281" providerId="LiveId" clId="{5D8413D4-2C8F-4CC7-8535-72AD15A0C5DC}" dt="2025-11-06T23:56:02.938" v="1462"/>
          <ac:spMkLst>
            <pc:docMk/>
            <pc:sldMk cId="2630436816" sldId="288"/>
            <ac:spMk id="6" creationId="{906D6333-5E93-3F12-3821-D914652FBDC6}"/>
          </ac:spMkLst>
        </pc:spChg>
        <pc:spChg chg="mod">
          <ac:chgData name="Neemias Informatica Lima" userId="b77af7bd85500281" providerId="LiveId" clId="{5D8413D4-2C8F-4CC7-8535-72AD15A0C5DC}" dt="2025-11-07T00:04:33.855" v="1533" actId="20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7T00:02:30.148" v="1508"/>
          <ac:spMkLst>
            <pc:docMk/>
            <pc:sldMk cId="2630436816" sldId="288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6T23:56:02.389" v="1461" actId="478"/>
          <ac:picMkLst>
            <pc:docMk/>
            <pc:sldMk cId="2630436816" sldId="288"/>
            <ac:picMk id="4" creationId="{8C3D5849-FA3A-B48C-ADEA-2816788468B9}"/>
          </ac:picMkLst>
        </pc:picChg>
        <pc:picChg chg="add mod">
          <ac:chgData name="Neemias Informatica Lima" userId="b77af7bd85500281" providerId="LiveId" clId="{5D8413D4-2C8F-4CC7-8535-72AD15A0C5DC}" dt="2025-11-06T23:56:02.938" v="1462"/>
          <ac:picMkLst>
            <pc:docMk/>
            <pc:sldMk cId="2630436816" sldId="288"/>
            <ac:picMk id="7" creationId="{0F5116A4-1482-E48D-5222-D45779316E7E}"/>
          </ac:picMkLst>
        </pc:picChg>
        <pc:picChg chg="add del mod">
          <ac:chgData name="Neemias Informatica Lima" userId="b77af7bd85500281" providerId="LiveId" clId="{5D8413D4-2C8F-4CC7-8535-72AD15A0C5DC}" dt="2025-11-06T00:08:22.049" v="1110" actId="478"/>
          <ac:picMkLst>
            <pc:docMk/>
            <pc:sldMk cId="2630436816" sldId="288"/>
            <ac:picMk id="7" creationId="{64C24D3D-538C-2E15-3DF1-4289DB7C4743}"/>
          </ac:picMkLst>
        </pc:picChg>
        <pc:picChg chg="add mod">
          <ac:chgData name="Neemias Informatica Lima" userId="b77af7bd85500281" providerId="LiveId" clId="{5D8413D4-2C8F-4CC7-8535-72AD15A0C5DC}" dt="2025-11-04T22:56:50.438" v="79"/>
          <ac:picMkLst>
            <pc:docMk/>
            <pc:sldMk cId="2630436816" sldId="288"/>
            <ac:picMk id="8" creationId="{92D554BC-D6DE-B9FF-18E3-2D2C6B8AF89A}"/>
          </ac:picMkLst>
        </pc:picChg>
      </pc:sldChg>
      <pc:sldChg chg="addSp delSp modSp mod">
        <pc:chgData name="Neemias Informatica Lima" userId="b77af7bd85500281" providerId="LiveId" clId="{5D8413D4-2C8F-4CC7-8535-72AD15A0C5DC}" dt="2025-11-07T00:09:47.838" v="1593" actId="6549"/>
        <pc:sldMkLst>
          <pc:docMk/>
          <pc:sldMk cId="3032827026" sldId="289"/>
        </pc:sldMkLst>
        <pc:spChg chg="add del mod">
          <ac:chgData name="Neemias Informatica Lima" userId="b77af7bd85500281" providerId="LiveId" clId="{5D8413D4-2C8F-4CC7-8535-72AD15A0C5DC}" dt="2025-11-06T23:56:39.525" v="1467" actId="478"/>
          <ac:spMkLst>
            <pc:docMk/>
            <pc:sldMk cId="3032827026" sldId="289"/>
            <ac:spMk id="2" creationId="{011C98C7-089C-6405-967A-5FF887602023}"/>
          </ac:spMkLst>
        </pc:spChg>
        <pc:spChg chg="add del mod">
          <ac:chgData name="Neemias Informatica Lima" userId="b77af7bd85500281" providerId="LiveId" clId="{5D8413D4-2C8F-4CC7-8535-72AD15A0C5DC}" dt="2025-11-06T23:56:39.525" v="1467" actId="478"/>
          <ac:spMkLst>
            <pc:docMk/>
            <pc:sldMk cId="3032827026" sldId="289"/>
            <ac:spMk id="3" creationId="{6679A453-7575-4063-E45E-FC6A71D858C7}"/>
          </ac:spMkLst>
        </pc:spChg>
        <pc:spChg chg="add mod">
          <ac:chgData name="Neemias Informatica Lima" userId="b77af7bd85500281" providerId="LiveId" clId="{5D8413D4-2C8F-4CC7-8535-72AD15A0C5DC}" dt="2025-11-06T23:56:39.994" v="1468"/>
          <ac:spMkLst>
            <pc:docMk/>
            <pc:sldMk cId="3032827026" sldId="289"/>
            <ac:spMk id="5" creationId="{7CED9B57-BD91-E6BB-984D-84E166B3613C}"/>
          </ac:spMkLst>
        </pc:spChg>
        <pc:spChg chg="add del mod">
          <ac:chgData name="Neemias Informatica Lima" userId="b77af7bd85500281" providerId="LiveId" clId="{5D8413D4-2C8F-4CC7-8535-72AD15A0C5DC}" dt="2025-11-06T00:08:43.865" v="1116" actId="478"/>
          <ac:spMkLst>
            <pc:docMk/>
            <pc:sldMk cId="3032827026" sldId="289"/>
            <ac:spMk id="5" creationId="{A4AE5730-FE98-1390-1045-C18DA4946F8C}"/>
          </ac:spMkLst>
        </pc:spChg>
        <pc:spChg chg="add mod">
          <ac:chgData name="Neemias Informatica Lima" userId="b77af7bd85500281" providerId="LiveId" clId="{5D8413D4-2C8F-4CC7-8535-72AD15A0C5DC}" dt="2025-11-06T23:56:39.994" v="1468"/>
          <ac:spMkLst>
            <pc:docMk/>
            <pc:sldMk cId="3032827026" sldId="289"/>
            <ac:spMk id="6" creationId="{16313D18-F0E3-518B-9026-82BBD65B2912}"/>
          </ac:spMkLst>
        </pc:spChg>
        <pc:spChg chg="add del mod">
          <ac:chgData name="Neemias Informatica Lima" userId="b77af7bd85500281" providerId="LiveId" clId="{5D8413D4-2C8F-4CC7-8535-72AD15A0C5DC}" dt="2025-11-06T00:08:43.865" v="1116" actId="478"/>
          <ac:spMkLst>
            <pc:docMk/>
            <pc:sldMk cId="3032827026" sldId="289"/>
            <ac:spMk id="6" creationId="{297633E4-EA70-90A2-C226-F3A0BAF3F2C1}"/>
          </ac:spMkLst>
        </pc:spChg>
        <pc:spChg chg="mod">
          <ac:chgData name="Neemias Informatica Lima" userId="b77af7bd85500281" providerId="LiveId" clId="{5D8413D4-2C8F-4CC7-8535-72AD15A0C5DC}" dt="2025-11-07T00:09:47.838" v="1593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D8413D4-2C8F-4CC7-8535-72AD15A0C5DC}" dt="2025-11-07T00:05:59.612" v="1557"/>
          <ac:spMkLst>
            <pc:docMk/>
            <pc:sldMk cId="3032827026" sldId="289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6T23:56:39.525" v="1467" actId="478"/>
          <ac:picMkLst>
            <pc:docMk/>
            <pc:sldMk cId="3032827026" sldId="289"/>
            <ac:picMk id="4" creationId="{8AD5464B-A440-F78C-8C75-2EF37B2F3733}"/>
          </ac:picMkLst>
        </pc:picChg>
        <pc:picChg chg="add mod">
          <ac:chgData name="Neemias Informatica Lima" userId="b77af7bd85500281" providerId="LiveId" clId="{5D8413D4-2C8F-4CC7-8535-72AD15A0C5DC}" dt="2025-11-06T23:56:39.994" v="1468"/>
          <ac:picMkLst>
            <pc:docMk/>
            <pc:sldMk cId="3032827026" sldId="289"/>
            <ac:picMk id="7" creationId="{01BA99D7-D890-2FFE-CBD3-9DFF1DE948BE}"/>
          </ac:picMkLst>
        </pc:picChg>
        <pc:picChg chg="add del mod">
          <ac:chgData name="Neemias Informatica Lima" userId="b77af7bd85500281" providerId="LiveId" clId="{5D8413D4-2C8F-4CC7-8535-72AD15A0C5DC}" dt="2025-11-06T00:08:43.865" v="1116" actId="478"/>
          <ac:picMkLst>
            <pc:docMk/>
            <pc:sldMk cId="3032827026" sldId="289"/>
            <ac:picMk id="7" creationId="{0CB79BB7-345A-F662-971B-328E71B89D22}"/>
          </ac:picMkLst>
        </pc:picChg>
        <pc:picChg chg="add mod">
          <ac:chgData name="Neemias Informatica Lima" userId="b77af7bd85500281" providerId="LiveId" clId="{5D8413D4-2C8F-4CC7-8535-72AD15A0C5DC}" dt="2025-11-04T22:57:15.973" v="85"/>
          <ac:picMkLst>
            <pc:docMk/>
            <pc:sldMk cId="3032827026" sldId="289"/>
            <ac:picMk id="8" creationId="{54954760-F384-3BFB-C5FF-5867DA2AC6B6}"/>
          </ac:picMkLst>
        </pc:picChg>
      </pc:sldChg>
      <pc:sldChg chg="addSp delSp modSp mod">
        <pc:chgData name="Neemias Informatica Lima" userId="b77af7bd85500281" providerId="LiveId" clId="{5D8413D4-2C8F-4CC7-8535-72AD15A0C5DC}" dt="2025-11-07T00:12:43.485" v="1627" actId="313"/>
        <pc:sldMkLst>
          <pc:docMk/>
          <pc:sldMk cId="3772032319" sldId="290"/>
        </pc:sldMkLst>
        <pc:spChg chg="add del mod">
          <ac:chgData name="Neemias Informatica Lima" userId="b77af7bd85500281" providerId="LiveId" clId="{5D8413D4-2C8F-4CC7-8535-72AD15A0C5DC}" dt="2025-11-06T23:56:54.893" v="1471" actId="478"/>
          <ac:spMkLst>
            <pc:docMk/>
            <pc:sldMk cId="3772032319" sldId="290"/>
            <ac:spMk id="2" creationId="{A08DF1DE-4356-646C-7DD8-D8B93AB7C2E6}"/>
          </ac:spMkLst>
        </pc:spChg>
        <pc:spChg chg="add del mod">
          <ac:chgData name="Neemias Informatica Lima" userId="b77af7bd85500281" providerId="LiveId" clId="{5D8413D4-2C8F-4CC7-8535-72AD15A0C5DC}" dt="2025-11-06T23:56:54.893" v="1471" actId="478"/>
          <ac:spMkLst>
            <pc:docMk/>
            <pc:sldMk cId="3772032319" sldId="290"/>
            <ac:spMk id="3" creationId="{A8D01682-FD29-F00F-5C63-F46575EDD854}"/>
          </ac:spMkLst>
        </pc:spChg>
        <pc:spChg chg="add del mod">
          <ac:chgData name="Neemias Informatica Lima" userId="b77af7bd85500281" providerId="LiveId" clId="{5D8413D4-2C8F-4CC7-8535-72AD15A0C5DC}" dt="2025-11-06T00:09:06.920" v="1120" actId="478"/>
          <ac:spMkLst>
            <pc:docMk/>
            <pc:sldMk cId="3772032319" sldId="290"/>
            <ac:spMk id="5" creationId="{C14E49BA-E882-CC34-E04C-022AB16F41FB}"/>
          </ac:spMkLst>
        </pc:spChg>
        <pc:spChg chg="add mod">
          <ac:chgData name="Neemias Informatica Lima" userId="b77af7bd85500281" providerId="LiveId" clId="{5D8413D4-2C8F-4CC7-8535-72AD15A0C5DC}" dt="2025-11-06T23:56:55.235" v="1472"/>
          <ac:spMkLst>
            <pc:docMk/>
            <pc:sldMk cId="3772032319" sldId="290"/>
            <ac:spMk id="5" creationId="{E4DA442D-8732-C9FD-B738-A1EE24895C2D}"/>
          </ac:spMkLst>
        </pc:spChg>
        <pc:spChg chg="add del mod">
          <ac:chgData name="Neemias Informatica Lima" userId="b77af7bd85500281" providerId="LiveId" clId="{5D8413D4-2C8F-4CC7-8535-72AD15A0C5DC}" dt="2025-11-06T00:09:06.920" v="1120" actId="478"/>
          <ac:spMkLst>
            <pc:docMk/>
            <pc:sldMk cId="3772032319" sldId="290"/>
            <ac:spMk id="6" creationId="{745B31E0-EA48-079C-E149-A07B66972484}"/>
          </ac:spMkLst>
        </pc:spChg>
        <pc:spChg chg="add mod">
          <ac:chgData name="Neemias Informatica Lima" userId="b77af7bd85500281" providerId="LiveId" clId="{5D8413D4-2C8F-4CC7-8535-72AD15A0C5DC}" dt="2025-11-06T23:56:55.235" v="1472"/>
          <ac:spMkLst>
            <pc:docMk/>
            <pc:sldMk cId="3772032319" sldId="290"/>
            <ac:spMk id="6" creationId="{AD618AAC-D970-217F-8E98-D16234BB69FE}"/>
          </ac:spMkLst>
        </pc:spChg>
        <pc:spChg chg="mod">
          <ac:chgData name="Neemias Informatica Lima" userId="b77af7bd85500281" providerId="LiveId" clId="{5D8413D4-2C8F-4CC7-8535-72AD15A0C5DC}" dt="2025-11-07T00:12:43.485" v="162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D8413D4-2C8F-4CC7-8535-72AD15A0C5DC}" dt="2025-11-07T00:11:06.879" v="1597"/>
          <ac:spMkLst>
            <pc:docMk/>
            <pc:sldMk cId="3772032319" sldId="290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6T23:56:54.893" v="1471" actId="478"/>
          <ac:picMkLst>
            <pc:docMk/>
            <pc:sldMk cId="3772032319" sldId="290"/>
            <ac:picMk id="4" creationId="{4E2CB397-8F5D-BE19-9A1E-662FAE949570}"/>
          </ac:picMkLst>
        </pc:picChg>
        <pc:picChg chg="add del mod">
          <ac:chgData name="Neemias Informatica Lima" userId="b77af7bd85500281" providerId="LiveId" clId="{5D8413D4-2C8F-4CC7-8535-72AD15A0C5DC}" dt="2025-11-06T00:09:06.920" v="1120" actId="478"/>
          <ac:picMkLst>
            <pc:docMk/>
            <pc:sldMk cId="3772032319" sldId="290"/>
            <ac:picMk id="7" creationId="{465DD693-AB19-7BD5-8ADB-3A4ECB0AD7B0}"/>
          </ac:picMkLst>
        </pc:picChg>
        <pc:picChg chg="add mod">
          <ac:chgData name="Neemias Informatica Lima" userId="b77af7bd85500281" providerId="LiveId" clId="{5D8413D4-2C8F-4CC7-8535-72AD15A0C5DC}" dt="2025-11-06T23:56:55.235" v="1472"/>
          <ac:picMkLst>
            <pc:docMk/>
            <pc:sldMk cId="3772032319" sldId="290"/>
            <ac:picMk id="7" creationId="{BD1FCACD-1761-8A08-E8B0-0EAFA4C00FEF}"/>
          </ac:picMkLst>
        </pc:picChg>
        <pc:picChg chg="add mod">
          <ac:chgData name="Neemias Informatica Lima" userId="b77af7bd85500281" providerId="LiveId" clId="{5D8413D4-2C8F-4CC7-8535-72AD15A0C5DC}" dt="2025-11-04T22:57:47.215" v="89"/>
          <ac:picMkLst>
            <pc:docMk/>
            <pc:sldMk cId="3772032319" sldId="290"/>
            <ac:picMk id="8" creationId="{B60C9049-DB89-8EC4-DC76-BCFA03024BC4}"/>
          </ac:picMkLst>
        </pc:picChg>
      </pc:sldChg>
      <pc:sldChg chg="addSp delSp modSp mod">
        <pc:chgData name="Neemias Informatica Lima" userId="b77af7bd85500281" providerId="LiveId" clId="{5D8413D4-2C8F-4CC7-8535-72AD15A0C5DC}" dt="2025-11-07T00:20:35.038" v="1686" actId="20577"/>
        <pc:sldMkLst>
          <pc:docMk/>
          <pc:sldMk cId="1768216317" sldId="291"/>
        </pc:sldMkLst>
        <pc:spChg chg="add del mod">
          <ac:chgData name="Neemias Informatica Lima" userId="b77af7bd85500281" providerId="LiveId" clId="{5D8413D4-2C8F-4CC7-8535-72AD15A0C5DC}" dt="2025-11-06T23:57:16.212" v="1475" actId="478"/>
          <ac:spMkLst>
            <pc:docMk/>
            <pc:sldMk cId="1768216317" sldId="291"/>
            <ac:spMk id="2" creationId="{7041EEB6-05EC-E4FE-405C-FD9075391DBF}"/>
          </ac:spMkLst>
        </pc:spChg>
        <pc:spChg chg="add del mod">
          <ac:chgData name="Neemias Informatica Lima" userId="b77af7bd85500281" providerId="LiveId" clId="{5D8413D4-2C8F-4CC7-8535-72AD15A0C5DC}" dt="2025-11-06T23:57:16.212" v="1475" actId="478"/>
          <ac:spMkLst>
            <pc:docMk/>
            <pc:sldMk cId="1768216317" sldId="291"/>
            <ac:spMk id="3" creationId="{72F7EDD3-DCA5-5226-AAE8-C7E39E40840E}"/>
          </ac:spMkLst>
        </pc:spChg>
        <pc:spChg chg="add mod">
          <ac:chgData name="Neemias Informatica Lima" userId="b77af7bd85500281" providerId="LiveId" clId="{5D8413D4-2C8F-4CC7-8535-72AD15A0C5DC}" dt="2025-11-06T23:57:16.716" v="1476"/>
          <ac:spMkLst>
            <pc:docMk/>
            <pc:sldMk cId="1768216317" sldId="291"/>
            <ac:spMk id="5" creationId="{D0AD5C65-FC5A-6E23-B108-FA040E4BEE89}"/>
          </ac:spMkLst>
        </pc:spChg>
        <pc:spChg chg="add del mod">
          <ac:chgData name="Neemias Informatica Lima" userId="b77af7bd85500281" providerId="LiveId" clId="{5D8413D4-2C8F-4CC7-8535-72AD15A0C5DC}" dt="2025-11-06T00:09:22.185" v="1124" actId="478"/>
          <ac:spMkLst>
            <pc:docMk/>
            <pc:sldMk cId="1768216317" sldId="291"/>
            <ac:spMk id="5" creationId="{EB45CB71-CE2B-5942-0033-76A27187747B}"/>
          </ac:spMkLst>
        </pc:spChg>
        <pc:spChg chg="add del mod">
          <ac:chgData name="Neemias Informatica Lima" userId="b77af7bd85500281" providerId="LiveId" clId="{5D8413D4-2C8F-4CC7-8535-72AD15A0C5DC}" dt="2025-11-06T00:09:22.185" v="1124" actId="478"/>
          <ac:spMkLst>
            <pc:docMk/>
            <pc:sldMk cId="1768216317" sldId="291"/>
            <ac:spMk id="6" creationId="{849BC384-C3EA-FA9F-0D8A-A14823F12940}"/>
          </ac:spMkLst>
        </pc:spChg>
        <pc:spChg chg="add mod">
          <ac:chgData name="Neemias Informatica Lima" userId="b77af7bd85500281" providerId="LiveId" clId="{5D8413D4-2C8F-4CC7-8535-72AD15A0C5DC}" dt="2025-11-06T23:57:16.716" v="1476"/>
          <ac:spMkLst>
            <pc:docMk/>
            <pc:sldMk cId="1768216317" sldId="291"/>
            <ac:spMk id="6" creationId="{E6843C1D-4AD6-7A73-4E2D-4B4B7C276210}"/>
          </ac:spMkLst>
        </pc:spChg>
        <pc:spChg chg="mod">
          <ac:chgData name="Neemias Informatica Lima" userId="b77af7bd85500281" providerId="LiveId" clId="{5D8413D4-2C8F-4CC7-8535-72AD15A0C5DC}" dt="2025-11-07T00:20:35.038" v="168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D8413D4-2C8F-4CC7-8535-72AD15A0C5DC}" dt="2025-11-07T00:13:36.010" v="1631"/>
          <ac:spMkLst>
            <pc:docMk/>
            <pc:sldMk cId="1768216317" sldId="291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6T23:57:16.212" v="1475" actId="478"/>
          <ac:picMkLst>
            <pc:docMk/>
            <pc:sldMk cId="1768216317" sldId="291"/>
            <ac:picMk id="4" creationId="{9BB560FB-83D9-1A80-7F8C-ADB4490CCA5F}"/>
          </ac:picMkLst>
        </pc:picChg>
        <pc:picChg chg="add mod">
          <ac:chgData name="Neemias Informatica Lima" userId="b77af7bd85500281" providerId="LiveId" clId="{5D8413D4-2C8F-4CC7-8535-72AD15A0C5DC}" dt="2025-11-04T22:58:03.510" v="93"/>
          <ac:picMkLst>
            <pc:docMk/>
            <pc:sldMk cId="1768216317" sldId="291"/>
            <ac:picMk id="7" creationId="{4A571CDB-AA4C-7E58-0A54-E7C783460207}"/>
          </ac:picMkLst>
        </pc:picChg>
        <pc:picChg chg="add mod">
          <ac:chgData name="Neemias Informatica Lima" userId="b77af7bd85500281" providerId="LiveId" clId="{5D8413D4-2C8F-4CC7-8535-72AD15A0C5DC}" dt="2025-11-06T23:57:16.716" v="1476"/>
          <ac:picMkLst>
            <pc:docMk/>
            <pc:sldMk cId="1768216317" sldId="291"/>
            <ac:picMk id="8" creationId="{689C941E-B56E-8E16-8C91-193D3EC5EB52}"/>
          </ac:picMkLst>
        </pc:picChg>
        <pc:picChg chg="add del mod">
          <ac:chgData name="Neemias Informatica Lima" userId="b77af7bd85500281" providerId="LiveId" clId="{5D8413D4-2C8F-4CC7-8535-72AD15A0C5DC}" dt="2025-11-06T00:09:22.185" v="1124" actId="478"/>
          <ac:picMkLst>
            <pc:docMk/>
            <pc:sldMk cId="1768216317" sldId="291"/>
            <ac:picMk id="8" creationId="{F5087D1E-CC5D-967F-BB62-146D16EFB979}"/>
          </ac:picMkLst>
        </pc:picChg>
      </pc:sldChg>
      <pc:sldChg chg="addSp delSp modSp mod">
        <pc:chgData name="Neemias Informatica Lima" userId="b77af7bd85500281" providerId="LiveId" clId="{5D8413D4-2C8F-4CC7-8535-72AD15A0C5DC}" dt="2025-11-07T00:23:48.455" v="1727" actId="20577"/>
        <pc:sldMkLst>
          <pc:docMk/>
          <pc:sldMk cId="3757265641" sldId="292"/>
        </pc:sldMkLst>
        <pc:spChg chg="add del mod">
          <ac:chgData name="Neemias Informatica Lima" userId="b77af7bd85500281" providerId="LiveId" clId="{5D8413D4-2C8F-4CC7-8535-72AD15A0C5DC}" dt="2025-11-06T23:57:30.525" v="1479" actId="478"/>
          <ac:spMkLst>
            <pc:docMk/>
            <pc:sldMk cId="3757265641" sldId="292"/>
            <ac:spMk id="2" creationId="{0F9F46F1-D346-C1B5-1770-C2EC2CCD2719}"/>
          </ac:spMkLst>
        </pc:spChg>
        <pc:spChg chg="add del mod">
          <ac:chgData name="Neemias Informatica Lima" userId="b77af7bd85500281" providerId="LiveId" clId="{5D8413D4-2C8F-4CC7-8535-72AD15A0C5DC}" dt="2025-11-06T23:57:30.525" v="1479" actId="478"/>
          <ac:spMkLst>
            <pc:docMk/>
            <pc:sldMk cId="3757265641" sldId="292"/>
            <ac:spMk id="3" creationId="{7F76D0C6-9900-E6C4-AF25-47E3EE2E039F}"/>
          </ac:spMkLst>
        </pc:spChg>
        <pc:spChg chg="add mod">
          <ac:chgData name="Neemias Informatica Lima" userId="b77af7bd85500281" providerId="LiveId" clId="{5D8413D4-2C8F-4CC7-8535-72AD15A0C5DC}" dt="2025-11-06T23:57:31.026" v="1480"/>
          <ac:spMkLst>
            <pc:docMk/>
            <pc:sldMk cId="3757265641" sldId="292"/>
            <ac:spMk id="5" creationId="{3F2EB050-00F4-E0EC-286A-6B49EF67F658}"/>
          </ac:spMkLst>
        </pc:spChg>
        <pc:spChg chg="add del mod">
          <ac:chgData name="Neemias Informatica Lima" userId="b77af7bd85500281" providerId="LiveId" clId="{5D8413D4-2C8F-4CC7-8535-72AD15A0C5DC}" dt="2025-11-06T00:09:39.857" v="1128" actId="478"/>
          <ac:spMkLst>
            <pc:docMk/>
            <pc:sldMk cId="3757265641" sldId="292"/>
            <ac:spMk id="5" creationId="{FBDF107E-8905-B37B-B6E6-4C0B7A790E00}"/>
          </ac:spMkLst>
        </pc:spChg>
        <pc:spChg chg="add del mod">
          <ac:chgData name="Neemias Informatica Lima" userId="b77af7bd85500281" providerId="LiveId" clId="{5D8413D4-2C8F-4CC7-8535-72AD15A0C5DC}" dt="2025-11-06T00:09:39.857" v="1128" actId="478"/>
          <ac:spMkLst>
            <pc:docMk/>
            <pc:sldMk cId="3757265641" sldId="292"/>
            <ac:spMk id="6" creationId="{0BB2D674-4DBB-99D5-3393-4D681C1DD9A7}"/>
          </ac:spMkLst>
        </pc:spChg>
        <pc:spChg chg="add mod">
          <ac:chgData name="Neemias Informatica Lima" userId="b77af7bd85500281" providerId="LiveId" clId="{5D8413D4-2C8F-4CC7-8535-72AD15A0C5DC}" dt="2025-11-06T23:57:31.026" v="1480"/>
          <ac:spMkLst>
            <pc:docMk/>
            <pc:sldMk cId="3757265641" sldId="292"/>
            <ac:spMk id="6" creationId="{36253701-478F-2767-FA4D-1DFF4D4EBD95}"/>
          </ac:spMkLst>
        </pc:spChg>
        <pc:spChg chg="mod">
          <ac:chgData name="Neemias Informatica Lima" userId="b77af7bd85500281" providerId="LiveId" clId="{5D8413D4-2C8F-4CC7-8535-72AD15A0C5DC}" dt="2025-11-07T00:23:48.455" v="1727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D8413D4-2C8F-4CC7-8535-72AD15A0C5DC}" dt="2025-11-07T00:21:04.290" v="1690"/>
          <ac:spMkLst>
            <pc:docMk/>
            <pc:sldMk cId="3757265641" sldId="292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6T23:57:30.525" v="1479" actId="478"/>
          <ac:picMkLst>
            <pc:docMk/>
            <pc:sldMk cId="3757265641" sldId="292"/>
            <ac:picMk id="4" creationId="{E6195A0A-228C-FCFD-079A-100209A08CFF}"/>
          </ac:picMkLst>
        </pc:picChg>
        <pc:picChg chg="add del mod">
          <ac:chgData name="Neemias Informatica Lima" userId="b77af7bd85500281" providerId="LiveId" clId="{5D8413D4-2C8F-4CC7-8535-72AD15A0C5DC}" dt="2025-11-06T00:09:39.857" v="1128" actId="478"/>
          <ac:picMkLst>
            <pc:docMk/>
            <pc:sldMk cId="3757265641" sldId="292"/>
            <ac:picMk id="7" creationId="{11F75DB2-1299-EF8A-29BA-62E491BF204B}"/>
          </ac:picMkLst>
        </pc:picChg>
        <pc:picChg chg="add mod">
          <ac:chgData name="Neemias Informatica Lima" userId="b77af7bd85500281" providerId="LiveId" clId="{5D8413D4-2C8F-4CC7-8535-72AD15A0C5DC}" dt="2025-11-06T23:57:31.026" v="1480"/>
          <ac:picMkLst>
            <pc:docMk/>
            <pc:sldMk cId="3757265641" sldId="292"/>
            <ac:picMk id="7" creationId="{8C827F7F-A1F8-B131-9961-0A184B2EAF5F}"/>
          </ac:picMkLst>
        </pc:picChg>
        <pc:picChg chg="add mod">
          <ac:chgData name="Neemias Informatica Lima" userId="b77af7bd85500281" providerId="LiveId" clId="{5D8413D4-2C8F-4CC7-8535-72AD15A0C5DC}" dt="2025-11-04T22:58:19.840" v="97"/>
          <ac:picMkLst>
            <pc:docMk/>
            <pc:sldMk cId="3757265641" sldId="292"/>
            <ac:picMk id="8" creationId="{25825F36-75FC-A251-510F-671EC8FF179A}"/>
          </ac:picMkLst>
        </pc:picChg>
      </pc:sldChg>
      <pc:sldChg chg="addSp delSp modSp mod">
        <pc:chgData name="Neemias Informatica Lima" userId="b77af7bd85500281" providerId="LiveId" clId="{5D8413D4-2C8F-4CC7-8535-72AD15A0C5DC}" dt="2025-11-07T00:24:45.816" v="1744" actId="6549"/>
        <pc:sldMkLst>
          <pc:docMk/>
          <pc:sldMk cId="3114938747" sldId="293"/>
        </pc:sldMkLst>
        <pc:spChg chg="add del mod">
          <ac:chgData name="Neemias Informatica Lima" userId="b77af7bd85500281" providerId="LiveId" clId="{5D8413D4-2C8F-4CC7-8535-72AD15A0C5DC}" dt="2025-11-06T23:57:37.389" v="1481" actId="478"/>
          <ac:spMkLst>
            <pc:docMk/>
            <pc:sldMk cId="3114938747" sldId="293"/>
            <ac:spMk id="2" creationId="{53480369-B78D-27D8-46CC-B82EDC7BBF50}"/>
          </ac:spMkLst>
        </pc:spChg>
        <pc:spChg chg="add del mod">
          <ac:chgData name="Neemias Informatica Lima" userId="b77af7bd85500281" providerId="LiveId" clId="{5D8413D4-2C8F-4CC7-8535-72AD15A0C5DC}" dt="2025-11-06T23:57:37.389" v="1481" actId="478"/>
          <ac:spMkLst>
            <pc:docMk/>
            <pc:sldMk cId="3114938747" sldId="293"/>
            <ac:spMk id="3" creationId="{68BAFD27-A4D8-2ECB-B294-C89A33854609}"/>
          </ac:spMkLst>
        </pc:spChg>
        <pc:spChg chg="add del mod">
          <ac:chgData name="Neemias Informatica Lima" userId="b77af7bd85500281" providerId="LiveId" clId="{5D8413D4-2C8F-4CC7-8535-72AD15A0C5DC}" dt="2025-11-06T00:09:50.120" v="1130" actId="478"/>
          <ac:spMkLst>
            <pc:docMk/>
            <pc:sldMk cId="3114938747" sldId="293"/>
            <ac:spMk id="5" creationId="{66D7939A-5C92-7652-B2A5-CAD4BCF82769}"/>
          </ac:spMkLst>
        </pc:spChg>
        <pc:spChg chg="add mod">
          <ac:chgData name="Neemias Informatica Lima" userId="b77af7bd85500281" providerId="LiveId" clId="{5D8413D4-2C8F-4CC7-8535-72AD15A0C5DC}" dt="2025-11-06T23:57:37.810" v="1482"/>
          <ac:spMkLst>
            <pc:docMk/>
            <pc:sldMk cId="3114938747" sldId="293"/>
            <ac:spMk id="5" creationId="{87730669-98E8-04C4-47A2-091E10160A8B}"/>
          </ac:spMkLst>
        </pc:spChg>
        <pc:spChg chg="add mod">
          <ac:chgData name="Neemias Informatica Lima" userId="b77af7bd85500281" providerId="LiveId" clId="{5D8413D4-2C8F-4CC7-8535-72AD15A0C5DC}" dt="2025-11-06T23:57:37.810" v="1482"/>
          <ac:spMkLst>
            <pc:docMk/>
            <pc:sldMk cId="3114938747" sldId="293"/>
            <ac:spMk id="6" creationId="{2EBF9895-AECC-EF07-9C78-6FE5C3B99827}"/>
          </ac:spMkLst>
        </pc:spChg>
        <pc:spChg chg="add del mod">
          <ac:chgData name="Neemias Informatica Lima" userId="b77af7bd85500281" providerId="LiveId" clId="{5D8413D4-2C8F-4CC7-8535-72AD15A0C5DC}" dt="2025-11-06T00:09:50.120" v="1130" actId="478"/>
          <ac:spMkLst>
            <pc:docMk/>
            <pc:sldMk cId="3114938747" sldId="293"/>
            <ac:spMk id="6" creationId="{802FDACD-24D3-013E-02C3-77DE1E30C03E}"/>
          </ac:spMkLst>
        </pc:spChg>
        <pc:spChg chg="mod">
          <ac:chgData name="Neemias Informatica Lima" userId="b77af7bd85500281" providerId="LiveId" clId="{5D8413D4-2C8F-4CC7-8535-72AD15A0C5DC}" dt="2025-11-07T00:24:45.816" v="1744" actId="6549"/>
          <ac:spMkLst>
            <pc:docMk/>
            <pc:sldMk cId="3114938747" sldId="293"/>
            <ac:spMk id="16" creationId="{CFC8B9D9-C6ED-4706-A104-65D118A5B7F9}"/>
          </ac:spMkLst>
        </pc:spChg>
        <pc:picChg chg="add del mod">
          <ac:chgData name="Neemias Informatica Lima" userId="b77af7bd85500281" providerId="LiveId" clId="{5D8413D4-2C8F-4CC7-8535-72AD15A0C5DC}" dt="2025-11-06T23:57:37.389" v="1481" actId="478"/>
          <ac:picMkLst>
            <pc:docMk/>
            <pc:sldMk cId="3114938747" sldId="293"/>
            <ac:picMk id="4" creationId="{11B58664-C42F-7281-5279-B7695C0810A3}"/>
          </ac:picMkLst>
        </pc:picChg>
        <pc:picChg chg="add mod">
          <ac:chgData name="Neemias Informatica Lima" userId="b77af7bd85500281" providerId="LiveId" clId="{5D8413D4-2C8F-4CC7-8535-72AD15A0C5DC}" dt="2025-11-06T23:57:37.810" v="1482"/>
          <ac:picMkLst>
            <pc:docMk/>
            <pc:sldMk cId="3114938747" sldId="293"/>
            <ac:picMk id="7" creationId="{E9768342-769F-32E5-73B3-78C458E4A477}"/>
          </ac:picMkLst>
        </pc:picChg>
        <pc:picChg chg="add del mod">
          <ac:chgData name="Neemias Informatica Lima" userId="b77af7bd85500281" providerId="LiveId" clId="{5D8413D4-2C8F-4CC7-8535-72AD15A0C5DC}" dt="2025-11-06T00:09:50.120" v="1130" actId="478"/>
          <ac:picMkLst>
            <pc:docMk/>
            <pc:sldMk cId="3114938747" sldId="293"/>
            <ac:picMk id="7" creationId="{FB0B7FEA-48D3-0532-CFC7-858A72BCA5FE}"/>
          </ac:picMkLst>
        </pc:picChg>
        <pc:picChg chg="add mod">
          <ac:chgData name="Neemias Informatica Lima" userId="b77af7bd85500281" providerId="LiveId" clId="{5D8413D4-2C8F-4CC7-8535-72AD15A0C5DC}" dt="2025-11-04T22:59:11.951" v="99"/>
          <ac:picMkLst>
            <pc:docMk/>
            <pc:sldMk cId="3114938747" sldId="293"/>
            <ac:picMk id="8" creationId="{8D837420-C2D6-3E84-801F-8E200D741A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Brilhando como estrelas na noite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05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“Façam tudo sem murmurações nem discussões, para que se tornem irrepreensíveis e puros, filhos de Deus inculpáveis no meio de uma geração perversa e depravada, na qual vocês brilham como estrelas no mundo”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2:14,15, 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NVI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05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421476" y="4400870"/>
            <a:ext cx="7739986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1D3C955A-08A4-230B-A51F-9DFABC2DE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8"/>
            <a:ext cx="1421476" cy="217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00DD1A4-6ADD-71C6-5799-72277D630B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376" y="633966"/>
            <a:ext cx="5380186" cy="213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Caráter provado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Outra qualidade de Timóteo destacada por Paulo é seu “caráter provado”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2:22). O termo grego usado descreve alguém que teve 0 “caráter aprovado” por meio de tribulações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5:4,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NVI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 e cujo caráter e serviço se mostraram autênticos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2C0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2:9; 9:13). Paulo tinha certeza disso a respeito de Timóteo, pois havia testemunhado essa qualidade em muitas ocasiões enquanto trabalhavam juntos na disseminação do evangelho. Os desafios da vida testam nossa essência e revelam quem somos. Ellen G. White escreveu: “A vida é disciplinante. [...] Haverá provocações para provar o temperamento; e é enfrentando essas provas no devido espírito que se desenvolvem as virtudes cristãs. Se suportamos as injúrias com espírito de mansidão, se reagimos a insultos com respostas brandas e a atos opressivos com bondade, isso é prova de que o Espírito de Cristo habita em nosso coração”.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Imagem 6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4A571CDB-AA4C-7E58-0A54-E7C783460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0AD5C65-FC5A-6E23-B108-FA040E4BEE89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6843C1D-4AD6-7A73-4E2D-4B4B7C276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89C941E-B56E-8E16-8C91-193D3EC5EB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Epafrodito, exemplo dos que merecem honra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Filipenses 2:25-30. Como Paulo descreve Epafrodito? Quais atitudes e ações específicas desse colaborador cristão revelam seu caráter?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E1B69B61-BB2E-C23F-4947-6C893A422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C9E7884-0F5E-D788-B76B-1B8AED2D4D82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006C890-78BF-2488-E2BF-65DF99DEB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0F47CF5-C9F1-2E49-34E7-1A07EAD17F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Epafrodito, exemplo dos que merecem honra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Epafrodito também foi encarregado de levar a epístola 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Filipos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(ver Ellen G. White, Atos dos Apóstolos, p. 304). Talvez devido aos problemas enfrentados em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Filipos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(ver Lição 4), Paulo considerou “necessário” enviá-lo de volta antes do esperado, pedindo que os filipenses 0 recebessem “no Senhor, com toda a alegria”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2:25, 29). Paulo desejava tranquilizá-los sobre sua situa­ção na prisão e enfatizou que Epafrodito era alguém digno de “honra”, não por sua posição social ou riqueza, mas por seu espírito sacrificial ao seguir o exemplo de Cristo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2:6-11, 29, 30; ver também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22:25-27). O termo grego traduzido como “honrar”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2:29) aparece poucas vezes no NT, como na referência ao servo que o centurião “muito estimava”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7:2), ao convidado “importante” de um banquete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14:8) e a Jesus como a “preciosa” pedra angular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IPe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2:4, 6). Para Epafrodito ser incluído nesse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grupo, ele deve ter sido, de fato, um exemplo notável de fidelidade.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25825F36-75FC-A251-510F-671EC8FF1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F2EB050-00F4-E0EC-286A-6B49EF67F658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6253701-478F-2767-FA4D-1DFF4D4E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C827F7F-A1F8-B131-9961-0A184B2EA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“Não está longe o tempo em que a prova envolverá a todos. A marca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da besta nos será imposta. Os que, passo a passo, cederam às exigências do mundo e se sujeitaram a costumes mundanos não acharão difícil submeter-se aos poderes dominantes, de preferência a expor-se a escárnio, insultos e ameaças de prisão e morte. [...] “Quando multidões de falsos irmãos forem distinguidas dos verdadeiros, então os anônimos se revelarão e com hosanas se alinharão sob a bandeira de Cristo. Aqueles que têm sido tímidos e receosos se declararão abertamente por Cristo e Sua verdade. Os mais fracos e hesitantes na igreja serão como Davi, dispostos a fazer e ousar. Quanto mais profunda a noite para o povo de Deus, mais brilhantes as estrelas. Satanás atormentará intensamente os fiéis, mas em nome de Jesus eles se tornarão mais que vencedores” (Ellen G. White, Testemunhos Para a Igreja [CPB, 2021], v. 5, p. 69, 70).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8D837420-C2D6-3E84-801F-8E200D74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7730669-98E8-04C4-47A2-091E10160A8B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EBF9895-AECC-EF07-9C78-6FE5C3B99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9768342-769F-32E5-73B3-78C458E4A4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Pense naqueles que “cederam às exigências do mundo e se sujeitaram 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costumes mundanos”. Quais atitudes ou comportamentos isso inclui? Essa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advertência pode se aplicar tanto a indivíduos quanto à igreja como um todo?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1 Samuel 2:30. De que maneira podemos honrar a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Detis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 Isso é 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mesmo que </a:t>
            </a: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dar “Glória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Ele”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14:7)?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Como entender o conceito de desenvolver a própria salvação sem cair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 legalismo?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D14C339F-EA3F-E890-5E9C-19619112C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97256F5-0C5E-150F-A1FB-892DABF6A9F6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FDA5BEE-EF5D-4CCE-C155-51FD83C61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27F9C4-3ABF-C650-90A8-7BF86153E5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Deus instruiu os hebreus a obedecer, acrescentando: “Pois assim os outros povos verão a sabedoria e o entendimento de vocês. Quando eles ouvirem todos estes estatutos, dirão: ‘De fato, esta grande nação é um povo sábio e inteligente”’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4:6,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NVI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). Séculos depois, Jesus declarou: “Eu sou a luz do mundo. Quem Me segue não andará nas trevas; pelo contrário, terá a luz da vida”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8:12). Ele também disse: “Vocês são a luz do mundo”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5:14). Mas como ser essa luz?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Somente por meio de uma conexão profunda com Jesus, a “luz, que [...] ilumina toda a humanidade”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1:9). Paulo explicou que “Deus O exaltou sobremaneira e Lhe deu 0 nome que está acima de todo nome, para que ao nome de Jesus se dobre todo joelho [...] e toda língua confesse que Jesus Cristo é Senhor”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2:9-11).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D8B7CC2-06CC-7B3E-F035-DEA085DAF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4B59AAD-5773-B827-BE83-853CDFE3B7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Desenvolvendo o que Deus efetua em nós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Filipenses 2:12,13.0 que Paulo quis dizer com esta frase: “Desenvolvam a sua salvação”? Como você descreveria a relação entre fé e obras?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Romanos 3:23,24; 5:8; Efésios 2:8-10.0 que Pauto ensina sobre a salvação?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já percebeu Cristo agindo em sua vida? Ao mesmo tempo, a natureza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pecaminosa resiste ao que Deus realiza em nós? 0 quefazer para vencer essa tendência?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2D554BC-D6DE-B9FF-18E3-2D2C6B8AF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139A10A-F93A-590A-0B03-AD5FA366BA0C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06D6333-5E93-3F12-3821-D914652FB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5116A4-1482-E48D-5222-D45779316E7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Desenvolvendo o que Deus efetua em nós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salvação, sem dúvida, é obra de Deus, e não temos nenhum crédito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por ela. Até mesmo a fé é um dom, que recebemos pela atuação do Espírito Santo. Embora nossas obras não possam nos salvar, Deus, por meio do novo nascimento, nos concede nova vida espiritual, capacitando-nos a realizar boas obras. 0 Espírito de Deus opera em nós, habilitando nossa vontade para escolher o que é certo, resistir à tentação e tomar decisões corretas. É dessa maneira que desenvolvemos aquilo que Deus efetua em nosso interior, “com temor e tremor”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2:12). Isso não significa que devemos temer 0 julgamento de Deus sobre nossos esforços muitas vezes imperfeitos para obedecê-Lo. “Temor e tremor” se refere à reverência que devemos ter diante da presença de Deus (veja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S1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2:11) e à consciência de nossa necessidade de viver em obediência a Ele.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3C0C349D-5294-B9F2-CD50-BB7D09EED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6FF249C-9CB7-572F-2EA4-5180014644F8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EDC109B-CE8F-55B8-62AE-2BA018F8D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CD4BBA2-CCB6-9D2C-35DF-DD7EC554BF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Luz em um mundo escuro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Como Paulo descreveu o que nós, como filhos de Deus, devemos ser e fazer?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2:15,16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Há áreas de sua vida que os padrões mundanos têm influenciado? Como você pode ser transformado e purificado?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16F47E9-0573-8EAF-7B29-3EFCDE0DE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1C2F631-FA40-8921-4B64-7773A5E9B854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1B3147-F270-B5A4-4AA5-86029E50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7A682E-07E6-A2E2-E1B2-EF354766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Luz em um mundo escuro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“Irrepreensíveis”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2:15) significa sem culpa ou falta. Esse termo é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usado para descrever o caráter de Jó (Jó 1:1, 8; 23; 11:4; 33:9). A palavra grega traduzida como “puros” significa literalmente “não misturado, não contaminado”. Jesus, prevendo os ataques cruéis que Seus seguidores enfrentariam, nos exortou a ser “inocentes como as pombas”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10:16,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NVI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). De forma semelhante, Paulo nos aconselha a ser “puros em relação ao que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émau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16:19,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NVI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). Os modernos meios de comunicação frequentemente não oferecem conteúdos puros, edificantes e inspiradores. Em tempos como estes, a prática de Davi continua sendo um excelente guia: “Não porei coisa má diante dos meus olhos” (SI 1013,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ARC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). Não devemos temer ser diferentes - nossa fé deve nos distinguir cada vez mais. Nosso objetivo é brilhar “como estrelas no mundo”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2:15,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NVI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54954760-F384-3BFB-C5FF-5867DA2AC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CED9B57-BD91-E6BB-984D-84E166B3613C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6313D18-F0E3-518B-9026-82BBD65B2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BA99D7-D890-2FFE-CBD3-9DFF1DE948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Sacrifício vivo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O que Paulo ensinou sobre o sacrifício do cristão?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2:17;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12:1, 2;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11:1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Reflita sobre o significado de ser um “sacrifício vivo”. Quanto você tem sacrificado pelo reino de Deus? 0 que sua resposta revela sobre você?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E1862E1-186B-285F-7FBE-360465B85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15C8FCE-2D3E-43D6-249D-FAEBF1BE7A33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8B8C0CC-B4F3-7E12-F526-CFE1488EB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1F7B30-F2CC-CAF1-05F5-07858EDB5C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Sacrifício vivo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primeiros cristãos, incluindo os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Filipos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1:27-29), eram ativos em compartilhar sua fé. Eles espalhavam o evangelho de casa em casa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(At 5:42), abriam seus lares para 0 estudo das Escrituras (At 12:12;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1C0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16:19; Cl 4:15;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1, 2) e sabiam defender sua fé com base nas Escrituras (At 17:11; 18:26;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íPe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3:15). Os pioneiros adventistas seguiram 0 mesmo exemplo. Em vez de depender apenas dos pastores para compartilhar a mensagem com seus vizinhos, eles estudavam a Bíblia com outras pessoas e as preparavam para 0 batismo, de modo que estivessem prontas quando o pastor retornasse. Em resumo, com grandes sacrifícios pessoais, oferecendo-se como verdadeiros “sacrifícios vivos”, eles trabalhavam para espalhar o evangelho. Será que deveríamos fazer menos do que isso?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B60C9049-DB89-8EC4-DC76-BCFA03024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4DA442D-8732-C9FD-B738-A1EE24895C2D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D618AAC-D970-217F-8E98-D16234BB6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1FCACD-1761-8A08-E8B0-0EAFA4C00F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Caráter provado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Filipenses 2:19-23. Por que Paulo falou de maneira tão positiva e com tanta ênfase sobre Timóteo nesse texto? 0 que mais 0 apóstolo disse sobre ele? I Co 4:17;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1:5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tem suportado com paciência as provocações, as dificuldade se os contratempos da vida? Por meio dessas experiências você tem se tornado mais disciplinado?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54E6CBF6-7207-C27E-C0B9-B0FDF2E57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6BFE334-BB11-80EA-C308-9A47842CC62B}"/>
              </a:ext>
            </a:extLst>
          </p:cNvPr>
          <p:cNvSpPr/>
          <p:nvPr/>
        </p:nvSpPr>
        <p:spPr>
          <a:xfrm>
            <a:off x="7725133" y="743021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656D557-C925-1E0F-8593-375FD595E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2:12-30; Rm 3:23, 24; 5:8;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4:6;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4:21,13; Lc 7:2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38010E-664A-83D3-9D2B-E64E53A1A0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9644" y="-13456"/>
            <a:ext cx="1621818" cy="7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4021</TotalTime>
  <Words>2103</Words>
  <Application>Microsoft Office PowerPoint</Application>
  <PresentationFormat>Personalizar</PresentationFormat>
  <Paragraphs>155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2025-11-07T00:26:14Z</dcterms:modified>
</cp:coreProperties>
</file>