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72284-80FA-49A4-85F2-0CC1AD3DA440}" v="116" dt="2025-11-06T00:36:16.630"/>
    <p1510:client id="{B4C8ACCE-86D6-444B-A129-5025C07F8709}" v="105" dt="2025-11-05T00:50:45.087"/>
    <p1510:client id="{B58B6D89-8AD5-42B1-A58A-3C8A6158D4F4}" v="123" dt="2025-11-05T23:57:01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20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undo custSel modSld">
      <pc:chgData name="Neemias Informatica Lima" userId="b77af7bd85500281" providerId="LiveId" clId="{5D8413D4-2C8F-4CC7-8535-72AD15A0C5DC}" dt="2025-11-06T00:37:33.676" v="1410" actId="313"/>
      <pc:docMkLst>
        <pc:docMk/>
      </pc:docMkLst>
      <pc:sldChg chg="addSp delSp modSp mod">
        <pc:chgData name="Neemias Informatica Lima" userId="b77af7bd85500281" providerId="LiveId" clId="{5D8413D4-2C8F-4CC7-8535-72AD15A0C5DC}" dt="2025-11-06T00:07:03.071" v="1100"/>
        <pc:sldMkLst>
          <pc:docMk/>
          <pc:sldMk cId="2232331225" sldId="280"/>
        </pc:sldMkLst>
        <pc:spChg chg="mod">
          <ac:chgData name="Neemias Informatica Lima" userId="b77af7bd85500281" providerId="LiveId" clId="{5D8413D4-2C8F-4CC7-8535-72AD15A0C5DC}" dt="2025-11-06T00:03:20.747" v="1080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1:07.427" v="107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6:42.162" v="109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1:02.572" v="107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7:03.071" v="1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3:38.190" v="1086" actId="1440"/>
          <ac:picMkLst>
            <pc:docMk/>
            <pc:sldMk cId="2232331225" sldId="280"/>
            <ac:picMk id="3" creationId="{7A833E3C-A303-386B-F282-D80F214445A8}"/>
          </ac:picMkLst>
        </pc:picChg>
        <pc:picChg chg="add del mod">
          <ac:chgData name="Neemias Informatica Lima" userId="b77af7bd85500281" providerId="LiveId" clId="{5D8413D4-2C8F-4CC7-8535-72AD15A0C5DC}" dt="2025-11-05T23:26:16.727" v="715" actId="478"/>
          <ac:picMkLst>
            <pc:docMk/>
            <pc:sldMk cId="2232331225" sldId="280"/>
            <ac:picMk id="3" creationId="{9AC5F6A4-041C-393F-442F-A87594E004CE}"/>
          </ac:picMkLst>
        </pc:picChg>
        <pc:picChg chg="add mod">
          <ac:chgData name="Neemias Informatica Lima" userId="b77af7bd85500281" providerId="LiveId" clId="{5D8413D4-2C8F-4CC7-8535-72AD15A0C5DC}" dt="2025-11-04T22:48:32.289" v="16" actId="1036"/>
          <ac:picMkLst>
            <pc:docMk/>
            <pc:sldMk cId="2232331225" sldId="280"/>
            <ac:picMk id="4" creationId="{1D3C955A-08A4-230B-A51F-9DFABC2DE4CB}"/>
          </ac:picMkLst>
        </pc:picChg>
        <pc:picChg chg="add del mod">
          <ac:chgData name="Neemias Informatica Lima" userId="b77af7bd85500281" providerId="LiveId" clId="{5D8413D4-2C8F-4CC7-8535-72AD15A0C5DC}" dt="2025-11-06T00:02:53.539" v="1073" actId="478"/>
          <ac:picMkLst>
            <pc:docMk/>
            <pc:sldMk cId="2232331225" sldId="280"/>
            <ac:picMk id="8" creationId="{20273840-FA35-5DDE-0486-FB74F70DEF3D}"/>
          </ac:picMkLst>
        </pc:picChg>
        <pc:picChg chg="add del mod">
          <ac:chgData name="Neemias Informatica Lima" userId="b77af7bd85500281" providerId="LiveId" clId="{5D8413D4-2C8F-4CC7-8535-72AD15A0C5DC}" dt="2025-11-05T00:04:58.343" v="381" actId="478"/>
          <ac:picMkLst>
            <pc:docMk/>
            <pc:sldMk cId="2232331225" sldId="280"/>
            <ac:picMk id="13" creationId="{F12D5A75-913E-EDA7-CB4B-FB74B52960B2}"/>
          </ac:picMkLst>
        </pc:picChg>
      </pc:sldChg>
      <pc:sldChg chg="addSp delSp modSp mod">
        <pc:chgData name="Neemias Informatica Lima" userId="b77af7bd85500281" providerId="LiveId" clId="{5D8413D4-2C8F-4CC7-8535-72AD15A0C5DC}" dt="2025-11-06T00:17:29.083" v="1160" actId="20577"/>
        <pc:sldMkLst>
          <pc:docMk/>
          <pc:sldMk cId="2103443556" sldId="281"/>
        </pc:sldMkLst>
        <pc:spChg chg="mod">
          <ac:chgData name="Neemias Informatica Lima" userId="b77af7bd85500281" providerId="LiveId" clId="{5D8413D4-2C8F-4CC7-8535-72AD15A0C5DC}" dt="2025-11-06T00:17:29.083" v="1160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7:31.122" v="110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07:12.556" v="110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7:54.188" v="1109" actId="1076"/>
          <ac:picMkLst>
            <pc:docMk/>
            <pc:sldMk cId="2103443556" sldId="281"/>
            <ac:picMk id="2" creationId="{57067971-4104-5706-3A13-13FE596C76BF}"/>
          </ac:picMkLst>
        </pc:picChg>
        <pc:picChg chg="add del mod">
          <ac:chgData name="Neemias Informatica Lima" userId="b77af7bd85500281" providerId="LiveId" clId="{5D8413D4-2C8F-4CC7-8535-72AD15A0C5DC}" dt="2025-11-05T23:34:35.655" v="738" actId="478"/>
          <ac:picMkLst>
            <pc:docMk/>
            <pc:sldMk cId="2103443556" sldId="281"/>
            <ac:picMk id="2" creationId="{A38ED2C7-2FD3-B591-B0C4-9C05B57B3FF3}"/>
          </ac:picMkLst>
        </pc:picChg>
        <pc:picChg chg="add del mod">
          <ac:chgData name="Neemias Informatica Lima" userId="b77af7bd85500281" providerId="LiveId" clId="{5D8413D4-2C8F-4CC7-8535-72AD15A0C5DC}" dt="2025-11-06T00:07:39.033" v="1103" actId="478"/>
          <ac:picMkLst>
            <pc:docMk/>
            <pc:sldMk cId="2103443556" sldId="281"/>
            <ac:picMk id="3" creationId="{489B2843-F2BB-2F9C-A8B2-3BDA12A00ADE}"/>
          </ac:picMkLst>
        </pc:picChg>
        <pc:picChg chg="add mod">
          <ac:chgData name="Neemias Informatica Lima" userId="b77af7bd85500281" providerId="LiveId" clId="{5D8413D4-2C8F-4CC7-8535-72AD15A0C5DC}" dt="2025-11-04T22:54:39.482" v="50" actId="1076"/>
          <ac:picMkLst>
            <pc:docMk/>
            <pc:sldMk cId="2103443556" sldId="281"/>
            <ac:picMk id="4" creationId="{9D8B7CC2-06CC-7B3E-F035-DEA085DAFFB8}"/>
          </ac:picMkLst>
        </pc:picChg>
        <pc:picChg chg="add del mod">
          <ac:chgData name="Neemias Informatica Lima" userId="b77af7bd85500281" providerId="LiveId" clId="{5D8413D4-2C8F-4CC7-8535-72AD15A0C5DC}" dt="2025-11-05T00:10:27.488" v="400" actId="478"/>
          <ac:picMkLst>
            <pc:docMk/>
            <pc:sldMk cId="2103443556" sldId="281"/>
            <ac:picMk id="5" creationId="{2DDBE0B9-69CF-BD9C-4F0E-C3FB99FE2E1B}"/>
          </ac:picMkLst>
        </pc:picChg>
      </pc:sldChg>
      <pc:sldChg chg="addSp delSp modSp mod">
        <pc:chgData name="Neemias Informatica Lima" userId="b77af7bd85500281" providerId="LiveId" clId="{5D8413D4-2C8F-4CC7-8535-72AD15A0C5DC}" dt="2025-11-06T00:21:17.594" v="1194" actId="6549"/>
        <pc:sldMkLst>
          <pc:docMk/>
          <pc:sldMk cId="3683219421" sldId="282"/>
        </pc:sldMkLst>
        <pc:spChg chg="add mod">
          <ac:chgData name="Neemias Informatica Lima" userId="b77af7bd85500281" providerId="LiveId" clId="{5D8413D4-2C8F-4CC7-8535-72AD15A0C5DC}" dt="2025-11-06T00:08:29.486" v="1113"/>
          <ac:spMkLst>
            <pc:docMk/>
            <pc:sldMk cId="3683219421" sldId="282"/>
            <ac:spMk id="2" creationId="{52AF2DFE-5B5B-3640-0D73-DCD20A67ACAE}"/>
          </ac:spMkLst>
        </pc:spChg>
        <pc:spChg chg="add del mod">
          <ac:chgData name="Neemias Informatica Lima" userId="b77af7bd85500281" providerId="LiveId" clId="{5D8413D4-2C8F-4CC7-8535-72AD15A0C5DC}" dt="2025-11-05T23:35:37.573" v="746" actId="478"/>
          <ac:spMkLst>
            <pc:docMk/>
            <pc:sldMk cId="3683219421" sldId="282"/>
            <ac:spMk id="2" creationId="{8CB9E624-FD35-5494-F7B7-E3512DE2F1F2}"/>
          </ac:spMkLst>
        </pc:spChg>
        <pc:spChg chg="add del mod">
          <ac:chgData name="Neemias Informatica Lima" userId="b77af7bd85500281" providerId="LiveId" clId="{5D8413D4-2C8F-4CC7-8535-72AD15A0C5DC}" dt="2025-11-05T23:35:37.573" v="746" actId="478"/>
          <ac:spMkLst>
            <pc:docMk/>
            <pc:sldMk cId="3683219421" sldId="282"/>
            <ac:spMk id="4" creationId="{894431B0-66EC-D145-99BA-5430A935BE1F}"/>
          </ac:spMkLst>
        </pc:spChg>
        <pc:spChg chg="add mod">
          <ac:chgData name="Neemias Informatica Lima" userId="b77af7bd85500281" providerId="LiveId" clId="{5D8413D4-2C8F-4CC7-8535-72AD15A0C5DC}" dt="2025-11-06T00:08:29.486" v="1113"/>
          <ac:spMkLst>
            <pc:docMk/>
            <pc:sldMk cId="3683219421" sldId="282"/>
            <ac:spMk id="4" creationId="{DC8ED59A-63FC-95CE-81C2-3ABB449A013D}"/>
          </ac:spMkLst>
        </pc:spChg>
        <pc:spChg chg="add del mod">
          <ac:chgData name="Neemias Informatica Lima" userId="b77af7bd85500281" providerId="LiveId" clId="{5D8413D4-2C8F-4CC7-8535-72AD15A0C5DC}" dt="2025-11-06T00:08:29.113" v="1112" actId="478"/>
          <ac:spMkLst>
            <pc:docMk/>
            <pc:sldMk cId="3683219421" sldId="282"/>
            <ac:spMk id="6" creationId="{B40AAD0E-B564-C3C2-9176-53BBD153678B}"/>
          </ac:spMkLst>
        </pc:spChg>
        <pc:spChg chg="add del mod">
          <ac:chgData name="Neemias Informatica Lima" userId="b77af7bd85500281" providerId="LiveId" clId="{5D8413D4-2C8F-4CC7-8535-72AD15A0C5DC}" dt="2025-11-05T00:13:13.528" v="409" actId="478"/>
          <ac:spMkLst>
            <pc:docMk/>
            <pc:sldMk cId="3683219421" sldId="282"/>
            <ac:spMk id="7" creationId="{0909D271-ED62-A7DC-F4E9-8D02A348B2BE}"/>
          </ac:spMkLst>
        </pc:spChg>
        <pc:spChg chg="add del mod">
          <ac:chgData name="Neemias Informatica Lima" userId="b77af7bd85500281" providerId="LiveId" clId="{5D8413D4-2C8F-4CC7-8535-72AD15A0C5DC}" dt="2025-11-06T00:08:29.113" v="1112" actId="478"/>
          <ac:spMkLst>
            <pc:docMk/>
            <pc:sldMk cId="3683219421" sldId="282"/>
            <ac:spMk id="7" creationId="{24DF7E07-B304-C430-061F-47C4944FD240}"/>
          </ac:spMkLst>
        </pc:spChg>
        <pc:spChg chg="add del mod">
          <ac:chgData name="Neemias Informatica Lima" userId="b77af7bd85500281" providerId="LiveId" clId="{5D8413D4-2C8F-4CC7-8535-72AD15A0C5DC}" dt="2025-11-05T00:13:13.528" v="409" actId="478"/>
          <ac:spMkLst>
            <pc:docMk/>
            <pc:sldMk cId="3683219421" sldId="282"/>
            <ac:spMk id="8" creationId="{E6502CAF-C56D-8BF8-66C8-476565AA8065}"/>
          </ac:spMkLst>
        </pc:spChg>
        <pc:spChg chg="mod">
          <ac:chgData name="Neemias Informatica Lima" userId="b77af7bd85500281" providerId="LiveId" clId="{5D8413D4-2C8F-4CC7-8535-72AD15A0C5DC}" dt="2025-11-06T00:21:17.594" v="119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19:14.369" v="1164"/>
          <ac:spMkLst>
            <pc:docMk/>
            <pc:sldMk cId="3683219421" sldId="282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5T23:35:37.573" v="746" actId="478"/>
          <ac:picMkLst>
            <pc:docMk/>
            <pc:sldMk cId="3683219421" sldId="282"/>
            <ac:picMk id="5" creationId="{4D2E9CE1-D56E-15ED-7567-155C164B8207}"/>
          </ac:picMkLst>
        </pc:picChg>
        <pc:picChg chg="add mod">
          <ac:chgData name="Neemias Informatica Lima" userId="b77af7bd85500281" providerId="LiveId" clId="{5D8413D4-2C8F-4CC7-8535-72AD15A0C5DC}" dt="2025-11-06T00:08:29.486" v="1113"/>
          <ac:picMkLst>
            <pc:docMk/>
            <pc:sldMk cId="3683219421" sldId="282"/>
            <ac:picMk id="5" creationId="{92B07A58-05CF-ADF5-0760-B0630EC7929D}"/>
          </ac:picMkLst>
        </pc:picChg>
        <pc:picChg chg="add del mod">
          <ac:chgData name="Neemias Informatica Lima" userId="b77af7bd85500281" providerId="LiveId" clId="{5D8413D4-2C8F-4CC7-8535-72AD15A0C5DC}" dt="2025-11-06T00:08:29.113" v="1112" actId="478"/>
          <ac:picMkLst>
            <pc:docMk/>
            <pc:sldMk cId="3683219421" sldId="282"/>
            <ac:picMk id="8" creationId="{F39105B3-45C5-F7D2-5E49-CDBA046E7466}"/>
          </ac:picMkLst>
        </pc:picChg>
        <pc:picChg chg="add mod">
          <ac:chgData name="Neemias Informatica Lima" userId="b77af7bd85500281" providerId="LiveId" clId="{5D8413D4-2C8F-4CC7-8535-72AD15A0C5DC}" dt="2025-11-04T22:56:58.647" v="81"/>
          <ac:picMkLst>
            <pc:docMk/>
            <pc:sldMk cId="3683219421" sldId="282"/>
            <ac:picMk id="9" creationId="{3C0C349D-5294-B9F2-CD50-BB7D09EED133}"/>
          </ac:picMkLst>
        </pc:picChg>
        <pc:picChg chg="add del mod">
          <ac:chgData name="Neemias Informatica Lima" userId="b77af7bd85500281" providerId="LiveId" clId="{5D8413D4-2C8F-4CC7-8535-72AD15A0C5DC}" dt="2025-11-05T00:13:13.528" v="409" actId="478"/>
          <ac:picMkLst>
            <pc:docMk/>
            <pc:sldMk cId="3683219421" sldId="282"/>
            <ac:picMk id="11" creationId="{5090AB19-2309-E26F-15CD-6E8C1299102C}"/>
          </ac:picMkLst>
        </pc:picChg>
      </pc:sldChg>
      <pc:sldChg chg="addSp delSp modSp mod">
        <pc:chgData name="Neemias Informatica Lima" userId="b77af7bd85500281" providerId="LiveId" clId="{5D8413D4-2C8F-4CC7-8535-72AD15A0C5DC}" dt="2025-11-06T00:23:22.289" v="1212" actId="20577"/>
        <pc:sldMkLst>
          <pc:docMk/>
          <pc:sldMk cId="3902406419" sldId="283"/>
        </pc:sldMkLst>
        <pc:spChg chg="add del mod">
          <ac:chgData name="Neemias Informatica Lima" userId="b77af7bd85500281" providerId="LiveId" clId="{5D8413D4-2C8F-4CC7-8535-72AD15A0C5DC}" dt="2025-11-05T23:35:44.749" v="748" actId="478"/>
          <ac:spMkLst>
            <pc:docMk/>
            <pc:sldMk cId="3902406419" sldId="283"/>
            <ac:spMk id="2" creationId="{B0E69103-64EC-F34F-3D3C-7BEAFCEDCCE9}"/>
          </ac:spMkLst>
        </pc:spChg>
        <pc:spChg chg="add mod">
          <ac:chgData name="Neemias Informatica Lima" userId="b77af7bd85500281" providerId="LiveId" clId="{5D8413D4-2C8F-4CC7-8535-72AD15A0C5DC}" dt="2025-11-06T00:08:37.670" v="1115"/>
          <ac:spMkLst>
            <pc:docMk/>
            <pc:sldMk cId="3902406419" sldId="283"/>
            <ac:spMk id="2" creationId="{BFCABD1B-C8F0-1B27-5965-B3015E4EE881}"/>
          </ac:spMkLst>
        </pc:spChg>
        <pc:spChg chg="add mod">
          <ac:chgData name="Neemias Informatica Lima" userId="b77af7bd85500281" providerId="LiveId" clId="{5D8413D4-2C8F-4CC7-8535-72AD15A0C5DC}" dt="2025-11-06T00:08:37.670" v="1115"/>
          <ac:spMkLst>
            <pc:docMk/>
            <pc:sldMk cId="3902406419" sldId="283"/>
            <ac:spMk id="3" creationId="{5BCDC110-5785-9428-65A6-1AB0E5C03834}"/>
          </ac:spMkLst>
        </pc:spChg>
        <pc:spChg chg="add del mod">
          <ac:chgData name="Neemias Informatica Lima" userId="b77af7bd85500281" providerId="LiveId" clId="{5D8413D4-2C8F-4CC7-8535-72AD15A0C5DC}" dt="2025-11-05T23:35:44.749" v="748" actId="478"/>
          <ac:spMkLst>
            <pc:docMk/>
            <pc:sldMk cId="3902406419" sldId="283"/>
            <ac:spMk id="3" creationId="{CCF8EDEC-5B5A-594A-5703-2DE20A8FC20A}"/>
          </ac:spMkLst>
        </pc:spChg>
        <pc:spChg chg="add del mod">
          <ac:chgData name="Neemias Informatica Lima" userId="b77af7bd85500281" providerId="LiveId" clId="{5D8413D4-2C8F-4CC7-8535-72AD15A0C5DC}" dt="2025-11-06T00:08:37.266" v="1114" actId="478"/>
          <ac:spMkLst>
            <pc:docMk/>
            <pc:sldMk cId="3902406419" sldId="283"/>
            <ac:spMk id="5" creationId="{7A418AA3-5897-8A0A-E425-7420FB70AAFE}"/>
          </ac:spMkLst>
        </pc:spChg>
        <pc:spChg chg="add del mod">
          <ac:chgData name="Neemias Informatica Lima" userId="b77af7bd85500281" providerId="LiveId" clId="{5D8413D4-2C8F-4CC7-8535-72AD15A0C5DC}" dt="2025-11-06T00:08:37.266" v="1114" actId="478"/>
          <ac:spMkLst>
            <pc:docMk/>
            <pc:sldMk cId="3902406419" sldId="283"/>
            <ac:spMk id="6" creationId="{91780C82-ECF2-B018-1A3A-0D0ED49D948C}"/>
          </ac:spMkLst>
        </pc:spChg>
        <pc:spChg chg="add del mod">
          <ac:chgData name="Neemias Informatica Lima" userId="b77af7bd85500281" providerId="LiveId" clId="{5D8413D4-2C8F-4CC7-8535-72AD15A0C5DC}" dt="2025-11-05T00:13:20.328" v="411" actId="478"/>
          <ac:spMkLst>
            <pc:docMk/>
            <pc:sldMk cId="3902406419" sldId="283"/>
            <ac:spMk id="6" creationId="{B14127CF-B145-D064-BAE9-9BC1C810843C}"/>
          </ac:spMkLst>
        </pc:spChg>
        <pc:spChg chg="add del mod">
          <ac:chgData name="Neemias Informatica Lima" userId="b77af7bd85500281" providerId="LiveId" clId="{5D8413D4-2C8F-4CC7-8535-72AD15A0C5DC}" dt="2025-11-05T00:13:20.328" v="411" actId="478"/>
          <ac:spMkLst>
            <pc:docMk/>
            <pc:sldMk cId="3902406419" sldId="283"/>
            <ac:spMk id="7" creationId="{CC9FDF64-73EA-FE9F-0406-A9FC1B1DD49D}"/>
          </ac:spMkLst>
        </pc:spChg>
        <pc:spChg chg="mod">
          <ac:chgData name="Neemias Informatica Lima" userId="b77af7bd85500281" providerId="LiveId" clId="{5D8413D4-2C8F-4CC7-8535-72AD15A0C5DC}" dt="2025-11-06T00:22:02.748" v="119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23:22.289" v="1212" actId="20577"/>
          <ac:spMkLst>
            <pc:docMk/>
            <pc:sldMk cId="3902406419" sldId="283"/>
            <ac:spMk id="15" creationId="{D5C09FDA-172B-4732-BD2E-A9BBEF8B191B}"/>
          </ac:spMkLst>
        </pc:spChg>
        <pc:picChg chg="add del mod">
          <ac:chgData name="Neemias Informatica Lima" userId="b77af7bd85500281" providerId="LiveId" clId="{5D8413D4-2C8F-4CC7-8535-72AD15A0C5DC}" dt="2025-11-05T23:35:44.749" v="748" actId="478"/>
          <ac:picMkLst>
            <pc:docMk/>
            <pc:sldMk cId="3902406419" sldId="283"/>
            <ac:picMk id="4" creationId="{18F9F395-389C-0CAE-4434-39969A64A033}"/>
          </ac:picMkLst>
        </pc:picChg>
        <pc:picChg chg="add mod">
          <ac:chgData name="Neemias Informatica Lima" userId="b77af7bd85500281" providerId="LiveId" clId="{5D8413D4-2C8F-4CC7-8535-72AD15A0C5DC}" dt="2025-11-06T00:08:37.670" v="1115"/>
          <ac:picMkLst>
            <pc:docMk/>
            <pc:sldMk cId="3902406419" sldId="283"/>
            <ac:picMk id="4" creationId="{FD49A918-77A9-8830-3754-A05402DF1853}"/>
          </ac:picMkLst>
        </pc:picChg>
        <pc:picChg chg="add del mod">
          <ac:chgData name="Neemias Informatica Lima" userId="b77af7bd85500281" providerId="LiveId" clId="{5D8413D4-2C8F-4CC7-8535-72AD15A0C5DC}" dt="2025-11-06T00:08:37.266" v="1114" actId="478"/>
          <ac:picMkLst>
            <pc:docMk/>
            <pc:sldMk cId="3902406419" sldId="283"/>
            <ac:picMk id="7" creationId="{E0ED5C2E-A516-D801-BE94-8A0A97A3C840}"/>
          </ac:picMkLst>
        </pc:picChg>
        <pc:picChg chg="add mod">
          <ac:chgData name="Neemias Informatica Lima" userId="b77af7bd85500281" providerId="LiveId" clId="{5D8413D4-2C8F-4CC7-8535-72AD15A0C5DC}" dt="2025-11-04T22:57:08.225" v="83"/>
          <ac:picMkLst>
            <pc:docMk/>
            <pc:sldMk cId="3902406419" sldId="283"/>
            <ac:picMk id="8" creationId="{916F47E9-0573-8EAF-7B29-3EFCDE0DE04B}"/>
          </ac:picMkLst>
        </pc:picChg>
        <pc:picChg chg="add del mod">
          <ac:chgData name="Neemias Informatica Lima" userId="b77af7bd85500281" providerId="LiveId" clId="{5D8413D4-2C8F-4CC7-8535-72AD15A0C5DC}" dt="2025-11-05T00:13:20.328" v="411" actId="478"/>
          <ac:picMkLst>
            <pc:docMk/>
            <pc:sldMk cId="3902406419" sldId="283"/>
            <ac:picMk id="9" creationId="{938E2793-1289-ECDD-BF52-54DA395FF561}"/>
          </ac:picMkLst>
        </pc:picChg>
      </pc:sldChg>
      <pc:sldChg chg="addSp delSp modSp mod">
        <pc:chgData name="Neemias Informatica Lima" userId="b77af7bd85500281" providerId="LiveId" clId="{5D8413D4-2C8F-4CC7-8535-72AD15A0C5DC}" dt="2025-11-06T00:25:54.924" v="1251" actId="20577"/>
        <pc:sldMkLst>
          <pc:docMk/>
          <pc:sldMk cId="2424059023" sldId="284"/>
        </pc:sldMkLst>
        <pc:spChg chg="add mod">
          <ac:chgData name="Neemias Informatica Lima" userId="b77af7bd85500281" providerId="LiveId" clId="{5D8413D4-2C8F-4CC7-8535-72AD15A0C5DC}" dt="2025-11-06T00:08:56.335" v="1119"/>
          <ac:spMkLst>
            <pc:docMk/>
            <pc:sldMk cId="2424059023" sldId="284"/>
            <ac:spMk id="2" creationId="{0F5ECD9E-6729-EEF7-FA6C-876DCD912476}"/>
          </ac:spMkLst>
        </pc:spChg>
        <pc:spChg chg="add del mod">
          <ac:chgData name="Neemias Informatica Lima" userId="b77af7bd85500281" providerId="LiveId" clId="{5D8413D4-2C8F-4CC7-8535-72AD15A0C5DC}" dt="2025-11-05T23:36:00.965" v="752" actId="478"/>
          <ac:spMkLst>
            <pc:docMk/>
            <pc:sldMk cId="2424059023" sldId="284"/>
            <ac:spMk id="2" creationId="{3D5A5290-5DCE-0E7A-2E63-347D03A5A295}"/>
          </ac:spMkLst>
        </pc:spChg>
        <pc:spChg chg="add del mod">
          <ac:chgData name="Neemias Informatica Lima" userId="b77af7bd85500281" providerId="LiveId" clId="{5D8413D4-2C8F-4CC7-8535-72AD15A0C5DC}" dt="2025-11-05T23:36:00.965" v="752" actId="478"/>
          <ac:spMkLst>
            <pc:docMk/>
            <pc:sldMk cId="2424059023" sldId="284"/>
            <ac:spMk id="3" creationId="{D21EC87C-03AF-2FF8-0D00-68FAED34DDC5}"/>
          </ac:spMkLst>
        </pc:spChg>
        <pc:spChg chg="add mod">
          <ac:chgData name="Neemias Informatica Lima" userId="b77af7bd85500281" providerId="LiveId" clId="{5D8413D4-2C8F-4CC7-8535-72AD15A0C5DC}" dt="2025-11-06T00:08:56.335" v="1119"/>
          <ac:spMkLst>
            <pc:docMk/>
            <pc:sldMk cId="2424059023" sldId="284"/>
            <ac:spMk id="3" creationId="{ECF66BB7-D77D-1324-F256-FCA8BEA3A680}"/>
          </ac:spMkLst>
        </pc:spChg>
        <pc:spChg chg="add del mod">
          <ac:chgData name="Neemias Informatica Lima" userId="b77af7bd85500281" providerId="LiveId" clId="{5D8413D4-2C8F-4CC7-8535-72AD15A0C5DC}" dt="2025-11-06T00:08:55.922" v="1118" actId="478"/>
          <ac:spMkLst>
            <pc:docMk/>
            <pc:sldMk cId="2424059023" sldId="284"/>
            <ac:spMk id="5" creationId="{95137B8C-0C5B-0C34-4147-F0222E44EA97}"/>
          </ac:spMkLst>
        </pc:spChg>
        <pc:spChg chg="add del mod">
          <ac:chgData name="Neemias Informatica Lima" userId="b77af7bd85500281" providerId="LiveId" clId="{5D8413D4-2C8F-4CC7-8535-72AD15A0C5DC}" dt="2025-11-05T00:13:44.423" v="415" actId="478"/>
          <ac:spMkLst>
            <pc:docMk/>
            <pc:sldMk cId="2424059023" sldId="284"/>
            <ac:spMk id="6" creationId="{0D3AC72C-69C5-8531-BFE2-752879BD0C78}"/>
          </ac:spMkLst>
        </pc:spChg>
        <pc:spChg chg="add del mod">
          <ac:chgData name="Neemias Informatica Lima" userId="b77af7bd85500281" providerId="LiveId" clId="{5D8413D4-2C8F-4CC7-8535-72AD15A0C5DC}" dt="2025-11-06T00:08:55.922" v="1118" actId="478"/>
          <ac:spMkLst>
            <pc:docMk/>
            <pc:sldMk cId="2424059023" sldId="284"/>
            <ac:spMk id="6" creationId="{2F3CDD9D-63A2-1F24-2C3F-14D546328DA2}"/>
          </ac:spMkLst>
        </pc:spChg>
        <pc:spChg chg="add del mod">
          <ac:chgData name="Neemias Informatica Lima" userId="b77af7bd85500281" providerId="LiveId" clId="{5D8413D4-2C8F-4CC7-8535-72AD15A0C5DC}" dt="2025-11-05T00:13:44.423" v="415" actId="478"/>
          <ac:spMkLst>
            <pc:docMk/>
            <pc:sldMk cId="2424059023" sldId="284"/>
            <ac:spMk id="7" creationId="{7FD1D3F8-575C-5C5D-6BD8-CF4B3B9E7245}"/>
          </ac:spMkLst>
        </pc:spChg>
        <pc:spChg chg="mod">
          <ac:chgData name="Neemias Informatica Lima" userId="b77af7bd85500281" providerId="LiveId" clId="{5D8413D4-2C8F-4CC7-8535-72AD15A0C5DC}" dt="2025-11-06T00:24:50.877" v="12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25:54.924" v="1251" actId="20577"/>
          <ac:spMkLst>
            <pc:docMk/>
            <pc:sldMk cId="2424059023" sldId="284"/>
            <ac:spMk id="15" creationId="{C3A1BEFC-B9B8-4142-B09F-1F5B330F4265}"/>
          </ac:spMkLst>
        </pc:spChg>
        <pc:picChg chg="add del mod">
          <ac:chgData name="Neemias Informatica Lima" userId="b77af7bd85500281" providerId="LiveId" clId="{5D8413D4-2C8F-4CC7-8535-72AD15A0C5DC}" dt="2025-11-05T23:36:00.965" v="752" actId="478"/>
          <ac:picMkLst>
            <pc:docMk/>
            <pc:sldMk cId="2424059023" sldId="284"/>
            <ac:picMk id="4" creationId="{295B2E1C-93D0-74C6-FB6F-A90A1885EA58}"/>
          </ac:picMkLst>
        </pc:picChg>
        <pc:picChg chg="add mod">
          <ac:chgData name="Neemias Informatica Lima" userId="b77af7bd85500281" providerId="LiveId" clId="{5D8413D4-2C8F-4CC7-8535-72AD15A0C5DC}" dt="2025-11-06T00:08:56.335" v="1119"/>
          <ac:picMkLst>
            <pc:docMk/>
            <pc:sldMk cId="2424059023" sldId="284"/>
            <ac:picMk id="4" creationId="{72532705-F43C-7604-1977-BA0C041DB15A}"/>
          </ac:picMkLst>
        </pc:picChg>
        <pc:picChg chg="add del mod">
          <ac:chgData name="Neemias Informatica Lima" userId="b77af7bd85500281" providerId="LiveId" clId="{5D8413D4-2C8F-4CC7-8535-72AD15A0C5DC}" dt="2025-11-06T00:08:55.922" v="1118" actId="478"/>
          <ac:picMkLst>
            <pc:docMk/>
            <pc:sldMk cId="2424059023" sldId="284"/>
            <ac:picMk id="7" creationId="{2091FD76-C4AE-ADBE-649F-0805E7E533B5}"/>
          </ac:picMkLst>
        </pc:picChg>
        <pc:picChg chg="add mod">
          <ac:chgData name="Neemias Informatica Lima" userId="b77af7bd85500281" providerId="LiveId" clId="{5D8413D4-2C8F-4CC7-8535-72AD15A0C5DC}" dt="2025-11-04T22:57:23.950" v="87"/>
          <ac:picMkLst>
            <pc:docMk/>
            <pc:sldMk cId="2424059023" sldId="284"/>
            <ac:picMk id="8" creationId="{9E1862E1-186B-285F-7FBE-360465B85441}"/>
          </ac:picMkLst>
        </pc:picChg>
        <pc:picChg chg="add del mod">
          <ac:chgData name="Neemias Informatica Lima" userId="b77af7bd85500281" providerId="LiveId" clId="{5D8413D4-2C8F-4CC7-8535-72AD15A0C5DC}" dt="2025-11-05T00:13:44.423" v="415" actId="478"/>
          <ac:picMkLst>
            <pc:docMk/>
            <pc:sldMk cId="2424059023" sldId="284"/>
            <ac:picMk id="9" creationId="{8520A081-0EDD-4CD3-813D-07360012B118}"/>
          </ac:picMkLst>
        </pc:picChg>
      </pc:sldChg>
      <pc:sldChg chg="addSp delSp modSp mod">
        <pc:chgData name="Neemias Informatica Lima" userId="b77af7bd85500281" providerId="LiveId" clId="{5D8413D4-2C8F-4CC7-8535-72AD15A0C5DC}" dt="2025-11-06T00:28:23.314" v="1298" actId="207"/>
        <pc:sldMkLst>
          <pc:docMk/>
          <pc:sldMk cId="2241968852" sldId="285"/>
        </pc:sldMkLst>
        <pc:spChg chg="add mod">
          <ac:chgData name="Neemias Informatica Lima" userId="b77af7bd85500281" providerId="LiveId" clId="{5D8413D4-2C8F-4CC7-8535-72AD15A0C5DC}" dt="2025-11-06T00:09:15.639" v="1123"/>
          <ac:spMkLst>
            <pc:docMk/>
            <pc:sldMk cId="2241968852" sldId="285"/>
            <ac:spMk id="2" creationId="{8E31924F-9E9C-985D-6BD3-6ED454BF9806}"/>
          </ac:spMkLst>
        </pc:spChg>
        <pc:spChg chg="add del mod">
          <ac:chgData name="Neemias Informatica Lima" userId="b77af7bd85500281" providerId="LiveId" clId="{5D8413D4-2C8F-4CC7-8535-72AD15A0C5DC}" dt="2025-11-05T23:36:21.341" v="756" actId="478"/>
          <ac:spMkLst>
            <pc:docMk/>
            <pc:sldMk cId="2241968852" sldId="285"/>
            <ac:spMk id="2" creationId="{975C2626-615E-4386-42F3-95ECE7ED6F22}"/>
          </ac:spMkLst>
        </pc:spChg>
        <pc:spChg chg="add mod">
          <ac:chgData name="Neemias Informatica Lima" userId="b77af7bd85500281" providerId="LiveId" clId="{5D8413D4-2C8F-4CC7-8535-72AD15A0C5DC}" dt="2025-11-06T00:09:15.639" v="1123"/>
          <ac:spMkLst>
            <pc:docMk/>
            <pc:sldMk cId="2241968852" sldId="285"/>
            <ac:spMk id="3" creationId="{04132429-7F51-4887-5726-12C82AF7C5FE}"/>
          </ac:spMkLst>
        </pc:spChg>
        <pc:spChg chg="add del mod">
          <ac:chgData name="Neemias Informatica Lima" userId="b77af7bd85500281" providerId="LiveId" clId="{5D8413D4-2C8F-4CC7-8535-72AD15A0C5DC}" dt="2025-11-05T23:36:21.341" v="756" actId="478"/>
          <ac:spMkLst>
            <pc:docMk/>
            <pc:sldMk cId="2241968852" sldId="285"/>
            <ac:spMk id="3" creationId="{A1267F97-3125-AD7B-D972-403DDC70AC11}"/>
          </ac:spMkLst>
        </pc:spChg>
        <pc:spChg chg="add del mod">
          <ac:chgData name="Neemias Informatica Lima" userId="b77af7bd85500281" providerId="LiveId" clId="{5D8413D4-2C8F-4CC7-8535-72AD15A0C5DC}" dt="2025-11-06T00:09:15.233" v="1122" actId="478"/>
          <ac:spMkLst>
            <pc:docMk/>
            <pc:sldMk cId="2241968852" sldId="285"/>
            <ac:spMk id="5" creationId="{039C540D-25D6-489C-C06A-9F04A7E8706B}"/>
          </ac:spMkLst>
        </pc:spChg>
        <pc:spChg chg="add del mod">
          <ac:chgData name="Neemias Informatica Lima" userId="b77af7bd85500281" providerId="LiveId" clId="{5D8413D4-2C8F-4CC7-8535-72AD15A0C5DC}" dt="2025-11-06T00:09:15.233" v="1122" actId="478"/>
          <ac:spMkLst>
            <pc:docMk/>
            <pc:sldMk cId="2241968852" sldId="285"/>
            <ac:spMk id="6" creationId="{15206CD5-2DA1-EE5E-DA10-6F17C4F069D3}"/>
          </ac:spMkLst>
        </pc:spChg>
        <pc:spChg chg="add del mod">
          <ac:chgData name="Neemias Informatica Lima" userId="b77af7bd85500281" providerId="LiveId" clId="{5D8413D4-2C8F-4CC7-8535-72AD15A0C5DC}" dt="2025-11-05T00:14:05.344" v="419" actId="478"/>
          <ac:spMkLst>
            <pc:docMk/>
            <pc:sldMk cId="2241968852" sldId="285"/>
            <ac:spMk id="6" creationId="{2CAC0E3E-2221-098B-0BEB-24636BB26C97}"/>
          </ac:spMkLst>
        </pc:spChg>
        <pc:spChg chg="add del mod">
          <ac:chgData name="Neemias Informatica Lima" userId="b77af7bd85500281" providerId="LiveId" clId="{5D8413D4-2C8F-4CC7-8535-72AD15A0C5DC}" dt="2025-11-05T00:14:05.344" v="419" actId="478"/>
          <ac:spMkLst>
            <pc:docMk/>
            <pc:sldMk cId="2241968852" sldId="285"/>
            <ac:spMk id="7" creationId="{7F60151B-F001-4662-1D39-5570F78FBAFA}"/>
          </ac:spMkLst>
        </pc:spChg>
        <pc:spChg chg="mod">
          <ac:chgData name="Neemias Informatica Lima" userId="b77af7bd85500281" providerId="LiveId" clId="{5D8413D4-2C8F-4CC7-8535-72AD15A0C5DC}" dt="2025-11-06T00:27:05.826" v="12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28:23.314" v="1298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D8413D4-2C8F-4CC7-8535-72AD15A0C5DC}" dt="2025-11-06T00:09:15.639" v="1123"/>
          <ac:picMkLst>
            <pc:docMk/>
            <pc:sldMk cId="2241968852" sldId="285"/>
            <ac:picMk id="4" creationId="{28FE6657-3839-7132-BB43-A510C6BB6869}"/>
          </ac:picMkLst>
        </pc:picChg>
        <pc:picChg chg="add del mod">
          <ac:chgData name="Neemias Informatica Lima" userId="b77af7bd85500281" providerId="LiveId" clId="{5D8413D4-2C8F-4CC7-8535-72AD15A0C5DC}" dt="2025-11-05T23:36:21.341" v="756" actId="478"/>
          <ac:picMkLst>
            <pc:docMk/>
            <pc:sldMk cId="2241968852" sldId="285"/>
            <ac:picMk id="4" creationId="{927EA27C-E367-13D4-E46A-DCE6D2AEF2CE}"/>
          </ac:picMkLst>
        </pc:picChg>
        <pc:picChg chg="add del mod">
          <ac:chgData name="Neemias Informatica Lima" userId="b77af7bd85500281" providerId="LiveId" clId="{5D8413D4-2C8F-4CC7-8535-72AD15A0C5DC}" dt="2025-11-06T00:09:15.233" v="1122" actId="478"/>
          <ac:picMkLst>
            <pc:docMk/>
            <pc:sldMk cId="2241968852" sldId="285"/>
            <ac:picMk id="7" creationId="{BF0F3B2E-F9F3-61EC-3338-91B981D1F406}"/>
          </ac:picMkLst>
        </pc:picChg>
        <pc:picChg chg="add mod">
          <ac:chgData name="Neemias Informatica Lima" userId="b77af7bd85500281" providerId="LiveId" clId="{5D8413D4-2C8F-4CC7-8535-72AD15A0C5DC}" dt="2025-11-04T22:57:54.255" v="91"/>
          <ac:picMkLst>
            <pc:docMk/>
            <pc:sldMk cId="2241968852" sldId="285"/>
            <ac:picMk id="8" creationId="{54E6CBF6-7207-C27E-C0B9-B0FDF2E5786C}"/>
          </ac:picMkLst>
        </pc:picChg>
        <pc:picChg chg="add del mod">
          <ac:chgData name="Neemias Informatica Lima" userId="b77af7bd85500281" providerId="LiveId" clId="{5D8413D4-2C8F-4CC7-8535-72AD15A0C5DC}" dt="2025-11-05T00:14:05.344" v="419" actId="478"/>
          <ac:picMkLst>
            <pc:docMk/>
            <pc:sldMk cId="2241968852" sldId="285"/>
            <ac:picMk id="9" creationId="{D78B83D7-935E-18C1-9F14-FAB3A1BD2446}"/>
          </ac:picMkLst>
        </pc:picChg>
      </pc:sldChg>
      <pc:sldChg chg="addSp delSp modSp mod">
        <pc:chgData name="Neemias Informatica Lima" userId="b77af7bd85500281" providerId="LiveId" clId="{5D8413D4-2C8F-4CC7-8535-72AD15A0C5DC}" dt="2025-11-06T00:32:26.490" v="1342" actId="6549"/>
        <pc:sldMkLst>
          <pc:docMk/>
          <pc:sldMk cId="1959249856" sldId="286"/>
        </pc:sldMkLst>
        <pc:spChg chg="add del mod">
          <ac:chgData name="Neemias Informatica Lima" userId="b77af7bd85500281" providerId="LiveId" clId="{5D8413D4-2C8F-4CC7-8535-72AD15A0C5DC}" dt="2025-11-05T23:36:36.965" v="760" actId="478"/>
          <ac:spMkLst>
            <pc:docMk/>
            <pc:sldMk cId="1959249856" sldId="286"/>
            <ac:spMk id="2" creationId="{1DF42940-1DDA-4CA4-67C8-06C4349AD9F0}"/>
          </ac:spMkLst>
        </pc:spChg>
        <pc:spChg chg="add mod">
          <ac:chgData name="Neemias Informatica Lima" userId="b77af7bd85500281" providerId="LiveId" clId="{5D8413D4-2C8F-4CC7-8535-72AD15A0C5DC}" dt="2025-11-06T00:09:29.879" v="1127"/>
          <ac:spMkLst>
            <pc:docMk/>
            <pc:sldMk cId="1959249856" sldId="286"/>
            <ac:spMk id="2" creationId="{681AFFA0-242F-285A-AB22-F30932FCE096}"/>
          </ac:spMkLst>
        </pc:spChg>
        <pc:spChg chg="add del mod">
          <ac:chgData name="Neemias Informatica Lima" userId="b77af7bd85500281" providerId="LiveId" clId="{5D8413D4-2C8F-4CC7-8535-72AD15A0C5DC}" dt="2025-11-05T23:36:36.965" v="760" actId="478"/>
          <ac:spMkLst>
            <pc:docMk/>
            <pc:sldMk cId="1959249856" sldId="286"/>
            <ac:spMk id="3" creationId="{D6C05000-47E2-725D-1F04-6F9D23820DA7}"/>
          </ac:spMkLst>
        </pc:spChg>
        <pc:spChg chg="add mod">
          <ac:chgData name="Neemias Informatica Lima" userId="b77af7bd85500281" providerId="LiveId" clId="{5D8413D4-2C8F-4CC7-8535-72AD15A0C5DC}" dt="2025-11-06T00:09:29.879" v="1127"/>
          <ac:spMkLst>
            <pc:docMk/>
            <pc:sldMk cId="1959249856" sldId="286"/>
            <ac:spMk id="3" creationId="{E49FEF10-E718-3994-A591-77FA45E7CD12}"/>
          </ac:spMkLst>
        </pc:spChg>
        <pc:spChg chg="add del mod">
          <ac:chgData name="Neemias Informatica Lima" userId="b77af7bd85500281" providerId="LiveId" clId="{5D8413D4-2C8F-4CC7-8535-72AD15A0C5DC}" dt="2025-11-06T00:09:29.233" v="1126" actId="478"/>
          <ac:spMkLst>
            <pc:docMk/>
            <pc:sldMk cId="1959249856" sldId="286"/>
            <ac:spMk id="5" creationId="{1F887A3D-E7D8-685E-269A-419BDCAA06A3}"/>
          </ac:spMkLst>
        </pc:spChg>
        <pc:spChg chg="add del mod">
          <ac:chgData name="Neemias Informatica Lima" userId="b77af7bd85500281" providerId="LiveId" clId="{5D8413D4-2C8F-4CC7-8535-72AD15A0C5DC}" dt="2025-11-06T00:09:29.233" v="1126" actId="478"/>
          <ac:spMkLst>
            <pc:docMk/>
            <pc:sldMk cId="1959249856" sldId="286"/>
            <ac:spMk id="6" creationId="{6859F867-7B53-0876-A36D-0C3DD91D4B99}"/>
          </ac:spMkLst>
        </pc:spChg>
        <pc:spChg chg="add del mod">
          <ac:chgData name="Neemias Informatica Lima" userId="b77af7bd85500281" providerId="LiveId" clId="{5D8413D4-2C8F-4CC7-8535-72AD15A0C5DC}" dt="2025-11-05T00:14:20.998" v="423" actId="478"/>
          <ac:spMkLst>
            <pc:docMk/>
            <pc:sldMk cId="1959249856" sldId="286"/>
            <ac:spMk id="6" creationId="{740BBA58-6FCB-8165-586D-F23004D7A12E}"/>
          </ac:spMkLst>
        </pc:spChg>
        <pc:spChg chg="add del mod">
          <ac:chgData name="Neemias Informatica Lima" userId="b77af7bd85500281" providerId="LiveId" clId="{5D8413D4-2C8F-4CC7-8535-72AD15A0C5DC}" dt="2025-11-05T00:14:20.998" v="423" actId="478"/>
          <ac:spMkLst>
            <pc:docMk/>
            <pc:sldMk cId="1959249856" sldId="286"/>
            <ac:spMk id="7" creationId="{82C4DEC2-AB57-126D-0F5D-78815B4ADEF3}"/>
          </ac:spMkLst>
        </pc:spChg>
        <pc:spChg chg="mod">
          <ac:chgData name="Neemias Informatica Lima" userId="b77af7bd85500281" providerId="LiveId" clId="{5D8413D4-2C8F-4CC7-8535-72AD15A0C5DC}" dt="2025-11-06T00:30:26.375" v="1328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32:26.490" v="1342" actId="6549"/>
          <ac:spMkLst>
            <pc:docMk/>
            <pc:sldMk cId="1959249856" sldId="286"/>
            <ac:spMk id="15" creationId="{863BB09B-C8C1-4354-BC51-D930C951E507}"/>
          </ac:spMkLst>
        </pc:spChg>
        <pc:picChg chg="add del mod">
          <ac:chgData name="Neemias Informatica Lima" userId="b77af7bd85500281" providerId="LiveId" clId="{5D8413D4-2C8F-4CC7-8535-72AD15A0C5DC}" dt="2025-11-05T23:36:36.965" v="760" actId="478"/>
          <ac:picMkLst>
            <pc:docMk/>
            <pc:sldMk cId="1959249856" sldId="286"/>
            <ac:picMk id="4" creationId="{180906D4-CC13-3967-1373-FCA6C99B7B3C}"/>
          </ac:picMkLst>
        </pc:picChg>
        <pc:picChg chg="add mod">
          <ac:chgData name="Neemias Informatica Lima" userId="b77af7bd85500281" providerId="LiveId" clId="{5D8413D4-2C8F-4CC7-8535-72AD15A0C5DC}" dt="2025-11-06T00:09:29.879" v="1127"/>
          <ac:picMkLst>
            <pc:docMk/>
            <pc:sldMk cId="1959249856" sldId="286"/>
            <ac:picMk id="4" creationId="{18F399AC-8233-7F63-46D9-3DF0239A1ADD}"/>
          </ac:picMkLst>
        </pc:picChg>
        <pc:picChg chg="add del mod">
          <ac:chgData name="Neemias Informatica Lima" userId="b77af7bd85500281" providerId="LiveId" clId="{5D8413D4-2C8F-4CC7-8535-72AD15A0C5DC}" dt="2025-11-06T00:09:29.233" v="1126" actId="478"/>
          <ac:picMkLst>
            <pc:docMk/>
            <pc:sldMk cId="1959249856" sldId="286"/>
            <ac:picMk id="7" creationId="{A1CBD58C-85C1-08B2-FA8C-62A8143773D8}"/>
          </ac:picMkLst>
        </pc:picChg>
        <pc:picChg chg="add mod">
          <ac:chgData name="Neemias Informatica Lima" userId="b77af7bd85500281" providerId="LiveId" clId="{5D8413D4-2C8F-4CC7-8535-72AD15A0C5DC}" dt="2025-11-04T22:58:11.990" v="95"/>
          <ac:picMkLst>
            <pc:docMk/>
            <pc:sldMk cId="1959249856" sldId="286"/>
            <ac:picMk id="8" creationId="{E1B69B61-BB2E-C23F-4947-6C893A42289C}"/>
          </ac:picMkLst>
        </pc:picChg>
        <pc:picChg chg="add del mod">
          <ac:chgData name="Neemias Informatica Lima" userId="b77af7bd85500281" providerId="LiveId" clId="{5D8413D4-2C8F-4CC7-8535-72AD15A0C5DC}" dt="2025-11-05T00:14:20.998" v="423" actId="478"/>
          <ac:picMkLst>
            <pc:docMk/>
            <pc:sldMk cId="1959249856" sldId="286"/>
            <ac:picMk id="9" creationId="{8FDDC0CA-230A-7593-D2B2-C781D18B6FB3}"/>
          </ac:picMkLst>
        </pc:picChg>
      </pc:sldChg>
      <pc:sldChg chg="addSp delSp modSp mod">
        <pc:chgData name="Neemias Informatica Lima" userId="b77af7bd85500281" providerId="LiveId" clId="{5D8413D4-2C8F-4CC7-8535-72AD15A0C5DC}" dt="2025-11-06T00:36:25.096" v="1409" actId="20577"/>
        <pc:sldMkLst>
          <pc:docMk/>
          <pc:sldMk cId="2857006406" sldId="287"/>
        </pc:sldMkLst>
        <pc:spChg chg="add del mod">
          <ac:chgData name="Neemias Informatica Lima" userId="b77af7bd85500281" providerId="LiveId" clId="{5D8413D4-2C8F-4CC7-8535-72AD15A0C5DC}" dt="2025-11-05T23:37:18.557" v="766" actId="478"/>
          <ac:spMkLst>
            <pc:docMk/>
            <pc:sldMk cId="2857006406" sldId="287"/>
            <ac:spMk id="2" creationId="{70A447EE-3D42-DE36-F76F-6868FC9DBA14}"/>
          </ac:spMkLst>
        </pc:spChg>
        <pc:spChg chg="add mod">
          <ac:chgData name="Neemias Informatica Lima" userId="b77af7bd85500281" providerId="LiveId" clId="{5D8413D4-2C8F-4CC7-8535-72AD15A0C5DC}" dt="2025-11-06T00:10:00.263" v="1133"/>
          <ac:spMkLst>
            <pc:docMk/>
            <pc:sldMk cId="2857006406" sldId="287"/>
            <ac:spMk id="2" creationId="{DA7434FD-3A51-8175-136C-8643E1CA6D77}"/>
          </ac:spMkLst>
        </pc:spChg>
        <pc:spChg chg="add mod">
          <ac:chgData name="Neemias Informatica Lima" userId="b77af7bd85500281" providerId="LiveId" clId="{5D8413D4-2C8F-4CC7-8535-72AD15A0C5DC}" dt="2025-11-06T00:10:00.263" v="1133"/>
          <ac:spMkLst>
            <pc:docMk/>
            <pc:sldMk cId="2857006406" sldId="287"/>
            <ac:spMk id="3" creationId="{235A84E3-1147-C818-6C16-CFAE395E93DA}"/>
          </ac:spMkLst>
        </pc:spChg>
        <pc:spChg chg="add del mod">
          <ac:chgData name="Neemias Informatica Lima" userId="b77af7bd85500281" providerId="LiveId" clId="{5D8413D4-2C8F-4CC7-8535-72AD15A0C5DC}" dt="2025-11-05T23:37:18.557" v="766" actId="478"/>
          <ac:spMkLst>
            <pc:docMk/>
            <pc:sldMk cId="2857006406" sldId="287"/>
            <ac:spMk id="3" creationId="{DF2BD306-AA54-138C-240C-9538C74A33C0}"/>
          </ac:spMkLst>
        </pc:spChg>
        <pc:spChg chg="add del mod">
          <ac:chgData name="Neemias Informatica Lima" userId="b77af7bd85500281" providerId="LiveId" clId="{5D8413D4-2C8F-4CC7-8535-72AD15A0C5DC}" dt="2025-11-06T00:09:59.936" v="1132" actId="478"/>
          <ac:spMkLst>
            <pc:docMk/>
            <pc:sldMk cId="2857006406" sldId="287"/>
            <ac:spMk id="5" creationId="{05A161A3-C960-6AA5-1648-4E2CE45B767B}"/>
          </ac:spMkLst>
        </pc:spChg>
        <pc:spChg chg="add del mod">
          <ac:chgData name="Neemias Informatica Lima" userId="b77af7bd85500281" providerId="LiveId" clId="{5D8413D4-2C8F-4CC7-8535-72AD15A0C5DC}" dt="2025-11-05T00:15:02.928" v="429" actId="478"/>
          <ac:spMkLst>
            <pc:docMk/>
            <pc:sldMk cId="2857006406" sldId="287"/>
            <ac:spMk id="6" creationId="{35230E7D-27EF-BECD-A4A9-F03F81CDD5E4}"/>
          </ac:spMkLst>
        </pc:spChg>
        <pc:spChg chg="add del mod">
          <ac:chgData name="Neemias Informatica Lima" userId="b77af7bd85500281" providerId="LiveId" clId="{5D8413D4-2C8F-4CC7-8535-72AD15A0C5DC}" dt="2025-11-06T00:09:59.936" v="1132" actId="478"/>
          <ac:spMkLst>
            <pc:docMk/>
            <pc:sldMk cId="2857006406" sldId="287"/>
            <ac:spMk id="6" creationId="{EE9A91E7-FBB9-B1B1-4987-453D84262611}"/>
          </ac:spMkLst>
        </pc:spChg>
        <pc:spChg chg="add del mod">
          <ac:chgData name="Neemias Informatica Lima" userId="b77af7bd85500281" providerId="LiveId" clId="{5D8413D4-2C8F-4CC7-8535-72AD15A0C5DC}" dt="2025-11-05T00:15:02.928" v="429" actId="478"/>
          <ac:spMkLst>
            <pc:docMk/>
            <pc:sldMk cId="2857006406" sldId="287"/>
            <ac:spMk id="7" creationId="{591528AB-C311-930B-28C7-E551FB74A1F4}"/>
          </ac:spMkLst>
        </pc:spChg>
        <pc:spChg chg="mod">
          <ac:chgData name="Neemias Informatica Lima" userId="b77af7bd85500281" providerId="LiveId" clId="{5D8413D4-2C8F-4CC7-8535-72AD15A0C5DC}" dt="2025-11-06T00:36:25.096" v="1409" actId="20577"/>
          <ac:spMkLst>
            <pc:docMk/>
            <pc:sldMk cId="2857006406" sldId="287"/>
            <ac:spMk id="16" creationId="{28D68641-D640-4BD7-9D5B-B3803DCCF9B3}"/>
          </ac:spMkLst>
        </pc:spChg>
        <pc:picChg chg="add del mod">
          <ac:chgData name="Neemias Informatica Lima" userId="b77af7bd85500281" providerId="LiveId" clId="{5D8413D4-2C8F-4CC7-8535-72AD15A0C5DC}" dt="2025-11-05T23:37:18.557" v="766" actId="478"/>
          <ac:picMkLst>
            <pc:docMk/>
            <pc:sldMk cId="2857006406" sldId="287"/>
            <ac:picMk id="4" creationId="{DAD4A53B-B22B-5052-A377-752E6F15F2F4}"/>
          </ac:picMkLst>
        </pc:picChg>
        <pc:picChg chg="add mod">
          <ac:chgData name="Neemias Informatica Lima" userId="b77af7bd85500281" providerId="LiveId" clId="{5D8413D4-2C8F-4CC7-8535-72AD15A0C5DC}" dt="2025-11-06T00:10:00.263" v="1133"/>
          <ac:picMkLst>
            <pc:docMk/>
            <pc:sldMk cId="2857006406" sldId="287"/>
            <ac:picMk id="4" creationId="{DE425DFC-9E74-3C67-0BE9-79DBC62848A0}"/>
          </ac:picMkLst>
        </pc:picChg>
        <pc:picChg chg="add del mod">
          <ac:chgData name="Neemias Informatica Lima" userId="b77af7bd85500281" providerId="LiveId" clId="{5D8413D4-2C8F-4CC7-8535-72AD15A0C5DC}" dt="2025-11-06T00:09:59.936" v="1132" actId="478"/>
          <ac:picMkLst>
            <pc:docMk/>
            <pc:sldMk cId="2857006406" sldId="287"/>
            <ac:picMk id="7" creationId="{30A5BDF2-9E44-FE98-DB46-38083CD4D885}"/>
          </ac:picMkLst>
        </pc:picChg>
        <pc:picChg chg="add mod">
          <ac:chgData name="Neemias Informatica Lima" userId="b77af7bd85500281" providerId="LiveId" clId="{5D8413D4-2C8F-4CC7-8535-72AD15A0C5DC}" dt="2025-11-04T22:59:18.983" v="101"/>
          <ac:picMkLst>
            <pc:docMk/>
            <pc:sldMk cId="2857006406" sldId="287"/>
            <ac:picMk id="8" creationId="{D14C339F-EA3F-E890-5E9C-19619112C8C6}"/>
          </ac:picMkLst>
        </pc:picChg>
        <pc:picChg chg="add del mod">
          <ac:chgData name="Neemias Informatica Lima" userId="b77af7bd85500281" providerId="LiveId" clId="{5D8413D4-2C8F-4CC7-8535-72AD15A0C5DC}" dt="2025-11-05T00:15:02.928" v="429" actId="478"/>
          <ac:picMkLst>
            <pc:docMk/>
            <pc:sldMk cId="2857006406" sldId="287"/>
            <ac:picMk id="9" creationId="{37395D71-6D09-CC63-9A17-3A9E50AA0FCC}"/>
          </ac:picMkLst>
        </pc:picChg>
      </pc:sldChg>
      <pc:sldChg chg="addSp delSp modSp mod">
        <pc:chgData name="Neemias Informatica Lima" userId="b77af7bd85500281" providerId="LiveId" clId="{5D8413D4-2C8F-4CC7-8535-72AD15A0C5DC}" dt="2025-11-06T00:20:06.603" v="1172" actId="6549"/>
        <pc:sldMkLst>
          <pc:docMk/>
          <pc:sldMk cId="2630436816" sldId="288"/>
        </pc:sldMkLst>
        <pc:spChg chg="add del mod">
          <ac:chgData name="Neemias Informatica Lima" userId="b77af7bd85500281" providerId="LiveId" clId="{5D8413D4-2C8F-4CC7-8535-72AD15A0C5DC}" dt="2025-11-05T23:35:30.181" v="744" actId="478"/>
          <ac:spMkLst>
            <pc:docMk/>
            <pc:sldMk cId="2630436816" sldId="288"/>
            <ac:spMk id="2" creationId="{240EC2B4-D471-DAA6-0575-F35C98CB9D82}"/>
          </ac:spMkLst>
        </pc:spChg>
        <pc:spChg chg="add mod">
          <ac:chgData name="Neemias Informatica Lima" userId="b77af7bd85500281" providerId="LiveId" clId="{5D8413D4-2C8F-4CC7-8535-72AD15A0C5DC}" dt="2025-11-06T00:08:22.520" v="1111"/>
          <ac:spMkLst>
            <pc:docMk/>
            <pc:sldMk cId="2630436816" sldId="288"/>
            <ac:spMk id="2" creationId="{51D71FFE-B821-1205-50FC-F287EC809935}"/>
          </ac:spMkLst>
        </pc:spChg>
        <pc:spChg chg="add del mod">
          <ac:chgData name="Neemias Informatica Lima" userId="b77af7bd85500281" providerId="LiveId" clId="{5D8413D4-2C8F-4CC7-8535-72AD15A0C5DC}" dt="2025-11-05T23:35:30.181" v="744" actId="478"/>
          <ac:spMkLst>
            <pc:docMk/>
            <pc:sldMk cId="2630436816" sldId="288"/>
            <ac:spMk id="3" creationId="{CCDC1362-81D1-F54B-D800-BE97E73281C8}"/>
          </ac:spMkLst>
        </pc:spChg>
        <pc:spChg chg="add mod">
          <ac:chgData name="Neemias Informatica Lima" userId="b77af7bd85500281" providerId="LiveId" clId="{5D8413D4-2C8F-4CC7-8535-72AD15A0C5DC}" dt="2025-11-06T00:08:22.520" v="1111"/>
          <ac:spMkLst>
            <pc:docMk/>
            <pc:sldMk cId="2630436816" sldId="288"/>
            <ac:spMk id="3" creationId="{F928B1E2-C387-5CCB-03F7-0E2C1DD3A82B}"/>
          </ac:spMkLst>
        </pc:spChg>
        <pc:spChg chg="add del mod">
          <ac:chgData name="Neemias Informatica Lima" userId="b77af7bd85500281" providerId="LiveId" clId="{5D8413D4-2C8F-4CC7-8535-72AD15A0C5DC}" dt="2025-11-06T00:08:22.049" v="1110" actId="478"/>
          <ac:spMkLst>
            <pc:docMk/>
            <pc:sldMk cId="2630436816" sldId="288"/>
            <ac:spMk id="5" creationId="{CEB3A637-58BE-7563-7921-D7FC0B0DC0B1}"/>
          </ac:spMkLst>
        </pc:spChg>
        <pc:spChg chg="add del mod">
          <ac:chgData name="Neemias Informatica Lima" userId="b77af7bd85500281" providerId="LiveId" clId="{5D8413D4-2C8F-4CC7-8535-72AD15A0C5DC}" dt="2025-11-05T00:13:03.135" v="407" actId="478"/>
          <ac:spMkLst>
            <pc:docMk/>
            <pc:sldMk cId="2630436816" sldId="288"/>
            <ac:spMk id="6" creationId="{116B20F6-B9B2-7132-AA09-ED7FE523966D}"/>
          </ac:spMkLst>
        </pc:spChg>
        <pc:spChg chg="add del mod">
          <ac:chgData name="Neemias Informatica Lima" userId="b77af7bd85500281" providerId="LiveId" clId="{5D8413D4-2C8F-4CC7-8535-72AD15A0C5DC}" dt="2025-11-06T00:08:22.049" v="1110" actId="478"/>
          <ac:spMkLst>
            <pc:docMk/>
            <pc:sldMk cId="2630436816" sldId="288"/>
            <ac:spMk id="6" creationId="{8170ABC6-D0DB-B907-70A5-7A3D2E6233CF}"/>
          </ac:spMkLst>
        </pc:spChg>
        <pc:spChg chg="add del mod">
          <ac:chgData name="Neemias Informatica Lima" userId="b77af7bd85500281" providerId="LiveId" clId="{5D8413D4-2C8F-4CC7-8535-72AD15A0C5DC}" dt="2025-11-05T00:13:03.135" v="407" actId="478"/>
          <ac:spMkLst>
            <pc:docMk/>
            <pc:sldMk cId="2630436816" sldId="288"/>
            <ac:spMk id="7" creationId="{86668AC7-2A60-1356-3142-1D286EE3C570}"/>
          </ac:spMkLst>
        </pc:spChg>
        <pc:spChg chg="mod">
          <ac:chgData name="Neemias Informatica Lima" userId="b77af7bd85500281" providerId="LiveId" clId="{5D8413D4-2C8F-4CC7-8535-72AD15A0C5DC}" dt="2025-11-06T00:20:06.603" v="1172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00:19:00.999" v="116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8:22.520" v="1111"/>
          <ac:picMkLst>
            <pc:docMk/>
            <pc:sldMk cId="2630436816" sldId="288"/>
            <ac:picMk id="4" creationId="{8C3D5849-FA3A-B48C-ADEA-2816788468B9}"/>
          </ac:picMkLst>
        </pc:picChg>
        <pc:picChg chg="add del mod">
          <ac:chgData name="Neemias Informatica Lima" userId="b77af7bd85500281" providerId="LiveId" clId="{5D8413D4-2C8F-4CC7-8535-72AD15A0C5DC}" dt="2025-11-05T23:35:30.181" v="744" actId="478"/>
          <ac:picMkLst>
            <pc:docMk/>
            <pc:sldMk cId="2630436816" sldId="288"/>
            <ac:picMk id="4" creationId="{974D2AD5-E783-3AEA-26DA-53ED450F08DA}"/>
          </ac:picMkLst>
        </pc:picChg>
        <pc:picChg chg="add del mod">
          <ac:chgData name="Neemias Informatica Lima" userId="b77af7bd85500281" providerId="LiveId" clId="{5D8413D4-2C8F-4CC7-8535-72AD15A0C5DC}" dt="2025-11-06T00:08:22.049" v="1110" actId="478"/>
          <ac:picMkLst>
            <pc:docMk/>
            <pc:sldMk cId="2630436816" sldId="288"/>
            <ac:picMk id="7" creationId="{64C24D3D-538C-2E15-3DF1-4289DB7C4743}"/>
          </ac:picMkLst>
        </pc:picChg>
        <pc:picChg chg="add mod">
          <ac:chgData name="Neemias Informatica Lima" userId="b77af7bd85500281" providerId="LiveId" clId="{5D8413D4-2C8F-4CC7-8535-72AD15A0C5DC}" dt="2025-11-04T22:56:50.438" v="79"/>
          <ac:picMkLst>
            <pc:docMk/>
            <pc:sldMk cId="2630436816" sldId="288"/>
            <ac:picMk id="8" creationId="{92D554BC-D6DE-B9FF-18E3-2D2C6B8AF89A}"/>
          </ac:picMkLst>
        </pc:picChg>
        <pc:picChg chg="add del mod">
          <ac:chgData name="Neemias Informatica Lima" userId="b77af7bd85500281" providerId="LiveId" clId="{5D8413D4-2C8F-4CC7-8535-72AD15A0C5DC}" dt="2025-11-05T00:13:03.135" v="407" actId="478"/>
          <ac:picMkLst>
            <pc:docMk/>
            <pc:sldMk cId="2630436816" sldId="288"/>
            <ac:picMk id="9" creationId="{B36123EB-41FC-0B4B-4592-A03FC7746689}"/>
          </ac:picMkLst>
        </pc:picChg>
      </pc:sldChg>
      <pc:sldChg chg="addSp delSp modSp mod">
        <pc:chgData name="Neemias Informatica Lima" userId="b77af7bd85500281" providerId="LiveId" clId="{5D8413D4-2C8F-4CC7-8535-72AD15A0C5DC}" dt="2025-11-06T00:24:30.729" v="1232" actId="313"/>
        <pc:sldMkLst>
          <pc:docMk/>
          <pc:sldMk cId="3032827026" sldId="289"/>
        </pc:sldMkLst>
        <pc:spChg chg="add mod">
          <ac:chgData name="Neemias Informatica Lima" userId="b77af7bd85500281" providerId="LiveId" clId="{5D8413D4-2C8F-4CC7-8535-72AD15A0C5DC}" dt="2025-11-06T00:08:46.375" v="1117"/>
          <ac:spMkLst>
            <pc:docMk/>
            <pc:sldMk cId="3032827026" sldId="289"/>
            <ac:spMk id="2" creationId="{011C98C7-089C-6405-967A-5FF887602023}"/>
          </ac:spMkLst>
        </pc:spChg>
        <pc:spChg chg="add del mod">
          <ac:chgData name="Neemias Informatica Lima" userId="b77af7bd85500281" providerId="LiveId" clId="{5D8413D4-2C8F-4CC7-8535-72AD15A0C5DC}" dt="2025-11-05T23:35:50.661" v="750" actId="478"/>
          <ac:spMkLst>
            <pc:docMk/>
            <pc:sldMk cId="3032827026" sldId="289"/>
            <ac:spMk id="2" creationId="{3109A2EC-FAE3-094A-C5BE-BB830E340BA5}"/>
          </ac:spMkLst>
        </pc:spChg>
        <pc:spChg chg="add mod">
          <ac:chgData name="Neemias Informatica Lima" userId="b77af7bd85500281" providerId="LiveId" clId="{5D8413D4-2C8F-4CC7-8535-72AD15A0C5DC}" dt="2025-11-06T00:08:46.375" v="1117"/>
          <ac:spMkLst>
            <pc:docMk/>
            <pc:sldMk cId="3032827026" sldId="289"/>
            <ac:spMk id="3" creationId="{6679A453-7575-4063-E45E-FC6A71D858C7}"/>
          </ac:spMkLst>
        </pc:spChg>
        <pc:spChg chg="add del mod">
          <ac:chgData name="Neemias Informatica Lima" userId="b77af7bd85500281" providerId="LiveId" clId="{5D8413D4-2C8F-4CC7-8535-72AD15A0C5DC}" dt="2025-11-05T23:35:50.661" v="750" actId="478"/>
          <ac:spMkLst>
            <pc:docMk/>
            <pc:sldMk cId="3032827026" sldId="289"/>
            <ac:spMk id="3" creationId="{BC045167-0280-B822-0E36-ACE12789642C}"/>
          </ac:spMkLst>
        </pc:spChg>
        <pc:spChg chg="add del mod">
          <ac:chgData name="Neemias Informatica Lima" userId="b77af7bd85500281" providerId="LiveId" clId="{5D8413D4-2C8F-4CC7-8535-72AD15A0C5DC}" dt="2025-11-06T00:08:43.865" v="1116" actId="478"/>
          <ac:spMkLst>
            <pc:docMk/>
            <pc:sldMk cId="3032827026" sldId="289"/>
            <ac:spMk id="5" creationId="{A4AE5730-FE98-1390-1045-C18DA4946F8C}"/>
          </ac:spMkLst>
        </pc:spChg>
        <pc:spChg chg="add del mod">
          <ac:chgData name="Neemias Informatica Lima" userId="b77af7bd85500281" providerId="LiveId" clId="{5D8413D4-2C8F-4CC7-8535-72AD15A0C5DC}" dt="2025-11-06T00:08:43.865" v="1116" actId="478"/>
          <ac:spMkLst>
            <pc:docMk/>
            <pc:sldMk cId="3032827026" sldId="289"/>
            <ac:spMk id="6" creationId="{297633E4-EA70-90A2-C226-F3A0BAF3F2C1}"/>
          </ac:spMkLst>
        </pc:spChg>
        <pc:spChg chg="add del mod">
          <ac:chgData name="Neemias Informatica Lima" userId="b77af7bd85500281" providerId="LiveId" clId="{5D8413D4-2C8F-4CC7-8535-72AD15A0C5DC}" dt="2025-11-05T00:13:29.736" v="413" actId="478"/>
          <ac:spMkLst>
            <pc:docMk/>
            <pc:sldMk cId="3032827026" sldId="289"/>
            <ac:spMk id="6" creationId="{64AB5A3A-0213-6C73-81B6-E9667CB39894}"/>
          </ac:spMkLst>
        </pc:spChg>
        <pc:spChg chg="add del mod">
          <ac:chgData name="Neemias Informatica Lima" userId="b77af7bd85500281" providerId="LiveId" clId="{5D8413D4-2C8F-4CC7-8535-72AD15A0C5DC}" dt="2025-11-05T00:13:29.736" v="413" actId="478"/>
          <ac:spMkLst>
            <pc:docMk/>
            <pc:sldMk cId="3032827026" sldId="289"/>
            <ac:spMk id="7" creationId="{A068DAE6-B065-38CC-DABF-C4D57C3CED60}"/>
          </ac:spMkLst>
        </pc:spChg>
        <pc:spChg chg="mod">
          <ac:chgData name="Neemias Informatica Lima" userId="b77af7bd85500281" providerId="LiveId" clId="{5D8413D4-2C8F-4CC7-8535-72AD15A0C5DC}" dt="2025-11-06T00:24:30.729" v="123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D8413D4-2C8F-4CC7-8535-72AD15A0C5DC}" dt="2025-11-06T00:22:07.464" v="1198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8:46.375" v="1117"/>
          <ac:picMkLst>
            <pc:docMk/>
            <pc:sldMk cId="3032827026" sldId="289"/>
            <ac:picMk id="4" creationId="{8AD5464B-A440-F78C-8C75-2EF37B2F3733}"/>
          </ac:picMkLst>
        </pc:picChg>
        <pc:picChg chg="add del mod">
          <ac:chgData name="Neemias Informatica Lima" userId="b77af7bd85500281" providerId="LiveId" clId="{5D8413D4-2C8F-4CC7-8535-72AD15A0C5DC}" dt="2025-11-05T23:35:50.661" v="750" actId="478"/>
          <ac:picMkLst>
            <pc:docMk/>
            <pc:sldMk cId="3032827026" sldId="289"/>
            <ac:picMk id="4" creationId="{B7794F51-26AC-D8B4-4CCD-A6AFBBC4B0C9}"/>
          </ac:picMkLst>
        </pc:picChg>
        <pc:picChg chg="add del mod">
          <ac:chgData name="Neemias Informatica Lima" userId="b77af7bd85500281" providerId="LiveId" clId="{5D8413D4-2C8F-4CC7-8535-72AD15A0C5DC}" dt="2025-11-06T00:08:43.865" v="1116" actId="478"/>
          <ac:picMkLst>
            <pc:docMk/>
            <pc:sldMk cId="3032827026" sldId="289"/>
            <ac:picMk id="7" creationId="{0CB79BB7-345A-F662-971B-328E71B89D22}"/>
          </ac:picMkLst>
        </pc:picChg>
        <pc:picChg chg="add mod">
          <ac:chgData name="Neemias Informatica Lima" userId="b77af7bd85500281" providerId="LiveId" clId="{5D8413D4-2C8F-4CC7-8535-72AD15A0C5DC}" dt="2025-11-04T22:57:15.973" v="85"/>
          <ac:picMkLst>
            <pc:docMk/>
            <pc:sldMk cId="3032827026" sldId="289"/>
            <ac:picMk id="8" creationId="{54954760-F384-3BFB-C5FF-5867DA2AC6B6}"/>
          </ac:picMkLst>
        </pc:picChg>
        <pc:picChg chg="add del mod">
          <ac:chgData name="Neemias Informatica Lima" userId="b77af7bd85500281" providerId="LiveId" clId="{5D8413D4-2C8F-4CC7-8535-72AD15A0C5DC}" dt="2025-11-05T00:13:29.736" v="413" actId="478"/>
          <ac:picMkLst>
            <pc:docMk/>
            <pc:sldMk cId="3032827026" sldId="289"/>
            <ac:picMk id="9" creationId="{0C777D1C-C4F1-7F60-AD57-358271AF14FC}"/>
          </ac:picMkLst>
        </pc:picChg>
      </pc:sldChg>
      <pc:sldChg chg="addSp delSp modSp mod">
        <pc:chgData name="Neemias Informatica Lima" userId="b77af7bd85500281" providerId="LiveId" clId="{5D8413D4-2C8F-4CC7-8535-72AD15A0C5DC}" dt="2025-11-06T00:26:48.923" v="1268" actId="6549"/>
        <pc:sldMkLst>
          <pc:docMk/>
          <pc:sldMk cId="3772032319" sldId="290"/>
        </pc:sldMkLst>
        <pc:spChg chg="add del mod">
          <ac:chgData name="Neemias Informatica Lima" userId="b77af7bd85500281" providerId="LiveId" clId="{5D8413D4-2C8F-4CC7-8535-72AD15A0C5DC}" dt="2025-11-05T23:36:12.550" v="754" actId="478"/>
          <ac:spMkLst>
            <pc:docMk/>
            <pc:sldMk cId="3772032319" sldId="290"/>
            <ac:spMk id="2" creationId="{66092C14-6AF7-5E5C-1714-EC377E33EC18}"/>
          </ac:spMkLst>
        </pc:spChg>
        <pc:spChg chg="add mod">
          <ac:chgData name="Neemias Informatica Lima" userId="b77af7bd85500281" providerId="LiveId" clId="{5D8413D4-2C8F-4CC7-8535-72AD15A0C5DC}" dt="2025-11-06T00:09:07.310" v="1121"/>
          <ac:spMkLst>
            <pc:docMk/>
            <pc:sldMk cId="3772032319" sldId="290"/>
            <ac:spMk id="2" creationId="{A08DF1DE-4356-646C-7DD8-D8B93AB7C2E6}"/>
          </ac:spMkLst>
        </pc:spChg>
        <pc:spChg chg="add mod">
          <ac:chgData name="Neemias Informatica Lima" userId="b77af7bd85500281" providerId="LiveId" clId="{5D8413D4-2C8F-4CC7-8535-72AD15A0C5DC}" dt="2025-11-06T00:09:07.310" v="1121"/>
          <ac:spMkLst>
            <pc:docMk/>
            <pc:sldMk cId="3772032319" sldId="290"/>
            <ac:spMk id="3" creationId="{A8D01682-FD29-F00F-5C63-F46575EDD854}"/>
          </ac:spMkLst>
        </pc:spChg>
        <pc:spChg chg="add del mod">
          <ac:chgData name="Neemias Informatica Lima" userId="b77af7bd85500281" providerId="LiveId" clId="{5D8413D4-2C8F-4CC7-8535-72AD15A0C5DC}" dt="2025-11-05T23:36:12.550" v="754" actId="478"/>
          <ac:spMkLst>
            <pc:docMk/>
            <pc:sldMk cId="3772032319" sldId="290"/>
            <ac:spMk id="3" creationId="{FFD89708-B537-5258-5562-FAE573FFF115}"/>
          </ac:spMkLst>
        </pc:spChg>
        <pc:spChg chg="add del mod">
          <ac:chgData name="Neemias Informatica Lima" userId="b77af7bd85500281" providerId="LiveId" clId="{5D8413D4-2C8F-4CC7-8535-72AD15A0C5DC}" dt="2025-11-06T00:09:06.920" v="1120" actId="478"/>
          <ac:spMkLst>
            <pc:docMk/>
            <pc:sldMk cId="3772032319" sldId="290"/>
            <ac:spMk id="5" creationId="{C14E49BA-E882-CC34-E04C-022AB16F41FB}"/>
          </ac:spMkLst>
        </pc:spChg>
        <pc:spChg chg="add del mod">
          <ac:chgData name="Neemias Informatica Lima" userId="b77af7bd85500281" providerId="LiveId" clId="{5D8413D4-2C8F-4CC7-8535-72AD15A0C5DC}" dt="2025-11-06T00:09:06.920" v="1120" actId="478"/>
          <ac:spMkLst>
            <pc:docMk/>
            <pc:sldMk cId="3772032319" sldId="290"/>
            <ac:spMk id="6" creationId="{745B31E0-EA48-079C-E149-A07B66972484}"/>
          </ac:spMkLst>
        </pc:spChg>
        <pc:spChg chg="add del mod">
          <ac:chgData name="Neemias Informatica Lima" userId="b77af7bd85500281" providerId="LiveId" clId="{5D8413D4-2C8F-4CC7-8535-72AD15A0C5DC}" dt="2025-11-05T00:13:58.215" v="417" actId="478"/>
          <ac:spMkLst>
            <pc:docMk/>
            <pc:sldMk cId="3772032319" sldId="290"/>
            <ac:spMk id="6" creationId="{AE221B1A-F1A6-A233-5EBE-8A4579F492FA}"/>
          </ac:spMkLst>
        </pc:spChg>
        <pc:spChg chg="add del mod">
          <ac:chgData name="Neemias Informatica Lima" userId="b77af7bd85500281" providerId="LiveId" clId="{5D8413D4-2C8F-4CC7-8535-72AD15A0C5DC}" dt="2025-11-05T00:13:58.215" v="417" actId="478"/>
          <ac:spMkLst>
            <pc:docMk/>
            <pc:sldMk cId="3772032319" sldId="290"/>
            <ac:spMk id="7" creationId="{90B898BC-03FC-F383-08C5-0381047B89B0}"/>
          </ac:spMkLst>
        </pc:spChg>
        <pc:spChg chg="mod">
          <ac:chgData name="Neemias Informatica Lima" userId="b77af7bd85500281" providerId="LiveId" clId="{5D8413D4-2C8F-4CC7-8535-72AD15A0C5DC}" dt="2025-11-06T00:26:48.923" v="1268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D8413D4-2C8F-4CC7-8535-72AD15A0C5DC}" dt="2025-11-06T00:24:57.720" v="123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9:07.310" v="1121"/>
          <ac:picMkLst>
            <pc:docMk/>
            <pc:sldMk cId="3772032319" sldId="290"/>
            <ac:picMk id="4" creationId="{4E2CB397-8F5D-BE19-9A1E-662FAE949570}"/>
          </ac:picMkLst>
        </pc:picChg>
        <pc:picChg chg="add del mod">
          <ac:chgData name="Neemias Informatica Lima" userId="b77af7bd85500281" providerId="LiveId" clId="{5D8413D4-2C8F-4CC7-8535-72AD15A0C5DC}" dt="2025-11-05T23:36:12.550" v="754" actId="478"/>
          <ac:picMkLst>
            <pc:docMk/>
            <pc:sldMk cId="3772032319" sldId="290"/>
            <ac:picMk id="4" creationId="{8B8B5BC1-0B4D-DBFC-44F6-315CBA8F49B2}"/>
          </ac:picMkLst>
        </pc:picChg>
        <pc:picChg chg="add del mod">
          <ac:chgData name="Neemias Informatica Lima" userId="b77af7bd85500281" providerId="LiveId" clId="{5D8413D4-2C8F-4CC7-8535-72AD15A0C5DC}" dt="2025-11-06T00:09:06.920" v="1120" actId="478"/>
          <ac:picMkLst>
            <pc:docMk/>
            <pc:sldMk cId="3772032319" sldId="290"/>
            <ac:picMk id="7" creationId="{465DD693-AB19-7BD5-8ADB-3A4ECB0AD7B0}"/>
          </ac:picMkLst>
        </pc:picChg>
        <pc:picChg chg="add mod">
          <ac:chgData name="Neemias Informatica Lima" userId="b77af7bd85500281" providerId="LiveId" clId="{5D8413D4-2C8F-4CC7-8535-72AD15A0C5DC}" dt="2025-11-04T22:57:47.215" v="89"/>
          <ac:picMkLst>
            <pc:docMk/>
            <pc:sldMk cId="3772032319" sldId="290"/>
            <ac:picMk id="8" creationId="{B60C9049-DB89-8EC4-DC76-BCFA03024BC4}"/>
          </ac:picMkLst>
        </pc:picChg>
        <pc:picChg chg="add del mod">
          <ac:chgData name="Neemias Informatica Lima" userId="b77af7bd85500281" providerId="LiveId" clId="{5D8413D4-2C8F-4CC7-8535-72AD15A0C5DC}" dt="2025-11-05T00:13:58.215" v="417" actId="478"/>
          <ac:picMkLst>
            <pc:docMk/>
            <pc:sldMk cId="3772032319" sldId="290"/>
            <ac:picMk id="9" creationId="{A75273E0-8929-4506-FB6C-1976ED01D526}"/>
          </ac:picMkLst>
        </pc:picChg>
      </pc:sldChg>
      <pc:sldChg chg="addSp delSp modSp mod">
        <pc:chgData name="Neemias Informatica Lima" userId="b77af7bd85500281" providerId="LiveId" clId="{5D8413D4-2C8F-4CC7-8535-72AD15A0C5DC}" dt="2025-11-06T00:29:44.463" v="1321" actId="20577"/>
        <pc:sldMkLst>
          <pc:docMk/>
          <pc:sldMk cId="1768216317" sldId="291"/>
        </pc:sldMkLst>
        <pc:spChg chg="add del mod">
          <ac:chgData name="Neemias Informatica Lima" userId="b77af7bd85500281" providerId="LiveId" clId="{5D8413D4-2C8F-4CC7-8535-72AD15A0C5DC}" dt="2025-11-05T23:36:31.086" v="758" actId="478"/>
          <ac:spMkLst>
            <pc:docMk/>
            <pc:sldMk cId="1768216317" sldId="291"/>
            <ac:spMk id="2" creationId="{08538921-A230-BF19-9A3B-552D2CE6DA70}"/>
          </ac:spMkLst>
        </pc:spChg>
        <pc:spChg chg="add mod">
          <ac:chgData name="Neemias Informatica Lima" userId="b77af7bd85500281" providerId="LiveId" clId="{5D8413D4-2C8F-4CC7-8535-72AD15A0C5DC}" dt="2025-11-06T00:09:22.526" v="1125"/>
          <ac:spMkLst>
            <pc:docMk/>
            <pc:sldMk cId="1768216317" sldId="291"/>
            <ac:spMk id="2" creationId="{7041EEB6-05EC-E4FE-405C-FD9075391DBF}"/>
          </ac:spMkLst>
        </pc:spChg>
        <pc:spChg chg="add del mod">
          <ac:chgData name="Neemias Informatica Lima" userId="b77af7bd85500281" providerId="LiveId" clId="{5D8413D4-2C8F-4CC7-8535-72AD15A0C5DC}" dt="2025-11-05T23:36:31.086" v="758" actId="478"/>
          <ac:spMkLst>
            <pc:docMk/>
            <pc:sldMk cId="1768216317" sldId="291"/>
            <ac:spMk id="3" creationId="{53738944-42BE-8B06-6BAF-DC280959F4C1}"/>
          </ac:spMkLst>
        </pc:spChg>
        <pc:spChg chg="add mod">
          <ac:chgData name="Neemias Informatica Lima" userId="b77af7bd85500281" providerId="LiveId" clId="{5D8413D4-2C8F-4CC7-8535-72AD15A0C5DC}" dt="2025-11-06T00:09:22.526" v="1125"/>
          <ac:spMkLst>
            <pc:docMk/>
            <pc:sldMk cId="1768216317" sldId="291"/>
            <ac:spMk id="3" creationId="{72F7EDD3-DCA5-5226-AAE8-C7E39E40840E}"/>
          </ac:spMkLst>
        </pc:spChg>
        <pc:spChg chg="add del mod">
          <ac:chgData name="Neemias Informatica Lima" userId="b77af7bd85500281" providerId="LiveId" clId="{5D8413D4-2C8F-4CC7-8535-72AD15A0C5DC}" dt="2025-11-05T00:14:14.143" v="421" actId="478"/>
          <ac:spMkLst>
            <pc:docMk/>
            <pc:sldMk cId="1768216317" sldId="291"/>
            <ac:spMk id="5" creationId="{4F6ADF33-F842-4305-DBDE-F4D61CDD334B}"/>
          </ac:spMkLst>
        </pc:spChg>
        <pc:spChg chg="add del mod">
          <ac:chgData name="Neemias Informatica Lima" userId="b77af7bd85500281" providerId="LiveId" clId="{5D8413D4-2C8F-4CC7-8535-72AD15A0C5DC}" dt="2025-11-06T00:09:22.185" v="1124" actId="478"/>
          <ac:spMkLst>
            <pc:docMk/>
            <pc:sldMk cId="1768216317" sldId="291"/>
            <ac:spMk id="5" creationId="{EB45CB71-CE2B-5942-0033-76A27187747B}"/>
          </ac:spMkLst>
        </pc:spChg>
        <pc:spChg chg="add del mod">
          <ac:chgData name="Neemias Informatica Lima" userId="b77af7bd85500281" providerId="LiveId" clId="{5D8413D4-2C8F-4CC7-8535-72AD15A0C5DC}" dt="2025-11-06T00:09:22.185" v="1124" actId="478"/>
          <ac:spMkLst>
            <pc:docMk/>
            <pc:sldMk cId="1768216317" sldId="291"/>
            <ac:spMk id="6" creationId="{849BC384-C3EA-FA9F-0D8A-A14823F12940}"/>
          </ac:spMkLst>
        </pc:spChg>
        <pc:spChg chg="add del mod">
          <ac:chgData name="Neemias Informatica Lima" userId="b77af7bd85500281" providerId="LiveId" clId="{5D8413D4-2C8F-4CC7-8535-72AD15A0C5DC}" dt="2025-11-05T00:14:14.143" v="421" actId="478"/>
          <ac:spMkLst>
            <pc:docMk/>
            <pc:sldMk cId="1768216317" sldId="291"/>
            <ac:spMk id="6" creationId="{FB2A3D7D-5AC5-586C-CF5B-24592C7FCE9D}"/>
          </ac:spMkLst>
        </pc:spChg>
        <pc:spChg chg="mod">
          <ac:chgData name="Neemias Informatica Lima" userId="b77af7bd85500281" providerId="LiveId" clId="{5D8413D4-2C8F-4CC7-8535-72AD15A0C5DC}" dt="2025-11-06T00:29:44.463" v="1321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D8413D4-2C8F-4CC7-8535-72AD15A0C5DC}" dt="2025-11-06T00:27:11.070" v="127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D8413D4-2C8F-4CC7-8535-72AD15A0C5DC}" dt="2025-11-06T00:09:22.526" v="1125"/>
          <ac:picMkLst>
            <pc:docMk/>
            <pc:sldMk cId="1768216317" sldId="291"/>
            <ac:picMk id="4" creationId="{9BB560FB-83D9-1A80-7F8C-ADB4490CCA5F}"/>
          </ac:picMkLst>
        </pc:picChg>
        <pc:picChg chg="add del mod">
          <ac:chgData name="Neemias Informatica Lima" userId="b77af7bd85500281" providerId="LiveId" clId="{5D8413D4-2C8F-4CC7-8535-72AD15A0C5DC}" dt="2025-11-05T23:36:31.086" v="758" actId="478"/>
          <ac:picMkLst>
            <pc:docMk/>
            <pc:sldMk cId="1768216317" sldId="291"/>
            <ac:picMk id="4" creationId="{E94B8F8F-6040-D60E-9572-2EEB0694E4E3}"/>
          </ac:picMkLst>
        </pc:picChg>
        <pc:picChg chg="add mod">
          <ac:chgData name="Neemias Informatica Lima" userId="b77af7bd85500281" providerId="LiveId" clId="{5D8413D4-2C8F-4CC7-8535-72AD15A0C5DC}" dt="2025-11-04T22:58:03.510" v="93"/>
          <ac:picMkLst>
            <pc:docMk/>
            <pc:sldMk cId="1768216317" sldId="291"/>
            <ac:picMk id="7" creationId="{4A571CDB-AA4C-7E58-0A54-E7C783460207}"/>
          </ac:picMkLst>
        </pc:picChg>
        <pc:picChg chg="add del mod">
          <ac:chgData name="Neemias Informatica Lima" userId="b77af7bd85500281" providerId="LiveId" clId="{5D8413D4-2C8F-4CC7-8535-72AD15A0C5DC}" dt="2025-11-05T00:14:14.143" v="421" actId="478"/>
          <ac:picMkLst>
            <pc:docMk/>
            <pc:sldMk cId="1768216317" sldId="291"/>
            <ac:picMk id="8" creationId="{34B86299-E29A-1FAE-0011-147CE979581C}"/>
          </ac:picMkLst>
        </pc:picChg>
        <pc:picChg chg="add del mod">
          <ac:chgData name="Neemias Informatica Lima" userId="b77af7bd85500281" providerId="LiveId" clId="{5D8413D4-2C8F-4CC7-8535-72AD15A0C5DC}" dt="2025-11-06T00:09:22.185" v="1124" actId="478"/>
          <ac:picMkLst>
            <pc:docMk/>
            <pc:sldMk cId="1768216317" sldId="291"/>
            <ac:picMk id="8" creationId="{F5087D1E-CC5D-967F-BB62-146D16EFB979}"/>
          </ac:picMkLst>
        </pc:picChg>
      </pc:sldChg>
      <pc:sldChg chg="addSp delSp modSp mod">
        <pc:chgData name="Neemias Informatica Lima" userId="b77af7bd85500281" providerId="LiveId" clId="{5D8413D4-2C8F-4CC7-8535-72AD15A0C5DC}" dt="2025-11-06T00:37:33.676" v="1410" actId="313"/>
        <pc:sldMkLst>
          <pc:docMk/>
          <pc:sldMk cId="3757265641" sldId="292"/>
        </pc:sldMkLst>
        <pc:spChg chg="add mod">
          <ac:chgData name="Neemias Informatica Lima" userId="b77af7bd85500281" providerId="LiveId" clId="{5D8413D4-2C8F-4CC7-8535-72AD15A0C5DC}" dt="2025-11-06T00:09:40.279" v="1129"/>
          <ac:spMkLst>
            <pc:docMk/>
            <pc:sldMk cId="3757265641" sldId="292"/>
            <ac:spMk id="2" creationId="{0F9F46F1-D346-C1B5-1770-C2EC2CCD2719}"/>
          </ac:spMkLst>
        </pc:spChg>
        <pc:spChg chg="add del mod">
          <ac:chgData name="Neemias Informatica Lima" userId="b77af7bd85500281" providerId="LiveId" clId="{5D8413D4-2C8F-4CC7-8535-72AD15A0C5DC}" dt="2025-11-05T23:36:50.702" v="762" actId="478"/>
          <ac:spMkLst>
            <pc:docMk/>
            <pc:sldMk cId="3757265641" sldId="292"/>
            <ac:spMk id="2" creationId="{8A3E8DE0-F009-8B02-EF7D-F83FEC28F4BF}"/>
          </ac:spMkLst>
        </pc:spChg>
        <pc:spChg chg="add mod">
          <ac:chgData name="Neemias Informatica Lima" userId="b77af7bd85500281" providerId="LiveId" clId="{5D8413D4-2C8F-4CC7-8535-72AD15A0C5DC}" dt="2025-11-06T00:09:40.279" v="1129"/>
          <ac:spMkLst>
            <pc:docMk/>
            <pc:sldMk cId="3757265641" sldId="292"/>
            <ac:spMk id="3" creationId="{7F76D0C6-9900-E6C4-AF25-47E3EE2E039F}"/>
          </ac:spMkLst>
        </pc:spChg>
        <pc:spChg chg="add del mod">
          <ac:chgData name="Neemias Informatica Lima" userId="b77af7bd85500281" providerId="LiveId" clId="{5D8413D4-2C8F-4CC7-8535-72AD15A0C5DC}" dt="2025-11-05T23:36:50.702" v="762" actId="478"/>
          <ac:spMkLst>
            <pc:docMk/>
            <pc:sldMk cId="3757265641" sldId="292"/>
            <ac:spMk id="3" creationId="{CD64601E-3432-3C4D-6B39-08763C89783A}"/>
          </ac:spMkLst>
        </pc:spChg>
        <pc:spChg chg="add del mod">
          <ac:chgData name="Neemias Informatica Lima" userId="b77af7bd85500281" providerId="LiveId" clId="{5D8413D4-2C8F-4CC7-8535-72AD15A0C5DC}" dt="2025-11-05T00:14:49.807" v="425" actId="478"/>
          <ac:spMkLst>
            <pc:docMk/>
            <pc:sldMk cId="3757265641" sldId="292"/>
            <ac:spMk id="5" creationId="{D7FE8F36-92B7-8FDA-0C6E-6D171ED00D17}"/>
          </ac:spMkLst>
        </pc:spChg>
        <pc:spChg chg="add del mod">
          <ac:chgData name="Neemias Informatica Lima" userId="b77af7bd85500281" providerId="LiveId" clId="{5D8413D4-2C8F-4CC7-8535-72AD15A0C5DC}" dt="2025-11-06T00:09:39.857" v="1128" actId="478"/>
          <ac:spMkLst>
            <pc:docMk/>
            <pc:sldMk cId="3757265641" sldId="292"/>
            <ac:spMk id="5" creationId="{FBDF107E-8905-B37B-B6E6-4C0B7A790E00}"/>
          </ac:spMkLst>
        </pc:spChg>
        <pc:spChg chg="add del mod">
          <ac:chgData name="Neemias Informatica Lima" userId="b77af7bd85500281" providerId="LiveId" clId="{5D8413D4-2C8F-4CC7-8535-72AD15A0C5DC}" dt="2025-11-06T00:09:39.857" v="1128" actId="478"/>
          <ac:spMkLst>
            <pc:docMk/>
            <pc:sldMk cId="3757265641" sldId="292"/>
            <ac:spMk id="6" creationId="{0BB2D674-4DBB-99D5-3393-4D681C1DD9A7}"/>
          </ac:spMkLst>
        </pc:spChg>
        <pc:spChg chg="add del mod">
          <ac:chgData name="Neemias Informatica Lima" userId="b77af7bd85500281" providerId="LiveId" clId="{5D8413D4-2C8F-4CC7-8535-72AD15A0C5DC}" dt="2025-11-05T00:14:49.807" v="425" actId="478"/>
          <ac:spMkLst>
            <pc:docMk/>
            <pc:sldMk cId="3757265641" sldId="292"/>
            <ac:spMk id="7" creationId="{D763E45A-D9DD-0931-2FAF-8C5C5A188EB1}"/>
          </ac:spMkLst>
        </pc:spChg>
        <pc:spChg chg="mod">
          <ac:chgData name="Neemias Informatica Lima" userId="b77af7bd85500281" providerId="LiveId" clId="{5D8413D4-2C8F-4CC7-8535-72AD15A0C5DC}" dt="2025-11-06T00:37:33.676" v="1410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D8413D4-2C8F-4CC7-8535-72AD15A0C5DC}" dt="2025-11-06T00:30:32.730" v="1329" actId="20577"/>
          <ac:spMkLst>
            <pc:docMk/>
            <pc:sldMk cId="3757265641" sldId="292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5T23:36:50.702" v="762" actId="478"/>
          <ac:picMkLst>
            <pc:docMk/>
            <pc:sldMk cId="3757265641" sldId="292"/>
            <ac:picMk id="4" creationId="{96F0DC0F-0F37-28E5-60AD-F3EDE61129DC}"/>
          </ac:picMkLst>
        </pc:picChg>
        <pc:picChg chg="add mod">
          <ac:chgData name="Neemias Informatica Lima" userId="b77af7bd85500281" providerId="LiveId" clId="{5D8413D4-2C8F-4CC7-8535-72AD15A0C5DC}" dt="2025-11-06T00:09:40.279" v="1129"/>
          <ac:picMkLst>
            <pc:docMk/>
            <pc:sldMk cId="3757265641" sldId="292"/>
            <ac:picMk id="4" creationId="{E6195A0A-228C-FCFD-079A-100209A08CFF}"/>
          </ac:picMkLst>
        </pc:picChg>
        <pc:picChg chg="add del mod">
          <ac:chgData name="Neemias Informatica Lima" userId="b77af7bd85500281" providerId="LiveId" clId="{5D8413D4-2C8F-4CC7-8535-72AD15A0C5DC}" dt="2025-11-06T00:09:39.857" v="1128" actId="478"/>
          <ac:picMkLst>
            <pc:docMk/>
            <pc:sldMk cId="3757265641" sldId="292"/>
            <ac:picMk id="7" creationId="{11F75DB2-1299-EF8A-29BA-62E491BF204B}"/>
          </ac:picMkLst>
        </pc:picChg>
        <pc:picChg chg="add mod">
          <ac:chgData name="Neemias Informatica Lima" userId="b77af7bd85500281" providerId="LiveId" clId="{5D8413D4-2C8F-4CC7-8535-72AD15A0C5DC}" dt="2025-11-04T22:58:19.840" v="97"/>
          <ac:picMkLst>
            <pc:docMk/>
            <pc:sldMk cId="3757265641" sldId="292"/>
            <ac:picMk id="8" creationId="{25825F36-75FC-A251-510F-671EC8FF179A}"/>
          </ac:picMkLst>
        </pc:picChg>
        <pc:picChg chg="add del mod">
          <ac:chgData name="Neemias Informatica Lima" userId="b77af7bd85500281" providerId="LiveId" clId="{5D8413D4-2C8F-4CC7-8535-72AD15A0C5DC}" dt="2025-11-05T00:14:49.807" v="425" actId="478"/>
          <ac:picMkLst>
            <pc:docMk/>
            <pc:sldMk cId="3757265641" sldId="292"/>
            <ac:picMk id="9" creationId="{CA2D8C80-B5DD-0D23-525C-AFB3C19059B8}"/>
          </ac:picMkLst>
        </pc:picChg>
      </pc:sldChg>
      <pc:sldChg chg="addSp delSp modSp mod">
        <pc:chgData name="Neemias Informatica Lima" userId="b77af7bd85500281" providerId="LiveId" clId="{5D8413D4-2C8F-4CC7-8535-72AD15A0C5DC}" dt="2025-11-06T00:35:55.465" v="1402" actId="6549"/>
        <pc:sldMkLst>
          <pc:docMk/>
          <pc:sldMk cId="3114938747" sldId="293"/>
        </pc:sldMkLst>
        <pc:spChg chg="add mod">
          <ac:chgData name="Neemias Informatica Lima" userId="b77af7bd85500281" providerId="LiveId" clId="{5D8413D4-2C8F-4CC7-8535-72AD15A0C5DC}" dt="2025-11-06T00:09:50.400" v="1131"/>
          <ac:spMkLst>
            <pc:docMk/>
            <pc:sldMk cId="3114938747" sldId="293"/>
            <ac:spMk id="2" creationId="{53480369-B78D-27D8-46CC-B82EDC7BBF50}"/>
          </ac:spMkLst>
        </pc:spChg>
        <pc:spChg chg="add del mod">
          <ac:chgData name="Neemias Informatica Lima" userId="b77af7bd85500281" providerId="LiveId" clId="{5D8413D4-2C8F-4CC7-8535-72AD15A0C5DC}" dt="2025-11-05T23:36:59.046" v="764" actId="478"/>
          <ac:spMkLst>
            <pc:docMk/>
            <pc:sldMk cId="3114938747" sldId="293"/>
            <ac:spMk id="2" creationId="{BC8027BE-D26C-EFC3-AA31-BCEE3AAEDA57}"/>
          </ac:spMkLst>
        </pc:spChg>
        <pc:spChg chg="add del mod">
          <ac:chgData name="Neemias Informatica Lima" userId="b77af7bd85500281" providerId="LiveId" clId="{5D8413D4-2C8F-4CC7-8535-72AD15A0C5DC}" dt="2025-11-05T23:36:59.046" v="764" actId="478"/>
          <ac:spMkLst>
            <pc:docMk/>
            <pc:sldMk cId="3114938747" sldId="293"/>
            <ac:spMk id="3" creationId="{1B9D2B3F-4AA1-590C-70D1-A96F282757D7}"/>
          </ac:spMkLst>
        </pc:spChg>
        <pc:spChg chg="add mod">
          <ac:chgData name="Neemias Informatica Lima" userId="b77af7bd85500281" providerId="LiveId" clId="{5D8413D4-2C8F-4CC7-8535-72AD15A0C5DC}" dt="2025-11-06T00:09:50.400" v="1131"/>
          <ac:spMkLst>
            <pc:docMk/>
            <pc:sldMk cId="3114938747" sldId="293"/>
            <ac:spMk id="3" creationId="{68BAFD27-A4D8-2ECB-B294-C89A33854609}"/>
          </ac:spMkLst>
        </pc:spChg>
        <pc:spChg chg="add del mod">
          <ac:chgData name="Neemias Informatica Lima" userId="b77af7bd85500281" providerId="LiveId" clId="{5D8413D4-2C8F-4CC7-8535-72AD15A0C5DC}" dt="2025-11-06T00:09:50.120" v="1130" actId="478"/>
          <ac:spMkLst>
            <pc:docMk/>
            <pc:sldMk cId="3114938747" sldId="293"/>
            <ac:spMk id="5" creationId="{66D7939A-5C92-7652-B2A5-CAD4BCF82769}"/>
          </ac:spMkLst>
        </pc:spChg>
        <pc:spChg chg="add del mod">
          <ac:chgData name="Neemias Informatica Lima" userId="b77af7bd85500281" providerId="LiveId" clId="{5D8413D4-2C8F-4CC7-8535-72AD15A0C5DC}" dt="2025-11-05T00:14:56.799" v="427" actId="478"/>
          <ac:spMkLst>
            <pc:docMk/>
            <pc:sldMk cId="3114938747" sldId="293"/>
            <ac:spMk id="6" creationId="{69FFBBA3-D896-B12D-6B77-BC4AD8AFC7BE}"/>
          </ac:spMkLst>
        </pc:spChg>
        <pc:spChg chg="add del mod">
          <ac:chgData name="Neemias Informatica Lima" userId="b77af7bd85500281" providerId="LiveId" clId="{5D8413D4-2C8F-4CC7-8535-72AD15A0C5DC}" dt="2025-11-06T00:09:50.120" v="1130" actId="478"/>
          <ac:spMkLst>
            <pc:docMk/>
            <pc:sldMk cId="3114938747" sldId="293"/>
            <ac:spMk id="6" creationId="{802FDACD-24D3-013E-02C3-77DE1E30C03E}"/>
          </ac:spMkLst>
        </pc:spChg>
        <pc:spChg chg="add del mod">
          <ac:chgData name="Neemias Informatica Lima" userId="b77af7bd85500281" providerId="LiveId" clId="{5D8413D4-2C8F-4CC7-8535-72AD15A0C5DC}" dt="2025-11-05T00:14:56.799" v="427" actId="478"/>
          <ac:spMkLst>
            <pc:docMk/>
            <pc:sldMk cId="3114938747" sldId="293"/>
            <ac:spMk id="7" creationId="{A1D38B02-D125-CCB1-5ACB-6CF0522CDB65}"/>
          </ac:spMkLst>
        </pc:spChg>
        <pc:spChg chg="mod">
          <ac:chgData name="Neemias Informatica Lima" userId="b77af7bd85500281" providerId="LiveId" clId="{5D8413D4-2C8F-4CC7-8535-72AD15A0C5DC}" dt="2025-11-06T00:35:55.465" v="1402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D8413D4-2C8F-4CC7-8535-72AD15A0C5DC}" dt="2025-11-06T00:09:50.400" v="1131"/>
          <ac:picMkLst>
            <pc:docMk/>
            <pc:sldMk cId="3114938747" sldId="293"/>
            <ac:picMk id="4" creationId="{11B58664-C42F-7281-5279-B7695C0810A3}"/>
          </ac:picMkLst>
        </pc:picChg>
        <pc:picChg chg="add del mod">
          <ac:chgData name="Neemias Informatica Lima" userId="b77af7bd85500281" providerId="LiveId" clId="{5D8413D4-2C8F-4CC7-8535-72AD15A0C5DC}" dt="2025-11-05T23:36:59.046" v="764" actId="478"/>
          <ac:picMkLst>
            <pc:docMk/>
            <pc:sldMk cId="3114938747" sldId="293"/>
            <ac:picMk id="4" creationId="{E5260BC2-B191-0FA5-D078-D56185EAC864}"/>
          </ac:picMkLst>
        </pc:picChg>
        <pc:picChg chg="add del mod">
          <ac:chgData name="Neemias Informatica Lima" userId="b77af7bd85500281" providerId="LiveId" clId="{5D8413D4-2C8F-4CC7-8535-72AD15A0C5DC}" dt="2025-11-06T00:09:50.120" v="1130" actId="478"/>
          <ac:picMkLst>
            <pc:docMk/>
            <pc:sldMk cId="3114938747" sldId="293"/>
            <ac:picMk id="7" creationId="{FB0B7FEA-48D3-0532-CFC7-858A72BCA5FE}"/>
          </ac:picMkLst>
        </pc:picChg>
        <pc:picChg chg="add mod">
          <ac:chgData name="Neemias Informatica Lima" userId="b77af7bd85500281" providerId="LiveId" clId="{5D8413D4-2C8F-4CC7-8535-72AD15A0C5DC}" dt="2025-11-04T22:59:11.951" v="99"/>
          <ac:picMkLst>
            <pc:docMk/>
            <pc:sldMk cId="3114938747" sldId="293"/>
            <ac:picMk id="8" creationId="{8D837420-C2D6-3E84-801F-8E200D741A49}"/>
          </ac:picMkLst>
        </pc:picChg>
        <pc:picChg chg="add del mod">
          <ac:chgData name="Neemias Informatica Lima" userId="b77af7bd85500281" providerId="LiveId" clId="{5D8413D4-2C8F-4CC7-8535-72AD15A0C5DC}" dt="2025-11-05T00:14:56.799" v="427" actId="478"/>
          <ac:picMkLst>
            <pc:docMk/>
            <pc:sldMk cId="3114938747" sldId="293"/>
            <ac:picMk id="9" creationId="{FDADE821-D481-CB00-AA86-AD53520DFC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Unidade por meio da humildade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04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“Completem a minha alegria, tendo o mesmo modo de pensar, tendo o mesmo amor e sendo unidos de alma e mente”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2:2).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04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21476" y="4400870"/>
            <a:ext cx="7739986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1D3C955A-08A4-230B-A51F-9DFABC2D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1421476" cy="217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A833E3C-A303-386B-F282-D80F214445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8633" y="675045"/>
            <a:ext cx="5818909" cy="217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mente de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Jesus, que é Deus igual ao Pai, não apenas assumiu a natureza humana,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mas Se tornou “Servo”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doulos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[“servo”, “escravo”]) e Se ofereceu como sacrifício pelos nossos pecados! Paulo declarou que Ele Se fez “maldição em nosso lugar”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G1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3:13). Jesus, o Filho de Deus, morreu na cruz para ser também o nosso Redentor, o que exigiu que Ele Se tornasse maldição por nós. Como compreender o significado dessa oferta? E, mais importante, como viver o que esses textos nos ensinam: ter a mesma disposição de nos humilharmos e sacrificarmos pelo bem dos outros? Jesus afirmou: “O maior entre vocês será 0 servo de vocês. Quem se exaltar será humilhado; e quem se humilhar será exaltado”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23:11, 12). Essa mensagem reflete, em muitos aspectos, a instrução de Paulo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2:5-8). De forma ainda mais contundente, Paulo reforçou 0 que já havia dito: não agir com “interesse pessoal ou vaidade”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2:3).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4A571CDB-AA4C-7E58-0A54-E7C78346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41EEB6-05EC-E4FE-405C-FD9075391DBF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F7EDD3-DCA5-5226-AAE8-C7E39E40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B560FB-83D9-1A80-7F8C-ADB4490CCA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mistério da piedade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Como foi a humilhação de Jesus ao assumir a natureza humana?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8:3;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2:14-18; 4:15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refletir sobre 0 que Jesus fez por nós na cruz vendo a cruz como exemplo de entrega e humildade - deve nos tornar mais humildes e submissos a Deus?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E1B69B61-BB2E-C23F-4947-6C893A42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1AFFA0-242F-285A-AB22-F30932FCE096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9FEF10-E718-3994-A591-77FA45E7C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F399AC-8233-7F63-46D9-3DF0239A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mistério da piedade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“Existindo na forma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2:6) - A palavra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morphê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(“forma”)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indica Sua natureza divina, mostrando que Jesus era igual ao Pai (compare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2. “Ele Se esvaziou”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2:7) - O mistério de que Jesus deixou de lado Suas prerrogativas divinas, para Se tornar verdadeiramente humano e ser tentado como nós, é espantoso.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3. “Ele Se humilhou”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2:8) - Ao assumir a natureza humana, Jesus passou de uma posição de supremacia universal para a de total servidão, contrastando completamente com 0 desejo de Lúcifer.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4. “Até a morte, e morte de cruz”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2:8) - Não havia forma mais humilhante de morrer do que a escolhida por Jesus, planejada em conjunto com O Pai no “conselho de paz”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6:13,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ARC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25825F36-75FC-A251-510F-671EC8FF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9F46F1-D346-C1B5-1770-C2EC2CCD2719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76D0C6-9900-E6C4-AF25-47E3EE2E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195A0A-228C-FCFD-079A-100209A08C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“Todo o amor paternal que veio de geração em geração por meio do coração humano e toda fonte de ternura que se abriu na alma do homem não passam de tênue riacho em comparação com o ilimitado oceano, quando postos ao lado do infinito, inesgotável amor de Deus. A língua não consegue exprimir, nem a caneta é capaz de descrever isso. Pode-se meditar nele todos os dias de nossa vida; pode-se examinar diligentemente as Escrituras a fim de compreendê-lo; pode-se reunir toda faculdade e poder a nós concedidos por Deus, no esforço de compreender o amor e a compaixão do Pai celeste; e todavia existe ainda um infinito para além. Pode-se estudar por séculos esse amor; no entanto, jamais se poderá compreender plenamente a extensão, a largura, a profundidade e a altura do amor de Deus em dar Seu Filho para morrer pelo mundo. A própria eternidade nunca o poderá bem revelar. 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8D837420-C2D6-3E84-801F-8E200D74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3480369-B78D-27D8-46CC-B82EDC7BBF50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BAFD27-A4D8-2ECB-B294-C89A3385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B58664-C42F-7281-5279-B7695C08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Você já experimentou a realidade do amor de Deus em sua vida?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que significa dizer que Jesus veio “semelhante aos seres humanos”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2:7)? Compare com Romanos 8:3. Como essas passagens lançam luz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uma sobre a outra?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Quais desafios à unidade a igreja enfrenta em seu país? A disposição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 humilde e de não agir com “interesse pessoal ou vaidade”-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começaria a resolver essas questões?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D14C339F-EA3F-E890-5E9C-19619112C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A7434FD-3A51-8175-136C-8643E1CA6D77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5A84E3-1147-C818-6C16-CFAE395E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425DFC-9E74-3C67-0BE9-79DBC628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força está na unidade. No entanto, saber o que é certo não é o mesmo que colocá-lo em prática. Nós falhamos, mesmo quando nos esforçamos para manter a unidade. Porém, isso é diferente de tentar enfraquecê-la voluntariamente. Por isso, não é surpreendente que, ao continuar a carta, Paulo tenha exortado os crentes a ser “unidos de alma e mente”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2:2). O apóstolo destacou a importância da unidade com base no ensino e no exemplo de Jesus, um tema recorrente no NT, especialmente nas epístolas. A desunião do Universo teve início quando um anjo do Céu manifestou orgulho e desejo de obter poder. Esse sentimento se espalhou, mesmo em um ambiente perfeito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14:12-14). Depois, encontrou terreno fértil no Éden, por meio de um descontentamento semelhante com as ordens de Deus e do desejo de alcan­çar posição mais elevada do que aquela que Ele havia determinado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Grt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3:1-6).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D8B7CC2-06CC-7B3E-F035-DEA085DA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7067971-4104-5706-3A13-13FE596C76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Desunião em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que parece ter causado a desunião na igreja? Para Paulo, qual era a solução?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2:1-3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2D554BC-D6DE-B9FF-18E3-2D2C6B8A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1D71FFE-B821-1205-50FC-F287EC809935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928B1E2-C387-5CCB-03F7-0E2C1DD3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3D5849-FA3A-B48C-ADEA-28167884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Desunião em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Foi, sem dúvida, uma grande decepção para Paulo perceber que a igreja que ele fundou e amava profundamente estava sendo afetada por rivalidades e discórdias. Ele utilizou uma linguagem forte para descrever esses problemas. “Interesse pessoal”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2:3,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NAA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ou “ambição egoísta”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traduz uma palavra grega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eritheia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já usada em Filipenses 1:17 para descrever aqueles que desafiavam Paulo em Roma, buscando promover a si mesmos em vez de defender a causa de Cristo. Esse mesmo termo, traduzido como “discórdias”, aparece no contexto das obras da carne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G1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5:20). Tiago também alertou: “Onde há inveja e rivalidade, aí há confusão e toda espécie de coisas ruins”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3:16). A palavra grega traduzida como “vaidade” ocorre no NT apenas em Filipenses 2:3, mas, na literatura grega, é usada com 0 sentido de arrogância, orgulho vazio e uma visão exagerada de si mesmo. 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3C0C349D-5294-B9F2-CD50-BB7D09E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2AF2DFE-5B5B-3640-0D73-DCD20A67ACA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8ED59A-63FC-95CE-81C2-3ABB449A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B07A58-05CF-ADF5-0760-B0630EC792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fonte da unidade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Quais orientações práticas Paulo apresentou para fortalecer a unidade na igreja?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2:3,4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morte para o eu nos ajudaria a considerar os outros superiores a nós mesmos? Como ter esse espírito? Como seriam nossos relacionamentos se tivéssemos essa atitude? 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16F47E9-0573-8EAF-7B29-3EFCDE0D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FCABD1B-C8F0-1B27-5965-B3015E4EE881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CDC110-5785-9428-65A6-1AB0E5C0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49A918-77A9-8830-3754-A05402DF18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fonte da unidade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descreveu um modelo de caráter: agir com humildade, considerar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outros mais importantes do que nós mesmos e buscar os interesses deles, não apenas os nossos. Parece simples de dizer, mas é difícil de viver, não é verdade? Ainda assim, esses princípios são fundamentais para melhorar nossos relacionamentos. Muitas vezes, em conversas, estamos mais preocupados em preparar uma resposta do que em ouvir para entender a outra pessoa. Isso pode gerar conflitos desnecessários, que poderiam ser evitados com uma escuta atenta. Mesmo que não concordemos, ouvir com empatia e tentar entender o ponto de vista do outro é o primeiro passo para construir confiança e uma comunicação saudável.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954760-F384-3BFB-C5FF-5867DA2A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11C98C7-089C-6405-967A-5FF887602023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79A453-7575-4063-E45E-FC6A71D85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D5464B-A440-F78C-8C75-2EF37B2F37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Implante mental ou cirurgia mental?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Filipenses 2:5. O que você acha que significa ter O “mesmo modo de pensar de Cristo?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Filipenses 4:8. Por que é importante praticar esse conselho de Paulo?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E1862E1-186B-285F-7FBE-360465B85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5ECD9E-6729-EEF7-FA6C-876DCD912476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F66BB7-D77D-1324-F256-FCA8BEA3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532705-F43C-7604-1977-BA0C041DB1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Implante mental ou cirurgia mental?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Podemos ajustar os pensamentos, mas não conseguimos transformar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nosso coração. Só Deus faz isso. O Espírito Santo precisa realizar uma verdadeira cirurgia espiritual em nosso coração, utilizando a “espada do Espírito”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6:17). Essa espada é a “palavra de Deus”, que “é viva e eficaz”, penetrando “até 0 ponto de dividir alma e espírito, juntas e medulas, e é apta para julgar os pensamentos e propósitos do coração”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4:12). Somente com o auxílio do Espírito podemos nos conhecer de verdade, pois o coração é enganoso por natureza (Jr 17:9). A palavra hebraica traduzida como “enganoso”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faqov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descreve um terreno irregular que nos faz tropeçar; por extensão, refere-se a pensamentos confusos, tortuosos e distorcidos. Precisamos ser transformados pela “renovação da mente”, para “experimentar qual é a boa, agradável e perfeita vontade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B60C9049-DB89-8EC4-DC76-BCFA0302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8DF1DE-4356-646C-7DD8-D8B93AB7C2E6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D01682-FD29-F00F-5C63-F46575ED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2CB397-8F5D-BE19-9A1E-662FAE94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mente de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Filipenses, 2:5-8, considerado um dos textos mais poderosos e belos das Escrituras. O que Paulo nos ensina nesse texto? Quais são as implicações dessas palavras? E, mais importante, como podemos viver, na prática, 0 ensino que ele nos apresenta?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deve ser nossa resposta ao que Cristo fez? Qual reação seria adequada ou digna do que Cristo realizou, além de cair de joelhos em adoração? Porque é equivocado pensar que nossas obras acrescentam, para a salvação, algo ao que Cristo já fez por nós?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E6CBF6-7207-C27E-C0B9-B0FDF2E5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31924F-9E9C-985D-6BD3-6ED454BF9806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132429-7F51-4887-5726-12C82AF7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2:1-11; Jr 17:9;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8:2; Rm 8:3; Hb 2:14-18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FE6657-3839-7132-BB43-A510C6BB6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463" y="-4734"/>
            <a:ext cx="1762000" cy="80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3987</TotalTime>
  <Words>1981</Words>
  <Application>Microsoft Office PowerPoint</Application>
  <PresentationFormat>Personalizar</PresentationFormat>
  <Paragraphs>150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2025-11-06T00:37:42Z</dcterms:modified>
</cp:coreProperties>
</file>