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8000"/>
    <a:srgbClr val="FF66FF"/>
    <a:srgbClr val="336600"/>
    <a:srgbClr val="E9440C"/>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88E65-DC20-4726-BBA1-A2005503EE46}" v="10" dt="2025-12-15T20:07:20.356"/>
  </p1510:revLst>
</p1510:revInfo>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642" y="27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5D8413D4-2C8F-4CC7-8535-72AD15A0C5DC}"/>
    <pc:docChg chg="modSld">
      <pc:chgData name="Neemias Informatica Lima" userId="b77af7bd85500281" providerId="LiveId" clId="{5D8413D4-2C8F-4CC7-8535-72AD15A0C5DC}" dt="2025-12-15T20:07:43.063" v="53" actId="20577"/>
      <pc:docMkLst>
        <pc:docMk/>
      </pc:docMkLst>
      <pc:sldChg chg="modSp mod">
        <pc:chgData name="Neemias Informatica Lima" userId="b77af7bd85500281" providerId="LiveId" clId="{5D8413D4-2C8F-4CC7-8535-72AD15A0C5DC}" dt="2025-12-15T20:03:23.431" v="18" actId="207"/>
        <pc:sldMkLst>
          <pc:docMk/>
          <pc:sldMk cId="0" sldId="362"/>
        </pc:sldMkLst>
        <pc:spChg chg="mod">
          <ac:chgData name="Neemias Informatica Lima" userId="b77af7bd85500281" providerId="LiveId" clId="{5D8413D4-2C8F-4CC7-8535-72AD15A0C5DC}" dt="2025-12-15T20:02:08.990" v="8" actId="20577"/>
          <ac:spMkLst>
            <pc:docMk/>
            <pc:sldMk cId="0" sldId="362"/>
            <ac:spMk id="16" creationId="{00000000-0000-0000-0000-000000000000}"/>
          </ac:spMkLst>
        </pc:spChg>
        <pc:spChg chg="mod">
          <ac:chgData name="Neemias Informatica Lima" userId="b77af7bd85500281" providerId="LiveId" clId="{5D8413D4-2C8F-4CC7-8535-72AD15A0C5DC}" dt="2025-12-15T20:03:23.431" v="18" actId="207"/>
          <ac:spMkLst>
            <pc:docMk/>
            <pc:sldMk cId="0" sldId="362"/>
            <ac:spMk id="17" creationId="{00000000-0000-0000-0000-000000000000}"/>
          </ac:spMkLst>
        </pc:spChg>
      </pc:sldChg>
      <pc:sldChg chg="modSp mod">
        <pc:chgData name="Neemias Informatica Lima" userId="b77af7bd85500281" providerId="LiveId" clId="{5D8413D4-2C8F-4CC7-8535-72AD15A0C5DC}" dt="2025-12-15T20:07:43.063" v="53" actId="20577"/>
        <pc:sldMkLst>
          <pc:docMk/>
          <pc:sldMk cId="0" sldId="365"/>
        </pc:sldMkLst>
        <pc:spChg chg="mod">
          <ac:chgData name="Neemias Informatica Lima" userId="b77af7bd85500281" providerId="LiveId" clId="{5D8413D4-2C8F-4CC7-8535-72AD15A0C5DC}" dt="2025-12-15T20:03:55.799" v="30" actId="20577"/>
          <ac:spMkLst>
            <pc:docMk/>
            <pc:sldMk cId="0" sldId="365"/>
            <ac:spMk id="12" creationId="{00000000-0000-0000-0000-000000000000}"/>
          </ac:spMkLst>
        </pc:spChg>
        <pc:spChg chg="mod">
          <ac:chgData name="Neemias Informatica Lima" userId="b77af7bd85500281" providerId="LiveId" clId="{5D8413D4-2C8F-4CC7-8535-72AD15A0C5DC}" dt="2025-12-15T20:07:43.063" v="53" actId="20577"/>
          <ac:spMkLst>
            <pc:docMk/>
            <pc:sldMk cId="0" sldId="365"/>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12/15/2025</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12/15/2025</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15/12/2025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15/12/2025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15/12/2025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15/12/2025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15/12/2025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15/12/2025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15/12/2025</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15/12/2025</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15/12/2025</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15/12/2025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15/12/2025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15/12/2025</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413907E-C9A5-5255-6580-9C9951897C6B}"/>
              </a:ext>
            </a:extLst>
          </p:cNvPr>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C397B1A9-BB88-C038-A99D-1250812198AF}"/>
              </a:ext>
            </a:extLst>
          </p:cNvPr>
          <p:cNvPicPr>
            <a:picLocks noChangeAspect="1"/>
          </p:cNvPicPr>
          <p:nvPr/>
        </p:nvPicPr>
        <p:blipFill>
          <a:blip r:embed="rId7"/>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JANEIRO DE 2026 ::</a:t>
            </a:r>
          </a:p>
        </p:txBody>
      </p:sp>
      <p:sp>
        <p:nvSpPr>
          <p:cNvPr id="17" name="Retângulo 16"/>
          <p:cNvSpPr/>
          <p:nvPr/>
        </p:nvSpPr>
        <p:spPr>
          <a:xfrm>
            <a:off x="8831" y="1090479"/>
            <a:ext cx="9877919" cy="2246769"/>
          </a:xfrm>
          <a:prstGeom prst="rect">
            <a:avLst/>
          </a:prstGeom>
        </p:spPr>
        <p:txBody>
          <a:bodyPr wrap="square">
            <a:spAutoFit/>
          </a:bodyPr>
          <a:lstStyle/>
          <a:p>
            <a:r>
              <a:rPr lang="pt-BR" sz="2000" dirty="0">
                <a:solidFill>
                  <a:srgbClr val="FF0000"/>
                </a:solidFill>
                <a:latin typeface="Arial Black" panose="020B0A04020102020204" pitchFamily="34" charset="0"/>
              </a:rPr>
              <a:t>01/01 – </a:t>
            </a:r>
            <a:r>
              <a:rPr lang="pt-BR" sz="2000" dirty="0">
                <a:solidFill>
                  <a:srgbClr val="000000"/>
                </a:solidFill>
                <a:latin typeface="Arial Black" panose="020B0A04020102020204" pitchFamily="34" charset="0"/>
              </a:rPr>
              <a:t>FERIADO DE ANO NOVO</a:t>
            </a:r>
          </a:p>
          <a:p>
            <a:r>
              <a:rPr lang="pt-BR" sz="2000" dirty="0">
                <a:solidFill>
                  <a:srgbClr val="FF0000"/>
                </a:solidFill>
                <a:latin typeface="Arial Black" panose="020B0A04020102020204" pitchFamily="34" charset="0"/>
              </a:rPr>
              <a:t>01/01 – </a:t>
            </a:r>
            <a:r>
              <a:rPr lang="pt-BR" sz="2000" dirty="0">
                <a:solidFill>
                  <a:srgbClr val="000000"/>
                </a:solidFill>
                <a:latin typeface="Arial Black" panose="020B0A04020102020204" pitchFamily="34" charset="0"/>
              </a:rPr>
              <a:t>INÍCIO DO ANO BÍBLICO</a:t>
            </a:r>
          </a:p>
          <a:p>
            <a:r>
              <a:rPr lang="pt-BR" sz="2000" dirty="0">
                <a:solidFill>
                  <a:srgbClr val="FF0000"/>
                </a:solidFill>
                <a:latin typeface="Arial Black" panose="020B0A04020102020204" pitchFamily="34" charset="0"/>
              </a:rPr>
              <a:t>04/01 – </a:t>
            </a:r>
            <a:r>
              <a:rPr lang="pt-BR" sz="2000" dirty="0">
                <a:solidFill>
                  <a:srgbClr val="000000"/>
                </a:solidFill>
                <a:latin typeface="Arial Black" panose="020B0A04020102020204" pitchFamily="34" charset="0"/>
              </a:rPr>
              <a:t>DIA DO COMPROMISSO DA LIÇÃO ESCOLA SABATINA </a:t>
            </a:r>
          </a:p>
          <a:p>
            <a:r>
              <a:rPr lang="pt-BR" sz="2000" dirty="0">
                <a:solidFill>
                  <a:srgbClr val="FF0000"/>
                </a:solidFill>
                <a:latin typeface="Arial Black" panose="020B0A04020102020204" pitchFamily="34" charset="0"/>
              </a:rPr>
              <a:t>10/01 – </a:t>
            </a:r>
            <a:r>
              <a:rPr lang="pt-BR" sz="2000" dirty="0">
                <a:solidFill>
                  <a:srgbClr val="000000"/>
                </a:solidFill>
                <a:latin typeface="Arial Black" panose="020B0A04020102020204" pitchFamily="34" charset="0"/>
              </a:rPr>
              <a:t>SÁBADO DAS PRIMÍCIAS E FIDELIDADE </a:t>
            </a:r>
          </a:p>
          <a:p>
            <a:r>
              <a:rPr lang="pt-BR" sz="2000" dirty="0">
                <a:solidFill>
                  <a:srgbClr val="FF0000"/>
                </a:solidFill>
                <a:latin typeface="Arial Black" panose="020B0A04020102020204" pitchFamily="34" charset="0"/>
              </a:rPr>
              <a:t>17/01- 01/02 – </a:t>
            </a:r>
            <a:r>
              <a:rPr lang="pt-BR" sz="2000" dirty="0">
                <a:solidFill>
                  <a:srgbClr val="000000"/>
                </a:solidFill>
                <a:latin typeface="Arial Black" panose="020B0A04020102020204" pitchFamily="34" charset="0"/>
              </a:rPr>
              <a:t>MISSÃO CALEBE </a:t>
            </a:r>
          </a:p>
          <a:p>
            <a:r>
              <a:rPr lang="pt-BR" sz="2000" dirty="0">
                <a:solidFill>
                  <a:srgbClr val="FF0000"/>
                </a:solidFill>
                <a:latin typeface="Arial Black" panose="020B0A04020102020204" pitchFamily="34" charset="0"/>
              </a:rPr>
              <a:t>24 – </a:t>
            </a:r>
            <a:r>
              <a:rPr lang="pt-BR" sz="2000" dirty="0">
                <a:solidFill>
                  <a:srgbClr val="000000"/>
                </a:solidFill>
                <a:latin typeface="Arial Black" panose="020B0A04020102020204" pitchFamily="34" charset="0"/>
              </a:rPr>
              <a:t>BATISMO CALEBE</a:t>
            </a:r>
          </a:p>
          <a:p>
            <a:r>
              <a:rPr lang="pt-BR" sz="2000" dirty="0">
                <a:solidFill>
                  <a:srgbClr val="FF0000"/>
                </a:solidFill>
                <a:latin typeface="Arial Black" panose="020B0A04020102020204" pitchFamily="34" charset="0"/>
              </a:rPr>
              <a:t>28/01 – </a:t>
            </a:r>
            <a:r>
              <a:rPr lang="pt-BR" sz="2000" dirty="0">
                <a:solidFill>
                  <a:srgbClr val="000000"/>
                </a:solidFill>
                <a:latin typeface="Arial Black" panose="020B0A04020102020204" pitchFamily="34" charset="0"/>
              </a:rPr>
              <a:t>QUARTAS DE PODER – MINISTÉRIO DA MULHER </a:t>
            </a:r>
          </a:p>
        </p:txBody>
      </p:sp>
      <p:sp>
        <p:nvSpPr>
          <p:cNvPr id="10" name="Retângulo 9"/>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903F4379-C43D-46FA-FC72-FF8E38565003}"/>
              </a:ext>
            </a:extLst>
          </p:cNvPr>
          <p:cNvPicPr>
            <a:picLocks noChangeAspect="1"/>
          </p:cNvPicPr>
          <p:nvPr/>
        </p:nvPicPr>
        <p:blipFill>
          <a:blip r:embed="rId3"/>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76092" y="776898"/>
            <a:ext cx="9817468"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JANEIRO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2308324"/>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06- Rosangela Faria da Cruz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Bonella</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15- Eder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Contaiffer</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a:t>
            </a:r>
            <a:r>
              <a:rPr lang="pt-BR" sz="3600" b="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das Neves</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16- Samir da Cruz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Bonella</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17- Jéssica de Souza Lima</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164</TotalTime>
  <Words>2505</Words>
  <Application>Microsoft Office PowerPoint</Application>
  <PresentationFormat>Papel A4 (210 x 297 mm)</PresentationFormat>
  <Paragraphs>263</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Neemias Informatica Lima</cp:lastModifiedBy>
  <cp:revision>13</cp:revision>
  <cp:lastPrinted>2025-11-15T23:49:10Z</cp:lastPrinted>
  <dcterms:created xsi:type="dcterms:W3CDTF">2020-01-21T11:12:43Z</dcterms:created>
  <dcterms:modified xsi:type="dcterms:W3CDTF">2025-12-15T20:07:46Z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