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C8ACCE-86D6-444B-A129-5025C07F8709}" v="105" dt="2025-11-05T00:50:45.087"/>
    <p1510:client id="{B58B6D89-8AD5-42B1-A58A-3C8A6158D4F4}" v="123" dt="2025-11-05T23:57:01.237"/>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92" d="100"/>
          <a:sy n="92" d="100"/>
        </p:scale>
        <p:origin x="1387" y="29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5D8413D4-2C8F-4CC7-8535-72AD15A0C5DC}"/>
    <pc:docChg chg="undo custSel modSld">
      <pc:chgData name="Neemias Informatica Lima" userId="b77af7bd85500281" providerId="LiveId" clId="{5D8413D4-2C8F-4CC7-8535-72AD15A0C5DC}" dt="2025-11-06T00:06:09.464" v="1086" actId="1076"/>
      <pc:docMkLst>
        <pc:docMk/>
      </pc:docMkLst>
      <pc:sldChg chg="addSp delSp modSp mod">
        <pc:chgData name="Neemias Informatica Lima" userId="b77af7bd85500281" providerId="LiveId" clId="{5D8413D4-2C8F-4CC7-8535-72AD15A0C5DC}" dt="2025-11-06T00:06:09.464" v="1086" actId="1076"/>
        <pc:sldMkLst>
          <pc:docMk/>
          <pc:sldMk cId="2232331225" sldId="280"/>
        </pc:sldMkLst>
        <pc:spChg chg="mod">
          <ac:chgData name="Neemias Informatica Lima" userId="b77af7bd85500281" providerId="LiveId" clId="{5D8413D4-2C8F-4CC7-8535-72AD15A0C5DC}" dt="2025-11-06T00:05:30.394" v="1084" actId="20577"/>
          <ac:spMkLst>
            <pc:docMk/>
            <pc:sldMk cId="2232331225" sldId="280"/>
            <ac:spMk id="6" creationId="{00000000-0000-0000-0000-000000000000}"/>
          </ac:spMkLst>
        </pc:spChg>
        <pc:spChg chg="mod">
          <ac:chgData name="Neemias Informatica Lima" userId="b77af7bd85500281" providerId="LiveId" clId="{5D8413D4-2C8F-4CC7-8535-72AD15A0C5DC}" dt="2025-11-05T23:25:51.542" v="714" actId="20577"/>
          <ac:spMkLst>
            <pc:docMk/>
            <pc:sldMk cId="2232331225" sldId="280"/>
            <ac:spMk id="7" creationId="{00000000-0000-0000-0000-000000000000}"/>
          </ac:spMkLst>
        </pc:spChg>
        <pc:spChg chg="mod">
          <ac:chgData name="Neemias Informatica Lima" userId="b77af7bd85500281" providerId="LiveId" clId="{5D8413D4-2C8F-4CC7-8535-72AD15A0C5DC}" dt="2025-11-05T23:32:58.918" v="729" actId="6549"/>
          <ac:spMkLst>
            <pc:docMk/>
            <pc:sldMk cId="2232331225" sldId="280"/>
            <ac:spMk id="9" creationId="{00000000-0000-0000-0000-000000000000}"/>
          </ac:spMkLst>
        </pc:spChg>
        <pc:spChg chg="mod">
          <ac:chgData name="Neemias Informatica Lima" userId="b77af7bd85500281" providerId="LiveId" clId="{5D8413D4-2C8F-4CC7-8535-72AD15A0C5DC}" dt="2025-11-05T23:25:46.576" v="710" actId="20577"/>
          <ac:spMkLst>
            <pc:docMk/>
            <pc:sldMk cId="2232331225" sldId="280"/>
            <ac:spMk id="11" creationId="{00000000-0000-0000-0000-000000000000}"/>
          </ac:spMkLst>
        </pc:spChg>
        <pc:spChg chg="mod">
          <ac:chgData name="Neemias Informatica Lima" userId="b77af7bd85500281" providerId="LiveId" clId="{5D8413D4-2C8F-4CC7-8535-72AD15A0C5DC}" dt="2025-11-05T23:33:29.643" v="734" actId="14100"/>
          <ac:spMkLst>
            <pc:docMk/>
            <pc:sldMk cId="2232331225" sldId="280"/>
            <ac:spMk id="16" creationId="{00000000-0000-0000-0000-000000000000}"/>
          </ac:spMkLst>
        </pc:spChg>
        <pc:picChg chg="add del mod">
          <ac:chgData name="Neemias Informatica Lima" userId="b77af7bd85500281" providerId="LiveId" clId="{5D8413D4-2C8F-4CC7-8535-72AD15A0C5DC}" dt="2025-11-05T23:26:16.727" v="715" actId="478"/>
          <ac:picMkLst>
            <pc:docMk/>
            <pc:sldMk cId="2232331225" sldId="280"/>
            <ac:picMk id="3" creationId="{9AC5F6A4-041C-393F-442F-A87594E004CE}"/>
          </ac:picMkLst>
        </pc:picChg>
        <pc:picChg chg="add mod">
          <ac:chgData name="Neemias Informatica Lima" userId="b77af7bd85500281" providerId="LiveId" clId="{5D8413D4-2C8F-4CC7-8535-72AD15A0C5DC}" dt="2025-11-04T22:48:32.289" v="16" actId="1036"/>
          <ac:picMkLst>
            <pc:docMk/>
            <pc:sldMk cId="2232331225" sldId="280"/>
            <ac:picMk id="4" creationId="{1D3C955A-08A4-230B-A51F-9DFABC2DE4CB}"/>
          </ac:picMkLst>
        </pc:picChg>
        <pc:picChg chg="add mod">
          <ac:chgData name="Neemias Informatica Lima" userId="b77af7bd85500281" providerId="LiveId" clId="{5D8413D4-2C8F-4CC7-8535-72AD15A0C5DC}" dt="2025-11-06T00:06:09.464" v="1086" actId="1076"/>
          <ac:picMkLst>
            <pc:docMk/>
            <pc:sldMk cId="2232331225" sldId="280"/>
            <ac:picMk id="8" creationId="{20273840-FA35-5DDE-0486-FB74F70DEF3D}"/>
          </ac:picMkLst>
        </pc:picChg>
        <pc:picChg chg="add del mod">
          <ac:chgData name="Neemias Informatica Lima" userId="b77af7bd85500281" providerId="LiveId" clId="{5D8413D4-2C8F-4CC7-8535-72AD15A0C5DC}" dt="2025-11-05T00:04:58.343" v="381" actId="478"/>
          <ac:picMkLst>
            <pc:docMk/>
            <pc:sldMk cId="2232331225" sldId="280"/>
            <ac:picMk id="13" creationId="{F12D5A75-913E-EDA7-CB4B-FB74B52960B2}"/>
          </ac:picMkLst>
        </pc:picChg>
      </pc:sldChg>
      <pc:sldChg chg="addSp delSp modSp mod">
        <pc:chgData name="Neemias Informatica Lima" userId="b77af7bd85500281" providerId="LiveId" clId="{5D8413D4-2C8F-4CC7-8535-72AD15A0C5DC}" dt="2025-11-05T23:38:25.246" v="789" actId="6549"/>
        <pc:sldMkLst>
          <pc:docMk/>
          <pc:sldMk cId="2103443556" sldId="281"/>
        </pc:sldMkLst>
        <pc:spChg chg="mod">
          <ac:chgData name="Neemias Informatica Lima" userId="b77af7bd85500281" providerId="LiveId" clId="{5D8413D4-2C8F-4CC7-8535-72AD15A0C5DC}" dt="2025-11-05T23:38:25.246" v="789" actId="6549"/>
          <ac:spMkLst>
            <pc:docMk/>
            <pc:sldMk cId="2103443556" sldId="281"/>
            <ac:spMk id="8" creationId="{00000000-0000-0000-0000-000000000000}"/>
          </ac:spMkLst>
        </pc:spChg>
        <pc:spChg chg="mod">
          <ac:chgData name="Neemias Informatica Lima" userId="b77af7bd85500281" providerId="LiveId" clId="{5D8413D4-2C8F-4CC7-8535-72AD15A0C5DC}" dt="2025-11-05T23:34:32.470" v="736" actId="20577"/>
          <ac:spMkLst>
            <pc:docMk/>
            <pc:sldMk cId="2103443556" sldId="281"/>
            <ac:spMk id="11" creationId="{00000000-0000-0000-0000-000000000000}"/>
          </ac:spMkLst>
        </pc:spChg>
        <pc:spChg chg="mod">
          <ac:chgData name="Neemias Informatica Lima" userId="b77af7bd85500281" providerId="LiveId" clId="{5D8413D4-2C8F-4CC7-8535-72AD15A0C5DC}" dt="2025-11-05T23:35:09.774" v="743"/>
          <ac:spMkLst>
            <pc:docMk/>
            <pc:sldMk cId="2103443556" sldId="281"/>
            <ac:spMk id="18" creationId="{00000000-0000-0000-0000-000000000000}"/>
          </ac:spMkLst>
        </pc:spChg>
        <pc:picChg chg="add del mod">
          <ac:chgData name="Neemias Informatica Lima" userId="b77af7bd85500281" providerId="LiveId" clId="{5D8413D4-2C8F-4CC7-8535-72AD15A0C5DC}" dt="2025-11-05T23:34:35.655" v="738" actId="478"/>
          <ac:picMkLst>
            <pc:docMk/>
            <pc:sldMk cId="2103443556" sldId="281"/>
            <ac:picMk id="2" creationId="{A38ED2C7-2FD3-B591-B0C4-9C05B57B3FF3}"/>
          </ac:picMkLst>
        </pc:picChg>
        <pc:picChg chg="add mod">
          <ac:chgData name="Neemias Informatica Lima" userId="b77af7bd85500281" providerId="LiveId" clId="{5D8413D4-2C8F-4CC7-8535-72AD15A0C5DC}" dt="2025-11-05T23:34:46.940" v="742" actId="14100"/>
          <ac:picMkLst>
            <pc:docMk/>
            <pc:sldMk cId="2103443556" sldId="281"/>
            <ac:picMk id="3" creationId="{489B2843-F2BB-2F9C-A8B2-3BDA12A00ADE}"/>
          </ac:picMkLst>
        </pc:picChg>
        <pc:picChg chg="add mod">
          <ac:chgData name="Neemias Informatica Lima" userId="b77af7bd85500281" providerId="LiveId" clId="{5D8413D4-2C8F-4CC7-8535-72AD15A0C5DC}" dt="2025-11-04T22:54:39.482" v="50" actId="1076"/>
          <ac:picMkLst>
            <pc:docMk/>
            <pc:sldMk cId="2103443556" sldId="281"/>
            <ac:picMk id="4" creationId="{9D8B7CC2-06CC-7B3E-F035-DEA085DAFFB8}"/>
          </ac:picMkLst>
        </pc:picChg>
        <pc:picChg chg="add del mod">
          <ac:chgData name="Neemias Informatica Lima" userId="b77af7bd85500281" providerId="LiveId" clId="{5D8413D4-2C8F-4CC7-8535-72AD15A0C5DC}" dt="2025-11-05T00:10:27.488" v="400" actId="478"/>
          <ac:picMkLst>
            <pc:docMk/>
            <pc:sldMk cId="2103443556" sldId="281"/>
            <ac:picMk id="5" creationId="{2DDBE0B9-69CF-BD9C-4F0E-C3FB99FE2E1B}"/>
          </ac:picMkLst>
        </pc:picChg>
      </pc:sldChg>
      <pc:sldChg chg="addSp delSp modSp mod">
        <pc:chgData name="Neemias Informatica Lima" userId="b77af7bd85500281" providerId="LiveId" clId="{5D8413D4-2C8F-4CC7-8535-72AD15A0C5DC}" dt="2025-11-05T23:41:54.281" v="840" actId="6549"/>
        <pc:sldMkLst>
          <pc:docMk/>
          <pc:sldMk cId="3683219421" sldId="282"/>
        </pc:sldMkLst>
        <pc:spChg chg="add del mod">
          <ac:chgData name="Neemias Informatica Lima" userId="b77af7bd85500281" providerId="LiveId" clId="{5D8413D4-2C8F-4CC7-8535-72AD15A0C5DC}" dt="2025-11-05T23:35:37.573" v="746" actId="478"/>
          <ac:spMkLst>
            <pc:docMk/>
            <pc:sldMk cId="3683219421" sldId="282"/>
            <ac:spMk id="2" creationId="{8CB9E624-FD35-5494-F7B7-E3512DE2F1F2}"/>
          </ac:spMkLst>
        </pc:spChg>
        <pc:spChg chg="add del mod">
          <ac:chgData name="Neemias Informatica Lima" userId="b77af7bd85500281" providerId="LiveId" clId="{5D8413D4-2C8F-4CC7-8535-72AD15A0C5DC}" dt="2025-11-05T23:35:37.573" v="746" actId="478"/>
          <ac:spMkLst>
            <pc:docMk/>
            <pc:sldMk cId="3683219421" sldId="282"/>
            <ac:spMk id="4" creationId="{894431B0-66EC-D145-99BA-5430A935BE1F}"/>
          </ac:spMkLst>
        </pc:spChg>
        <pc:spChg chg="add mod">
          <ac:chgData name="Neemias Informatica Lima" userId="b77af7bd85500281" providerId="LiveId" clId="{5D8413D4-2C8F-4CC7-8535-72AD15A0C5DC}" dt="2025-11-05T23:35:37.852" v="747"/>
          <ac:spMkLst>
            <pc:docMk/>
            <pc:sldMk cId="3683219421" sldId="282"/>
            <ac:spMk id="6" creationId="{B40AAD0E-B564-C3C2-9176-53BBD153678B}"/>
          </ac:spMkLst>
        </pc:spChg>
        <pc:spChg chg="add del mod">
          <ac:chgData name="Neemias Informatica Lima" userId="b77af7bd85500281" providerId="LiveId" clId="{5D8413D4-2C8F-4CC7-8535-72AD15A0C5DC}" dt="2025-11-05T00:13:13.528" v="409" actId="478"/>
          <ac:spMkLst>
            <pc:docMk/>
            <pc:sldMk cId="3683219421" sldId="282"/>
            <ac:spMk id="7" creationId="{0909D271-ED62-A7DC-F4E9-8D02A348B2BE}"/>
          </ac:spMkLst>
        </pc:spChg>
        <pc:spChg chg="add mod">
          <ac:chgData name="Neemias Informatica Lima" userId="b77af7bd85500281" providerId="LiveId" clId="{5D8413D4-2C8F-4CC7-8535-72AD15A0C5DC}" dt="2025-11-05T23:35:37.852" v="747"/>
          <ac:spMkLst>
            <pc:docMk/>
            <pc:sldMk cId="3683219421" sldId="282"/>
            <ac:spMk id="7" creationId="{24DF7E07-B304-C430-061F-47C4944FD240}"/>
          </ac:spMkLst>
        </pc:spChg>
        <pc:spChg chg="add del mod">
          <ac:chgData name="Neemias Informatica Lima" userId="b77af7bd85500281" providerId="LiveId" clId="{5D8413D4-2C8F-4CC7-8535-72AD15A0C5DC}" dt="2025-11-05T00:13:13.528" v="409" actId="478"/>
          <ac:spMkLst>
            <pc:docMk/>
            <pc:sldMk cId="3683219421" sldId="282"/>
            <ac:spMk id="8" creationId="{E6502CAF-C56D-8BF8-66C8-476565AA8065}"/>
          </ac:spMkLst>
        </pc:spChg>
        <pc:spChg chg="mod">
          <ac:chgData name="Neemias Informatica Lima" userId="b77af7bd85500281" providerId="LiveId" clId="{5D8413D4-2C8F-4CC7-8535-72AD15A0C5DC}" dt="2025-11-05T23:41:54.281" v="840" actId="6549"/>
          <ac:spMkLst>
            <pc:docMk/>
            <pc:sldMk cId="3683219421" sldId="282"/>
            <ac:spMk id="12" creationId="{00000000-0000-0000-0000-000000000000}"/>
          </ac:spMkLst>
        </pc:spChg>
        <pc:spChg chg="mod">
          <ac:chgData name="Neemias Informatica Lima" userId="b77af7bd85500281" providerId="LiveId" clId="{5D8413D4-2C8F-4CC7-8535-72AD15A0C5DC}" dt="2025-11-05T23:39:02.042" v="793"/>
          <ac:spMkLst>
            <pc:docMk/>
            <pc:sldMk cId="3683219421" sldId="282"/>
            <ac:spMk id="14" creationId="{00000000-0000-0000-0000-000000000000}"/>
          </ac:spMkLst>
        </pc:spChg>
        <pc:picChg chg="add del mod">
          <ac:chgData name="Neemias Informatica Lima" userId="b77af7bd85500281" providerId="LiveId" clId="{5D8413D4-2C8F-4CC7-8535-72AD15A0C5DC}" dt="2025-11-05T23:35:37.573" v="746" actId="478"/>
          <ac:picMkLst>
            <pc:docMk/>
            <pc:sldMk cId="3683219421" sldId="282"/>
            <ac:picMk id="5" creationId="{4D2E9CE1-D56E-15ED-7567-155C164B8207}"/>
          </ac:picMkLst>
        </pc:picChg>
        <pc:picChg chg="add mod">
          <ac:chgData name="Neemias Informatica Lima" userId="b77af7bd85500281" providerId="LiveId" clId="{5D8413D4-2C8F-4CC7-8535-72AD15A0C5DC}" dt="2025-11-05T23:35:37.852" v="747"/>
          <ac:picMkLst>
            <pc:docMk/>
            <pc:sldMk cId="3683219421" sldId="282"/>
            <ac:picMk id="8" creationId="{F39105B3-45C5-F7D2-5E49-CDBA046E7466}"/>
          </ac:picMkLst>
        </pc:picChg>
        <pc:picChg chg="add mod">
          <ac:chgData name="Neemias Informatica Lima" userId="b77af7bd85500281" providerId="LiveId" clId="{5D8413D4-2C8F-4CC7-8535-72AD15A0C5DC}" dt="2025-11-04T22:56:58.647" v="81"/>
          <ac:picMkLst>
            <pc:docMk/>
            <pc:sldMk cId="3683219421" sldId="282"/>
            <ac:picMk id="9" creationId="{3C0C349D-5294-B9F2-CD50-BB7D09EED133}"/>
          </ac:picMkLst>
        </pc:picChg>
        <pc:picChg chg="add del mod">
          <ac:chgData name="Neemias Informatica Lima" userId="b77af7bd85500281" providerId="LiveId" clId="{5D8413D4-2C8F-4CC7-8535-72AD15A0C5DC}" dt="2025-11-05T00:13:13.528" v="409" actId="478"/>
          <ac:picMkLst>
            <pc:docMk/>
            <pc:sldMk cId="3683219421" sldId="282"/>
            <ac:picMk id="11" creationId="{5090AB19-2309-E26F-15CD-6E8C1299102C}"/>
          </ac:picMkLst>
        </pc:picChg>
      </pc:sldChg>
      <pc:sldChg chg="addSp delSp modSp mod">
        <pc:chgData name="Neemias Informatica Lima" userId="b77af7bd85500281" providerId="LiveId" clId="{5D8413D4-2C8F-4CC7-8535-72AD15A0C5DC}" dt="2025-11-05T23:43:46.016" v="866" actId="313"/>
        <pc:sldMkLst>
          <pc:docMk/>
          <pc:sldMk cId="3902406419" sldId="283"/>
        </pc:sldMkLst>
        <pc:spChg chg="add del mod">
          <ac:chgData name="Neemias Informatica Lima" userId="b77af7bd85500281" providerId="LiveId" clId="{5D8413D4-2C8F-4CC7-8535-72AD15A0C5DC}" dt="2025-11-05T23:35:44.749" v="748" actId="478"/>
          <ac:spMkLst>
            <pc:docMk/>
            <pc:sldMk cId="3902406419" sldId="283"/>
            <ac:spMk id="2" creationId="{B0E69103-64EC-F34F-3D3C-7BEAFCEDCCE9}"/>
          </ac:spMkLst>
        </pc:spChg>
        <pc:spChg chg="add del mod">
          <ac:chgData name="Neemias Informatica Lima" userId="b77af7bd85500281" providerId="LiveId" clId="{5D8413D4-2C8F-4CC7-8535-72AD15A0C5DC}" dt="2025-11-05T23:35:44.749" v="748" actId="478"/>
          <ac:spMkLst>
            <pc:docMk/>
            <pc:sldMk cId="3902406419" sldId="283"/>
            <ac:spMk id="3" creationId="{CCF8EDEC-5B5A-594A-5703-2DE20A8FC20A}"/>
          </ac:spMkLst>
        </pc:spChg>
        <pc:spChg chg="add mod">
          <ac:chgData name="Neemias Informatica Lima" userId="b77af7bd85500281" providerId="LiveId" clId="{5D8413D4-2C8F-4CC7-8535-72AD15A0C5DC}" dt="2025-11-05T23:35:45.104" v="749"/>
          <ac:spMkLst>
            <pc:docMk/>
            <pc:sldMk cId="3902406419" sldId="283"/>
            <ac:spMk id="5" creationId="{7A418AA3-5897-8A0A-E425-7420FB70AAFE}"/>
          </ac:spMkLst>
        </pc:spChg>
        <pc:spChg chg="add mod">
          <ac:chgData name="Neemias Informatica Lima" userId="b77af7bd85500281" providerId="LiveId" clId="{5D8413D4-2C8F-4CC7-8535-72AD15A0C5DC}" dt="2025-11-05T23:35:45.104" v="749"/>
          <ac:spMkLst>
            <pc:docMk/>
            <pc:sldMk cId="3902406419" sldId="283"/>
            <ac:spMk id="6" creationId="{91780C82-ECF2-B018-1A3A-0D0ED49D948C}"/>
          </ac:spMkLst>
        </pc:spChg>
        <pc:spChg chg="add del mod">
          <ac:chgData name="Neemias Informatica Lima" userId="b77af7bd85500281" providerId="LiveId" clId="{5D8413D4-2C8F-4CC7-8535-72AD15A0C5DC}" dt="2025-11-05T00:13:20.328" v="411" actId="478"/>
          <ac:spMkLst>
            <pc:docMk/>
            <pc:sldMk cId="3902406419" sldId="283"/>
            <ac:spMk id="6" creationId="{B14127CF-B145-D064-BAE9-9BC1C810843C}"/>
          </ac:spMkLst>
        </pc:spChg>
        <pc:spChg chg="add del mod">
          <ac:chgData name="Neemias Informatica Lima" userId="b77af7bd85500281" providerId="LiveId" clId="{5D8413D4-2C8F-4CC7-8535-72AD15A0C5DC}" dt="2025-11-05T00:13:20.328" v="411" actId="478"/>
          <ac:spMkLst>
            <pc:docMk/>
            <pc:sldMk cId="3902406419" sldId="283"/>
            <ac:spMk id="7" creationId="{CC9FDF64-73EA-FE9F-0406-A9FC1B1DD49D}"/>
          </ac:spMkLst>
        </pc:spChg>
        <pc:spChg chg="mod">
          <ac:chgData name="Neemias Informatica Lima" userId="b77af7bd85500281" providerId="LiveId" clId="{5D8413D4-2C8F-4CC7-8535-72AD15A0C5DC}" dt="2025-11-05T23:42:32.025" v="842"/>
          <ac:spMkLst>
            <pc:docMk/>
            <pc:sldMk cId="3902406419" sldId="283"/>
            <ac:spMk id="14" creationId="{00000000-0000-0000-0000-000000000000}"/>
          </ac:spMkLst>
        </pc:spChg>
        <pc:spChg chg="mod">
          <ac:chgData name="Neemias Informatica Lima" userId="b77af7bd85500281" providerId="LiveId" clId="{5D8413D4-2C8F-4CC7-8535-72AD15A0C5DC}" dt="2025-11-05T23:43:46.016" v="866" actId="313"/>
          <ac:spMkLst>
            <pc:docMk/>
            <pc:sldMk cId="3902406419" sldId="283"/>
            <ac:spMk id="15" creationId="{D5C09FDA-172B-4732-BD2E-A9BBEF8B191B}"/>
          </ac:spMkLst>
        </pc:spChg>
        <pc:picChg chg="add del mod">
          <ac:chgData name="Neemias Informatica Lima" userId="b77af7bd85500281" providerId="LiveId" clId="{5D8413D4-2C8F-4CC7-8535-72AD15A0C5DC}" dt="2025-11-05T23:35:44.749" v="748" actId="478"/>
          <ac:picMkLst>
            <pc:docMk/>
            <pc:sldMk cId="3902406419" sldId="283"/>
            <ac:picMk id="4" creationId="{18F9F395-389C-0CAE-4434-39969A64A033}"/>
          </ac:picMkLst>
        </pc:picChg>
        <pc:picChg chg="add mod">
          <ac:chgData name="Neemias Informatica Lima" userId="b77af7bd85500281" providerId="LiveId" clId="{5D8413D4-2C8F-4CC7-8535-72AD15A0C5DC}" dt="2025-11-05T23:35:45.104" v="749"/>
          <ac:picMkLst>
            <pc:docMk/>
            <pc:sldMk cId="3902406419" sldId="283"/>
            <ac:picMk id="7" creationId="{E0ED5C2E-A516-D801-BE94-8A0A97A3C840}"/>
          </ac:picMkLst>
        </pc:picChg>
        <pc:picChg chg="add mod">
          <ac:chgData name="Neemias Informatica Lima" userId="b77af7bd85500281" providerId="LiveId" clId="{5D8413D4-2C8F-4CC7-8535-72AD15A0C5DC}" dt="2025-11-04T22:57:08.225" v="83"/>
          <ac:picMkLst>
            <pc:docMk/>
            <pc:sldMk cId="3902406419" sldId="283"/>
            <ac:picMk id="8" creationId="{916F47E9-0573-8EAF-7B29-3EFCDE0DE04B}"/>
          </ac:picMkLst>
        </pc:picChg>
        <pc:picChg chg="add del mod">
          <ac:chgData name="Neemias Informatica Lima" userId="b77af7bd85500281" providerId="LiveId" clId="{5D8413D4-2C8F-4CC7-8535-72AD15A0C5DC}" dt="2025-11-05T00:13:20.328" v="411" actId="478"/>
          <ac:picMkLst>
            <pc:docMk/>
            <pc:sldMk cId="3902406419" sldId="283"/>
            <ac:picMk id="9" creationId="{938E2793-1289-ECDD-BF52-54DA395FF561}"/>
          </ac:picMkLst>
        </pc:picChg>
      </pc:sldChg>
      <pc:sldChg chg="addSp delSp modSp mod">
        <pc:chgData name="Neemias Informatica Lima" userId="b77af7bd85500281" providerId="LiveId" clId="{5D8413D4-2C8F-4CC7-8535-72AD15A0C5DC}" dt="2025-11-05T23:46:32.004" v="925" actId="20577"/>
        <pc:sldMkLst>
          <pc:docMk/>
          <pc:sldMk cId="2424059023" sldId="284"/>
        </pc:sldMkLst>
        <pc:spChg chg="add del mod">
          <ac:chgData name="Neemias Informatica Lima" userId="b77af7bd85500281" providerId="LiveId" clId="{5D8413D4-2C8F-4CC7-8535-72AD15A0C5DC}" dt="2025-11-05T23:36:00.965" v="752" actId="478"/>
          <ac:spMkLst>
            <pc:docMk/>
            <pc:sldMk cId="2424059023" sldId="284"/>
            <ac:spMk id="2" creationId="{3D5A5290-5DCE-0E7A-2E63-347D03A5A295}"/>
          </ac:spMkLst>
        </pc:spChg>
        <pc:spChg chg="add del mod">
          <ac:chgData name="Neemias Informatica Lima" userId="b77af7bd85500281" providerId="LiveId" clId="{5D8413D4-2C8F-4CC7-8535-72AD15A0C5DC}" dt="2025-11-05T23:36:00.965" v="752" actId="478"/>
          <ac:spMkLst>
            <pc:docMk/>
            <pc:sldMk cId="2424059023" sldId="284"/>
            <ac:spMk id="3" creationId="{D21EC87C-03AF-2FF8-0D00-68FAED34DDC5}"/>
          </ac:spMkLst>
        </pc:spChg>
        <pc:spChg chg="add mod">
          <ac:chgData name="Neemias Informatica Lima" userId="b77af7bd85500281" providerId="LiveId" clId="{5D8413D4-2C8F-4CC7-8535-72AD15A0C5DC}" dt="2025-11-05T23:36:01.299" v="753"/>
          <ac:spMkLst>
            <pc:docMk/>
            <pc:sldMk cId="2424059023" sldId="284"/>
            <ac:spMk id="5" creationId="{95137B8C-0C5B-0C34-4147-F0222E44EA97}"/>
          </ac:spMkLst>
        </pc:spChg>
        <pc:spChg chg="add del mod">
          <ac:chgData name="Neemias Informatica Lima" userId="b77af7bd85500281" providerId="LiveId" clId="{5D8413D4-2C8F-4CC7-8535-72AD15A0C5DC}" dt="2025-11-05T00:13:44.423" v="415" actId="478"/>
          <ac:spMkLst>
            <pc:docMk/>
            <pc:sldMk cId="2424059023" sldId="284"/>
            <ac:spMk id="6" creationId="{0D3AC72C-69C5-8531-BFE2-752879BD0C78}"/>
          </ac:spMkLst>
        </pc:spChg>
        <pc:spChg chg="add mod">
          <ac:chgData name="Neemias Informatica Lima" userId="b77af7bd85500281" providerId="LiveId" clId="{5D8413D4-2C8F-4CC7-8535-72AD15A0C5DC}" dt="2025-11-05T23:36:01.299" v="753"/>
          <ac:spMkLst>
            <pc:docMk/>
            <pc:sldMk cId="2424059023" sldId="284"/>
            <ac:spMk id="6" creationId="{2F3CDD9D-63A2-1F24-2C3F-14D546328DA2}"/>
          </ac:spMkLst>
        </pc:spChg>
        <pc:spChg chg="add del mod">
          <ac:chgData name="Neemias Informatica Lima" userId="b77af7bd85500281" providerId="LiveId" clId="{5D8413D4-2C8F-4CC7-8535-72AD15A0C5DC}" dt="2025-11-05T00:13:44.423" v="415" actId="478"/>
          <ac:spMkLst>
            <pc:docMk/>
            <pc:sldMk cId="2424059023" sldId="284"/>
            <ac:spMk id="7" creationId="{7FD1D3F8-575C-5C5D-6BD8-CF4B3B9E7245}"/>
          </ac:spMkLst>
        </pc:spChg>
        <pc:spChg chg="mod">
          <ac:chgData name="Neemias Informatica Lima" userId="b77af7bd85500281" providerId="LiveId" clId="{5D8413D4-2C8F-4CC7-8535-72AD15A0C5DC}" dt="2025-11-05T23:45:20.132" v="906" actId="20577"/>
          <ac:spMkLst>
            <pc:docMk/>
            <pc:sldMk cId="2424059023" sldId="284"/>
            <ac:spMk id="14" creationId="{00000000-0000-0000-0000-000000000000}"/>
          </ac:spMkLst>
        </pc:spChg>
        <pc:spChg chg="mod">
          <ac:chgData name="Neemias Informatica Lima" userId="b77af7bd85500281" providerId="LiveId" clId="{5D8413D4-2C8F-4CC7-8535-72AD15A0C5DC}" dt="2025-11-05T23:46:32.004" v="925" actId="20577"/>
          <ac:spMkLst>
            <pc:docMk/>
            <pc:sldMk cId="2424059023" sldId="284"/>
            <ac:spMk id="15" creationId="{C3A1BEFC-B9B8-4142-B09F-1F5B330F4265}"/>
          </ac:spMkLst>
        </pc:spChg>
        <pc:picChg chg="add del mod">
          <ac:chgData name="Neemias Informatica Lima" userId="b77af7bd85500281" providerId="LiveId" clId="{5D8413D4-2C8F-4CC7-8535-72AD15A0C5DC}" dt="2025-11-05T23:36:00.965" v="752" actId="478"/>
          <ac:picMkLst>
            <pc:docMk/>
            <pc:sldMk cId="2424059023" sldId="284"/>
            <ac:picMk id="4" creationId="{295B2E1C-93D0-74C6-FB6F-A90A1885EA58}"/>
          </ac:picMkLst>
        </pc:picChg>
        <pc:picChg chg="add mod">
          <ac:chgData name="Neemias Informatica Lima" userId="b77af7bd85500281" providerId="LiveId" clId="{5D8413D4-2C8F-4CC7-8535-72AD15A0C5DC}" dt="2025-11-05T23:36:01.299" v="753"/>
          <ac:picMkLst>
            <pc:docMk/>
            <pc:sldMk cId="2424059023" sldId="284"/>
            <ac:picMk id="7" creationId="{2091FD76-C4AE-ADBE-649F-0805E7E533B5}"/>
          </ac:picMkLst>
        </pc:picChg>
        <pc:picChg chg="add mod">
          <ac:chgData name="Neemias Informatica Lima" userId="b77af7bd85500281" providerId="LiveId" clId="{5D8413D4-2C8F-4CC7-8535-72AD15A0C5DC}" dt="2025-11-04T22:57:23.950" v="87"/>
          <ac:picMkLst>
            <pc:docMk/>
            <pc:sldMk cId="2424059023" sldId="284"/>
            <ac:picMk id="8" creationId="{9E1862E1-186B-285F-7FBE-360465B85441}"/>
          </ac:picMkLst>
        </pc:picChg>
        <pc:picChg chg="add del mod">
          <ac:chgData name="Neemias Informatica Lima" userId="b77af7bd85500281" providerId="LiveId" clId="{5D8413D4-2C8F-4CC7-8535-72AD15A0C5DC}" dt="2025-11-05T00:13:44.423" v="415" actId="478"/>
          <ac:picMkLst>
            <pc:docMk/>
            <pc:sldMk cId="2424059023" sldId="284"/>
            <ac:picMk id="9" creationId="{8520A081-0EDD-4CD3-813D-07360012B118}"/>
          </ac:picMkLst>
        </pc:picChg>
      </pc:sldChg>
      <pc:sldChg chg="addSp delSp modSp mod">
        <pc:chgData name="Neemias Informatica Lima" userId="b77af7bd85500281" providerId="LiveId" clId="{5D8413D4-2C8F-4CC7-8535-72AD15A0C5DC}" dt="2025-11-05T23:49:30.557" v="971" actId="20577"/>
        <pc:sldMkLst>
          <pc:docMk/>
          <pc:sldMk cId="2241968852" sldId="285"/>
        </pc:sldMkLst>
        <pc:spChg chg="add del mod">
          <ac:chgData name="Neemias Informatica Lima" userId="b77af7bd85500281" providerId="LiveId" clId="{5D8413D4-2C8F-4CC7-8535-72AD15A0C5DC}" dt="2025-11-05T23:36:21.341" v="756" actId="478"/>
          <ac:spMkLst>
            <pc:docMk/>
            <pc:sldMk cId="2241968852" sldId="285"/>
            <ac:spMk id="2" creationId="{975C2626-615E-4386-42F3-95ECE7ED6F22}"/>
          </ac:spMkLst>
        </pc:spChg>
        <pc:spChg chg="add del mod">
          <ac:chgData name="Neemias Informatica Lima" userId="b77af7bd85500281" providerId="LiveId" clId="{5D8413D4-2C8F-4CC7-8535-72AD15A0C5DC}" dt="2025-11-05T23:36:21.341" v="756" actId="478"/>
          <ac:spMkLst>
            <pc:docMk/>
            <pc:sldMk cId="2241968852" sldId="285"/>
            <ac:spMk id="3" creationId="{A1267F97-3125-AD7B-D972-403DDC70AC11}"/>
          </ac:spMkLst>
        </pc:spChg>
        <pc:spChg chg="add mod">
          <ac:chgData name="Neemias Informatica Lima" userId="b77af7bd85500281" providerId="LiveId" clId="{5D8413D4-2C8F-4CC7-8535-72AD15A0C5DC}" dt="2025-11-05T23:36:21.643" v="757"/>
          <ac:spMkLst>
            <pc:docMk/>
            <pc:sldMk cId="2241968852" sldId="285"/>
            <ac:spMk id="5" creationId="{039C540D-25D6-489C-C06A-9F04A7E8706B}"/>
          </ac:spMkLst>
        </pc:spChg>
        <pc:spChg chg="add mod">
          <ac:chgData name="Neemias Informatica Lima" userId="b77af7bd85500281" providerId="LiveId" clId="{5D8413D4-2C8F-4CC7-8535-72AD15A0C5DC}" dt="2025-11-05T23:36:21.643" v="757"/>
          <ac:spMkLst>
            <pc:docMk/>
            <pc:sldMk cId="2241968852" sldId="285"/>
            <ac:spMk id="6" creationId="{15206CD5-2DA1-EE5E-DA10-6F17C4F069D3}"/>
          </ac:spMkLst>
        </pc:spChg>
        <pc:spChg chg="add del mod">
          <ac:chgData name="Neemias Informatica Lima" userId="b77af7bd85500281" providerId="LiveId" clId="{5D8413D4-2C8F-4CC7-8535-72AD15A0C5DC}" dt="2025-11-05T00:14:05.344" v="419" actId="478"/>
          <ac:spMkLst>
            <pc:docMk/>
            <pc:sldMk cId="2241968852" sldId="285"/>
            <ac:spMk id="6" creationId="{2CAC0E3E-2221-098B-0BEB-24636BB26C97}"/>
          </ac:spMkLst>
        </pc:spChg>
        <pc:spChg chg="add del mod">
          <ac:chgData name="Neemias Informatica Lima" userId="b77af7bd85500281" providerId="LiveId" clId="{5D8413D4-2C8F-4CC7-8535-72AD15A0C5DC}" dt="2025-11-05T00:14:05.344" v="419" actId="478"/>
          <ac:spMkLst>
            <pc:docMk/>
            <pc:sldMk cId="2241968852" sldId="285"/>
            <ac:spMk id="7" creationId="{7F60151B-F001-4662-1D39-5570F78FBAFA}"/>
          </ac:spMkLst>
        </pc:spChg>
        <pc:spChg chg="mod">
          <ac:chgData name="Neemias Informatica Lima" userId="b77af7bd85500281" providerId="LiveId" clId="{5D8413D4-2C8F-4CC7-8535-72AD15A0C5DC}" dt="2025-11-05T23:48:21.676" v="954"/>
          <ac:spMkLst>
            <pc:docMk/>
            <pc:sldMk cId="2241968852" sldId="285"/>
            <ac:spMk id="14" creationId="{00000000-0000-0000-0000-000000000000}"/>
          </ac:spMkLst>
        </pc:spChg>
        <pc:spChg chg="mod">
          <ac:chgData name="Neemias Informatica Lima" userId="b77af7bd85500281" providerId="LiveId" clId="{5D8413D4-2C8F-4CC7-8535-72AD15A0C5DC}" dt="2025-11-05T23:49:30.557" v="971" actId="20577"/>
          <ac:spMkLst>
            <pc:docMk/>
            <pc:sldMk cId="2241968852" sldId="285"/>
            <ac:spMk id="15" creationId="{0F091E13-8EAD-4FFB-9473-BC74E5ABDC64}"/>
          </ac:spMkLst>
        </pc:spChg>
        <pc:picChg chg="add del mod">
          <ac:chgData name="Neemias Informatica Lima" userId="b77af7bd85500281" providerId="LiveId" clId="{5D8413D4-2C8F-4CC7-8535-72AD15A0C5DC}" dt="2025-11-05T23:36:21.341" v="756" actId="478"/>
          <ac:picMkLst>
            <pc:docMk/>
            <pc:sldMk cId="2241968852" sldId="285"/>
            <ac:picMk id="4" creationId="{927EA27C-E367-13D4-E46A-DCE6D2AEF2CE}"/>
          </ac:picMkLst>
        </pc:picChg>
        <pc:picChg chg="add mod">
          <ac:chgData name="Neemias Informatica Lima" userId="b77af7bd85500281" providerId="LiveId" clId="{5D8413D4-2C8F-4CC7-8535-72AD15A0C5DC}" dt="2025-11-05T23:36:21.643" v="757"/>
          <ac:picMkLst>
            <pc:docMk/>
            <pc:sldMk cId="2241968852" sldId="285"/>
            <ac:picMk id="7" creationId="{BF0F3B2E-F9F3-61EC-3338-91B981D1F406}"/>
          </ac:picMkLst>
        </pc:picChg>
        <pc:picChg chg="add mod">
          <ac:chgData name="Neemias Informatica Lima" userId="b77af7bd85500281" providerId="LiveId" clId="{5D8413D4-2C8F-4CC7-8535-72AD15A0C5DC}" dt="2025-11-04T22:57:54.255" v="91"/>
          <ac:picMkLst>
            <pc:docMk/>
            <pc:sldMk cId="2241968852" sldId="285"/>
            <ac:picMk id="8" creationId="{54E6CBF6-7207-C27E-C0B9-B0FDF2E5786C}"/>
          </ac:picMkLst>
        </pc:picChg>
        <pc:picChg chg="add del mod">
          <ac:chgData name="Neemias Informatica Lima" userId="b77af7bd85500281" providerId="LiveId" clId="{5D8413D4-2C8F-4CC7-8535-72AD15A0C5DC}" dt="2025-11-05T00:14:05.344" v="419" actId="478"/>
          <ac:picMkLst>
            <pc:docMk/>
            <pc:sldMk cId="2241968852" sldId="285"/>
            <ac:picMk id="9" creationId="{D78B83D7-935E-18C1-9F14-FAB3A1BD2446}"/>
          </ac:picMkLst>
        </pc:picChg>
      </pc:sldChg>
      <pc:sldChg chg="addSp delSp modSp mod">
        <pc:chgData name="Neemias Informatica Lima" userId="b77af7bd85500281" providerId="LiveId" clId="{5D8413D4-2C8F-4CC7-8535-72AD15A0C5DC}" dt="2025-11-05T23:52:46.357" v="1010" actId="20577"/>
        <pc:sldMkLst>
          <pc:docMk/>
          <pc:sldMk cId="1959249856" sldId="286"/>
        </pc:sldMkLst>
        <pc:spChg chg="add del mod">
          <ac:chgData name="Neemias Informatica Lima" userId="b77af7bd85500281" providerId="LiveId" clId="{5D8413D4-2C8F-4CC7-8535-72AD15A0C5DC}" dt="2025-11-05T23:36:36.965" v="760" actId="478"/>
          <ac:spMkLst>
            <pc:docMk/>
            <pc:sldMk cId="1959249856" sldId="286"/>
            <ac:spMk id="2" creationId="{1DF42940-1DDA-4CA4-67C8-06C4349AD9F0}"/>
          </ac:spMkLst>
        </pc:spChg>
        <pc:spChg chg="add del mod">
          <ac:chgData name="Neemias Informatica Lima" userId="b77af7bd85500281" providerId="LiveId" clId="{5D8413D4-2C8F-4CC7-8535-72AD15A0C5DC}" dt="2025-11-05T23:36:36.965" v="760" actId="478"/>
          <ac:spMkLst>
            <pc:docMk/>
            <pc:sldMk cId="1959249856" sldId="286"/>
            <ac:spMk id="3" creationId="{D6C05000-47E2-725D-1F04-6F9D23820DA7}"/>
          </ac:spMkLst>
        </pc:spChg>
        <pc:spChg chg="add mod">
          <ac:chgData name="Neemias Informatica Lima" userId="b77af7bd85500281" providerId="LiveId" clId="{5D8413D4-2C8F-4CC7-8535-72AD15A0C5DC}" dt="2025-11-05T23:36:37.388" v="761"/>
          <ac:spMkLst>
            <pc:docMk/>
            <pc:sldMk cId="1959249856" sldId="286"/>
            <ac:spMk id="5" creationId="{1F887A3D-E7D8-685E-269A-419BDCAA06A3}"/>
          </ac:spMkLst>
        </pc:spChg>
        <pc:spChg chg="add mod">
          <ac:chgData name="Neemias Informatica Lima" userId="b77af7bd85500281" providerId="LiveId" clId="{5D8413D4-2C8F-4CC7-8535-72AD15A0C5DC}" dt="2025-11-05T23:36:37.388" v="761"/>
          <ac:spMkLst>
            <pc:docMk/>
            <pc:sldMk cId="1959249856" sldId="286"/>
            <ac:spMk id="6" creationId="{6859F867-7B53-0876-A36D-0C3DD91D4B99}"/>
          </ac:spMkLst>
        </pc:spChg>
        <pc:spChg chg="add del mod">
          <ac:chgData name="Neemias Informatica Lima" userId="b77af7bd85500281" providerId="LiveId" clId="{5D8413D4-2C8F-4CC7-8535-72AD15A0C5DC}" dt="2025-11-05T00:14:20.998" v="423" actId="478"/>
          <ac:spMkLst>
            <pc:docMk/>
            <pc:sldMk cId="1959249856" sldId="286"/>
            <ac:spMk id="6" creationId="{740BBA58-6FCB-8165-586D-F23004D7A12E}"/>
          </ac:spMkLst>
        </pc:spChg>
        <pc:spChg chg="add del mod">
          <ac:chgData name="Neemias Informatica Lima" userId="b77af7bd85500281" providerId="LiveId" clId="{5D8413D4-2C8F-4CC7-8535-72AD15A0C5DC}" dt="2025-11-05T00:14:20.998" v="423" actId="478"/>
          <ac:spMkLst>
            <pc:docMk/>
            <pc:sldMk cId="1959249856" sldId="286"/>
            <ac:spMk id="7" creationId="{82C4DEC2-AB57-126D-0F5D-78815B4ADEF3}"/>
          </ac:spMkLst>
        </pc:spChg>
        <pc:spChg chg="mod">
          <ac:chgData name="Neemias Informatica Lima" userId="b77af7bd85500281" providerId="LiveId" clId="{5D8413D4-2C8F-4CC7-8535-72AD15A0C5DC}" dt="2025-11-05T23:50:59.874" v="1000"/>
          <ac:spMkLst>
            <pc:docMk/>
            <pc:sldMk cId="1959249856" sldId="286"/>
            <ac:spMk id="14" creationId="{00000000-0000-0000-0000-000000000000}"/>
          </ac:spMkLst>
        </pc:spChg>
        <pc:spChg chg="mod">
          <ac:chgData name="Neemias Informatica Lima" userId="b77af7bd85500281" providerId="LiveId" clId="{5D8413D4-2C8F-4CC7-8535-72AD15A0C5DC}" dt="2025-11-05T23:52:46.357" v="1010" actId="20577"/>
          <ac:spMkLst>
            <pc:docMk/>
            <pc:sldMk cId="1959249856" sldId="286"/>
            <ac:spMk id="15" creationId="{863BB09B-C8C1-4354-BC51-D930C951E507}"/>
          </ac:spMkLst>
        </pc:spChg>
        <pc:picChg chg="add del mod">
          <ac:chgData name="Neemias Informatica Lima" userId="b77af7bd85500281" providerId="LiveId" clId="{5D8413D4-2C8F-4CC7-8535-72AD15A0C5DC}" dt="2025-11-05T23:36:36.965" v="760" actId="478"/>
          <ac:picMkLst>
            <pc:docMk/>
            <pc:sldMk cId="1959249856" sldId="286"/>
            <ac:picMk id="4" creationId="{180906D4-CC13-3967-1373-FCA6C99B7B3C}"/>
          </ac:picMkLst>
        </pc:picChg>
        <pc:picChg chg="add mod">
          <ac:chgData name="Neemias Informatica Lima" userId="b77af7bd85500281" providerId="LiveId" clId="{5D8413D4-2C8F-4CC7-8535-72AD15A0C5DC}" dt="2025-11-05T23:36:37.388" v="761"/>
          <ac:picMkLst>
            <pc:docMk/>
            <pc:sldMk cId="1959249856" sldId="286"/>
            <ac:picMk id="7" creationId="{A1CBD58C-85C1-08B2-FA8C-62A8143773D8}"/>
          </ac:picMkLst>
        </pc:picChg>
        <pc:picChg chg="add mod">
          <ac:chgData name="Neemias Informatica Lima" userId="b77af7bd85500281" providerId="LiveId" clId="{5D8413D4-2C8F-4CC7-8535-72AD15A0C5DC}" dt="2025-11-04T22:58:11.990" v="95"/>
          <ac:picMkLst>
            <pc:docMk/>
            <pc:sldMk cId="1959249856" sldId="286"/>
            <ac:picMk id="8" creationId="{E1B69B61-BB2E-C23F-4947-6C893A42289C}"/>
          </ac:picMkLst>
        </pc:picChg>
        <pc:picChg chg="add del mod">
          <ac:chgData name="Neemias Informatica Lima" userId="b77af7bd85500281" providerId="LiveId" clId="{5D8413D4-2C8F-4CC7-8535-72AD15A0C5DC}" dt="2025-11-05T00:14:20.998" v="423" actId="478"/>
          <ac:picMkLst>
            <pc:docMk/>
            <pc:sldMk cId="1959249856" sldId="286"/>
            <ac:picMk id="9" creationId="{8FDDC0CA-230A-7593-D2B2-C781D18B6FB3}"/>
          </ac:picMkLst>
        </pc:picChg>
      </pc:sldChg>
      <pc:sldChg chg="addSp delSp modSp mod">
        <pc:chgData name="Neemias Informatica Lima" userId="b77af7bd85500281" providerId="LiveId" clId="{5D8413D4-2C8F-4CC7-8535-72AD15A0C5DC}" dt="2025-11-05T23:57:20.076" v="1070" actId="6549"/>
        <pc:sldMkLst>
          <pc:docMk/>
          <pc:sldMk cId="2857006406" sldId="287"/>
        </pc:sldMkLst>
        <pc:spChg chg="add del mod">
          <ac:chgData name="Neemias Informatica Lima" userId="b77af7bd85500281" providerId="LiveId" clId="{5D8413D4-2C8F-4CC7-8535-72AD15A0C5DC}" dt="2025-11-05T23:37:18.557" v="766" actId="478"/>
          <ac:spMkLst>
            <pc:docMk/>
            <pc:sldMk cId="2857006406" sldId="287"/>
            <ac:spMk id="2" creationId="{70A447EE-3D42-DE36-F76F-6868FC9DBA14}"/>
          </ac:spMkLst>
        </pc:spChg>
        <pc:spChg chg="add del mod">
          <ac:chgData name="Neemias Informatica Lima" userId="b77af7bd85500281" providerId="LiveId" clId="{5D8413D4-2C8F-4CC7-8535-72AD15A0C5DC}" dt="2025-11-05T23:37:18.557" v="766" actId="478"/>
          <ac:spMkLst>
            <pc:docMk/>
            <pc:sldMk cId="2857006406" sldId="287"/>
            <ac:spMk id="3" creationId="{DF2BD306-AA54-138C-240C-9538C74A33C0}"/>
          </ac:spMkLst>
        </pc:spChg>
        <pc:spChg chg="add mod">
          <ac:chgData name="Neemias Informatica Lima" userId="b77af7bd85500281" providerId="LiveId" clId="{5D8413D4-2C8F-4CC7-8535-72AD15A0C5DC}" dt="2025-11-05T23:37:18.898" v="767"/>
          <ac:spMkLst>
            <pc:docMk/>
            <pc:sldMk cId="2857006406" sldId="287"/>
            <ac:spMk id="5" creationId="{05A161A3-C960-6AA5-1648-4E2CE45B767B}"/>
          </ac:spMkLst>
        </pc:spChg>
        <pc:spChg chg="add del mod">
          <ac:chgData name="Neemias Informatica Lima" userId="b77af7bd85500281" providerId="LiveId" clId="{5D8413D4-2C8F-4CC7-8535-72AD15A0C5DC}" dt="2025-11-05T00:15:02.928" v="429" actId="478"/>
          <ac:spMkLst>
            <pc:docMk/>
            <pc:sldMk cId="2857006406" sldId="287"/>
            <ac:spMk id="6" creationId="{35230E7D-27EF-BECD-A4A9-F03F81CDD5E4}"/>
          </ac:spMkLst>
        </pc:spChg>
        <pc:spChg chg="add mod">
          <ac:chgData name="Neemias Informatica Lima" userId="b77af7bd85500281" providerId="LiveId" clId="{5D8413D4-2C8F-4CC7-8535-72AD15A0C5DC}" dt="2025-11-05T23:37:18.898" v="767"/>
          <ac:spMkLst>
            <pc:docMk/>
            <pc:sldMk cId="2857006406" sldId="287"/>
            <ac:spMk id="6" creationId="{EE9A91E7-FBB9-B1B1-4987-453D84262611}"/>
          </ac:spMkLst>
        </pc:spChg>
        <pc:spChg chg="add del mod">
          <ac:chgData name="Neemias Informatica Lima" userId="b77af7bd85500281" providerId="LiveId" clId="{5D8413D4-2C8F-4CC7-8535-72AD15A0C5DC}" dt="2025-11-05T00:15:02.928" v="429" actId="478"/>
          <ac:spMkLst>
            <pc:docMk/>
            <pc:sldMk cId="2857006406" sldId="287"/>
            <ac:spMk id="7" creationId="{591528AB-C311-930B-28C7-E551FB74A1F4}"/>
          </ac:spMkLst>
        </pc:spChg>
        <pc:spChg chg="mod">
          <ac:chgData name="Neemias Informatica Lima" userId="b77af7bd85500281" providerId="LiveId" clId="{5D8413D4-2C8F-4CC7-8535-72AD15A0C5DC}" dt="2025-11-05T23:57:20.076" v="1070" actId="6549"/>
          <ac:spMkLst>
            <pc:docMk/>
            <pc:sldMk cId="2857006406" sldId="287"/>
            <ac:spMk id="16" creationId="{28D68641-D640-4BD7-9D5B-B3803DCCF9B3}"/>
          </ac:spMkLst>
        </pc:spChg>
        <pc:picChg chg="add del mod">
          <ac:chgData name="Neemias Informatica Lima" userId="b77af7bd85500281" providerId="LiveId" clId="{5D8413D4-2C8F-4CC7-8535-72AD15A0C5DC}" dt="2025-11-05T23:37:18.557" v="766" actId="478"/>
          <ac:picMkLst>
            <pc:docMk/>
            <pc:sldMk cId="2857006406" sldId="287"/>
            <ac:picMk id="4" creationId="{DAD4A53B-B22B-5052-A377-752E6F15F2F4}"/>
          </ac:picMkLst>
        </pc:picChg>
        <pc:picChg chg="add mod">
          <ac:chgData name="Neemias Informatica Lima" userId="b77af7bd85500281" providerId="LiveId" clId="{5D8413D4-2C8F-4CC7-8535-72AD15A0C5DC}" dt="2025-11-05T23:37:18.898" v="767"/>
          <ac:picMkLst>
            <pc:docMk/>
            <pc:sldMk cId="2857006406" sldId="287"/>
            <ac:picMk id="7" creationId="{30A5BDF2-9E44-FE98-DB46-38083CD4D885}"/>
          </ac:picMkLst>
        </pc:picChg>
        <pc:picChg chg="add mod">
          <ac:chgData name="Neemias Informatica Lima" userId="b77af7bd85500281" providerId="LiveId" clId="{5D8413D4-2C8F-4CC7-8535-72AD15A0C5DC}" dt="2025-11-04T22:59:18.983" v="101"/>
          <ac:picMkLst>
            <pc:docMk/>
            <pc:sldMk cId="2857006406" sldId="287"/>
            <ac:picMk id="8" creationId="{D14C339F-EA3F-E890-5E9C-19619112C8C6}"/>
          </ac:picMkLst>
        </pc:picChg>
        <pc:picChg chg="add del mod">
          <ac:chgData name="Neemias Informatica Lima" userId="b77af7bd85500281" providerId="LiveId" clId="{5D8413D4-2C8F-4CC7-8535-72AD15A0C5DC}" dt="2025-11-05T00:15:02.928" v="429" actId="478"/>
          <ac:picMkLst>
            <pc:docMk/>
            <pc:sldMk cId="2857006406" sldId="287"/>
            <ac:picMk id="9" creationId="{37395D71-6D09-CC63-9A17-3A9E50AA0FCC}"/>
          </ac:picMkLst>
        </pc:picChg>
      </pc:sldChg>
      <pc:sldChg chg="addSp delSp modSp mod">
        <pc:chgData name="Neemias Informatica Lima" userId="b77af7bd85500281" providerId="LiveId" clId="{5D8413D4-2C8F-4CC7-8535-72AD15A0C5DC}" dt="2025-11-05T23:40:51.666" v="819" actId="20577"/>
        <pc:sldMkLst>
          <pc:docMk/>
          <pc:sldMk cId="2630436816" sldId="288"/>
        </pc:sldMkLst>
        <pc:spChg chg="add del mod">
          <ac:chgData name="Neemias Informatica Lima" userId="b77af7bd85500281" providerId="LiveId" clId="{5D8413D4-2C8F-4CC7-8535-72AD15A0C5DC}" dt="2025-11-05T23:35:30.181" v="744" actId="478"/>
          <ac:spMkLst>
            <pc:docMk/>
            <pc:sldMk cId="2630436816" sldId="288"/>
            <ac:spMk id="2" creationId="{240EC2B4-D471-DAA6-0575-F35C98CB9D82}"/>
          </ac:spMkLst>
        </pc:spChg>
        <pc:spChg chg="add del mod">
          <ac:chgData name="Neemias Informatica Lima" userId="b77af7bd85500281" providerId="LiveId" clId="{5D8413D4-2C8F-4CC7-8535-72AD15A0C5DC}" dt="2025-11-05T23:35:30.181" v="744" actId="478"/>
          <ac:spMkLst>
            <pc:docMk/>
            <pc:sldMk cId="2630436816" sldId="288"/>
            <ac:spMk id="3" creationId="{CCDC1362-81D1-F54B-D800-BE97E73281C8}"/>
          </ac:spMkLst>
        </pc:spChg>
        <pc:spChg chg="add mod">
          <ac:chgData name="Neemias Informatica Lima" userId="b77af7bd85500281" providerId="LiveId" clId="{5D8413D4-2C8F-4CC7-8535-72AD15A0C5DC}" dt="2025-11-05T23:35:30.523" v="745"/>
          <ac:spMkLst>
            <pc:docMk/>
            <pc:sldMk cId="2630436816" sldId="288"/>
            <ac:spMk id="5" creationId="{CEB3A637-58BE-7563-7921-D7FC0B0DC0B1}"/>
          </ac:spMkLst>
        </pc:spChg>
        <pc:spChg chg="add del mod">
          <ac:chgData name="Neemias Informatica Lima" userId="b77af7bd85500281" providerId="LiveId" clId="{5D8413D4-2C8F-4CC7-8535-72AD15A0C5DC}" dt="2025-11-05T00:13:03.135" v="407" actId="478"/>
          <ac:spMkLst>
            <pc:docMk/>
            <pc:sldMk cId="2630436816" sldId="288"/>
            <ac:spMk id="6" creationId="{116B20F6-B9B2-7132-AA09-ED7FE523966D}"/>
          </ac:spMkLst>
        </pc:spChg>
        <pc:spChg chg="add mod">
          <ac:chgData name="Neemias Informatica Lima" userId="b77af7bd85500281" providerId="LiveId" clId="{5D8413D4-2C8F-4CC7-8535-72AD15A0C5DC}" dt="2025-11-05T23:35:30.523" v="745"/>
          <ac:spMkLst>
            <pc:docMk/>
            <pc:sldMk cId="2630436816" sldId="288"/>
            <ac:spMk id="6" creationId="{8170ABC6-D0DB-B907-70A5-7A3D2E6233CF}"/>
          </ac:spMkLst>
        </pc:spChg>
        <pc:spChg chg="add del mod">
          <ac:chgData name="Neemias Informatica Lima" userId="b77af7bd85500281" providerId="LiveId" clId="{5D8413D4-2C8F-4CC7-8535-72AD15A0C5DC}" dt="2025-11-05T00:13:03.135" v="407" actId="478"/>
          <ac:spMkLst>
            <pc:docMk/>
            <pc:sldMk cId="2630436816" sldId="288"/>
            <ac:spMk id="7" creationId="{86668AC7-2A60-1356-3142-1D286EE3C570}"/>
          </ac:spMkLst>
        </pc:spChg>
        <pc:spChg chg="mod">
          <ac:chgData name="Neemias Informatica Lima" userId="b77af7bd85500281" providerId="LiveId" clId="{5D8413D4-2C8F-4CC7-8535-72AD15A0C5DC}" dt="2025-11-05T23:40:51.666" v="819" actId="20577"/>
          <ac:spMkLst>
            <pc:docMk/>
            <pc:sldMk cId="2630436816" sldId="288"/>
            <ac:spMk id="13" creationId="{00000000-0000-0000-0000-000000000000}"/>
          </ac:spMkLst>
        </pc:spChg>
        <pc:spChg chg="mod">
          <ac:chgData name="Neemias Informatica Lima" userId="b77af7bd85500281" providerId="LiveId" clId="{5D8413D4-2C8F-4CC7-8535-72AD15A0C5DC}" dt="2025-11-05T23:38:57.365" v="791"/>
          <ac:spMkLst>
            <pc:docMk/>
            <pc:sldMk cId="2630436816" sldId="288"/>
            <ac:spMk id="14" creationId="{00000000-0000-0000-0000-000000000000}"/>
          </ac:spMkLst>
        </pc:spChg>
        <pc:picChg chg="add del mod">
          <ac:chgData name="Neemias Informatica Lima" userId="b77af7bd85500281" providerId="LiveId" clId="{5D8413D4-2C8F-4CC7-8535-72AD15A0C5DC}" dt="2025-11-05T23:35:30.181" v="744" actId="478"/>
          <ac:picMkLst>
            <pc:docMk/>
            <pc:sldMk cId="2630436816" sldId="288"/>
            <ac:picMk id="4" creationId="{974D2AD5-E783-3AEA-26DA-53ED450F08DA}"/>
          </ac:picMkLst>
        </pc:picChg>
        <pc:picChg chg="add mod">
          <ac:chgData name="Neemias Informatica Lima" userId="b77af7bd85500281" providerId="LiveId" clId="{5D8413D4-2C8F-4CC7-8535-72AD15A0C5DC}" dt="2025-11-05T23:35:30.523" v="745"/>
          <ac:picMkLst>
            <pc:docMk/>
            <pc:sldMk cId="2630436816" sldId="288"/>
            <ac:picMk id="7" creationId="{64C24D3D-538C-2E15-3DF1-4289DB7C4743}"/>
          </ac:picMkLst>
        </pc:picChg>
        <pc:picChg chg="add mod">
          <ac:chgData name="Neemias Informatica Lima" userId="b77af7bd85500281" providerId="LiveId" clId="{5D8413D4-2C8F-4CC7-8535-72AD15A0C5DC}" dt="2025-11-04T22:56:50.438" v="79"/>
          <ac:picMkLst>
            <pc:docMk/>
            <pc:sldMk cId="2630436816" sldId="288"/>
            <ac:picMk id="8" creationId="{92D554BC-D6DE-B9FF-18E3-2D2C6B8AF89A}"/>
          </ac:picMkLst>
        </pc:picChg>
        <pc:picChg chg="add del mod">
          <ac:chgData name="Neemias Informatica Lima" userId="b77af7bd85500281" providerId="LiveId" clId="{5D8413D4-2C8F-4CC7-8535-72AD15A0C5DC}" dt="2025-11-05T00:13:03.135" v="407" actId="478"/>
          <ac:picMkLst>
            <pc:docMk/>
            <pc:sldMk cId="2630436816" sldId="288"/>
            <ac:picMk id="9" creationId="{B36123EB-41FC-0B4B-4592-A03FC7746689}"/>
          </ac:picMkLst>
        </pc:picChg>
      </pc:sldChg>
      <pc:sldChg chg="addSp delSp modSp mod">
        <pc:chgData name="Neemias Informatica Lima" userId="b77af7bd85500281" providerId="LiveId" clId="{5D8413D4-2C8F-4CC7-8535-72AD15A0C5DC}" dt="2025-11-05T23:44:31.693" v="892" actId="20577"/>
        <pc:sldMkLst>
          <pc:docMk/>
          <pc:sldMk cId="3032827026" sldId="289"/>
        </pc:sldMkLst>
        <pc:spChg chg="add del mod">
          <ac:chgData name="Neemias Informatica Lima" userId="b77af7bd85500281" providerId="LiveId" clId="{5D8413D4-2C8F-4CC7-8535-72AD15A0C5DC}" dt="2025-11-05T23:35:50.661" v="750" actId="478"/>
          <ac:spMkLst>
            <pc:docMk/>
            <pc:sldMk cId="3032827026" sldId="289"/>
            <ac:spMk id="2" creationId="{3109A2EC-FAE3-094A-C5BE-BB830E340BA5}"/>
          </ac:spMkLst>
        </pc:spChg>
        <pc:spChg chg="add del mod">
          <ac:chgData name="Neemias Informatica Lima" userId="b77af7bd85500281" providerId="LiveId" clId="{5D8413D4-2C8F-4CC7-8535-72AD15A0C5DC}" dt="2025-11-05T23:35:50.661" v="750" actId="478"/>
          <ac:spMkLst>
            <pc:docMk/>
            <pc:sldMk cId="3032827026" sldId="289"/>
            <ac:spMk id="3" creationId="{BC045167-0280-B822-0E36-ACE12789642C}"/>
          </ac:spMkLst>
        </pc:spChg>
        <pc:spChg chg="add mod">
          <ac:chgData name="Neemias Informatica Lima" userId="b77af7bd85500281" providerId="LiveId" clId="{5D8413D4-2C8F-4CC7-8535-72AD15A0C5DC}" dt="2025-11-05T23:35:50.979" v="751"/>
          <ac:spMkLst>
            <pc:docMk/>
            <pc:sldMk cId="3032827026" sldId="289"/>
            <ac:spMk id="5" creationId="{A4AE5730-FE98-1390-1045-C18DA4946F8C}"/>
          </ac:spMkLst>
        </pc:spChg>
        <pc:spChg chg="add mod">
          <ac:chgData name="Neemias Informatica Lima" userId="b77af7bd85500281" providerId="LiveId" clId="{5D8413D4-2C8F-4CC7-8535-72AD15A0C5DC}" dt="2025-11-05T23:35:50.979" v="751"/>
          <ac:spMkLst>
            <pc:docMk/>
            <pc:sldMk cId="3032827026" sldId="289"/>
            <ac:spMk id="6" creationId="{297633E4-EA70-90A2-C226-F3A0BAF3F2C1}"/>
          </ac:spMkLst>
        </pc:spChg>
        <pc:spChg chg="add del mod">
          <ac:chgData name="Neemias Informatica Lima" userId="b77af7bd85500281" providerId="LiveId" clId="{5D8413D4-2C8F-4CC7-8535-72AD15A0C5DC}" dt="2025-11-05T00:13:29.736" v="413" actId="478"/>
          <ac:spMkLst>
            <pc:docMk/>
            <pc:sldMk cId="3032827026" sldId="289"/>
            <ac:spMk id="6" creationId="{64AB5A3A-0213-6C73-81B6-E9667CB39894}"/>
          </ac:spMkLst>
        </pc:spChg>
        <pc:spChg chg="add del mod">
          <ac:chgData name="Neemias Informatica Lima" userId="b77af7bd85500281" providerId="LiveId" clId="{5D8413D4-2C8F-4CC7-8535-72AD15A0C5DC}" dt="2025-11-05T00:13:29.736" v="413" actId="478"/>
          <ac:spMkLst>
            <pc:docMk/>
            <pc:sldMk cId="3032827026" sldId="289"/>
            <ac:spMk id="7" creationId="{A068DAE6-B065-38CC-DABF-C4D57C3CED60}"/>
          </ac:spMkLst>
        </pc:spChg>
        <pc:spChg chg="mod">
          <ac:chgData name="Neemias Informatica Lima" userId="b77af7bd85500281" providerId="LiveId" clId="{5D8413D4-2C8F-4CC7-8535-72AD15A0C5DC}" dt="2025-11-05T23:44:31.693" v="892" actId="20577"/>
          <ac:spMkLst>
            <pc:docMk/>
            <pc:sldMk cId="3032827026" sldId="289"/>
            <ac:spMk id="12" creationId="{A64B78EF-EDA8-421A-88C9-45544BBCA9D1}"/>
          </ac:spMkLst>
        </pc:spChg>
        <pc:spChg chg="mod">
          <ac:chgData name="Neemias Informatica Lima" userId="b77af7bd85500281" providerId="LiveId" clId="{5D8413D4-2C8F-4CC7-8535-72AD15A0C5DC}" dt="2025-11-05T23:42:37.176" v="844"/>
          <ac:spMkLst>
            <pc:docMk/>
            <pc:sldMk cId="3032827026" sldId="289"/>
            <ac:spMk id="14" creationId="{00000000-0000-0000-0000-000000000000}"/>
          </ac:spMkLst>
        </pc:spChg>
        <pc:picChg chg="add del mod">
          <ac:chgData name="Neemias Informatica Lima" userId="b77af7bd85500281" providerId="LiveId" clId="{5D8413D4-2C8F-4CC7-8535-72AD15A0C5DC}" dt="2025-11-05T23:35:50.661" v="750" actId="478"/>
          <ac:picMkLst>
            <pc:docMk/>
            <pc:sldMk cId="3032827026" sldId="289"/>
            <ac:picMk id="4" creationId="{B7794F51-26AC-D8B4-4CCD-A6AFBBC4B0C9}"/>
          </ac:picMkLst>
        </pc:picChg>
        <pc:picChg chg="add mod">
          <ac:chgData name="Neemias Informatica Lima" userId="b77af7bd85500281" providerId="LiveId" clId="{5D8413D4-2C8F-4CC7-8535-72AD15A0C5DC}" dt="2025-11-05T23:35:50.979" v="751"/>
          <ac:picMkLst>
            <pc:docMk/>
            <pc:sldMk cId="3032827026" sldId="289"/>
            <ac:picMk id="7" creationId="{0CB79BB7-345A-F662-971B-328E71B89D22}"/>
          </ac:picMkLst>
        </pc:picChg>
        <pc:picChg chg="add mod">
          <ac:chgData name="Neemias Informatica Lima" userId="b77af7bd85500281" providerId="LiveId" clId="{5D8413D4-2C8F-4CC7-8535-72AD15A0C5DC}" dt="2025-11-04T22:57:15.973" v="85"/>
          <ac:picMkLst>
            <pc:docMk/>
            <pc:sldMk cId="3032827026" sldId="289"/>
            <ac:picMk id="8" creationId="{54954760-F384-3BFB-C5FF-5867DA2AC6B6}"/>
          </ac:picMkLst>
        </pc:picChg>
        <pc:picChg chg="add del mod">
          <ac:chgData name="Neemias Informatica Lima" userId="b77af7bd85500281" providerId="LiveId" clId="{5D8413D4-2C8F-4CC7-8535-72AD15A0C5DC}" dt="2025-11-05T00:13:29.736" v="413" actId="478"/>
          <ac:picMkLst>
            <pc:docMk/>
            <pc:sldMk cId="3032827026" sldId="289"/>
            <ac:picMk id="9" creationId="{0C777D1C-C4F1-7F60-AD57-358271AF14FC}"/>
          </ac:picMkLst>
        </pc:picChg>
      </pc:sldChg>
      <pc:sldChg chg="addSp delSp modSp mod">
        <pc:chgData name="Neemias Informatica Lima" userId="b77af7bd85500281" providerId="LiveId" clId="{5D8413D4-2C8F-4CC7-8535-72AD15A0C5DC}" dt="2025-11-05T23:47:50.491" v="952" actId="6549"/>
        <pc:sldMkLst>
          <pc:docMk/>
          <pc:sldMk cId="3772032319" sldId="290"/>
        </pc:sldMkLst>
        <pc:spChg chg="add del mod">
          <ac:chgData name="Neemias Informatica Lima" userId="b77af7bd85500281" providerId="LiveId" clId="{5D8413D4-2C8F-4CC7-8535-72AD15A0C5DC}" dt="2025-11-05T23:36:12.550" v="754" actId="478"/>
          <ac:spMkLst>
            <pc:docMk/>
            <pc:sldMk cId="3772032319" sldId="290"/>
            <ac:spMk id="2" creationId="{66092C14-6AF7-5E5C-1714-EC377E33EC18}"/>
          </ac:spMkLst>
        </pc:spChg>
        <pc:spChg chg="add del mod">
          <ac:chgData name="Neemias Informatica Lima" userId="b77af7bd85500281" providerId="LiveId" clId="{5D8413D4-2C8F-4CC7-8535-72AD15A0C5DC}" dt="2025-11-05T23:36:12.550" v="754" actId="478"/>
          <ac:spMkLst>
            <pc:docMk/>
            <pc:sldMk cId="3772032319" sldId="290"/>
            <ac:spMk id="3" creationId="{FFD89708-B537-5258-5562-FAE573FFF115}"/>
          </ac:spMkLst>
        </pc:spChg>
        <pc:spChg chg="add mod">
          <ac:chgData name="Neemias Informatica Lima" userId="b77af7bd85500281" providerId="LiveId" clId="{5D8413D4-2C8F-4CC7-8535-72AD15A0C5DC}" dt="2025-11-05T23:36:12.876" v="755"/>
          <ac:spMkLst>
            <pc:docMk/>
            <pc:sldMk cId="3772032319" sldId="290"/>
            <ac:spMk id="5" creationId="{C14E49BA-E882-CC34-E04C-022AB16F41FB}"/>
          </ac:spMkLst>
        </pc:spChg>
        <pc:spChg chg="add mod">
          <ac:chgData name="Neemias Informatica Lima" userId="b77af7bd85500281" providerId="LiveId" clId="{5D8413D4-2C8F-4CC7-8535-72AD15A0C5DC}" dt="2025-11-05T23:36:12.876" v="755"/>
          <ac:spMkLst>
            <pc:docMk/>
            <pc:sldMk cId="3772032319" sldId="290"/>
            <ac:spMk id="6" creationId="{745B31E0-EA48-079C-E149-A07B66972484}"/>
          </ac:spMkLst>
        </pc:spChg>
        <pc:spChg chg="add del mod">
          <ac:chgData name="Neemias Informatica Lima" userId="b77af7bd85500281" providerId="LiveId" clId="{5D8413D4-2C8F-4CC7-8535-72AD15A0C5DC}" dt="2025-11-05T00:13:58.215" v="417" actId="478"/>
          <ac:spMkLst>
            <pc:docMk/>
            <pc:sldMk cId="3772032319" sldId="290"/>
            <ac:spMk id="6" creationId="{AE221B1A-F1A6-A233-5EBE-8A4579F492FA}"/>
          </ac:spMkLst>
        </pc:spChg>
        <pc:spChg chg="add del mod">
          <ac:chgData name="Neemias Informatica Lima" userId="b77af7bd85500281" providerId="LiveId" clId="{5D8413D4-2C8F-4CC7-8535-72AD15A0C5DC}" dt="2025-11-05T00:13:58.215" v="417" actId="478"/>
          <ac:spMkLst>
            <pc:docMk/>
            <pc:sldMk cId="3772032319" sldId="290"/>
            <ac:spMk id="7" creationId="{90B898BC-03FC-F383-08C5-0381047B89B0}"/>
          </ac:spMkLst>
        </pc:spChg>
        <pc:spChg chg="mod">
          <ac:chgData name="Neemias Informatica Lima" userId="b77af7bd85500281" providerId="LiveId" clId="{5D8413D4-2C8F-4CC7-8535-72AD15A0C5DC}" dt="2025-11-05T23:47:50.491" v="952" actId="6549"/>
          <ac:spMkLst>
            <pc:docMk/>
            <pc:sldMk cId="3772032319" sldId="290"/>
            <ac:spMk id="12" creationId="{8D5A143D-15FB-4DFE-B0EC-FEEB77A92B2C}"/>
          </ac:spMkLst>
        </pc:spChg>
        <pc:spChg chg="mod">
          <ac:chgData name="Neemias Informatica Lima" userId="b77af7bd85500281" providerId="LiveId" clId="{5D8413D4-2C8F-4CC7-8535-72AD15A0C5DC}" dt="2025-11-05T23:45:25.738" v="907"/>
          <ac:spMkLst>
            <pc:docMk/>
            <pc:sldMk cId="3772032319" sldId="290"/>
            <ac:spMk id="14" creationId="{00000000-0000-0000-0000-000000000000}"/>
          </ac:spMkLst>
        </pc:spChg>
        <pc:picChg chg="add del mod">
          <ac:chgData name="Neemias Informatica Lima" userId="b77af7bd85500281" providerId="LiveId" clId="{5D8413D4-2C8F-4CC7-8535-72AD15A0C5DC}" dt="2025-11-05T23:36:12.550" v="754" actId="478"/>
          <ac:picMkLst>
            <pc:docMk/>
            <pc:sldMk cId="3772032319" sldId="290"/>
            <ac:picMk id="4" creationId="{8B8B5BC1-0B4D-DBFC-44F6-315CBA8F49B2}"/>
          </ac:picMkLst>
        </pc:picChg>
        <pc:picChg chg="add mod">
          <ac:chgData name="Neemias Informatica Lima" userId="b77af7bd85500281" providerId="LiveId" clId="{5D8413D4-2C8F-4CC7-8535-72AD15A0C5DC}" dt="2025-11-05T23:36:12.876" v="755"/>
          <ac:picMkLst>
            <pc:docMk/>
            <pc:sldMk cId="3772032319" sldId="290"/>
            <ac:picMk id="7" creationId="{465DD693-AB19-7BD5-8ADB-3A4ECB0AD7B0}"/>
          </ac:picMkLst>
        </pc:picChg>
        <pc:picChg chg="add mod">
          <ac:chgData name="Neemias Informatica Lima" userId="b77af7bd85500281" providerId="LiveId" clId="{5D8413D4-2C8F-4CC7-8535-72AD15A0C5DC}" dt="2025-11-04T22:57:47.215" v="89"/>
          <ac:picMkLst>
            <pc:docMk/>
            <pc:sldMk cId="3772032319" sldId="290"/>
            <ac:picMk id="8" creationId="{B60C9049-DB89-8EC4-DC76-BCFA03024BC4}"/>
          </ac:picMkLst>
        </pc:picChg>
        <pc:picChg chg="add del mod">
          <ac:chgData name="Neemias Informatica Lima" userId="b77af7bd85500281" providerId="LiveId" clId="{5D8413D4-2C8F-4CC7-8535-72AD15A0C5DC}" dt="2025-11-05T00:13:58.215" v="417" actId="478"/>
          <ac:picMkLst>
            <pc:docMk/>
            <pc:sldMk cId="3772032319" sldId="290"/>
            <ac:picMk id="9" creationId="{A75273E0-8929-4506-FB6C-1976ED01D526}"/>
          </ac:picMkLst>
        </pc:picChg>
      </pc:sldChg>
      <pc:sldChg chg="addSp delSp modSp mod">
        <pc:chgData name="Neemias Informatica Lima" userId="b77af7bd85500281" providerId="LiveId" clId="{5D8413D4-2C8F-4CC7-8535-72AD15A0C5DC}" dt="2025-11-05T23:50:36.655" v="998" actId="6549"/>
        <pc:sldMkLst>
          <pc:docMk/>
          <pc:sldMk cId="1768216317" sldId="291"/>
        </pc:sldMkLst>
        <pc:spChg chg="add del mod">
          <ac:chgData name="Neemias Informatica Lima" userId="b77af7bd85500281" providerId="LiveId" clId="{5D8413D4-2C8F-4CC7-8535-72AD15A0C5DC}" dt="2025-11-05T23:36:31.086" v="758" actId="478"/>
          <ac:spMkLst>
            <pc:docMk/>
            <pc:sldMk cId="1768216317" sldId="291"/>
            <ac:spMk id="2" creationId="{08538921-A230-BF19-9A3B-552D2CE6DA70}"/>
          </ac:spMkLst>
        </pc:spChg>
        <pc:spChg chg="add del mod">
          <ac:chgData name="Neemias Informatica Lima" userId="b77af7bd85500281" providerId="LiveId" clId="{5D8413D4-2C8F-4CC7-8535-72AD15A0C5DC}" dt="2025-11-05T23:36:31.086" v="758" actId="478"/>
          <ac:spMkLst>
            <pc:docMk/>
            <pc:sldMk cId="1768216317" sldId="291"/>
            <ac:spMk id="3" creationId="{53738944-42BE-8B06-6BAF-DC280959F4C1}"/>
          </ac:spMkLst>
        </pc:spChg>
        <pc:spChg chg="add del mod">
          <ac:chgData name="Neemias Informatica Lima" userId="b77af7bd85500281" providerId="LiveId" clId="{5D8413D4-2C8F-4CC7-8535-72AD15A0C5DC}" dt="2025-11-05T00:14:14.143" v="421" actId="478"/>
          <ac:spMkLst>
            <pc:docMk/>
            <pc:sldMk cId="1768216317" sldId="291"/>
            <ac:spMk id="5" creationId="{4F6ADF33-F842-4305-DBDE-F4D61CDD334B}"/>
          </ac:spMkLst>
        </pc:spChg>
        <pc:spChg chg="add mod">
          <ac:chgData name="Neemias Informatica Lima" userId="b77af7bd85500281" providerId="LiveId" clId="{5D8413D4-2C8F-4CC7-8535-72AD15A0C5DC}" dt="2025-11-05T23:36:31.380" v="759"/>
          <ac:spMkLst>
            <pc:docMk/>
            <pc:sldMk cId="1768216317" sldId="291"/>
            <ac:spMk id="5" creationId="{EB45CB71-CE2B-5942-0033-76A27187747B}"/>
          </ac:spMkLst>
        </pc:spChg>
        <pc:spChg chg="add mod">
          <ac:chgData name="Neemias Informatica Lima" userId="b77af7bd85500281" providerId="LiveId" clId="{5D8413D4-2C8F-4CC7-8535-72AD15A0C5DC}" dt="2025-11-05T23:36:31.380" v="759"/>
          <ac:spMkLst>
            <pc:docMk/>
            <pc:sldMk cId="1768216317" sldId="291"/>
            <ac:spMk id="6" creationId="{849BC384-C3EA-FA9F-0D8A-A14823F12940}"/>
          </ac:spMkLst>
        </pc:spChg>
        <pc:spChg chg="add del mod">
          <ac:chgData name="Neemias Informatica Lima" userId="b77af7bd85500281" providerId="LiveId" clId="{5D8413D4-2C8F-4CC7-8535-72AD15A0C5DC}" dt="2025-11-05T00:14:14.143" v="421" actId="478"/>
          <ac:spMkLst>
            <pc:docMk/>
            <pc:sldMk cId="1768216317" sldId="291"/>
            <ac:spMk id="6" creationId="{FB2A3D7D-5AC5-586C-CF5B-24592C7FCE9D}"/>
          </ac:spMkLst>
        </pc:spChg>
        <pc:spChg chg="mod">
          <ac:chgData name="Neemias Informatica Lima" userId="b77af7bd85500281" providerId="LiveId" clId="{5D8413D4-2C8F-4CC7-8535-72AD15A0C5DC}" dt="2025-11-05T23:50:36.655" v="998" actId="6549"/>
          <ac:spMkLst>
            <pc:docMk/>
            <pc:sldMk cId="1768216317" sldId="291"/>
            <ac:spMk id="12" creationId="{FD5EC092-AC81-4728-9A45-4C4BB5B95C65}"/>
          </ac:spMkLst>
        </pc:spChg>
        <pc:spChg chg="mod">
          <ac:chgData name="Neemias Informatica Lima" userId="b77af7bd85500281" providerId="LiveId" clId="{5D8413D4-2C8F-4CC7-8535-72AD15A0C5DC}" dt="2025-11-05T23:48:26.842" v="956"/>
          <ac:spMkLst>
            <pc:docMk/>
            <pc:sldMk cId="1768216317" sldId="291"/>
            <ac:spMk id="14" creationId="{00000000-0000-0000-0000-000000000000}"/>
          </ac:spMkLst>
        </pc:spChg>
        <pc:picChg chg="add del mod">
          <ac:chgData name="Neemias Informatica Lima" userId="b77af7bd85500281" providerId="LiveId" clId="{5D8413D4-2C8F-4CC7-8535-72AD15A0C5DC}" dt="2025-11-05T23:36:31.086" v="758" actId="478"/>
          <ac:picMkLst>
            <pc:docMk/>
            <pc:sldMk cId="1768216317" sldId="291"/>
            <ac:picMk id="4" creationId="{E94B8F8F-6040-D60E-9572-2EEB0694E4E3}"/>
          </ac:picMkLst>
        </pc:picChg>
        <pc:picChg chg="add mod">
          <ac:chgData name="Neemias Informatica Lima" userId="b77af7bd85500281" providerId="LiveId" clId="{5D8413D4-2C8F-4CC7-8535-72AD15A0C5DC}" dt="2025-11-04T22:58:03.510" v="93"/>
          <ac:picMkLst>
            <pc:docMk/>
            <pc:sldMk cId="1768216317" sldId="291"/>
            <ac:picMk id="7" creationId="{4A571CDB-AA4C-7E58-0A54-E7C783460207}"/>
          </ac:picMkLst>
        </pc:picChg>
        <pc:picChg chg="add del mod">
          <ac:chgData name="Neemias Informatica Lima" userId="b77af7bd85500281" providerId="LiveId" clId="{5D8413D4-2C8F-4CC7-8535-72AD15A0C5DC}" dt="2025-11-05T00:14:14.143" v="421" actId="478"/>
          <ac:picMkLst>
            <pc:docMk/>
            <pc:sldMk cId="1768216317" sldId="291"/>
            <ac:picMk id="8" creationId="{34B86299-E29A-1FAE-0011-147CE979581C}"/>
          </ac:picMkLst>
        </pc:picChg>
        <pc:picChg chg="add mod">
          <ac:chgData name="Neemias Informatica Lima" userId="b77af7bd85500281" providerId="LiveId" clId="{5D8413D4-2C8F-4CC7-8535-72AD15A0C5DC}" dt="2025-11-05T23:36:31.380" v="759"/>
          <ac:picMkLst>
            <pc:docMk/>
            <pc:sldMk cId="1768216317" sldId="291"/>
            <ac:picMk id="8" creationId="{F5087D1E-CC5D-967F-BB62-146D16EFB979}"/>
          </ac:picMkLst>
        </pc:picChg>
      </pc:sldChg>
      <pc:sldChg chg="addSp delSp modSp mod">
        <pc:chgData name="Neemias Informatica Lima" userId="b77af7bd85500281" providerId="LiveId" clId="{5D8413D4-2C8F-4CC7-8535-72AD15A0C5DC}" dt="2025-11-05T23:55:00.652" v="1043" actId="6549"/>
        <pc:sldMkLst>
          <pc:docMk/>
          <pc:sldMk cId="3757265641" sldId="292"/>
        </pc:sldMkLst>
        <pc:spChg chg="add del mod">
          <ac:chgData name="Neemias Informatica Lima" userId="b77af7bd85500281" providerId="LiveId" clId="{5D8413D4-2C8F-4CC7-8535-72AD15A0C5DC}" dt="2025-11-05T23:36:50.702" v="762" actId="478"/>
          <ac:spMkLst>
            <pc:docMk/>
            <pc:sldMk cId="3757265641" sldId="292"/>
            <ac:spMk id="2" creationId="{8A3E8DE0-F009-8B02-EF7D-F83FEC28F4BF}"/>
          </ac:spMkLst>
        </pc:spChg>
        <pc:spChg chg="add del mod">
          <ac:chgData name="Neemias Informatica Lima" userId="b77af7bd85500281" providerId="LiveId" clId="{5D8413D4-2C8F-4CC7-8535-72AD15A0C5DC}" dt="2025-11-05T23:36:50.702" v="762" actId="478"/>
          <ac:spMkLst>
            <pc:docMk/>
            <pc:sldMk cId="3757265641" sldId="292"/>
            <ac:spMk id="3" creationId="{CD64601E-3432-3C4D-6B39-08763C89783A}"/>
          </ac:spMkLst>
        </pc:spChg>
        <pc:spChg chg="add del mod">
          <ac:chgData name="Neemias Informatica Lima" userId="b77af7bd85500281" providerId="LiveId" clId="{5D8413D4-2C8F-4CC7-8535-72AD15A0C5DC}" dt="2025-11-05T00:14:49.807" v="425" actId="478"/>
          <ac:spMkLst>
            <pc:docMk/>
            <pc:sldMk cId="3757265641" sldId="292"/>
            <ac:spMk id="5" creationId="{D7FE8F36-92B7-8FDA-0C6E-6D171ED00D17}"/>
          </ac:spMkLst>
        </pc:spChg>
        <pc:spChg chg="add mod">
          <ac:chgData name="Neemias Informatica Lima" userId="b77af7bd85500281" providerId="LiveId" clId="{5D8413D4-2C8F-4CC7-8535-72AD15A0C5DC}" dt="2025-11-05T23:36:50.994" v="763"/>
          <ac:spMkLst>
            <pc:docMk/>
            <pc:sldMk cId="3757265641" sldId="292"/>
            <ac:spMk id="5" creationId="{FBDF107E-8905-B37B-B6E6-4C0B7A790E00}"/>
          </ac:spMkLst>
        </pc:spChg>
        <pc:spChg chg="add mod">
          <ac:chgData name="Neemias Informatica Lima" userId="b77af7bd85500281" providerId="LiveId" clId="{5D8413D4-2C8F-4CC7-8535-72AD15A0C5DC}" dt="2025-11-05T23:36:50.994" v="763"/>
          <ac:spMkLst>
            <pc:docMk/>
            <pc:sldMk cId="3757265641" sldId="292"/>
            <ac:spMk id="6" creationId="{0BB2D674-4DBB-99D5-3393-4D681C1DD9A7}"/>
          </ac:spMkLst>
        </pc:spChg>
        <pc:spChg chg="add del mod">
          <ac:chgData name="Neemias Informatica Lima" userId="b77af7bd85500281" providerId="LiveId" clId="{5D8413D4-2C8F-4CC7-8535-72AD15A0C5DC}" dt="2025-11-05T00:14:49.807" v="425" actId="478"/>
          <ac:spMkLst>
            <pc:docMk/>
            <pc:sldMk cId="3757265641" sldId="292"/>
            <ac:spMk id="7" creationId="{D763E45A-D9DD-0931-2FAF-8C5C5A188EB1}"/>
          </ac:spMkLst>
        </pc:spChg>
        <pc:spChg chg="mod">
          <ac:chgData name="Neemias Informatica Lima" userId="b77af7bd85500281" providerId="LiveId" clId="{5D8413D4-2C8F-4CC7-8535-72AD15A0C5DC}" dt="2025-11-05T23:55:00.652" v="1043" actId="6549"/>
          <ac:spMkLst>
            <pc:docMk/>
            <pc:sldMk cId="3757265641" sldId="292"/>
            <ac:spMk id="12" creationId="{1EC42BAA-B890-43DD-B4F0-9AB5685AF2FE}"/>
          </ac:spMkLst>
        </pc:spChg>
        <pc:spChg chg="mod">
          <ac:chgData name="Neemias Informatica Lima" userId="b77af7bd85500281" providerId="LiveId" clId="{5D8413D4-2C8F-4CC7-8535-72AD15A0C5DC}" dt="2025-11-05T23:51:04.831" v="1002"/>
          <ac:spMkLst>
            <pc:docMk/>
            <pc:sldMk cId="3757265641" sldId="292"/>
            <ac:spMk id="14" creationId="{00000000-0000-0000-0000-000000000000}"/>
          </ac:spMkLst>
        </pc:spChg>
        <pc:picChg chg="add del mod">
          <ac:chgData name="Neemias Informatica Lima" userId="b77af7bd85500281" providerId="LiveId" clId="{5D8413D4-2C8F-4CC7-8535-72AD15A0C5DC}" dt="2025-11-05T23:36:50.702" v="762" actId="478"/>
          <ac:picMkLst>
            <pc:docMk/>
            <pc:sldMk cId="3757265641" sldId="292"/>
            <ac:picMk id="4" creationId="{96F0DC0F-0F37-28E5-60AD-F3EDE61129DC}"/>
          </ac:picMkLst>
        </pc:picChg>
        <pc:picChg chg="add mod">
          <ac:chgData name="Neemias Informatica Lima" userId="b77af7bd85500281" providerId="LiveId" clId="{5D8413D4-2C8F-4CC7-8535-72AD15A0C5DC}" dt="2025-11-05T23:36:50.994" v="763"/>
          <ac:picMkLst>
            <pc:docMk/>
            <pc:sldMk cId="3757265641" sldId="292"/>
            <ac:picMk id="7" creationId="{11F75DB2-1299-EF8A-29BA-62E491BF204B}"/>
          </ac:picMkLst>
        </pc:picChg>
        <pc:picChg chg="add mod">
          <ac:chgData name="Neemias Informatica Lima" userId="b77af7bd85500281" providerId="LiveId" clId="{5D8413D4-2C8F-4CC7-8535-72AD15A0C5DC}" dt="2025-11-04T22:58:19.840" v="97"/>
          <ac:picMkLst>
            <pc:docMk/>
            <pc:sldMk cId="3757265641" sldId="292"/>
            <ac:picMk id="8" creationId="{25825F36-75FC-A251-510F-671EC8FF179A}"/>
          </ac:picMkLst>
        </pc:picChg>
        <pc:picChg chg="add del mod">
          <ac:chgData name="Neemias Informatica Lima" userId="b77af7bd85500281" providerId="LiveId" clId="{5D8413D4-2C8F-4CC7-8535-72AD15A0C5DC}" dt="2025-11-05T00:14:49.807" v="425" actId="478"/>
          <ac:picMkLst>
            <pc:docMk/>
            <pc:sldMk cId="3757265641" sldId="292"/>
            <ac:picMk id="9" creationId="{CA2D8C80-B5DD-0D23-525C-AFB3C19059B8}"/>
          </ac:picMkLst>
        </pc:picChg>
      </pc:sldChg>
      <pc:sldChg chg="addSp delSp modSp mod">
        <pc:chgData name="Neemias Informatica Lima" userId="b77af7bd85500281" providerId="LiveId" clId="{5D8413D4-2C8F-4CC7-8535-72AD15A0C5DC}" dt="2025-11-05T23:56:37.584" v="1056" actId="6549"/>
        <pc:sldMkLst>
          <pc:docMk/>
          <pc:sldMk cId="3114938747" sldId="293"/>
        </pc:sldMkLst>
        <pc:spChg chg="add del mod">
          <ac:chgData name="Neemias Informatica Lima" userId="b77af7bd85500281" providerId="LiveId" clId="{5D8413D4-2C8F-4CC7-8535-72AD15A0C5DC}" dt="2025-11-05T23:36:59.046" v="764" actId="478"/>
          <ac:spMkLst>
            <pc:docMk/>
            <pc:sldMk cId="3114938747" sldId="293"/>
            <ac:spMk id="2" creationId="{BC8027BE-D26C-EFC3-AA31-BCEE3AAEDA57}"/>
          </ac:spMkLst>
        </pc:spChg>
        <pc:spChg chg="add del mod">
          <ac:chgData name="Neemias Informatica Lima" userId="b77af7bd85500281" providerId="LiveId" clId="{5D8413D4-2C8F-4CC7-8535-72AD15A0C5DC}" dt="2025-11-05T23:36:59.046" v="764" actId="478"/>
          <ac:spMkLst>
            <pc:docMk/>
            <pc:sldMk cId="3114938747" sldId="293"/>
            <ac:spMk id="3" creationId="{1B9D2B3F-4AA1-590C-70D1-A96F282757D7}"/>
          </ac:spMkLst>
        </pc:spChg>
        <pc:spChg chg="add mod">
          <ac:chgData name="Neemias Informatica Lima" userId="b77af7bd85500281" providerId="LiveId" clId="{5D8413D4-2C8F-4CC7-8535-72AD15A0C5DC}" dt="2025-11-05T23:36:59.355" v="765"/>
          <ac:spMkLst>
            <pc:docMk/>
            <pc:sldMk cId="3114938747" sldId="293"/>
            <ac:spMk id="5" creationId="{66D7939A-5C92-7652-B2A5-CAD4BCF82769}"/>
          </ac:spMkLst>
        </pc:spChg>
        <pc:spChg chg="add del mod">
          <ac:chgData name="Neemias Informatica Lima" userId="b77af7bd85500281" providerId="LiveId" clId="{5D8413D4-2C8F-4CC7-8535-72AD15A0C5DC}" dt="2025-11-05T00:14:56.799" v="427" actId="478"/>
          <ac:spMkLst>
            <pc:docMk/>
            <pc:sldMk cId="3114938747" sldId="293"/>
            <ac:spMk id="6" creationId="{69FFBBA3-D896-B12D-6B77-BC4AD8AFC7BE}"/>
          </ac:spMkLst>
        </pc:spChg>
        <pc:spChg chg="add mod">
          <ac:chgData name="Neemias Informatica Lima" userId="b77af7bd85500281" providerId="LiveId" clId="{5D8413D4-2C8F-4CC7-8535-72AD15A0C5DC}" dt="2025-11-05T23:36:59.355" v="765"/>
          <ac:spMkLst>
            <pc:docMk/>
            <pc:sldMk cId="3114938747" sldId="293"/>
            <ac:spMk id="6" creationId="{802FDACD-24D3-013E-02C3-77DE1E30C03E}"/>
          </ac:spMkLst>
        </pc:spChg>
        <pc:spChg chg="add del mod">
          <ac:chgData name="Neemias Informatica Lima" userId="b77af7bd85500281" providerId="LiveId" clId="{5D8413D4-2C8F-4CC7-8535-72AD15A0C5DC}" dt="2025-11-05T00:14:56.799" v="427" actId="478"/>
          <ac:spMkLst>
            <pc:docMk/>
            <pc:sldMk cId="3114938747" sldId="293"/>
            <ac:spMk id="7" creationId="{A1D38B02-D125-CCB1-5ACB-6CF0522CDB65}"/>
          </ac:spMkLst>
        </pc:spChg>
        <pc:spChg chg="mod">
          <ac:chgData name="Neemias Informatica Lima" userId="b77af7bd85500281" providerId="LiveId" clId="{5D8413D4-2C8F-4CC7-8535-72AD15A0C5DC}" dt="2025-11-05T23:56:37.584" v="1056" actId="6549"/>
          <ac:spMkLst>
            <pc:docMk/>
            <pc:sldMk cId="3114938747" sldId="293"/>
            <ac:spMk id="16" creationId="{CFC8B9D9-C6ED-4706-A104-65D118A5B7F9}"/>
          </ac:spMkLst>
        </pc:spChg>
        <pc:picChg chg="add del mod">
          <ac:chgData name="Neemias Informatica Lima" userId="b77af7bd85500281" providerId="LiveId" clId="{5D8413D4-2C8F-4CC7-8535-72AD15A0C5DC}" dt="2025-11-05T23:36:59.046" v="764" actId="478"/>
          <ac:picMkLst>
            <pc:docMk/>
            <pc:sldMk cId="3114938747" sldId="293"/>
            <ac:picMk id="4" creationId="{E5260BC2-B191-0FA5-D078-D56185EAC864}"/>
          </ac:picMkLst>
        </pc:picChg>
        <pc:picChg chg="add mod">
          <ac:chgData name="Neemias Informatica Lima" userId="b77af7bd85500281" providerId="LiveId" clId="{5D8413D4-2C8F-4CC7-8535-72AD15A0C5DC}" dt="2025-11-05T23:36:59.355" v="765"/>
          <ac:picMkLst>
            <pc:docMk/>
            <pc:sldMk cId="3114938747" sldId="293"/>
            <ac:picMk id="7" creationId="{FB0B7FEA-48D3-0532-CFC7-858A72BCA5FE}"/>
          </ac:picMkLst>
        </pc:picChg>
        <pc:picChg chg="add mod">
          <ac:chgData name="Neemias Informatica Lima" userId="b77af7bd85500281" providerId="LiveId" clId="{5D8413D4-2C8F-4CC7-8535-72AD15A0C5DC}" dt="2025-11-04T22:59:11.951" v="99"/>
          <ac:picMkLst>
            <pc:docMk/>
            <pc:sldMk cId="3114938747" sldId="293"/>
            <ac:picMk id="8" creationId="{8D837420-C2D6-3E84-801F-8E200D741A49}"/>
          </ac:picMkLst>
        </pc:picChg>
        <pc:picChg chg="add del mod">
          <ac:chgData name="Neemias Informatica Lima" userId="b77af7bd85500281" providerId="LiveId" clId="{5D8413D4-2C8F-4CC7-8535-72AD15A0C5DC}" dt="2025-11-05T00:14:56.799" v="427" actId="478"/>
          <ac:picMkLst>
            <pc:docMk/>
            <pc:sldMk cId="3114938747" sldId="293"/>
            <ac:picMk id="9" creationId="{FDADE821-D481-CB00-AA86-AD53520DFCC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05/11/2025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05/11/2025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11/5/2025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11/5/2025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11/5/2025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Vida e Morte</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03</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461665"/>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“Porque para mim o viver é Cristo, e o morrer é lucro” (</a:t>
            </a:r>
            <a:r>
              <a:rPr lang="pt-BR" altLang="pt-BR" sz="1200" i="1" dirty="0" err="1">
                <a:latin typeface="Arial Black" panose="020B0A04020102020204" pitchFamily="34" charset="0"/>
                <a:cs typeface="Arial" panose="020B0604020202020204" pitchFamily="34" charset="0"/>
              </a:rPr>
              <a:t>Fp</a:t>
            </a:r>
            <a:r>
              <a:rPr lang="pt-BR" altLang="pt-BR" sz="1200" i="1" dirty="0">
                <a:latin typeface="Arial Black" panose="020B0A04020102020204" pitchFamily="34" charset="0"/>
                <a:cs typeface="Arial" panose="020B0604020202020204" pitchFamily="34" charset="0"/>
              </a:rPr>
              <a:t> 1:21).</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03</a:t>
            </a:r>
          </a:p>
        </p:txBody>
      </p:sp>
      <p:sp>
        <p:nvSpPr>
          <p:cNvPr id="16" name="Retângulo 15"/>
          <p:cNvSpPr>
            <a:spLocks noChangeArrowheads="1"/>
          </p:cNvSpPr>
          <p:nvPr/>
        </p:nvSpPr>
        <p:spPr bwMode="auto">
          <a:xfrm>
            <a:off x="1421476" y="4400870"/>
            <a:ext cx="7739986"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1:19-30;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4:14-16; 2 Co 10:3-6; Jo 17:17-19; </a:t>
            </a:r>
            <a:r>
              <a:rPr lang="en-US" altLang="pt-BR" sz="1200" dirty="0" err="1">
                <a:latin typeface="Arial Black" panose="020B0A04020102020204" pitchFamily="34" charset="0"/>
                <a:cs typeface="Arial" panose="020B0604020202020204" pitchFamily="34" charset="0"/>
              </a:rPr>
              <a:t>Mq</a:t>
            </a:r>
            <a:r>
              <a:rPr lang="en-US" altLang="pt-BR" sz="1200" dirty="0">
                <a:latin typeface="Arial Black" panose="020B0A04020102020204" pitchFamily="34" charset="0"/>
                <a:cs typeface="Arial" panose="020B0604020202020204" pitchFamily="34" charset="0"/>
              </a:rPr>
              <a:t> 6:8; At 14:22</a:t>
            </a:r>
            <a:endParaRPr lang="pt-BR" altLang="pt-BR" sz="1200" dirty="0">
              <a:latin typeface="Arial Black" panose="020B0A04020102020204" pitchFamily="34" charset="0"/>
              <a:cs typeface="Arial" panose="020B0604020202020204" pitchFamily="34" charset="0"/>
            </a:endParaRPr>
          </a:p>
        </p:txBody>
      </p:sp>
      <p:pic>
        <p:nvPicPr>
          <p:cNvPr id="4" name="Imagem 3" descr="Uma imagem contendo Calendário&#10;&#10;O conteúdo gerado por IA pode estar incorreto.">
            <a:extLst>
              <a:ext uri="{FF2B5EF4-FFF2-40B4-BE49-F238E27FC236}">
                <a16:creationId xmlns:a16="http://schemas.microsoft.com/office/drawing/2014/main" id="{1D3C955A-08A4-230B-A51F-9DFABC2DE4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998"/>
            <a:ext cx="1421476" cy="2175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20273840-FA35-5DDE-0486-FB74F70DEF3D}"/>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2633926" y="590565"/>
            <a:ext cx="5315086" cy="2175975"/>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Permaneçam firmes na unidade</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resumo, praticar a justiça, amar a misericórdia e andar “humildemente com 0 seu Deus” (</a:t>
            </a:r>
            <a:r>
              <a:rPr lang="pt-BR" altLang="pt-BR" sz="1600" dirty="0" err="1">
                <a:latin typeface="Arial Black" panose="020B0A04020102020204" pitchFamily="34" charset="0"/>
                <a:cs typeface="Arial" panose="020B0604020202020204" pitchFamily="34" charset="0"/>
              </a:rPr>
              <a:t>Mq</a:t>
            </a:r>
            <a:r>
              <a:rPr lang="pt-BR" altLang="pt-BR" sz="1600" dirty="0">
                <a:latin typeface="Arial Black" panose="020B0A04020102020204" pitchFamily="34" charset="0"/>
                <a:cs typeface="Arial" panose="020B0604020202020204" pitchFamily="34" charset="0"/>
              </a:rPr>
              <a:t> 6:8). É difícil ficar irritado com alguém assim, não é verdade? Às vezes, ficamos ofendidos com pessoas que parecem boas demais. Podemos até ser tentados a diminuí-las ou procurar pontos fracos para mostrar que não são tão boas quanto parecem para nos sentirmos melhores conosco mesmos. Por que não tentar ser também amorosos e humildes?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Ellen G. White mencionou aqueles que “amam 0 mundo e seus lucros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mais do que a Deus ou a verdade” (Testemunhos Para a Igreja [CPB, 2021], v. 5, P- 234)- A desunião na igreja tem origem no orgulho. “À medida que orgulho e ambição mundana foram cultivados, afastou-se 0 espírito de Cristo e insinuaram-se rivalidade, dissensão e luta, para desviar e enfraquecer a igreja” (Testemunhos Para a Igreja, v. 5, p. 204).</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7" name="Imagem 6" descr="Uma imagem contendo Calendário&#10;&#10;O conteúdo gerado por IA pode estar incorreto.">
            <a:extLst>
              <a:ext uri="{FF2B5EF4-FFF2-40B4-BE49-F238E27FC236}">
                <a16:creationId xmlns:a16="http://schemas.microsoft.com/office/drawing/2014/main" id="{4A571CDB-AA4C-7E58-0A54-E7C783460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EB45CB71-CE2B-5942-0033-76A27187747B}"/>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849BC384-C3EA-FA9F-0D8A-A14823F1294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1:19-30;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4:14-16; 2 Co 10:3-6; Jo 17:17-19; </a:t>
            </a:r>
            <a:r>
              <a:rPr lang="en-US" altLang="pt-BR" sz="1200" dirty="0" err="1">
                <a:latin typeface="Arial Black" panose="020B0A04020102020204" pitchFamily="34" charset="0"/>
                <a:cs typeface="Arial" panose="020B0604020202020204" pitchFamily="34" charset="0"/>
              </a:rPr>
              <a:t>Mq</a:t>
            </a:r>
            <a:r>
              <a:rPr lang="en-US" altLang="pt-BR" sz="1200" dirty="0">
                <a:latin typeface="Arial Black" panose="020B0A04020102020204" pitchFamily="34" charset="0"/>
                <a:cs typeface="Arial" panose="020B0604020202020204" pitchFamily="34" charset="0"/>
              </a:rPr>
              <a:t> 6:8; At 14:22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5087D1E-CC5D-967F-BB62-146D16EFB979}"/>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60079" y="30322"/>
            <a:ext cx="1601384" cy="767700"/>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Unidos e destemidos</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A unidade e a luta “pela fé do evangelho” fortalecem a nossa coragem? </a:t>
            </a:r>
            <a:r>
              <a:rPr lang="pt-BR" altLang="pt-BR" sz="1500" dirty="0" err="1">
                <a:solidFill>
                  <a:srgbClr val="C00000"/>
                </a:solidFill>
                <a:latin typeface="Arial Black" panose="020B0A04020102020204" pitchFamily="34" charset="0"/>
                <a:cs typeface="Arial" panose="020B0604020202020204" pitchFamily="34" charset="0"/>
              </a:rPr>
              <a:t>Fp</a:t>
            </a:r>
            <a:r>
              <a:rPr lang="pt-BR" altLang="pt-BR" sz="1500" dirty="0">
                <a:solidFill>
                  <a:srgbClr val="C00000"/>
                </a:solidFill>
                <a:latin typeface="Arial Black" panose="020B0A04020102020204" pitchFamily="34" charset="0"/>
                <a:cs typeface="Arial" panose="020B0604020202020204" pitchFamily="34" charset="0"/>
              </a:rPr>
              <a:t> 1:27-30</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Que esperança e conforto devemos ter em meio ao sofrimento?</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E1B69B61-BB2E-C23F-4947-6C893A422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1F887A3D-E7D8-685E-269A-419BDCAA06A3}"/>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6859F867-7B53-0876-A36D-0C3DD91D4B9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1:19-30;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4:14-16; 2 Co 10:3-6; Jo 17:17-19; </a:t>
            </a:r>
            <a:r>
              <a:rPr lang="en-US" altLang="pt-BR" sz="1200" dirty="0" err="1">
                <a:latin typeface="Arial Black" panose="020B0A04020102020204" pitchFamily="34" charset="0"/>
                <a:cs typeface="Arial" panose="020B0604020202020204" pitchFamily="34" charset="0"/>
              </a:rPr>
              <a:t>Mq</a:t>
            </a:r>
            <a:r>
              <a:rPr lang="en-US" altLang="pt-BR" sz="1200" dirty="0">
                <a:latin typeface="Arial Black" panose="020B0A04020102020204" pitchFamily="34" charset="0"/>
                <a:cs typeface="Arial" panose="020B0604020202020204" pitchFamily="34" charset="0"/>
              </a:rPr>
              <a:t> 6:8; At 14:22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A1CBD58C-85C1-08B2-FA8C-62A8143773D8}"/>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60079" y="30322"/>
            <a:ext cx="1601384" cy="767700"/>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Unidos e destemidos</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vida neste mundo de pecado é difícil, mesmo para as pessoas que estão mais perto de Deus. Jó era um homem justo, e 0 próprio Senhor disse que ele era um “homem íntegro e reto”, que temia a Deus e se desviava do mal (Jó 1:1, 8). E, ainda assim, da noite para o dia, tragédias atingiram Jó e sua família. Todos nós já aprendemos, seja por nossa experiência pessoal ou pela observação da experiência dos outros, que viver neste mundo é como estar à beira de um precipício, e nunca sabemos quando poderemos cair. O sofrimento, em algum grau, é parte da nossa vida. Ainda assim, é melhor sofrer por causa de Cristo do que por qualquer outra razão.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estratégia de Satanás é dividir para conquistar. A desunião é mortal. Jesus disse: “Se uma casa estiver dividida contra si mesma, tal casa não poderá subsistir” (Mc 3:25)</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alendário&#10;&#10;O conteúdo gerado por IA pode estar incorreto.">
            <a:extLst>
              <a:ext uri="{FF2B5EF4-FFF2-40B4-BE49-F238E27FC236}">
                <a16:creationId xmlns:a16="http://schemas.microsoft.com/office/drawing/2014/main" id="{25825F36-75FC-A251-510F-671EC8FF1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FBDF107E-8905-B37B-B6E6-4C0B7A790E00}"/>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0BB2D674-4DBB-99D5-3393-4D681C1DD9A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1:19-30;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4:14-16; 2 Co 10:3-6; Jo 17:17-19; </a:t>
            </a:r>
            <a:r>
              <a:rPr lang="en-US" altLang="pt-BR" sz="1200" dirty="0" err="1">
                <a:latin typeface="Arial Black" panose="020B0A04020102020204" pitchFamily="34" charset="0"/>
                <a:cs typeface="Arial" panose="020B0604020202020204" pitchFamily="34" charset="0"/>
              </a:rPr>
              <a:t>Mq</a:t>
            </a:r>
            <a:r>
              <a:rPr lang="en-US" altLang="pt-BR" sz="1200" dirty="0">
                <a:latin typeface="Arial Black" panose="020B0A04020102020204" pitchFamily="34" charset="0"/>
                <a:cs typeface="Arial" panose="020B0604020202020204" pitchFamily="34" charset="0"/>
              </a:rPr>
              <a:t> 6:8; At 14:22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11F75DB2-1299-EF8A-29BA-62E491BF204B}"/>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60079" y="30322"/>
            <a:ext cx="1601384" cy="767700"/>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“Dos instrumentos de tortura, das fogueiras, das masmorras, das covas e cavernas da Terra ecoou em seus ouvidos o grito de triunfo dos mártires. Ele ouviu o testemunho dos que ficaram firmes e que, embora despojados, afligidos e atormentados, deram testemunho da fé, de forma destemida e solene, declarando: ‘Sei em quem tenho crido’ (v. 12). Os que, dessa forma, renderam sua vida pela fé declararam ao mundo que Aquele em quem acreditaram era capaz de salvá-los plenamente” (Ellen G. White, Atos dos Apóstolos [CPB, 2021], p. 326).</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Uma imagem contendo Calendário&#10;&#10;O conteúdo gerado por IA pode estar incorreto.">
            <a:extLst>
              <a:ext uri="{FF2B5EF4-FFF2-40B4-BE49-F238E27FC236}">
                <a16:creationId xmlns:a16="http://schemas.microsoft.com/office/drawing/2014/main" id="{8D837420-C2D6-3E84-801F-8E200D741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66D7939A-5C92-7652-B2A5-CAD4BCF82769}"/>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802FDACD-24D3-013E-02C3-77DE1E30C03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1:19-30;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4:14-16; 2 Co 10:3-6; Jo 17:17-19; </a:t>
            </a:r>
            <a:r>
              <a:rPr lang="en-US" altLang="pt-BR" sz="1200" dirty="0" err="1">
                <a:latin typeface="Arial Black" panose="020B0A04020102020204" pitchFamily="34" charset="0"/>
                <a:cs typeface="Arial" panose="020B0604020202020204" pitchFamily="34" charset="0"/>
              </a:rPr>
              <a:t>Mq</a:t>
            </a:r>
            <a:r>
              <a:rPr lang="en-US" altLang="pt-BR" sz="1200" dirty="0">
                <a:latin typeface="Arial Black" panose="020B0A04020102020204" pitchFamily="34" charset="0"/>
                <a:cs typeface="Arial" panose="020B0604020202020204" pitchFamily="34" charset="0"/>
              </a:rPr>
              <a:t> 6:8; At 14:22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FB0B7FEA-48D3-0532-CFC7-858A72BCA5FE}"/>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60079" y="30322"/>
            <a:ext cx="1601384" cy="767700"/>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De acordo com a última citação acima, o que é necessário para que 0</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Espírito Santo traga unidade à igreja de Deus hoje? Qual é a importância, para a unidade da igreja, de aplicar os conselhos dados por meio do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dom de profecia?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Como você explicaria 0 ensino bíblico sobre a morte a um amigo que</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acredita que Paulo e outros cristãos que morreram estão agora no Céu</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com Cristo?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Como podemos compreender a terrível realidade do sofrimento no mundo? Por que 0 tema do grande conflito nos ajuda a entender tudo isso? </a:t>
            </a:r>
            <a:r>
              <a:rPr lang="pt-BR" altLang="pt-BR" sz="1500">
                <a:solidFill>
                  <a:srgbClr val="C00000"/>
                </a:solidFill>
                <a:latin typeface="Arial Black" panose="020B0A04020102020204" pitchFamily="34" charset="0"/>
                <a:cs typeface="Arial" panose="020B0604020202020204" pitchFamily="34" charset="0"/>
              </a:rPr>
              <a:t>Por que é </a:t>
            </a:r>
            <a:r>
              <a:rPr lang="pt-BR" altLang="pt-BR" sz="1500" dirty="0">
                <a:solidFill>
                  <a:srgbClr val="C00000"/>
                </a:solidFill>
                <a:latin typeface="Arial Black" panose="020B0A04020102020204" pitchFamily="34" charset="0"/>
                <a:cs typeface="Arial" panose="020B0604020202020204" pitchFamily="34" charset="0"/>
              </a:rPr>
              <a:t>tão importante olhar para Jesus na cruz como a expressão </a:t>
            </a:r>
            <a:r>
              <a:rPr lang="pt-BR" altLang="pt-BR" sz="1500">
                <a:solidFill>
                  <a:srgbClr val="C00000"/>
                </a:solidFill>
                <a:latin typeface="Arial Black" panose="020B0A04020102020204" pitchFamily="34" charset="0"/>
                <a:cs typeface="Arial" panose="020B0604020202020204" pitchFamily="34" charset="0"/>
              </a:rPr>
              <a:t>mais plena do </a:t>
            </a:r>
            <a:r>
              <a:rPr lang="pt-BR" altLang="pt-BR" sz="1500" dirty="0">
                <a:solidFill>
                  <a:srgbClr val="C00000"/>
                </a:solidFill>
                <a:latin typeface="Arial Black" panose="020B0A04020102020204" pitchFamily="34" charset="0"/>
                <a:cs typeface="Arial" panose="020B0604020202020204" pitchFamily="34" charset="0"/>
              </a:rPr>
              <a:t>amor do Pai e aprender a confiar Nele, mesmo nos piores momentos?</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D14C339F-EA3F-E890-5E9C-19619112C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05A161A3-C960-6AA5-1648-4E2CE45B767B}"/>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EE9A91E7-FBB9-B1B1-4987-453D8426261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1:19-30;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4:14-16; 2 Co 10:3-6; Jo 17:17-19; </a:t>
            </a:r>
            <a:r>
              <a:rPr lang="en-US" altLang="pt-BR" sz="1200" dirty="0" err="1">
                <a:latin typeface="Arial Black" panose="020B0A04020102020204" pitchFamily="34" charset="0"/>
                <a:cs typeface="Arial" panose="020B0604020202020204" pitchFamily="34" charset="0"/>
              </a:rPr>
              <a:t>Mq</a:t>
            </a:r>
            <a:r>
              <a:rPr lang="en-US" altLang="pt-BR" sz="1200" dirty="0">
                <a:latin typeface="Arial Black" panose="020B0A04020102020204" pitchFamily="34" charset="0"/>
                <a:cs typeface="Arial" panose="020B0604020202020204" pitchFamily="34" charset="0"/>
              </a:rPr>
              <a:t> 6:8; At 14:22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0A5BDF2-9E44-FE98-DB46-38083CD4D885}"/>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60079" y="30322"/>
            <a:ext cx="1601384" cy="767700"/>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33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Muitos afirmam que a morte é uma parte natural da vida, mas isso é mentira. A morte é o oposto da vida, uma inimiga. Ela não foi criada como parte da vida, assim como a destruição não é o propósito original de um carro. Paulo declarou, de maneira enfática, que Cristo morreu para que “derrotasse aquele que tem o poder da morte, isto é, o diabo, e libertasse aqueles que durante toda a vida estiveram escravizados pelo medo da morte” (</a:t>
            </a:r>
            <a:r>
              <a:rPr lang="pt-BR" altLang="pt-BR" sz="1650" dirty="0" err="1">
                <a:latin typeface="Arial Black" panose="020B0A04020102020204" pitchFamily="34" charset="0"/>
                <a:cs typeface="Arial" panose="020B0604020202020204" pitchFamily="34" charset="0"/>
              </a:rPr>
              <a:t>Hb</a:t>
            </a:r>
            <a:r>
              <a:rPr lang="pt-BR" altLang="pt-BR" sz="1650" dirty="0">
                <a:latin typeface="Arial Black" panose="020B0A04020102020204" pitchFamily="34" charset="0"/>
                <a:cs typeface="Arial" panose="020B0604020202020204" pitchFamily="34" charset="0"/>
              </a:rPr>
              <a:t> 2:14,15, </a:t>
            </a:r>
            <a:r>
              <a:rPr lang="pt-BR" altLang="pt-BR" sz="1650" dirty="0" err="1">
                <a:latin typeface="Arial Black" panose="020B0A04020102020204" pitchFamily="34" charset="0"/>
                <a:cs typeface="Arial" panose="020B0604020202020204" pitchFamily="34" charset="0"/>
              </a:rPr>
              <a:t>NVI</a:t>
            </a:r>
            <a:r>
              <a:rPr lang="pt-BR" altLang="pt-BR" sz="1650" dirty="0">
                <a:latin typeface="Arial Black" panose="020B0A04020102020204" pitchFamily="34" charset="0"/>
                <a:cs typeface="Arial" panose="020B0604020202020204" pitchFamily="34" charset="0"/>
              </a:rPr>
              <a:t>).</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Embora disposto a morrer por Cristo, Paulo tinha confiança em seu propósito. O mais importante para ele era honrar a Cristo, pela vida ou pela morte, e pregar 0 evangelho ao maior número de pessoas possível. Talvez isso explique por que ele escreveu tantas cartas. Por meio de seus escritos, Paulo conseguiu alcançar muitas pessoas e lugares, incluindo aqueles que ele nunca pôde visitar pessoalmente.</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1:19-30;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4:14-16; 2 Co 10:3-6; Jo 17:17-19; </a:t>
            </a:r>
            <a:r>
              <a:rPr lang="en-US" altLang="pt-BR" sz="1200" dirty="0" err="1">
                <a:latin typeface="Arial Black" panose="020B0A04020102020204" pitchFamily="34" charset="0"/>
                <a:cs typeface="Arial" panose="020B0604020202020204" pitchFamily="34" charset="0"/>
              </a:rPr>
              <a:t>Mq</a:t>
            </a:r>
            <a:r>
              <a:rPr lang="en-US" altLang="pt-BR" sz="1200" dirty="0">
                <a:latin typeface="Arial Black" panose="020B0A04020102020204" pitchFamily="34" charset="0"/>
                <a:cs typeface="Arial" panose="020B0604020202020204" pitchFamily="34" charset="0"/>
              </a:rPr>
              <a:t> 6:8; At 14:22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descr="Uma imagem contendo Calendário&#10;&#10;O conteúdo gerado por IA pode estar incorreto.">
            <a:extLst>
              <a:ext uri="{FF2B5EF4-FFF2-40B4-BE49-F238E27FC236}">
                <a16:creationId xmlns:a16="http://schemas.microsoft.com/office/drawing/2014/main" id="{9D8B7CC2-06CC-7B3E-F035-DEA085DAF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489B2843-F2BB-2F9C-A8B2-3BDA12A00ADE}"/>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60079" y="30322"/>
            <a:ext cx="1601384" cy="767700"/>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Cristo será engrandecido</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Filipenses 1:19,20. Qual era a expectativa de Paulo em relação ao desfecho de seu julgamento? Para ele, o que era mais importante do que ser absolvido?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Como Paulo se relacionava com as igrejas que havia fundado e com as pessoas que ele tinha levado a Cristo? I Co 4:14-16; </a:t>
            </a:r>
            <a:r>
              <a:rPr lang="pt-BR" altLang="pt-BR" sz="1500" dirty="0" err="1">
                <a:solidFill>
                  <a:srgbClr val="C00000"/>
                </a:solidFill>
                <a:latin typeface="Arial Black" panose="020B0A04020102020204" pitchFamily="34" charset="0"/>
                <a:cs typeface="Arial" panose="020B0604020202020204" pitchFamily="34" charset="0"/>
              </a:rPr>
              <a:t>iTs</a:t>
            </a:r>
            <a:r>
              <a:rPr lang="pt-BR" altLang="pt-BR" sz="1500" dirty="0">
                <a:solidFill>
                  <a:srgbClr val="C00000"/>
                </a:solidFill>
                <a:latin typeface="Arial Black" panose="020B0A04020102020204" pitchFamily="34" charset="0"/>
                <a:cs typeface="Arial" panose="020B0604020202020204" pitchFamily="34" charset="0"/>
              </a:rPr>
              <a:t> 2:10,11; </a:t>
            </a:r>
            <a:r>
              <a:rPr lang="pt-BR" altLang="pt-BR" sz="1500" dirty="0" err="1">
                <a:solidFill>
                  <a:srgbClr val="C00000"/>
                </a:solidFill>
                <a:latin typeface="Arial Black" panose="020B0A04020102020204" pitchFamily="34" charset="0"/>
                <a:cs typeface="Arial" panose="020B0604020202020204" pitchFamily="34" charset="0"/>
              </a:rPr>
              <a:t>Gt</a:t>
            </a:r>
            <a:r>
              <a:rPr lang="pt-BR" altLang="pt-BR" sz="1500" dirty="0">
                <a:solidFill>
                  <a:srgbClr val="C00000"/>
                </a:solidFill>
                <a:latin typeface="Arial Black" panose="020B0A04020102020204" pitchFamily="34" charset="0"/>
                <a:cs typeface="Arial" panose="020B0604020202020204" pitchFamily="34" charset="0"/>
              </a:rPr>
              <a:t> 4:19; </a:t>
            </a:r>
            <a:r>
              <a:rPr lang="pt-BR" altLang="pt-BR" sz="1500" dirty="0" err="1">
                <a:solidFill>
                  <a:srgbClr val="C00000"/>
                </a:solidFill>
                <a:latin typeface="Arial Black" panose="020B0A04020102020204" pitchFamily="34" charset="0"/>
                <a:cs typeface="Arial" panose="020B0604020202020204" pitchFamily="34" charset="0"/>
              </a:rPr>
              <a:t>Fm</a:t>
            </a:r>
            <a:r>
              <a:rPr lang="pt-BR" altLang="pt-BR" sz="1500" dirty="0">
                <a:solidFill>
                  <a:srgbClr val="C00000"/>
                </a:solidFill>
                <a:latin typeface="Arial Black" panose="020B0A04020102020204" pitchFamily="34" charset="0"/>
                <a:cs typeface="Arial" panose="020B0604020202020204" pitchFamily="34" charset="0"/>
              </a:rPr>
              <a:t> 10.</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Reflita sobre como você vive e se relaciona com as pessoas, especialmente aquelas que não o tratam bem. Que tipo de testemunho de Jesus você tem dado?</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92D554BC-D6DE-B9FF-18E3-2D2C6B8AF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EB3A637-58BE-7563-7921-D7FC0B0DC0B1}"/>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8170ABC6-D0DB-B907-70A5-7A3D2E6233C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1:19-30;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4:14-16; 2 Co 10:3-6; Jo 17:17-19; </a:t>
            </a:r>
            <a:r>
              <a:rPr lang="en-US" altLang="pt-BR" sz="1200" dirty="0" err="1">
                <a:latin typeface="Arial Black" panose="020B0A04020102020204" pitchFamily="34" charset="0"/>
                <a:cs typeface="Arial" panose="020B0604020202020204" pitchFamily="34" charset="0"/>
              </a:rPr>
              <a:t>Mq</a:t>
            </a:r>
            <a:r>
              <a:rPr lang="en-US" altLang="pt-BR" sz="1200" dirty="0">
                <a:latin typeface="Arial Black" panose="020B0A04020102020204" pitchFamily="34" charset="0"/>
                <a:cs typeface="Arial" panose="020B0604020202020204" pitchFamily="34" charset="0"/>
              </a:rPr>
              <a:t> 6:8; At 14:22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64C24D3D-538C-2E15-3DF1-4289DB7C4743}"/>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60079" y="30322"/>
            <a:ext cx="1601384" cy="767700"/>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Cristo será engrandecido</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Embora Paulo não fosse um criminoso, essa não tinha sido a primeira vez dele na prisão; ele já estava bem familiarizado com perseguições. Escrevendo aos coríntios, relatou em detalhes os sofrimentos que havia enfrentado: “Em prisões, muito mais; em açoites, sem medida; em perigos de morte, muitas vezes. Cinco vezes recebi dos judeus quarenta açoites menos um. Três vezes fui açoitado com varas. Uma vez fui apedrejado. Três vezes naufraguei. Fiquei uma noite e um dia boiando em alto mar. Em viagens, muitas vezes; em perigos de rios, em perigos de assaltantes, em perigos entre patrícios, em perigos entre gentios, em perigos na cidade, em perigos no deserto, em perigos no mar, em perigos entre falsos irmãos; em trabalhos e fadigas, em vigílias, muitas vezes; em fome e sede, em jejuns, muitas vezes; em frio e nudez” (</a:t>
            </a:r>
            <a:r>
              <a:rPr lang="pt-BR" altLang="pt-BR" sz="1600" dirty="0" err="1">
                <a:latin typeface="Arial Black" panose="020B0A04020102020204" pitchFamily="34" charset="0"/>
                <a:cs typeface="Arial" panose="020B0604020202020204" pitchFamily="34" charset="0"/>
              </a:rPr>
              <a:t>2C0</a:t>
            </a:r>
            <a:r>
              <a:rPr lang="pt-BR" altLang="pt-BR" sz="1600" dirty="0">
                <a:latin typeface="Arial Black" panose="020B0A04020102020204" pitchFamily="34" charset="0"/>
                <a:cs typeface="Arial" panose="020B0604020202020204" pitchFamily="34" charset="0"/>
              </a:rPr>
              <a:t> 11:23-27).</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Uma imagem contendo Calendário&#10;&#10;O conteúdo gerado por IA pode estar incorreto.">
            <a:extLst>
              <a:ext uri="{FF2B5EF4-FFF2-40B4-BE49-F238E27FC236}">
                <a16:creationId xmlns:a16="http://schemas.microsoft.com/office/drawing/2014/main" id="{3C0C349D-5294-B9F2-CD50-BB7D09EED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B40AAD0E-B564-C3C2-9176-53BBD153678B}"/>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7" name="Retângulo 6">
            <a:extLst>
              <a:ext uri="{FF2B5EF4-FFF2-40B4-BE49-F238E27FC236}">
                <a16:creationId xmlns:a16="http://schemas.microsoft.com/office/drawing/2014/main" id="{24DF7E07-B304-C430-061F-47C4944FD24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1:19-30;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4:14-16; 2 Co 10:3-6; Jo 17:17-19; </a:t>
            </a:r>
            <a:r>
              <a:rPr lang="en-US" altLang="pt-BR" sz="1200" dirty="0" err="1">
                <a:latin typeface="Arial Black" panose="020B0A04020102020204" pitchFamily="34" charset="0"/>
                <a:cs typeface="Arial" panose="020B0604020202020204" pitchFamily="34" charset="0"/>
              </a:rPr>
              <a:t>Mq</a:t>
            </a:r>
            <a:r>
              <a:rPr lang="en-US" altLang="pt-BR" sz="1200" dirty="0">
                <a:latin typeface="Arial Black" panose="020B0A04020102020204" pitchFamily="34" charset="0"/>
                <a:cs typeface="Arial" panose="020B0604020202020204" pitchFamily="34" charset="0"/>
              </a:rPr>
              <a:t> 6:8; At 14:22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39105B3-45C5-F7D2-5E49-CDBA046E7466}"/>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60079" y="30322"/>
            <a:ext cx="1601384" cy="767700"/>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Morrer é lucro</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Qual é a base da guerra que enfrentamos e quais são as nossas armas? </a:t>
            </a:r>
            <a:r>
              <a:rPr lang="pt-BR" altLang="pt-BR" sz="1500" dirty="0" err="1">
                <a:solidFill>
                  <a:srgbClr val="C00000"/>
                </a:solidFill>
                <a:latin typeface="Arial Black" panose="020B0A04020102020204" pitchFamily="34" charset="0"/>
                <a:cs typeface="Arial" panose="020B0604020202020204" pitchFamily="34" charset="0"/>
              </a:rPr>
              <a:t>2Co</a:t>
            </a:r>
            <a:r>
              <a:rPr lang="pt-BR" altLang="pt-BR" sz="1500" dirty="0">
                <a:solidFill>
                  <a:srgbClr val="C00000"/>
                </a:solidFill>
                <a:latin typeface="Arial Black" panose="020B0A04020102020204" pitchFamily="34" charset="0"/>
                <a:cs typeface="Arial" panose="020B0604020202020204" pitchFamily="34" charset="0"/>
              </a:rPr>
              <a:t> 10:3-6. </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Como entender </a:t>
            </a:r>
            <a:r>
              <a:rPr lang="pt-BR" altLang="pt-BR" sz="1500" dirty="0" err="1">
                <a:solidFill>
                  <a:srgbClr val="C00000"/>
                </a:solidFill>
                <a:latin typeface="Arial Black" panose="020B0A04020102020204" pitchFamily="34" charset="0"/>
                <a:cs typeface="Arial" panose="020B0604020202020204" pitchFamily="34" charset="0"/>
              </a:rPr>
              <a:t>òs</a:t>
            </a:r>
            <a:r>
              <a:rPr lang="pt-BR" altLang="pt-BR" sz="1500" dirty="0">
                <a:solidFill>
                  <a:srgbClr val="C00000"/>
                </a:solidFill>
                <a:latin typeface="Arial Black" panose="020B0A04020102020204" pitchFamily="34" charset="0"/>
                <a:cs typeface="Arial" panose="020B0604020202020204" pitchFamily="34" charset="0"/>
              </a:rPr>
              <a:t> seguintes versos de Paulo no contexto do grande conflito? </a:t>
            </a:r>
            <a:r>
              <a:rPr lang="pt-BR" altLang="pt-BR" sz="1500" dirty="0" err="1">
                <a:solidFill>
                  <a:srgbClr val="C00000"/>
                </a:solidFill>
                <a:latin typeface="Arial Black" panose="020B0A04020102020204" pitchFamily="34" charset="0"/>
                <a:cs typeface="Arial" panose="020B0604020202020204" pitchFamily="34" charset="0"/>
              </a:rPr>
              <a:t>Fp</a:t>
            </a:r>
            <a:r>
              <a:rPr lang="pt-BR" altLang="pt-BR" sz="1500" dirty="0">
                <a:solidFill>
                  <a:srgbClr val="C00000"/>
                </a:solidFill>
                <a:latin typeface="Arial Black" panose="020B0A04020102020204" pitchFamily="34" charset="0"/>
                <a:cs typeface="Arial" panose="020B0604020202020204" pitchFamily="34" charset="0"/>
              </a:rPr>
              <a:t> 1:21, 22</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 que maneira você está vivenciando a realidade do grande conflito? Como encontrar 0 conforto e a força ao saber que Cristo já conquistou a vitória por nós?</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916F47E9-0573-8EAF-7B29-3EFCDE0D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7A418AA3-5897-8A0A-E425-7420FB70AAFE}"/>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91780C82-ECF2-B018-1A3A-0D0ED49D948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1:19-30;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4:14-16; 2 Co 10:3-6; Jo 17:17-19; </a:t>
            </a:r>
            <a:r>
              <a:rPr lang="en-US" altLang="pt-BR" sz="1200" dirty="0" err="1">
                <a:latin typeface="Arial Black" panose="020B0A04020102020204" pitchFamily="34" charset="0"/>
                <a:cs typeface="Arial" panose="020B0604020202020204" pitchFamily="34" charset="0"/>
              </a:rPr>
              <a:t>Mq</a:t>
            </a:r>
            <a:r>
              <a:rPr lang="en-US" altLang="pt-BR" sz="1200" dirty="0">
                <a:latin typeface="Arial Black" panose="020B0A04020102020204" pitchFamily="34" charset="0"/>
                <a:cs typeface="Arial" panose="020B0604020202020204" pitchFamily="34" charset="0"/>
              </a:rPr>
              <a:t> 6:8; At 14:22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E0ED5C2E-A516-D801-BE94-8A0A97A3C840}"/>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60079" y="30322"/>
            <a:ext cx="1601384" cy="767700"/>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Morrer é lucro</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Uma vez que a batalha é espiritual, estamos em uma guerra de </a:t>
            </a:r>
            <a:r>
              <a:rPr lang="pt-BR" altLang="pt-BR" sz="1600" dirty="0" err="1">
                <a:latin typeface="Arial Black" panose="020B0A04020102020204" pitchFamily="34" charset="0"/>
                <a:cs typeface="Arial" panose="020B0604020202020204" pitchFamily="34" charset="0"/>
              </a:rPr>
              <a:t>idéias</a:t>
            </a:r>
            <a:r>
              <a:rPr lang="pt-BR" altLang="pt-BR" sz="1600" dirty="0">
                <a:latin typeface="Arial Black" panose="020B0A04020102020204" pitchFamily="34" charset="0"/>
                <a:cs typeface="Arial" panose="020B0604020202020204" pitchFamily="34" charset="0"/>
              </a:rPr>
              <a:t> 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valores. No entanto, Cristo já conquistou a vitória por nós na cruz. Enquanto estivermos conectados a Ele, jamais seremos derrotados, mesmo se morrermos. Paulo entregou sua vida e seu futuro a um tribunal superior, o que o levou a não se importar com o que acontecesse com ele aqui na Terra, por mais injusto que fosse. Como cristãos, não devemos lutar tanto pelos nossos direitos, mas pelo que é certo. Não é “a força que faz o direito”, mas “o direito que faz a força”.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segredo é a submissão à vontade de Deus. Na verdade, essa é a única maneira de sermos vitoriosos na guerra em que nos encontramos. Jesus é o exemplo perfeito de submissão à vontade de Deus, como Paulo destacou em Filipenses 2.</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alendário&#10;&#10;O conteúdo gerado por IA pode estar incorreto.">
            <a:extLst>
              <a:ext uri="{FF2B5EF4-FFF2-40B4-BE49-F238E27FC236}">
                <a16:creationId xmlns:a16="http://schemas.microsoft.com/office/drawing/2014/main" id="{54954760-F384-3BFB-C5FF-5867DA2AC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A4AE5730-FE98-1390-1045-C18DA4946F8C}"/>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297633E4-EA70-90A2-C226-F3A0BAF3F2C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1:19-30;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4:14-16; 2 Co 10:3-6; Jo 17:17-19; </a:t>
            </a:r>
            <a:r>
              <a:rPr lang="en-US" altLang="pt-BR" sz="1200" dirty="0" err="1">
                <a:latin typeface="Arial Black" panose="020B0A04020102020204" pitchFamily="34" charset="0"/>
                <a:cs typeface="Arial" panose="020B0604020202020204" pitchFamily="34" charset="0"/>
              </a:rPr>
              <a:t>Mq</a:t>
            </a:r>
            <a:r>
              <a:rPr lang="en-US" altLang="pt-BR" sz="1200" dirty="0">
                <a:latin typeface="Arial Black" panose="020B0A04020102020204" pitchFamily="34" charset="0"/>
                <a:cs typeface="Arial" panose="020B0604020202020204" pitchFamily="34" charset="0"/>
              </a:rPr>
              <a:t> 6:8; At 14:22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0CB79BB7-345A-F662-971B-328E71B89D22}"/>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60079" y="30322"/>
            <a:ext cx="1601384" cy="767700"/>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Viver e morrer por Cristo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O que Paulo quis dizer ao afirmar que “partir e estar com Cristo” era melhor? </a:t>
            </a:r>
            <a:r>
              <a:rPr lang="pt-BR" altLang="pt-BR" sz="1500" dirty="0" err="1">
                <a:solidFill>
                  <a:srgbClr val="C00000"/>
                </a:solidFill>
                <a:latin typeface="Arial Black" panose="020B0A04020102020204" pitchFamily="34" charset="0"/>
                <a:cs typeface="Arial" panose="020B0604020202020204" pitchFamily="34" charset="0"/>
              </a:rPr>
              <a:t>Fp</a:t>
            </a:r>
            <a:r>
              <a:rPr lang="pt-BR" altLang="pt-BR" sz="1500" dirty="0">
                <a:solidFill>
                  <a:srgbClr val="C00000"/>
                </a:solidFill>
                <a:latin typeface="Arial Black" panose="020B0A04020102020204" pitchFamily="34" charset="0"/>
                <a:cs typeface="Arial" panose="020B0604020202020204" pitchFamily="34" charset="0"/>
              </a:rPr>
              <a:t> 1:23, 24</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Você já pensou que, após a morte, a próxima cena que verá será a volta de Cristo? Esse pensamento 0 ajuda a entender o raciocínio de Paulo?</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9E1862E1-186B-285F-7FBE-360465B85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95137B8C-0C5B-0C34-4147-F0222E44EA97}"/>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2F3CDD9D-63A2-1F24-2C3F-14D546328DA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1:19-30;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4:14-16; 2 Co 10:3-6; Jo 17:17-19; </a:t>
            </a:r>
            <a:r>
              <a:rPr lang="en-US" altLang="pt-BR" sz="1200" dirty="0" err="1">
                <a:latin typeface="Arial Black" panose="020B0A04020102020204" pitchFamily="34" charset="0"/>
                <a:cs typeface="Arial" panose="020B0604020202020204" pitchFamily="34" charset="0"/>
              </a:rPr>
              <a:t>Mq</a:t>
            </a:r>
            <a:r>
              <a:rPr lang="en-US" altLang="pt-BR" sz="1200" dirty="0">
                <a:latin typeface="Arial Black" panose="020B0A04020102020204" pitchFamily="34" charset="0"/>
                <a:cs typeface="Arial" panose="020B0604020202020204" pitchFamily="34" charset="0"/>
              </a:rPr>
              <a:t> 6:8; At 14:22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2091FD76-C4AE-ADBE-649F-0805E7E533B5}"/>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60079" y="30322"/>
            <a:ext cx="1601384" cy="767700"/>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Viver e morrer por Cristo</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Essa passagem tem sido mal interpretada ao longo dos séculos. No verso para memorizar desta semana, Paulo falou sobre as diferenças entre viver e morrer. O cristão vive para Cristo e pode até morrer por Ele. Nesse sentido, a morte é “lucro”, pois nosso testemunho se torna ainda mais poderoso e convincente (</a:t>
            </a:r>
            <a:r>
              <a:rPr lang="pt-BR" altLang="pt-BR" sz="1600" dirty="0" err="1">
                <a:latin typeface="Arial Black" panose="020B0A04020102020204" pitchFamily="34" charset="0"/>
                <a:cs typeface="Arial" panose="020B0604020202020204" pitchFamily="34" charset="0"/>
              </a:rPr>
              <a:t>Fp</a:t>
            </a:r>
            <a:r>
              <a:rPr lang="pt-BR" altLang="pt-BR" sz="1600" dirty="0">
                <a:latin typeface="Arial Black" panose="020B0A04020102020204" pitchFamily="34" charset="0"/>
                <a:cs typeface="Arial" panose="020B0604020202020204" pitchFamily="34" charset="0"/>
              </a:rPr>
              <a:t> 1:21). Quando estamos dispostos a dar a vida por uma crença, provamos que nossa fé é verdadeira.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Embora estivesse disposto a morrer por Cristo, Paulo sabia que seria melhor para os filipenses que ele continuasse “a viver” (</a:t>
            </a:r>
            <a:r>
              <a:rPr lang="pt-BR" altLang="pt-BR" sz="1600" dirty="0" err="1">
                <a:latin typeface="Arial Black" panose="020B0A04020102020204" pitchFamily="34" charset="0"/>
                <a:cs typeface="Arial" panose="020B0604020202020204" pitchFamily="34" charset="0"/>
              </a:rPr>
              <a:t>Fp</a:t>
            </a:r>
            <a:r>
              <a:rPr lang="pt-BR" altLang="pt-BR" sz="1600" dirty="0">
                <a:latin typeface="Arial Black" panose="020B0A04020102020204" pitchFamily="34" charset="0"/>
                <a:cs typeface="Arial" panose="020B0604020202020204" pitchFamily="34" charset="0"/>
              </a:rPr>
              <a:t> 1:24). Curiosamente, para 0 cristão, nem sempre é fácil saber se é melhor viver para Cristo ou morrer por Ele. Paulo estava “pressionado dos dois lados” (</a:t>
            </a:r>
            <a:r>
              <a:rPr lang="pt-BR" altLang="pt-BR" sz="1600" dirty="0" err="1">
                <a:latin typeface="Arial Black" panose="020B0A04020102020204" pitchFamily="34" charset="0"/>
                <a:cs typeface="Arial" panose="020B0604020202020204" pitchFamily="34" charset="0"/>
              </a:rPr>
              <a:t>Fp</a:t>
            </a:r>
            <a:r>
              <a:rPr lang="pt-BR" altLang="pt-BR" sz="1600" dirty="0">
                <a:latin typeface="Arial Black" panose="020B0A04020102020204" pitchFamily="34" charset="0"/>
                <a:cs typeface="Arial" panose="020B0604020202020204" pitchFamily="34" charset="0"/>
              </a:rPr>
              <a:t> 1:23, </a:t>
            </a:r>
            <a:r>
              <a:rPr lang="pt-BR" altLang="pt-BR" sz="1600" dirty="0" err="1">
                <a:latin typeface="Arial Black" panose="020B0A04020102020204" pitchFamily="34" charset="0"/>
                <a:cs typeface="Arial" panose="020B0604020202020204" pitchFamily="34" charset="0"/>
              </a:rPr>
              <a:t>NVI</a:t>
            </a:r>
            <a:r>
              <a:rPr lang="pt-BR" altLang="pt-BR" sz="1600" dirty="0">
                <a:latin typeface="Arial Black" panose="020B0A04020102020204" pitchFamily="34" charset="0"/>
                <a:cs typeface="Arial" panose="020B0604020202020204" pitchFamily="34" charset="0"/>
              </a:rPr>
              <a:t>), entre continuar vivo ou descansar na sepultura.</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alendário&#10;&#10;O conteúdo gerado por IA pode estar incorreto.">
            <a:extLst>
              <a:ext uri="{FF2B5EF4-FFF2-40B4-BE49-F238E27FC236}">
                <a16:creationId xmlns:a16="http://schemas.microsoft.com/office/drawing/2014/main" id="{B60C9049-DB89-8EC4-DC76-BCFA03024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14E49BA-E882-CC34-E04C-022AB16F41FB}"/>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745B31E0-EA48-079C-E149-A07B6697248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1:19-30;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4:14-16; 2 Co 10:3-6; Jo 17:17-19; </a:t>
            </a:r>
            <a:r>
              <a:rPr lang="en-US" altLang="pt-BR" sz="1200" dirty="0" err="1">
                <a:latin typeface="Arial Black" panose="020B0A04020102020204" pitchFamily="34" charset="0"/>
                <a:cs typeface="Arial" panose="020B0604020202020204" pitchFamily="34" charset="0"/>
              </a:rPr>
              <a:t>Mq</a:t>
            </a:r>
            <a:r>
              <a:rPr lang="en-US" altLang="pt-BR" sz="1200" dirty="0">
                <a:latin typeface="Arial Black" panose="020B0A04020102020204" pitchFamily="34" charset="0"/>
                <a:cs typeface="Arial" panose="020B0604020202020204" pitchFamily="34" charset="0"/>
              </a:rPr>
              <a:t> 6:8; At 14:22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465DD693-AB19-7BD5-8ADB-3A4ECB0AD7B0}"/>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60079" y="30322"/>
            <a:ext cx="1601384" cy="767700"/>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Permaneçam firmes na unidade</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Filipenses 1:27 e compare com João 17:17-19- 0 que Jesus e Paulo afirmaram ser indispensável para a unidade da igreja?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A igreja seria diferente se imitássemos a humildade e mansidão de Jesus?</a:t>
            </a: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54E6CBF6-7207-C27E-C0B9-B0FDF2E57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039C540D-25D6-489C-C06A-9F04A7E8706B}"/>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15206CD5-2DA1-EE5E-DA10-6F17C4F069D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1:19-30;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4:14-16; 2 Co 10:3-6; Jo 17:17-19; </a:t>
            </a:r>
            <a:r>
              <a:rPr lang="en-US" altLang="pt-BR" sz="1200" dirty="0" err="1">
                <a:latin typeface="Arial Black" panose="020B0A04020102020204" pitchFamily="34" charset="0"/>
                <a:cs typeface="Arial" panose="020B0604020202020204" pitchFamily="34" charset="0"/>
              </a:rPr>
              <a:t>Mq</a:t>
            </a:r>
            <a:r>
              <a:rPr lang="en-US" altLang="pt-BR" sz="1200" dirty="0">
                <a:latin typeface="Arial Black" panose="020B0A04020102020204" pitchFamily="34" charset="0"/>
                <a:cs typeface="Arial" panose="020B0604020202020204" pitchFamily="34" charset="0"/>
              </a:rPr>
              <a:t> 6:8; At 14:22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BF0F3B2E-F9F3-61EC-3338-91B981D1F406}"/>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60079" y="30322"/>
            <a:ext cx="1601384" cy="767700"/>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Vermelho">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3952</TotalTime>
  <Words>2015</Words>
  <Application>Microsoft Office PowerPoint</Application>
  <PresentationFormat>Personalizar</PresentationFormat>
  <Paragraphs>161</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Arial Black</vt:lpstr>
      <vt:lpstr>Calibri Light</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2025-11-06T00:06:11Z</dcterms:modified>
</cp:coreProperties>
</file>