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34405-D47E-4537-A593-8D0812095B3B}" v="132" dt="2025-11-04T23:59:52.528"/>
    <p1510:client id="{B4C8ACCE-86D6-444B-A129-5025C07F8709}" v="105" dt="2025-11-05T00:50:45.08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20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D8413D4-2C8F-4CC7-8535-72AD15A0C5DC}"/>
    <pc:docChg chg="undo custSel modSld">
      <pc:chgData name="Neemias Informatica Lima" userId="b77af7bd85500281" providerId="LiveId" clId="{5D8413D4-2C8F-4CC7-8535-72AD15A0C5DC}" dt="2025-11-05T00:51:41.097" v="706" actId="6549"/>
      <pc:docMkLst>
        <pc:docMk/>
      </pc:docMkLst>
      <pc:sldChg chg="addSp delSp modSp mod">
        <pc:chgData name="Neemias Informatica Lima" userId="b77af7bd85500281" providerId="LiveId" clId="{5D8413D4-2C8F-4CC7-8535-72AD15A0C5DC}" dt="2025-11-05T00:05:59.866" v="397" actId="6549"/>
        <pc:sldMkLst>
          <pc:docMk/>
          <pc:sldMk cId="2232331225" sldId="280"/>
        </pc:sldMkLst>
        <pc:spChg chg="mod">
          <ac:chgData name="Neemias Informatica Lima" userId="b77af7bd85500281" providerId="LiveId" clId="{5D8413D4-2C8F-4CC7-8535-72AD15A0C5DC}" dt="2025-11-05T00:04:20.720" v="380" actId="20577"/>
          <ac:spMkLst>
            <pc:docMk/>
            <pc:sldMk cId="2232331225" sldId="280"/>
            <ac:spMk id="6" creationId="{00000000-0000-0000-0000-000000000000}"/>
          </ac:spMkLst>
        </pc:spChg>
        <pc:spChg chg="mod">
          <ac:chgData name="Neemias Informatica Lima" userId="b77af7bd85500281" providerId="LiveId" clId="{5D8413D4-2C8F-4CC7-8535-72AD15A0C5DC}" dt="2025-11-05T00:03:35.072" v="375" actId="20577"/>
          <ac:spMkLst>
            <pc:docMk/>
            <pc:sldMk cId="2232331225" sldId="280"/>
            <ac:spMk id="7" creationId="{00000000-0000-0000-0000-000000000000}"/>
          </ac:spMkLst>
        </pc:spChg>
        <pc:spChg chg="mod">
          <ac:chgData name="Neemias Informatica Lima" userId="b77af7bd85500281" providerId="LiveId" clId="{5D8413D4-2C8F-4CC7-8535-72AD15A0C5DC}" dt="2025-11-05T00:05:59.866" v="397" actId="6549"/>
          <ac:spMkLst>
            <pc:docMk/>
            <pc:sldMk cId="2232331225" sldId="280"/>
            <ac:spMk id="9" creationId="{00000000-0000-0000-0000-000000000000}"/>
          </ac:spMkLst>
        </pc:spChg>
        <pc:spChg chg="mod">
          <ac:chgData name="Neemias Informatica Lima" userId="b77af7bd85500281" providerId="LiveId" clId="{5D8413D4-2C8F-4CC7-8535-72AD15A0C5DC}" dt="2025-11-05T00:03:22.161" v="371" actId="20577"/>
          <ac:spMkLst>
            <pc:docMk/>
            <pc:sldMk cId="2232331225" sldId="280"/>
            <ac:spMk id="11" creationId="{00000000-0000-0000-0000-000000000000}"/>
          </ac:spMkLst>
        </pc:spChg>
        <pc:spChg chg="mod">
          <ac:chgData name="Neemias Informatica Lima" userId="b77af7bd85500281" providerId="LiveId" clId="{5D8413D4-2C8F-4CC7-8535-72AD15A0C5DC}" dt="2025-11-04T22:53:41.929" v="45" actId="20577"/>
          <ac:spMkLst>
            <pc:docMk/>
            <pc:sldMk cId="2232331225" sldId="280"/>
            <ac:spMk id="16" creationId="{00000000-0000-0000-0000-000000000000}"/>
          </ac:spMkLst>
        </pc:spChg>
        <pc:picChg chg="del">
          <ac:chgData name="Neemias Informatica Lima" userId="b77af7bd85500281" providerId="LiveId" clId="{5D8413D4-2C8F-4CC7-8535-72AD15A0C5DC}" dt="2025-11-04T22:48:10.811" v="0" actId="478"/>
          <ac:picMkLst>
            <pc:docMk/>
            <pc:sldMk cId="2232331225" sldId="280"/>
            <ac:picMk id="3" creationId="{19318CB2-F380-5D2A-7B7F-06780EB33037}"/>
          </ac:picMkLst>
        </pc:picChg>
        <pc:picChg chg="add mod">
          <ac:chgData name="Neemias Informatica Lima" userId="b77af7bd85500281" providerId="LiveId" clId="{5D8413D4-2C8F-4CC7-8535-72AD15A0C5DC}" dt="2025-11-05T00:05:26.453" v="388"/>
          <ac:picMkLst>
            <pc:docMk/>
            <pc:sldMk cId="2232331225" sldId="280"/>
            <ac:picMk id="3" creationId="{9AC5F6A4-041C-393F-442F-A87594E004CE}"/>
          </ac:picMkLst>
        </pc:picChg>
        <pc:picChg chg="add mod">
          <ac:chgData name="Neemias Informatica Lima" userId="b77af7bd85500281" providerId="LiveId" clId="{5D8413D4-2C8F-4CC7-8535-72AD15A0C5DC}" dt="2025-11-04T22:48:32.289" v="16" actId="1036"/>
          <ac:picMkLst>
            <pc:docMk/>
            <pc:sldMk cId="2232331225" sldId="280"/>
            <ac:picMk id="4" creationId="{1D3C955A-08A4-230B-A51F-9DFABC2DE4CB}"/>
          </ac:picMkLst>
        </pc:picChg>
        <pc:picChg chg="add del mod">
          <ac:chgData name="Neemias Informatica Lima" userId="b77af7bd85500281" providerId="LiveId" clId="{5D8413D4-2C8F-4CC7-8535-72AD15A0C5DC}" dt="2025-11-05T00:04:58.343" v="381" actId="478"/>
          <ac:picMkLst>
            <pc:docMk/>
            <pc:sldMk cId="2232331225" sldId="280"/>
            <ac:picMk id="13" creationId="{F12D5A75-913E-EDA7-CB4B-FB74B52960B2}"/>
          </ac:picMkLst>
        </pc:picChg>
        <pc:picChg chg="del">
          <ac:chgData name="Neemias Informatica Lima" userId="b77af7bd85500281" providerId="LiveId" clId="{5D8413D4-2C8F-4CC7-8535-72AD15A0C5DC}" dt="2025-11-04T22:50:58.713" v="17" actId="478"/>
          <ac:picMkLst>
            <pc:docMk/>
            <pc:sldMk cId="2232331225" sldId="280"/>
            <ac:picMk id="19" creationId="{50D81C66-DE4B-F2A2-06CD-2BAE17D76617}"/>
          </ac:picMkLst>
        </pc:picChg>
      </pc:sldChg>
      <pc:sldChg chg="addSp delSp modSp mod">
        <pc:chgData name="Neemias Informatica Lima" userId="b77af7bd85500281" providerId="LiveId" clId="{5D8413D4-2C8F-4CC7-8535-72AD15A0C5DC}" dt="2025-11-05T00:17:51.070" v="453" actId="6549"/>
        <pc:sldMkLst>
          <pc:docMk/>
          <pc:sldMk cId="2103443556" sldId="281"/>
        </pc:sldMkLst>
        <pc:spChg chg="mod">
          <ac:chgData name="Neemias Informatica Lima" userId="b77af7bd85500281" providerId="LiveId" clId="{5D8413D4-2C8F-4CC7-8535-72AD15A0C5DC}" dt="2025-11-05T00:17:51.070" v="453" actId="6549"/>
          <ac:spMkLst>
            <pc:docMk/>
            <pc:sldMk cId="2103443556" sldId="281"/>
            <ac:spMk id="8" creationId="{00000000-0000-0000-0000-000000000000}"/>
          </ac:spMkLst>
        </pc:spChg>
        <pc:spChg chg="mod">
          <ac:chgData name="Neemias Informatica Lima" userId="b77af7bd85500281" providerId="LiveId" clId="{5D8413D4-2C8F-4CC7-8535-72AD15A0C5DC}" dt="2025-11-05T00:10:30.544" v="401" actId="20577"/>
          <ac:spMkLst>
            <pc:docMk/>
            <pc:sldMk cId="2103443556" sldId="281"/>
            <ac:spMk id="11" creationId="{00000000-0000-0000-0000-000000000000}"/>
          </ac:spMkLst>
        </pc:spChg>
        <pc:spChg chg="mod">
          <ac:chgData name="Neemias Informatica Lima" userId="b77af7bd85500281" providerId="LiveId" clId="{5D8413D4-2C8F-4CC7-8535-72AD15A0C5DC}" dt="2025-11-05T00:09:04.303" v="399"/>
          <ac:spMkLst>
            <pc:docMk/>
            <pc:sldMk cId="2103443556" sldId="281"/>
            <ac:spMk id="18" creationId="{00000000-0000-0000-0000-000000000000}"/>
          </ac:spMkLst>
        </pc:spChg>
        <pc:picChg chg="add mod">
          <ac:chgData name="Neemias Informatica Lima" userId="b77af7bd85500281" providerId="LiveId" clId="{5D8413D4-2C8F-4CC7-8535-72AD15A0C5DC}" dt="2025-11-05T00:10:50.832" v="406" actId="14100"/>
          <ac:picMkLst>
            <pc:docMk/>
            <pc:sldMk cId="2103443556" sldId="281"/>
            <ac:picMk id="2" creationId="{A38ED2C7-2FD3-B591-B0C4-9C05B57B3FF3}"/>
          </ac:picMkLst>
        </pc:picChg>
        <pc:picChg chg="del">
          <ac:chgData name="Neemias Informatica Lima" userId="b77af7bd85500281" providerId="LiveId" clId="{5D8413D4-2C8F-4CC7-8535-72AD15A0C5DC}" dt="2025-11-04T22:54:28.137" v="46" actId="478"/>
          <ac:picMkLst>
            <pc:docMk/>
            <pc:sldMk cId="2103443556" sldId="281"/>
            <ac:picMk id="2" creationId="{D212CF62-80BE-F0AD-59D6-B3C8B6CB27E5}"/>
          </ac:picMkLst>
        </pc:picChg>
        <pc:picChg chg="del">
          <ac:chgData name="Neemias Informatica Lima" userId="b77af7bd85500281" providerId="LiveId" clId="{5D8413D4-2C8F-4CC7-8535-72AD15A0C5DC}" dt="2025-11-04T22:55:05.016" v="51" actId="478"/>
          <ac:picMkLst>
            <pc:docMk/>
            <pc:sldMk cId="2103443556" sldId="281"/>
            <ac:picMk id="3" creationId="{3664E189-8B55-F820-72E3-E2A50ACE3061}"/>
          </ac:picMkLst>
        </pc:picChg>
        <pc:picChg chg="add mod">
          <ac:chgData name="Neemias Informatica Lima" userId="b77af7bd85500281" providerId="LiveId" clId="{5D8413D4-2C8F-4CC7-8535-72AD15A0C5DC}" dt="2025-11-04T22:54:39.482" v="50" actId="1076"/>
          <ac:picMkLst>
            <pc:docMk/>
            <pc:sldMk cId="2103443556" sldId="281"/>
            <ac:picMk id="4" creationId="{9D8B7CC2-06CC-7B3E-F035-DEA085DAFFB8}"/>
          </ac:picMkLst>
        </pc:picChg>
        <pc:picChg chg="add del mod">
          <ac:chgData name="Neemias Informatica Lima" userId="b77af7bd85500281" providerId="LiveId" clId="{5D8413D4-2C8F-4CC7-8535-72AD15A0C5DC}" dt="2025-11-05T00:10:27.488" v="400" actId="478"/>
          <ac:picMkLst>
            <pc:docMk/>
            <pc:sldMk cId="2103443556" sldId="281"/>
            <ac:picMk id="5" creationId="{2DDBE0B9-69CF-BD9C-4F0E-C3FB99FE2E1B}"/>
          </ac:picMkLst>
        </pc:picChg>
      </pc:sldChg>
      <pc:sldChg chg="addSp delSp modSp mod">
        <pc:chgData name="Neemias Informatica Lima" userId="b77af7bd85500281" providerId="LiveId" clId="{5D8413D4-2C8F-4CC7-8535-72AD15A0C5DC}" dt="2025-11-05T00:21:03.183" v="493" actId="20577"/>
        <pc:sldMkLst>
          <pc:docMk/>
          <pc:sldMk cId="3683219421" sldId="282"/>
        </pc:sldMkLst>
        <pc:spChg chg="add mod">
          <ac:chgData name="Neemias Informatica Lima" userId="b77af7bd85500281" providerId="LiveId" clId="{5D8413D4-2C8F-4CC7-8535-72AD15A0C5DC}" dt="2025-11-05T00:13:13.837" v="410"/>
          <ac:spMkLst>
            <pc:docMk/>
            <pc:sldMk cId="3683219421" sldId="282"/>
            <ac:spMk id="2" creationId="{8CB9E624-FD35-5494-F7B7-E3512DE2F1F2}"/>
          </ac:spMkLst>
        </pc:spChg>
        <pc:spChg chg="del">
          <ac:chgData name="Neemias Informatica Lima" userId="b77af7bd85500281" providerId="LiveId" clId="{5D8413D4-2C8F-4CC7-8535-72AD15A0C5DC}" dt="2025-11-04T22:56:58.305" v="80" actId="478"/>
          <ac:spMkLst>
            <pc:docMk/>
            <pc:sldMk cId="3683219421" sldId="282"/>
            <ac:spMk id="2" creationId="{9C3B3E34-90CA-7EB2-6482-561736F01785}"/>
          </ac:spMkLst>
        </pc:spChg>
        <pc:spChg chg="add mod">
          <ac:chgData name="Neemias Informatica Lima" userId="b77af7bd85500281" providerId="LiveId" clId="{5D8413D4-2C8F-4CC7-8535-72AD15A0C5DC}" dt="2025-11-05T00:13:13.837" v="410"/>
          <ac:spMkLst>
            <pc:docMk/>
            <pc:sldMk cId="3683219421" sldId="282"/>
            <ac:spMk id="4" creationId="{894431B0-66EC-D145-99BA-5430A935BE1F}"/>
          </ac:spMkLst>
        </pc:spChg>
        <pc:spChg chg="del">
          <ac:chgData name="Neemias Informatica Lima" userId="b77af7bd85500281" providerId="LiveId" clId="{5D8413D4-2C8F-4CC7-8535-72AD15A0C5DC}" dt="2025-11-04T22:56:58.305" v="80" actId="478"/>
          <ac:spMkLst>
            <pc:docMk/>
            <pc:sldMk cId="3683219421" sldId="282"/>
            <ac:spMk id="6" creationId="{06A02636-4642-D117-29B5-C081055CE30A}"/>
          </ac:spMkLst>
        </pc:spChg>
        <pc:spChg chg="add del mod">
          <ac:chgData name="Neemias Informatica Lima" userId="b77af7bd85500281" providerId="LiveId" clId="{5D8413D4-2C8F-4CC7-8535-72AD15A0C5DC}" dt="2025-11-05T00:13:13.528" v="409" actId="478"/>
          <ac:spMkLst>
            <pc:docMk/>
            <pc:sldMk cId="3683219421" sldId="282"/>
            <ac:spMk id="7" creationId="{0909D271-ED62-A7DC-F4E9-8D02A348B2BE}"/>
          </ac:spMkLst>
        </pc:spChg>
        <pc:spChg chg="add del mod">
          <ac:chgData name="Neemias Informatica Lima" userId="b77af7bd85500281" providerId="LiveId" clId="{5D8413D4-2C8F-4CC7-8535-72AD15A0C5DC}" dt="2025-11-05T00:13:13.528" v="409" actId="478"/>
          <ac:spMkLst>
            <pc:docMk/>
            <pc:sldMk cId="3683219421" sldId="282"/>
            <ac:spMk id="8" creationId="{E6502CAF-C56D-8BF8-66C8-476565AA8065}"/>
          </ac:spMkLst>
        </pc:spChg>
        <pc:spChg chg="mod">
          <ac:chgData name="Neemias Informatica Lima" userId="b77af7bd85500281" providerId="LiveId" clId="{5D8413D4-2C8F-4CC7-8535-72AD15A0C5DC}" dt="2025-11-05T00:21:03.183" v="493" actId="20577"/>
          <ac:spMkLst>
            <pc:docMk/>
            <pc:sldMk cId="3683219421" sldId="282"/>
            <ac:spMk id="12" creationId="{00000000-0000-0000-0000-000000000000}"/>
          </ac:spMkLst>
        </pc:spChg>
        <pc:spChg chg="mod">
          <ac:chgData name="Neemias Informatica Lima" userId="b77af7bd85500281" providerId="LiveId" clId="{5D8413D4-2C8F-4CC7-8535-72AD15A0C5DC}" dt="2025-11-05T00:19:13.892" v="457"/>
          <ac:spMkLst>
            <pc:docMk/>
            <pc:sldMk cId="3683219421" sldId="282"/>
            <ac:spMk id="14" creationId="{00000000-0000-0000-0000-000000000000}"/>
          </ac:spMkLst>
        </pc:spChg>
        <pc:picChg chg="del">
          <ac:chgData name="Neemias Informatica Lima" userId="b77af7bd85500281" providerId="LiveId" clId="{5D8413D4-2C8F-4CC7-8535-72AD15A0C5DC}" dt="2025-11-04T22:56:58.305" v="80" actId="478"/>
          <ac:picMkLst>
            <pc:docMk/>
            <pc:sldMk cId="3683219421" sldId="282"/>
            <ac:picMk id="4" creationId="{FC17B2DC-174D-F730-B706-98B680D02AEF}"/>
          </ac:picMkLst>
        </pc:picChg>
        <pc:picChg chg="del">
          <ac:chgData name="Neemias Informatica Lima" userId="b77af7bd85500281" providerId="LiveId" clId="{5D8413D4-2C8F-4CC7-8535-72AD15A0C5DC}" dt="2025-11-04T22:56:58.305" v="80" actId="478"/>
          <ac:picMkLst>
            <pc:docMk/>
            <pc:sldMk cId="3683219421" sldId="282"/>
            <ac:picMk id="5" creationId="{27BF6121-5199-5824-8546-F8D15D501249}"/>
          </ac:picMkLst>
        </pc:picChg>
        <pc:picChg chg="add mod">
          <ac:chgData name="Neemias Informatica Lima" userId="b77af7bd85500281" providerId="LiveId" clId="{5D8413D4-2C8F-4CC7-8535-72AD15A0C5DC}" dt="2025-11-05T00:13:13.837" v="410"/>
          <ac:picMkLst>
            <pc:docMk/>
            <pc:sldMk cId="3683219421" sldId="282"/>
            <ac:picMk id="5" creationId="{4D2E9CE1-D56E-15ED-7567-155C164B8207}"/>
          </ac:picMkLst>
        </pc:picChg>
        <pc:picChg chg="add mod">
          <ac:chgData name="Neemias Informatica Lima" userId="b77af7bd85500281" providerId="LiveId" clId="{5D8413D4-2C8F-4CC7-8535-72AD15A0C5DC}" dt="2025-11-04T22:56:58.647" v="81"/>
          <ac:picMkLst>
            <pc:docMk/>
            <pc:sldMk cId="3683219421" sldId="282"/>
            <ac:picMk id="9" creationId="{3C0C349D-5294-B9F2-CD50-BB7D09EED133}"/>
          </ac:picMkLst>
        </pc:picChg>
        <pc:picChg chg="add del mod">
          <ac:chgData name="Neemias Informatica Lima" userId="b77af7bd85500281" providerId="LiveId" clId="{5D8413D4-2C8F-4CC7-8535-72AD15A0C5DC}" dt="2025-11-05T00:13:13.528" v="409" actId="478"/>
          <ac:picMkLst>
            <pc:docMk/>
            <pc:sldMk cId="3683219421" sldId="282"/>
            <ac:picMk id="11" creationId="{5090AB19-2309-E26F-15CD-6E8C1299102C}"/>
          </ac:picMkLst>
        </pc:picChg>
      </pc:sldChg>
      <pc:sldChg chg="addSp delSp modSp mod">
        <pc:chgData name="Neemias Informatica Lima" userId="b77af7bd85500281" providerId="LiveId" clId="{5D8413D4-2C8F-4CC7-8535-72AD15A0C5DC}" dt="2025-11-05T00:25:54.750" v="511" actId="20577"/>
        <pc:sldMkLst>
          <pc:docMk/>
          <pc:sldMk cId="3902406419" sldId="283"/>
        </pc:sldMkLst>
        <pc:spChg chg="del">
          <ac:chgData name="Neemias Informatica Lima" userId="b77af7bd85500281" providerId="LiveId" clId="{5D8413D4-2C8F-4CC7-8535-72AD15A0C5DC}" dt="2025-11-04T22:57:07.896" v="82" actId="478"/>
          <ac:spMkLst>
            <pc:docMk/>
            <pc:sldMk cId="3902406419" sldId="283"/>
            <ac:spMk id="2" creationId="{928793C3-3A4D-2717-1A65-D4EEBDAF3CC1}"/>
          </ac:spMkLst>
        </pc:spChg>
        <pc:spChg chg="add mod">
          <ac:chgData name="Neemias Informatica Lima" userId="b77af7bd85500281" providerId="LiveId" clId="{5D8413D4-2C8F-4CC7-8535-72AD15A0C5DC}" dt="2025-11-05T00:13:20.605" v="412"/>
          <ac:spMkLst>
            <pc:docMk/>
            <pc:sldMk cId="3902406419" sldId="283"/>
            <ac:spMk id="2" creationId="{B0E69103-64EC-F34F-3D3C-7BEAFCEDCCE9}"/>
          </ac:spMkLst>
        </pc:spChg>
        <pc:spChg chg="add mod">
          <ac:chgData name="Neemias Informatica Lima" userId="b77af7bd85500281" providerId="LiveId" clId="{5D8413D4-2C8F-4CC7-8535-72AD15A0C5DC}" dt="2025-11-05T00:13:20.605" v="412"/>
          <ac:spMkLst>
            <pc:docMk/>
            <pc:sldMk cId="3902406419" sldId="283"/>
            <ac:spMk id="3" creationId="{CCF8EDEC-5B5A-594A-5703-2DE20A8FC20A}"/>
          </ac:spMkLst>
        </pc:spChg>
        <pc:spChg chg="del">
          <ac:chgData name="Neemias Informatica Lima" userId="b77af7bd85500281" providerId="LiveId" clId="{5D8413D4-2C8F-4CC7-8535-72AD15A0C5DC}" dt="2025-11-04T22:57:07.896" v="82" actId="478"/>
          <ac:spMkLst>
            <pc:docMk/>
            <pc:sldMk cId="3902406419" sldId="283"/>
            <ac:spMk id="5" creationId="{914420F6-3054-D6C4-889C-27B612ADE2DA}"/>
          </ac:spMkLst>
        </pc:spChg>
        <pc:spChg chg="add del mod">
          <ac:chgData name="Neemias Informatica Lima" userId="b77af7bd85500281" providerId="LiveId" clId="{5D8413D4-2C8F-4CC7-8535-72AD15A0C5DC}" dt="2025-11-05T00:13:20.328" v="411" actId="478"/>
          <ac:spMkLst>
            <pc:docMk/>
            <pc:sldMk cId="3902406419" sldId="283"/>
            <ac:spMk id="6" creationId="{B14127CF-B145-D064-BAE9-9BC1C810843C}"/>
          </ac:spMkLst>
        </pc:spChg>
        <pc:spChg chg="add del mod">
          <ac:chgData name="Neemias Informatica Lima" userId="b77af7bd85500281" providerId="LiveId" clId="{5D8413D4-2C8F-4CC7-8535-72AD15A0C5DC}" dt="2025-11-05T00:13:20.328" v="411" actId="478"/>
          <ac:spMkLst>
            <pc:docMk/>
            <pc:sldMk cId="3902406419" sldId="283"/>
            <ac:spMk id="7" creationId="{CC9FDF64-73EA-FE9F-0406-A9FC1B1DD49D}"/>
          </ac:spMkLst>
        </pc:spChg>
        <pc:spChg chg="mod">
          <ac:chgData name="Neemias Informatica Lima" userId="b77af7bd85500281" providerId="LiveId" clId="{5D8413D4-2C8F-4CC7-8535-72AD15A0C5DC}" dt="2025-11-05T00:23:59.257" v="495"/>
          <ac:spMkLst>
            <pc:docMk/>
            <pc:sldMk cId="3902406419" sldId="283"/>
            <ac:spMk id="14" creationId="{00000000-0000-0000-0000-000000000000}"/>
          </ac:spMkLst>
        </pc:spChg>
        <pc:spChg chg="mod">
          <ac:chgData name="Neemias Informatica Lima" userId="b77af7bd85500281" providerId="LiveId" clId="{5D8413D4-2C8F-4CC7-8535-72AD15A0C5DC}" dt="2025-11-05T00:25:54.750" v="511" actId="20577"/>
          <ac:spMkLst>
            <pc:docMk/>
            <pc:sldMk cId="3902406419" sldId="283"/>
            <ac:spMk id="15" creationId="{D5C09FDA-172B-4732-BD2E-A9BBEF8B191B}"/>
          </ac:spMkLst>
        </pc:spChg>
        <pc:picChg chg="del">
          <ac:chgData name="Neemias Informatica Lima" userId="b77af7bd85500281" providerId="LiveId" clId="{5D8413D4-2C8F-4CC7-8535-72AD15A0C5DC}" dt="2025-11-04T22:57:07.896" v="82" actId="478"/>
          <ac:picMkLst>
            <pc:docMk/>
            <pc:sldMk cId="3902406419" sldId="283"/>
            <ac:picMk id="3" creationId="{8E53900A-C7E3-5174-5151-ABCD69C646EA}"/>
          </ac:picMkLst>
        </pc:picChg>
        <pc:picChg chg="add mod">
          <ac:chgData name="Neemias Informatica Lima" userId="b77af7bd85500281" providerId="LiveId" clId="{5D8413D4-2C8F-4CC7-8535-72AD15A0C5DC}" dt="2025-11-05T00:13:20.605" v="412"/>
          <ac:picMkLst>
            <pc:docMk/>
            <pc:sldMk cId="3902406419" sldId="283"/>
            <ac:picMk id="4" creationId="{18F9F395-389C-0CAE-4434-39969A64A033}"/>
          </ac:picMkLst>
        </pc:picChg>
        <pc:picChg chg="del">
          <ac:chgData name="Neemias Informatica Lima" userId="b77af7bd85500281" providerId="LiveId" clId="{5D8413D4-2C8F-4CC7-8535-72AD15A0C5DC}" dt="2025-11-04T22:57:07.896" v="82" actId="478"/>
          <ac:picMkLst>
            <pc:docMk/>
            <pc:sldMk cId="3902406419" sldId="283"/>
            <ac:picMk id="4" creationId="{9E778F38-80FB-BDA9-8F0F-BCE403BF8EF2}"/>
          </ac:picMkLst>
        </pc:picChg>
        <pc:picChg chg="add mod">
          <ac:chgData name="Neemias Informatica Lima" userId="b77af7bd85500281" providerId="LiveId" clId="{5D8413D4-2C8F-4CC7-8535-72AD15A0C5DC}" dt="2025-11-04T22:57:08.225" v="83"/>
          <ac:picMkLst>
            <pc:docMk/>
            <pc:sldMk cId="3902406419" sldId="283"/>
            <ac:picMk id="8" creationId="{916F47E9-0573-8EAF-7B29-3EFCDE0DE04B}"/>
          </ac:picMkLst>
        </pc:picChg>
        <pc:picChg chg="add del mod">
          <ac:chgData name="Neemias Informatica Lima" userId="b77af7bd85500281" providerId="LiveId" clId="{5D8413D4-2C8F-4CC7-8535-72AD15A0C5DC}" dt="2025-11-05T00:13:20.328" v="411" actId="478"/>
          <ac:picMkLst>
            <pc:docMk/>
            <pc:sldMk cId="3902406419" sldId="283"/>
            <ac:picMk id="9" creationId="{938E2793-1289-ECDD-BF52-54DA395FF561}"/>
          </ac:picMkLst>
        </pc:picChg>
      </pc:sldChg>
      <pc:sldChg chg="addSp delSp modSp mod">
        <pc:chgData name="Neemias Informatica Lima" userId="b77af7bd85500281" providerId="LiveId" clId="{5D8413D4-2C8F-4CC7-8535-72AD15A0C5DC}" dt="2025-11-05T00:29:03.566" v="551" actId="20577"/>
        <pc:sldMkLst>
          <pc:docMk/>
          <pc:sldMk cId="2424059023" sldId="284"/>
        </pc:sldMkLst>
        <pc:spChg chg="add mod">
          <ac:chgData name="Neemias Informatica Lima" userId="b77af7bd85500281" providerId="LiveId" clId="{5D8413D4-2C8F-4CC7-8535-72AD15A0C5DC}" dt="2025-11-05T00:13:44.717" v="416"/>
          <ac:spMkLst>
            <pc:docMk/>
            <pc:sldMk cId="2424059023" sldId="284"/>
            <ac:spMk id="2" creationId="{3D5A5290-5DCE-0E7A-2E63-347D03A5A295}"/>
          </ac:spMkLst>
        </pc:spChg>
        <pc:spChg chg="del">
          <ac:chgData name="Neemias Informatica Lima" userId="b77af7bd85500281" providerId="LiveId" clId="{5D8413D4-2C8F-4CC7-8535-72AD15A0C5DC}" dt="2025-11-04T22:57:23.625" v="86" actId="478"/>
          <ac:spMkLst>
            <pc:docMk/>
            <pc:sldMk cId="2424059023" sldId="284"/>
            <ac:spMk id="2" creationId="{46B42F6D-AAF3-DD21-BD00-2ED75952CE80}"/>
          </ac:spMkLst>
        </pc:spChg>
        <pc:spChg chg="add mod">
          <ac:chgData name="Neemias Informatica Lima" userId="b77af7bd85500281" providerId="LiveId" clId="{5D8413D4-2C8F-4CC7-8535-72AD15A0C5DC}" dt="2025-11-05T00:13:44.717" v="416"/>
          <ac:spMkLst>
            <pc:docMk/>
            <pc:sldMk cId="2424059023" sldId="284"/>
            <ac:spMk id="3" creationId="{D21EC87C-03AF-2FF8-0D00-68FAED34DDC5}"/>
          </ac:spMkLst>
        </pc:spChg>
        <pc:spChg chg="del">
          <ac:chgData name="Neemias Informatica Lima" userId="b77af7bd85500281" providerId="LiveId" clId="{5D8413D4-2C8F-4CC7-8535-72AD15A0C5DC}" dt="2025-11-04T22:57:23.625" v="86" actId="478"/>
          <ac:spMkLst>
            <pc:docMk/>
            <pc:sldMk cId="2424059023" sldId="284"/>
            <ac:spMk id="5" creationId="{56D50232-68E5-D2A4-A24A-045F2BE114BD}"/>
          </ac:spMkLst>
        </pc:spChg>
        <pc:spChg chg="add del mod">
          <ac:chgData name="Neemias Informatica Lima" userId="b77af7bd85500281" providerId="LiveId" clId="{5D8413D4-2C8F-4CC7-8535-72AD15A0C5DC}" dt="2025-11-05T00:13:44.423" v="415" actId="478"/>
          <ac:spMkLst>
            <pc:docMk/>
            <pc:sldMk cId="2424059023" sldId="284"/>
            <ac:spMk id="6" creationId="{0D3AC72C-69C5-8531-BFE2-752879BD0C78}"/>
          </ac:spMkLst>
        </pc:spChg>
        <pc:spChg chg="add del mod">
          <ac:chgData name="Neemias Informatica Lima" userId="b77af7bd85500281" providerId="LiveId" clId="{5D8413D4-2C8F-4CC7-8535-72AD15A0C5DC}" dt="2025-11-05T00:13:44.423" v="415" actId="478"/>
          <ac:spMkLst>
            <pc:docMk/>
            <pc:sldMk cId="2424059023" sldId="284"/>
            <ac:spMk id="7" creationId="{7FD1D3F8-575C-5C5D-6BD8-CF4B3B9E7245}"/>
          </ac:spMkLst>
        </pc:spChg>
        <pc:spChg chg="mod">
          <ac:chgData name="Neemias Informatica Lima" userId="b77af7bd85500281" providerId="LiveId" clId="{5D8413D4-2C8F-4CC7-8535-72AD15A0C5DC}" dt="2025-11-05T00:27:49.100" v="532"/>
          <ac:spMkLst>
            <pc:docMk/>
            <pc:sldMk cId="2424059023" sldId="284"/>
            <ac:spMk id="14" creationId="{00000000-0000-0000-0000-000000000000}"/>
          </ac:spMkLst>
        </pc:spChg>
        <pc:spChg chg="mod">
          <ac:chgData name="Neemias Informatica Lima" userId="b77af7bd85500281" providerId="LiveId" clId="{5D8413D4-2C8F-4CC7-8535-72AD15A0C5DC}" dt="2025-11-05T00:29:03.566" v="551" actId="20577"/>
          <ac:spMkLst>
            <pc:docMk/>
            <pc:sldMk cId="2424059023" sldId="284"/>
            <ac:spMk id="15" creationId="{C3A1BEFC-B9B8-4142-B09F-1F5B330F4265}"/>
          </ac:spMkLst>
        </pc:spChg>
        <pc:picChg chg="del">
          <ac:chgData name="Neemias Informatica Lima" userId="b77af7bd85500281" providerId="LiveId" clId="{5D8413D4-2C8F-4CC7-8535-72AD15A0C5DC}" dt="2025-11-04T22:57:23.625" v="86" actId="478"/>
          <ac:picMkLst>
            <pc:docMk/>
            <pc:sldMk cId="2424059023" sldId="284"/>
            <ac:picMk id="3" creationId="{17137509-6AA9-B1BD-5F3E-62BB6071E9D9}"/>
          </ac:picMkLst>
        </pc:picChg>
        <pc:picChg chg="add mod">
          <ac:chgData name="Neemias Informatica Lima" userId="b77af7bd85500281" providerId="LiveId" clId="{5D8413D4-2C8F-4CC7-8535-72AD15A0C5DC}" dt="2025-11-05T00:13:44.717" v="416"/>
          <ac:picMkLst>
            <pc:docMk/>
            <pc:sldMk cId="2424059023" sldId="284"/>
            <ac:picMk id="4" creationId="{295B2E1C-93D0-74C6-FB6F-A90A1885EA58}"/>
          </ac:picMkLst>
        </pc:picChg>
        <pc:picChg chg="del">
          <ac:chgData name="Neemias Informatica Lima" userId="b77af7bd85500281" providerId="LiveId" clId="{5D8413D4-2C8F-4CC7-8535-72AD15A0C5DC}" dt="2025-11-04T22:57:23.625" v="86" actId="478"/>
          <ac:picMkLst>
            <pc:docMk/>
            <pc:sldMk cId="2424059023" sldId="284"/>
            <ac:picMk id="4" creationId="{4FB426B9-EAFF-94B0-EA04-A846DCE8D3A4}"/>
          </ac:picMkLst>
        </pc:picChg>
        <pc:picChg chg="add mod">
          <ac:chgData name="Neemias Informatica Lima" userId="b77af7bd85500281" providerId="LiveId" clId="{5D8413D4-2C8F-4CC7-8535-72AD15A0C5DC}" dt="2025-11-04T22:57:23.950" v="87"/>
          <ac:picMkLst>
            <pc:docMk/>
            <pc:sldMk cId="2424059023" sldId="284"/>
            <ac:picMk id="8" creationId="{9E1862E1-186B-285F-7FBE-360465B85441}"/>
          </ac:picMkLst>
        </pc:picChg>
        <pc:picChg chg="add del mod">
          <ac:chgData name="Neemias Informatica Lima" userId="b77af7bd85500281" providerId="LiveId" clId="{5D8413D4-2C8F-4CC7-8535-72AD15A0C5DC}" dt="2025-11-05T00:13:44.423" v="415" actId="478"/>
          <ac:picMkLst>
            <pc:docMk/>
            <pc:sldMk cId="2424059023" sldId="284"/>
            <ac:picMk id="9" creationId="{8520A081-0EDD-4CD3-813D-07360012B118}"/>
          </ac:picMkLst>
        </pc:picChg>
      </pc:sldChg>
      <pc:sldChg chg="addSp delSp modSp mod">
        <pc:chgData name="Neemias Informatica Lima" userId="b77af7bd85500281" providerId="LiveId" clId="{5D8413D4-2C8F-4CC7-8535-72AD15A0C5DC}" dt="2025-11-05T00:36:44.246" v="596" actId="20577"/>
        <pc:sldMkLst>
          <pc:docMk/>
          <pc:sldMk cId="2241968852" sldId="285"/>
        </pc:sldMkLst>
        <pc:spChg chg="del">
          <ac:chgData name="Neemias Informatica Lima" userId="b77af7bd85500281" providerId="LiveId" clId="{5D8413D4-2C8F-4CC7-8535-72AD15A0C5DC}" dt="2025-11-04T22:57:53.913" v="90" actId="478"/>
          <ac:spMkLst>
            <pc:docMk/>
            <pc:sldMk cId="2241968852" sldId="285"/>
            <ac:spMk id="2" creationId="{5259F905-9D20-F307-8690-CB50DD7119C1}"/>
          </ac:spMkLst>
        </pc:spChg>
        <pc:spChg chg="add mod">
          <ac:chgData name="Neemias Informatica Lima" userId="b77af7bd85500281" providerId="LiveId" clId="{5D8413D4-2C8F-4CC7-8535-72AD15A0C5DC}" dt="2025-11-05T00:14:05.716" v="420"/>
          <ac:spMkLst>
            <pc:docMk/>
            <pc:sldMk cId="2241968852" sldId="285"/>
            <ac:spMk id="2" creationId="{975C2626-615E-4386-42F3-95ECE7ED6F22}"/>
          </ac:spMkLst>
        </pc:spChg>
        <pc:spChg chg="add mod">
          <ac:chgData name="Neemias Informatica Lima" userId="b77af7bd85500281" providerId="LiveId" clId="{5D8413D4-2C8F-4CC7-8535-72AD15A0C5DC}" dt="2025-11-05T00:14:05.716" v="420"/>
          <ac:spMkLst>
            <pc:docMk/>
            <pc:sldMk cId="2241968852" sldId="285"/>
            <ac:spMk id="3" creationId="{A1267F97-3125-AD7B-D972-403DDC70AC11}"/>
          </ac:spMkLst>
        </pc:spChg>
        <pc:spChg chg="del">
          <ac:chgData name="Neemias Informatica Lima" userId="b77af7bd85500281" providerId="LiveId" clId="{5D8413D4-2C8F-4CC7-8535-72AD15A0C5DC}" dt="2025-11-04T22:57:53.913" v="90" actId="478"/>
          <ac:spMkLst>
            <pc:docMk/>
            <pc:sldMk cId="2241968852" sldId="285"/>
            <ac:spMk id="5" creationId="{0601A70B-7E6E-E390-0BFA-4C03769D6287}"/>
          </ac:spMkLst>
        </pc:spChg>
        <pc:spChg chg="add del mod">
          <ac:chgData name="Neemias Informatica Lima" userId="b77af7bd85500281" providerId="LiveId" clId="{5D8413D4-2C8F-4CC7-8535-72AD15A0C5DC}" dt="2025-11-05T00:14:05.344" v="419" actId="478"/>
          <ac:spMkLst>
            <pc:docMk/>
            <pc:sldMk cId="2241968852" sldId="285"/>
            <ac:spMk id="6" creationId="{2CAC0E3E-2221-098B-0BEB-24636BB26C97}"/>
          </ac:spMkLst>
        </pc:spChg>
        <pc:spChg chg="add del mod">
          <ac:chgData name="Neemias Informatica Lima" userId="b77af7bd85500281" providerId="LiveId" clId="{5D8413D4-2C8F-4CC7-8535-72AD15A0C5DC}" dt="2025-11-05T00:14:05.344" v="419" actId="478"/>
          <ac:spMkLst>
            <pc:docMk/>
            <pc:sldMk cId="2241968852" sldId="285"/>
            <ac:spMk id="7" creationId="{7F60151B-F001-4662-1D39-5570F78FBAFA}"/>
          </ac:spMkLst>
        </pc:spChg>
        <pc:spChg chg="mod">
          <ac:chgData name="Neemias Informatica Lima" userId="b77af7bd85500281" providerId="LiveId" clId="{5D8413D4-2C8F-4CC7-8535-72AD15A0C5DC}" dt="2025-11-05T00:35:51.604" v="582"/>
          <ac:spMkLst>
            <pc:docMk/>
            <pc:sldMk cId="2241968852" sldId="285"/>
            <ac:spMk id="14" creationId="{00000000-0000-0000-0000-000000000000}"/>
          </ac:spMkLst>
        </pc:spChg>
        <pc:spChg chg="mod">
          <ac:chgData name="Neemias Informatica Lima" userId="b77af7bd85500281" providerId="LiveId" clId="{5D8413D4-2C8F-4CC7-8535-72AD15A0C5DC}" dt="2025-11-05T00:36:44.246" v="596" actId="20577"/>
          <ac:spMkLst>
            <pc:docMk/>
            <pc:sldMk cId="2241968852" sldId="285"/>
            <ac:spMk id="15" creationId="{0F091E13-8EAD-4FFB-9473-BC74E5ABDC64}"/>
          </ac:spMkLst>
        </pc:spChg>
        <pc:picChg chg="del">
          <ac:chgData name="Neemias Informatica Lima" userId="b77af7bd85500281" providerId="LiveId" clId="{5D8413D4-2C8F-4CC7-8535-72AD15A0C5DC}" dt="2025-11-04T22:57:53.913" v="90" actId="478"/>
          <ac:picMkLst>
            <pc:docMk/>
            <pc:sldMk cId="2241968852" sldId="285"/>
            <ac:picMk id="3" creationId="{61CBE5A0-5B55-4DB9-FD22-B0FC807DBC8A}"/>
          </ac:picMkLst>
        </pc:picChg>
        <pc:picChg chg="add mod">
          <ac:chgData name="Neemias Informatica Lima" userId="b77af7bd85500281" providerId="LiveId" clId="{5D8413D4-2C8F-4CC7-8535-72AD15A0C5DC}" dt="2025-11-05T00:14:05.716" v="420"/>
          <ac:picMkLst>
            <pc:docMk/>
            <pc:sldMk cId="2241968852" sldId="285"/>
            <ac:picMk id="4" creationId="{927EA27C-E367-13D4-E46A-DCE6D2AEF2CE}"/>
          </ac:picMkLst>
        </pc:picChg>
        <pc:picChg chg="del">
          <ac:chgData name="Neemias Informatica Lima" userId="b77af7bd85500281" providerId="LiveId" clId="{5D8413D4-2C8F-4CC7-8535-72AD15A0C5DC}" dt="2025-11-04T22:57:53.913" v="90" actId="478"/>
          <ac:picMkLst>
            <pc:docMk/>
            <pc:sldMk cId="2241968852" sldId="285"/>
            <ac:picMk id="4" creationId="{C5EFB7B8-9BF6-D0A9-EE20-7EA6076664A8}"/>
          </ac:picMkLst>
        </pc:picChg>
        <pc:picChg chg="add mod">
          <ac:chgData name="Neemias Informatica Lima" userId="b77af7bd85500281" providerId="LiveId" clId="{5D8413D4-2C8F-4CC7-8535-72AD15A0C5DC}" dt="2025-11-04T22:57:54.255" v="91"/>
          <ac:picMkLst>
            <pc:docMk/>
            <pc:sldMk cId="2241968852" sldId="285"/>
            <ac:picMk id="8" creationId="{54E6CBF6-7207-C27E-C0B9-B0FDF2E5786C}"/>
          </ac:picMkLst>
        </pc:picChg>
        <pc:picChg chg="add del mod">
          <ac:chgData name="Neemias Informatica Lima" userId="b77af7bd85500281" providerId="LiveId" clId="{5D8413D4-2C8F-4CC7-8535-72AD15A0C5DC}" dt="2025-11-05T00:14:05.344" v="419" actId="478"/>
          <ac:picMkLst>
            <pc:docMk/>
            <pc:sldMk cId="2241968852" sldId="285"/>
            <ac:picMk id="9" creationId="{D78B83D7-935E-18C1-9F14-FAB3A1BD2446}"/>
          </ac:picMkLst>
        </pc:picChg>
      </pc:sldChg>
      <pc:sldChg chg="addSp delSp modSp mod">
        <pc:chgData name="Neemias Informatica Lima" userId="b77af7bd85500281" providerId="LiveId" clId="{5D8413D4-2C8F-4CC7-8535-72AD15A0C5DC}" dt="2025-11-05T00:42:02.282" v="630" actId="207"/>
        <pc:sldMkLst>
          <pc:docMk/>
          <pc:sldMk cId="1959249856" sldId="286"/>
        </pc:sldMkLst>
        <pc:spChg chg="add mod">
          <ac:chgData name="Neemias Informatica Lima" userId="b77af7bd85500281" providerId="LiveId" clId="{5D8413D4-2C8F-4CC7-8535-72AD15A0C5DC}" dt="2025-11-05T00:14:21.277" v="424"/>
          <ac:spMkLst>
            <pc:docMk/>
            <pc:sldMk cId="1959249856" sldId="286"/>
            <ac:spMk id="2" creationId="{1DF42940-1DDA-4CA4-67C8-06C4349AD9F0}"/>
          </ac:spMkLst>
        </pc:spChg>
        <pc:spChg chg="del">
          <ac:chgData name="Neemias Informatica Lima" userId="b77af7bd85500281" providerId="LiveId" clId="{5D8413D4-2C8F-4CC7-8535-72AD15A0C5DC}" dt="2025-11-04T22:58:11.696" v="94" actId="478"/>
          <ac:spMkLst>
            <pc:docMk/>
            <pc:sldMk cId="1959249856" sldId="286"/>
            <ac:spMk id="2" creationId="{B3F06E14-285A-5B91-FB92-8DBCF9D1E7F1}"/>
          </ac:spMkLst>
        </pc:spChg>
        <pc:spChg chg="add mod">
          <ac:chgData name="Neemias Informatica Lima" userId="b77af7bd85500281" providerId="LiveId" clId="{5D8413D4-2C8F-4CC7-8535-72AD15A0C5DC}" dt="2025-11-05T00:14:21.277" v="424"/>
          <ac:spMkLst>
            <pc:docMk/>
            <pc:sldMk cId="1959249856" sldId="286"/>
            <ac:spMk id="3" creationId="{D6C05000-47E2-725D-1F04-6F9D23820DA7}"/>
          </ac:spMkLst>
        </pc:spChg>
        <pc:spChg chg="del">
          <ac:chgData name="Neemias Informatica Lima" userId="b77af7bd85500281" providerId="LiveId" clId="{5D8413D4-2C8F-4CC7-8535-72AD15A0C5DC}" dt="2025-11-04T22:58:11.696" v="94" actId="478"/>
          <ac:spMkLst>
            <pc:docMk/>
            <pc:sldMk cId="1959249856" sldId="286"/>
            <ac:spMk id="5" creationId="{7F64BB7E-4C1D-050C-D3E3-D83EF27CBD13}"/>
          </ac:spMkLst>
        </pc:spChg>
        <pc:spChg chg="add del mod">
          <ac:chgData name="Neemias Informatica Lima" userId="b77af7bd85500281" providerId="LiveId" clId="{5D8413D4-2C8F-4CC7-8535-72AD15A0C5DC}" dt="2025-11-05T00:14:20.998" v="423" actId="478"/>
          <ac:spMkLst>
            <pc:docMk/>
            <pc:sldMk cId="1959249856" sldId="286"/>
            <ac:spMk id="6" creationId="{740BBA58-6FCB-8165-586D-F23004D7A12E}"/>
          </ac:spMkLst>
        </pc:spChg>
        <pc:spChg chg="add del mod">
          <ac:chgData name="Neemias Informatica Lima" userId="b77af7bd85500281" providerId="LiveId" clId="{5D8413D4-2C8F-4CC7-8535-72AD15A0C5DC}" dt="2025-11-05T00:14:20.998" v="423" actId="478"/>
          <ac:spMkLst>
            <pc:docMk/>
            <pc:sldMk cId="1959249856" sldId="286"/>
            <ac:spMk id="7" creationId="{82C4DEC2-AB57-126D-0F5D-78815B4ADEF3}"/>
          </ac:spMkLst>
        </pc:spChg>
        <pc:spChg chg="mod">
          <ac:chgData name="Neemias Informatica Lima" userId="b77af7bd85500281" providerId="LiveId" clId="{5D8413D4-2C8F-4CC7-8535-72AD15A0C5DC}" dt="2025-11-05T00:39:19.292" v="607"/>
          <ac:spMkLst>
            <pc:docMk/>
            <pc:sldMk cId="1959249856" sldId="286"/>
            <ac:spMk id="14" creationId="{00000000-0000-0000-0000-000000000000}"/>
          </ac:spMkLst>
        </pc:spChg>
        <pc:spChg chg="mod">
          <ac:chgData name="Neemias Informatica Lima" userId="b77af7bd85500281" providerId="LiveId" clId="{5D8413D4-2C8F-4CC7-8535-72AD15A0C5DC}" dt="2025-11-05T00:42:02.282" v="630" actId="207"/>
          <ac:spMkLst>
            <pc:docMk/>
            <pc:sldMk cId="1959249856" sldId="286"/>
            <ac:spMk id="15" creationId="{863BB09B-C8C1-4354-BC51-D930C951E507}"/>
          </ac:spMkLst>
        </pc:spChg>
        <pc:picChg chg="del">
          <ac:chgData name="Neemias Informatica Lima" userId="b77af7bd85500281" providerId="LiveId" clId="{5D8413D4-2C8F-4CC7-8535-72AD15A0C5DC}" dt="2025-11-04T22:58:11.696" v="94" actId="478"/>
          <ac:picMkLst>
            <pc:docMk/>
            <pc:sldMk cId="1959249856" sldId="286"/>
            <ac:picMk id="3" creationId="{6A69B651-1709-2839-714A-2584D3F25F89}"/>
          </ac:picMkLst>
        </pc:picChg>
        <pc:picChg chg="add mod">
          <ac:chgData name="Neemias Informatica Lima" userId="b77af7bd85500281" providerId="LiveId" clId="{5D8413D4-2C8F-4CC7-8535-72AD15A0C5DC}" dt="2025-11-05T00:14:21.277" v="424"/>
          <ac:picMkLst>
            <pc:docMk/>
            <pc:sldMk cId="1959249856" sldId="286"/>
            <ac:picMk id="4" creationId="{180906D4-CC13-3967-1373-FCA6C99B7B3C}"/>
          </ac:picMkLst>
        </pc:picChg>
        <pc:picChg chg="del">
          <ac:chgData name="Neemias Informatica Lima" userId="b77af7bd85500281" providerId="LiveId" clId="{5D8413D4-2C8F-4CC7-8535-72AD15A0C5DC}" dt="2025-11-04T22:58:11.696" v="94" actId="478"/>
          <ac:picMkLst>
            <pc:docMk/>
            <pc:sldMk cId="1959249856" sldId="286"/>
            <ac:picMk id="4" creationId="{BC1230F9-C7C3-5D00-5292-CBC8E8C0A758}"/>
          </ac:picMkLst>
        </pc:picChg>
        <pc:picChg chg="add mod">
          <ac:chgData name="Neemias Informatica Lima" userId="b77af7bd85500281" providerId="LiveId" clId="{5D8413D4-2C8F-4CC7-8535-72AD15A0C5DC}" dt="2025-11-04T22:58:11.990" v="95"/>
          <ac:picMkLst>
            <pc:docMk/>
            <pc:sldMk cId="1959249856" sldId="286"/>
            <ac:picMk id="8" creationId="{E1B69B61-BB2E-C23F-4947-6C893A42289C}"/>
          </ac:picMkLst>
        </pc:picChg>
        <pc:picChg chg="add del mod">
          <ac:chgData name="Neemias Informatica Lima" userId="b77af7bd85500281" providerId="LiveId" clId="{5D8413D4-2C8F-4CC7-8535-72AD15A0C5DC}" dt="2025-11-05T00:14:20.998" v="423" actId="478"/>
          <ac:picMkLst>
            <pc:docMk/>
            <pc:sldMk cId="1959249856" sldId="286"/>
            <ac:picMk id="9" creationId="{8FDDC0CA-230A-7593-D2B2-C781D18B6FB3}"/>
          </ac:picMkLst>
        </pc:picChg>
      </pc:sldChg>
      <pc:sldChg chg="addSp delSp modSp mod">
        <pc:chgData name="Neemias Informatica Lima" userId="b77af7bd85500281" providerId="LiveId" clId="{5D8413D4-2C8F-4CC7-8535-72AD15A0C5DC}" dt="2025-11-05T00:51:41.097" v="706" actId="6549"/>
        <pc:sldMkLst>
          <pc:docMk/>
          <pc:sldMk cId="2857006406" sldId="287"/>
        </pc:sldMkLst>
        <pc:spChg chg="del">
          <ac:chgData name="Neemias Informatica Lima" userId="b77af7bd85500281" providerId="LiveId" clId="{5D8413D4-2C8F-4CC7-8535-72AD15A0C5DC}" dt="2025-11-04T22:59:18.673" v="100" actId="478"/>
          <ac:spMkLst>
            <pc:docMk/>
            <pc:sldMk cId="2857006406" sldId="287"/>
            <ac:spMk id="2" creationId="{30D1C521-9CDE-CB8E-46C4-D02EF06787C4}"/>
          </ac:spMkLst>
        </pc:spChg>
        <pc:spChg chg="add mod">
          <ac:chgData name="Neemias Informatica Lima" userId="b77af7bd85500281" providerId="LiveId" clId="{5D8413D4-2C8F-4CC7-8535-72AD15A0C5DC}" dt="2025-11-05T00:15:03.268" v="430"/>
          <ac:spMkLst>
            <pc:docMk/>
            <pc:sldMk cId="2857006406" sldId="287"/>
            <ac:spMk id="2" creationId="{70A447EE-3D42-DE36-F76F-6868FC9DBA14}"/>
          </ac:spMkLst>
        </pc:spChg>
        <pc:spChg chg="add mod">
          <ac:chgData name="Neemias Informatica Lima" userId="b77af7bd85500281" providerId="LiveId" clId="{5D8413D4-2C8F-4CC7-8535-72AD15A0C5DC}" dt="2025-11-05T00:15:03.268" v="430"/>
          <ac:spMkLst>
            <pc:docMk/>
            <pc:sldMk cId="2857006406" sldId="287"/>
            <ac:spMk id="3" creationId="{DF2BD306-AA54-138C-240C-9538C74A33C0}"/>
          </ac:spMkLst>
        </pc:spChg>
        <pc:spChg chg="del">
          <ac:chgData name="Neemias Informatica Lima" userId="b77af7bd85500281" providerId="LiveId" clId="{5D8413D4-2C8F-4CC7-8535-72AD15A0C5DC}" dt="2025-11-04T22:59:18.673" v="100" actId="478"/>
          <ac:spMkLst>
            <pc:docMk/>
            <pc:sldMk cId="2857006406" sldId="287"/>
            <ac:spMk id="5" creationId="{9F0D225D-9D9A-9714-A365-63FAF20AFE56}"/>
          </ac:spMkLst>
        </pc:spChg>
        <pc:spChg chg="add del mod">
          <ac:chgData name="Neemias Informatica Lima" userId="b77af7bd85500281" providerId="LiveId" clId="{5D8413D4-2C8F-4CC7-8535-72AD15A0C5DC}" dt="2025-11-05T00:15:02.928" v="429" actId="478"/>
          <ac:spMkLst>
            <pc:docMk/>
            <pc:sldMk cId="2857006406" sldId="287"/>
            <ac:spMk id="6" creationId="{35230E7D-27EF-BECD-A4A9-F03F81CDD5E4}"/>
          </ac:spMkLst>
        </pc:spChg>
        <pc:spChg chg="add del mod">
          <ac:chgData name="Neemias Informatica Lima" userId="b77af7bd85500281" providerId="LiveId" clId="{5D8413D4-2C8F-4CC7-8535-72AD15A0C5DC}" dt="2025-11-05T00:15:02.928" v="429" actId="478"/>
          <ac:spMkLst>
            <pc:docMk/>
            <pc:sldMk cId="2857006406" sldId="287"/>
            <ac:spMk id="7" creationId="{591528AB-C311-930B-28C7-E551FB74A1F4}"/>
          </ac:spMkLst>
        </pc:spChg>
        <pc:spChg chg="mod">
          <ac:chgData name="Neemias Informatica Lima" userId="b77af7bd85500281" providerId="LiveId" clId="{5D8413D4-2C8F-4CC7-8535-72AD15A0C5DC}" dt="2025-11-05T00:51:41.097" v="706" actId="6549"/>
          <ac:spMkLst>
            <pc:docMk/>
            <pc:sldMk cId="2857006406" sldId="287"/>
            <ac:spMk id="16" creationId="{28D68641-D640-4BD7-9D5B-B3803DCCF9B3}"/>
          </ac:spMkLst>
        </pc:spChg>
        <pc:picChg chg="del">
          <ac:chgData name="Neemias Informatica Lima" userId="b77af7bd85500281" providerId="LiveId" clId="{5D8413D4-2C8F-4CC7-8535-72AD15A0C5DC}" dt="2025-11-04T22:59:18.673" v="100" actId="478"/>
          <ac:picMkLst>
            <pc:docMk/>
            <pc:sldMk cId="2857006406" sldId="287"/>
            <ac:picMk id="3" creationId="{9C65344D-55F5-0B46-5E4E-B857A1672F3D}"/>
          </ac:picMkLst>
        </pc:picChg>
        <pc:picChg chg="del">
          <ac:chgData name="Neemias Informatica Lima" userId="b77af7bd85500281" providerId="LiveId" clId="{5D8413D4-2C8F-4CC7-8535-72AD15A0C5DC}" dt="2025-11-04T22:59:18.673" v="100" actId="478"/>
          <ac:picMkLst>
            <pc:docMk/>
            <pc:sldMk cId="2857006406" sldId="287"/>
            <ac:picMk id="4" creationId="{06CAAAA7-7324-BF0D-8398-B039C217570D}"/>
          </ac:picMkLst>
        </pc:picChg>
        <pc:picChg chg="add mod">
          <ac:chgData name="Neemias Informatica Lima" userId="b77af7bd85500281" providerId="LiveId" clId="{5D8413D4-2C8F-4CC7-8535-72AD15A0C5DC}" dt="2025-11-05T00:15:03.268" v="430"/>
          <ac:picMkLst>
            <pc:docMk/>
            <pc:sldMk cId="2857006406" sldId="287"/>
            <ac:picMk id="4" creationId="{DAD4A53B-B22B-5052-A377-752E6F15F2F4}"/>
          </ac:picMkLst>
        </pc:picChg>
        <pc:picChg chg="add mod">
          <ac:chgData name="Neemias Informatica Lima" userId="b77af7bd85500281" providerId="LiveId" clId="{5D8413D4-2C8F-4CC7-8535-72AD15A0C5DC}" dt="2025-11-04T22:59:18.983" v="101"/>
          <ac:picMkLst>
            <pc:docMk/>
            <pc:sldMk cId="2857006406" sldId="287"/>
            <ac:picMk id="8" creationId="{D14C339F-EA3F-E890-5E9C-19619112C8C6}"/>
          </ac:picMkLst>
        </pc:picChg>
        <pc:picChg chg="add del mod">
          <ac:chgData name="Neemias Informatica Lima" userId="b77af7bd85500281" providerId="LiveId" clId="{5D8413D4-2C8F-4CC7-8535-72AD15A0C5DC}" dt="2025-11-05T00:15:02.928" v="429" actId="478"/>
          <ac:picMkLst>
            <pc:docMk/>
            <pc:sldMk cId="2857006406" sldId="287"/>
            <ac:picMk id="9" creationId="{37395D71-6D09-CC63-9A17-3A9E50AA0FCC}"/>
          </ac:picMkLst>
        </pc:picChg>
      </pc:sldChg>
      <pc:sldChg chg="addSp delSp modSp mod">
        <pc:chgData name="Neemias Informatica Lima" userId="b77af7bd85500281" providerId="LiveId" clId="{5D8413D4-2C8F-4CC7-8535-72AD15A0C5DC}" dt="2025-11-05T00:20:12.728" v="469" actId="20577"/>
        <pc:sldMkLst>
          <pc:docMk/>
          <pc:sldMk cId="2630436816" sldId="288"/>
        </pc:sldMkLst>
        <pc:spChg chg="add mod">
          <ac:chgData name="Neemias Informatica Lima" userId="b77af7bd85500281" providerId="LiveId" clId="{5D8413D4-2C8F-4CC7-8535-72AD15A0C5DC}" dt="2025-11-05T00:13:03.460" v="408"/>
          <ac:spMkLst>
            <pc:docMk/>
            <pc:sldMk cId="2630436816" sldId="288"/>
            <ac:spMk id="2" creationId="{240EC2B4-D471-DAA6-0575-F35C98CB9D82}"/>
          </ac:spMkLst>
        </pc:spChg>
        <pc:spChg chg="del">
          <ac:chgData name="Neemias Informatica Lima" userId="b77af7bd85500281" providerId="LiveId" clId="{5D8413D4-2C8F-4CC7-8535-72AD15A0C5DC}" dt="2025-11-04T22:56:50.080" v="78" actId="478"/>
          <ac:spMkLst>
            <pc:docMk/>
            <pc:sldMk cId="2630436816" sldId="288"/>
            <ac:spMk id="2" creationId="{CAFBED44-416D-6723-9F2F-071AB305CA94}"/>
          </ac:spMkLst>
        </pc:spChg>
        <pc:spChg chg="add mod">
          <ac:chgData name="Neemias Informatica Lima" userId="b77af7bd85500281" providerId="LiveId" clId="{5D8413D4-2C8F-4CC7-8535-72AD15A0C5DC}" dt="2025-11-05T00:13:03.460" v="408"/>
          <ac:spMkLst>
            <pc:docMk/>
            <pc:sldMk cId="2630436816" sldId="288"/>
            <ac:spMk id="3" creationId="{CCDC1362-81D1-F54B-D800-BE97E73281C8}"/>
          </ac:spMkLst>
        </pc:spChg>
        <pc:spChg chg="del">
          <ac:chgData name="Neemias Informatica Lima" userId="b77af7bd85500281" providerId="LiveId" clId="{5D8413D4-2C8F-4CC7-8535-72AD15A0C5DC}" dt="2025-11-04T22:56:50.080" v="78" actId="478"/>
          <ac:spMkLst>
            <pc:docMk/>
            <pc:sldMk cId="2630436816" sldId="288"/>
            <ac:spMk id="5" creationId="{723FCD86-7C80-F5C7-F26F-9BEC258A3971}"/>
          </ac:spMkLst>
        </pc:spChg>
        <pc:spChg chg="add del mod">
          <ac:chgData name="Neemias Informatica Lima" userId="b77af7bd85500281" providerId="LiveId" clId="{5D8413D4-2C8F-4CC7-8535-72AD15A0C5DC}" dt="2025-11-05T00:13:03.135" v="407" actId="478"/>
          <ac:spMkLst>
            <pc:docMk/>
            <pc:sldMk cId="2630436816" sldId="288"/>
            <ac:spMk id="6" creationId="{116B20F6-B9B2-7132-AA09-ED7FE523966D}"/>
          </ac:spMkLst>
        </pc:spChg>
        <pc:spChg chg="add del mod">
          <ac:chgData name="Neemias Informatica Lima" userId="b77af7bd85500281" providerId="LiveId" clId="{5D8413D4-2C8F-4CC7-8535-72AD15A0C5DC}" dt="2025-11-05T00:13:03.135" v="407" actId="478"/>
          <ac:spMkLst>
            <pc:docMk/>
            <pc:sldMk cId="2630436816" sldId="288"/>
            <ac:spMk id="7" creationId="{86668AC7-2A60-1356-3142-1D286EE3C570}"/>
          </ac:spMkLst>
        </pc:spChg>
        <pc:spChg chg="mod">
          <ac:chgData name="Neemias Informatica Lima" userId="b77af7bd85500281" providerId="LiveId" clId="{5D8413D4-2C8F-4CC7-8535-72AD15A0C5DC}" dt="2025-11-05T00:20:12.728" v="469" actId="20577"/>
          <ac:spMkLst>
            <pc:docMk/>
            <pc:sldMk cId="2630436816" sldId="288"/>
            <ac:spMk id="13" creationId="{00000000-0000-0000-0000-000000000000}"/>
          </ac:spMkLst>
        </pc:spChg>
        <pc:spChg chg="mod">
          <ac:chgData name="Neemias Informatica Lima" userId="b77af7bd85500281" providerId="LiveId" clId="{5D8413D4-2C8F-4CC7-8535-72AD15A0C5DC}" dt="2025-11-05T00:19:08.385" v="455"/>
          <ac:spMkLst>
            <pc:docMk/>
            <pc:sldMk cId="2630436816" sldId="288"/>
            <ac:spMk id="14" creationId="{00000000-0000-0000-0000-000000000000}"/>
          </ac:spMkLst>
        </pc:spChg>
        <pc:picChg chg="del">
          <ac:chgData name="Neemias Informatica Lima" userId="b77af7bd85500281" providerId="LiveId" clId="{5D8413D4-2C8F-4CC7-8535-72AD15A0C5DC}" dt="2025-11-04T22:56:50.080" v="78" actId="478"/>
          <ac:picMkLst>
            <pc:docMk/>
            <pc:sldMk cId="2630436816" sldId="288"/>
            <ac:picMk id="3" creationId="{D0FFC5B7-4D5A-F4C9-12E7-3B6C2C1ED7F4}"/>
          </ac:picMkLst>
        </pc:picChg>
        <pc:picChg chg="del">
          <ac:chgData name="Neemias Informatica Lima" userId="b77af7bd85500281" providerId="LiveId" clId="{5D8413D4-2C8F-4CC7-8535-72AD15A0C5DC}" dt="2025-11-04T22:56:50.080" v="78" actId="478"/>
          <ac:picMkLst>
            <pc:docMk/>
            <pc:sldMk cId="2630436816" sldId="288"/>
            <ac:picMk id="4" creationId="{283A7834-5ACF-CA0A-70D7-5B141B66953B}"/>
          </ac:picMkLst>
        </pc:picChg>
        <pc:picChg chg="add mod">
          <ac:chgData name="Neemias Informatica Lima" userId="b77af7bd85500281" providerId="LiveId" clId="{5D8413D4-2C8F-4CC7-8535-72AD15A0C5DC}" dt="2025-11-05T00:13:03.460" v="408"/>
          <ac:picMkLst>
            <pc:docMk/>
            <pc:sldMk cId="2630436816" sldId="288"/>
            <ac:picMk id="4" creationId="{974D2AD5-E783-3AEA-26DA-53ED450F08DA}"/>
          </ac:picMkLst>
        </pc:picChg>
        <pc:picChg chg="add mod">
          <ac:chgData name="Neemias Informatica Lima" userId="b77af7bd85500281" providerId="LiveId" clId="{5D8413D4-2C8F-4CC7-8535-72AD15A0C5DC}" dt="2025-11-04T22:56:50.438" v="79"/>
          <ac:picMkLst>
            <pc:docMk/>
            <pc:sldMk cId="2630436816" sldId="288"/>
            <ac:picMk id="8" creationId="{92D554BC-D6DE-B9FF-18E3-2D2C6B8AF89A}"/>
          </ac:picMkLst>
        </pc:picChg>
        <pc:picChg chg="add del mod">
          <ac:chgData name="Neemias Informatica Lima" userId="b77af7bd85500281" providerId="LiveId" clId="{5D8413D4-2C8F-4CC7-8535-72AD15A0C5DC}" dt="2025-11-05T00:13:03.135" v="407" actId="478"/>
          <ac:picMkLst>
            <pc:docMk/>
            <pc:sldMk cId="2630436816" sldId="288"/>
            <ac:picMk id="9" creationId="{B36123EB-41FC-0B4B-4592-A03FC7746689}"/>
          </ac:picMkLst>
        </pc:picChg>
      </pc:sldChg>
      <pc:sldChg chg="addSp delSp modSp mod">
        <pc:chgData name="Neemias Informatica Lima" userId="b77af7bd85500281" providerId="LiveId" clId="{5D8413D4-2C8F-4CC7-8535-72AD15A0C5DC}" dt="2025-11-05T00:27:19.264" v="530" actId="6549"/>
        <pc:sldMkLst>
          <pc:docMk/>
          <pc:sldMk cId="3032827026" sldId="289"/>
        </pc:sldMkLst>
        <pc:spChg chg="del">
          <ac:chgData name="Neemias Informatica Lima" userId="b77af7bd85500281" providerId="LiveId" clId="{5D8413D4-2C8F-4CC7-8535-72AD15A0C5DC}" dt="2025-11-04T22:57:15.594" v="84" actId="478"/>
          <ac:spMkLst>
            <pc:docMk/>
            <pc:sldMk cId="3032827026" sldId="289"/>
            <ac:spMk id="2" creationId="{23040C80-F217-84D5-1D36-834CF18C29D2}"/>
          </ac:spMkLst>
        </pc:spChg>
        <pc:spChg chg="add mod">
          <ac:chgData name="Neemias Informatica Lima" userId="b77af7bd85500281" providerId="LiveId" clId="{5D8413D4-2C8F-4CC7-8535-72AD15A0C5DC}" dt="2025-11-05T00:13:30.108" v="414"/>
          <ac:spMkLst>
            <pc:docMk/>
            <pc:sldMk cId="3032827026" sldId="289"/>
            <ac:spMk id="2" creationId="{3109A2EC-FAE3-094A-C5BE-BB830E340BA5}"/>
          </ac:spMkLst>
        </pc:spChg>
        <pc:spChg chg="add mod">
          <ac:chgData name="Neemias Informatica Lima" userId="b77af7bd85500281" providerId="LiveId" clId="{5D8413D4-2C8F-4CC7-8535-72AD15A0C5DC}" dt="2025-11-05T00:13:30.108" v="414"/>
          <ac:spMkLst>
            <pc:docMk/>
            <pc:sldMk cId="3032827026" sldId="289"/>
            <ac:spMk id="3" creationId="{BC045167-0280-B822-0E36-ACE12789642C}"/>
          </ac:spMkLst>
        </pc:spChg>
        <pc:spChg chg="del">
          <ac:chgData name="Neemias Informatica Lima" userId="b77af7bd85500281" providerId="LiveId" clId="{5D8413D4-2C8F-4CC7-8535-72AD15A0C5DC}" dt="2025-11-04T22:57:15.594" v="84" actId="478"/>
          <ac:spMkLst>
            <pc:docMk/>
            <pc:sldMk cId="3032827026" sldId="289"/>
            <ac:spMk id="5" creationId="{26CB0A86-5DF2-13D4-3F42-65E345DA8BC3}"/>
          </ac:spMkLst>
        </pc:spChg>
        <pc:spChg chg="add del mod">
          <ac:chgData name="Neemias Informatica Lima" userId="b77af7bd85500281" providerId="LiveId" clId="{5D8413D4-2C8F-4CC7-8535-72AD15A0C5DC}" dt="2025-11-05T00:13:29.736" v="413" actId="478"/>
          <ac:spMkLst>
            <pc:docMk/>
            <pc:sldMk cId="3032827026" sldId="289"/>
            <ac:spMk id="6" creationId="{64AB5A3A-0213-6C73-81B6-E9667CB39894}"/>
          </ac:spMkLst>
        </pc:spChg>
        <pc:spChg chg="add del mod">
          <ac:chgData name="Neemias Informatica Lima" userId="b77af7bd85500281" providerId="LiveId" clId="{5D8413D4-2C8F-4CC7-8535-72AD15A0C5DC}" dt="2025-11-05T00:13:29.736" v="413" actId="478"/>
          <ac:spMkLst>
            <pc:docMk/>
            <pc:sldMk cId="3032827026" sldId="289"/>
            <ac:spMk id="7" creationId="{A068DAE6-B065-38CC-DABF-C4D57C3CED60}"/>
          </ac:spMkLst>
        </pc:spChg>
        <pc:spChg chg="mod">
          <ac:chgData name="Neemias Informatica Lima" userId="b77af7bd85500281" providerId="LiveId" clId="{5D8413D4-2C8F-4CC7-8535-72AD15A0C5DC}" dt="2025-11-05T00:27:19.264" v="530" actId="6549"/>
          <ac:spMkLst>
            <pc:docMk/>
            <pc:sldMk cId="3032827026" sldId="289"/>
            <ac:spMk id="12" creationId="{A64B78EF-EDA8-421A-88C9-45544BBCA9D1}"/>
          </ac:spMkLst>
        </pc:spChg>
        <pc:spChg chg="mod">
          <ac:chgData name="Neemias Informatica Lima" userId="b77af7bd85500281" providerId="LiveId" clId="{5D8413D4-2C8F-4CC7-8535-72AD15A0C5DC}" dt="2025-11-05T00:24:04.133" v="497"/>
          <ac:spMkLst>
            <pc:docMk/>
            <pc:sldMk cId="3032827026" sldId="289"/>
            <ac:spMk id="14" creationId="{00000000-0000-0000-0000-000000000000}"/>
          </ac:spMkLst>
        </pc:spChg>
        <pc:picChg chg="del">
          <ac:chgData name="Neemias Informatica Lima" userId="b77af7bd85500281" providerId="LiveId" clId="{5D8413D4-2C8F-4CC7-8535-72AD15A0C5DC}" dt="2025-11-04T22:57:15.594" v="84" actId="478"/>
          <ac:picMkLst>
            <pc:docMk/>
            <pc:sldMk cId="3032827026" sldId="289"/>
            <ac:picMk id="3" creationId="{3C37DD7D-ACD5-2082-0BA5-D8623C287CFA}"/>
          </ac:picMkLst>
        </pc:picChg>
        <pc:picChg chg="add mod">
          <ac:chgData name="Neemias Informatica Lima" userId="b77af7bd85500281" providerId="LiveId" clId="{5D8413D4-2C8F-4CC7-8535-72AD15A0C5DC}" dt="2025-11-05T00:13:30.108" v="414"/>
          <ac:picMkLst>
            <pc:docMk/>
            <pc:sldMk cId="3032827026" sldId="289"/>
            <ac:picMk id="4" creationId="{B7794F51-26AC-D8B4-4CCD-A6AFBBC4B0C9}"/>
          </ac:picMkLst>
        </pc:picChg>
        <pc:picChg chg="del">
          <ac:chgData name="Neemias Informatica Lima" userId="b77af7bd85500281" providerId="LiveId" clId="{5D8413D4-2C8F-4CC7-8535-72AD15A0C5DC}" dt="2025-11-04T22:57:15.594" v="84" actId="478"/>
          <ac:picMkLst>
            <pc:docMk/>
            <pc:sldMk cId="3032827026" sldId="289"/>
            <ac:picMk id="4" creationId="{B8EFA42F-51F4-9A31-78F2-85221AECF52E}"/>
          </ac:picMkLst>
        </pc:picChg>
        <pc:picChg chg="add mod">
          <ac:chgData name="Neemias Informatica Lima" userId="b77af7bd85500281" providerId="LiveId" clId="{5D8413D4-2C8F-4CC7-8535-72AD15A0C5DC}" dt="2025-11-04T22:57:15.973" v="85"/>
          <ac:picMkLst>
            <pc:docMk/>
            <pc:sldMk cId="3032827026" sldId="289"/>
            <ac:picMk id="8" creationId="{54954760-F384-3BFB-C5FF-5867DA2AC6B6}"/>
          </ac:picMkLst>
        </pc:picChg>
        <pc:picChg chg="add del mod">
          <ac:chgData name="Neemias Informatica Lima" userId="b77af7bd85500281" providerId="LiveId" clId="{5D8413D4-2C8F-4CC7-8535-72AD15A0C5DC}" dt="2025-11-05T00:13:29.736" v="413" actId="478"/>
          <ac:picMkLst>
            <pc:docMk/>
            <pc:sldMk cId="3032827026" sldId="289"/>
            <ac:picMk id="9" creationId="{0C777D1C-C4F1-7F60-AD57-358271AF14FC}"/>
          </ac:picMkLst>
        </pc:picChg>
      </pc:sldChg>
      <pc:sldChg chg="addSp delSp modSp mod">
        <pc:chgData name="Neemias Informatica Lima" userId="b77af7bd85500281" providerId="LiveId" clId="{5D8413D4-2C8F-4CC7-8535-72AD15A0C5DC}" dt="2025-11-05T00:30:46.900" v="580" actId="6549"/>
        <pc:sldMkLst>
          <pc:docMk/>
          <pc:sldMk cId="3772032319" sldId="290"/>
        </pc:sldMkLst>
        <pc:spChg chg="add mod">
          <ac:chgData name="Neemias Informatica Lima" userId="b77af7bd85500281" providerId="LiveId" clId="{5D8413D4-2C8F-4CC7-8535-72AD15A0C5DC}" dt="2025-11-05T00:13:58.572" v="418"/>
          <ac:spMkLst>
            <pc:docMk/>
            <pc:sldMk cId="3772032319" sldId="290"/>
            <ac:spMk id="2" creationId="{66092C14-6AF7-5E5C-1714-EC377E33EC18}"/>
          </ac:spMkLst>
        </pc:spChg>
        <pc:spChg chg="del">
          <ac:chgData name="Neemias Informatica Lima" userId="b77af7bd85500281" providerId="LiveId" clId="{5D8413D4-2C8F-4CC7-8535-72AD15A0C5DC}" dt="2025-11-04T22:57:46.872" v="88" actId="478"/>
          <ac:spMkLst>
            <pc:docMk/>
            <pc:sldMk cId="3772032319" sldId="290"/>
            <ac:spMk id="2" creationId="{7D375726-BF14-00A6-2981-38E3B0234614}"/>
          </ac:spMkLst>
        </pc:spChg>
        <pc:spChg chg="add mod">
          <ac:chgData name="Neemias Informatica Lima" userId="b77af7bd85500281" providerId="LiveId" clId="{5D8413D4-2C8F-4CC7-8535-72AD15A0C5DC}" dt="2025-11-05T00:13:58.572" v="418"/>
          <ac:spMkLst>
            <pc:docMk/>
            <pc:sldMk cId="3772032319" sldId="290"/>
            <ac:spMk id="3" creationId="{FFD89708-B537-5258-5562-FAE573FFF115}"/>
          </ac:spMkLst>
        </pc:spChg>
        <pc:spChg chg="del">
          <ac:chgData name="Neemias Informatica Lima" userId="b77af7bd85500281" providerId="LiveId" clId="{5D8413D4-2C8F-4CC7-8535-72AD15A0C5DC}" dt="2025-11-04T22:57:46.872" v="88" actId="478"/>
          <ac:spMkLst>
            <pc:docMk/>
            <pc:sldMk cId="3772032319" sldId="290"/>
            <ac:spMk id="5" creationId="{1B62775E-E5D2-C592-CC1E-86810622F4CC}"/>
          </ac:spMkLst>
        </pc:spChg>
        <pc:spChg chg="add del mod">
          <ac:chgData name="Neemias Informatica Lima" userId="b77af7bd85500281" providerId="LiveId" clId="{5D8413D4-2C8F-4CC7-8535-72AD15A0C5DC}" dt="2025-11-05T00:13:58.215" v="417" actId="478"/>
          <ac:spMkLst>
            <pc:docMk/>
            <pc:sldMk cId="3772032319" sldId="290"/>
            <ac:spMk id="6" creationId="{AE221B1A-F1A6-A233-5EBE-8A4579F492FA}"/>
          </ac:spMkLst>
        </pc:spChg>
        <pc:spChg chg="add del mod">
          <ac:chgData name="Neemias Informatica Lima" userId="b77af7bd85500281" providerId="LiveId" clId="{5D8413D4-2C8F-4CC7-8535-72AD15A0C5DC}" dt="2025-11-05T00:13:58.215" v="417" actId="478"/>
          <ac:spMkLst>
            <pc:docMk/>
            <pc:sldMk cId="3772032319" sldId="290"/>
            <ac:spMk id="7" creationId="{90B898BC-03FC-F383-08C5-0381047B89B0}"/>
          </ac:spMkLst>
        </pc:spChg>
        <pc:spChg chg="mod">
          <ac:chgData name="Neemias Informatica Lima" userId="b77af7bd85500281" providerId="LiveId" clId="{5D8413D4-2C8F-4CC7-8535-72AD15A0C5DC}" dt="2025-11-05T00:30:46.900" v="580" actId="6549"/>
          <ac:spMkLst>
            <pc:docMk/>
            <pc:sldMk cId="3772032319" sldId="290"/>
            <ac:spMk id="12" creationId="{8D5A143D-15FB-4DFE-B0EC-FEEB77A92B2C}"/>
          </ac:spMkLst>
        </pc:spChg>
        <pc:spChg chg="mod">
          <ac:chgData name="Neemias Informatica Lima" userId="b77af7bd85500281" providerId="LiveId" clId="{5D8413D4-2C8F-4CC7-8535-72AD15A0C5DC}" dt="2025-11-05T00:27:54.023" v="534"/>
          <ac:spMkLst>
            <pc:docMk/>
            <pc:sldMk cId="3772032319" sldId="290"/>
            <ac:spMk id="14" creationId="{00000000-0000-0000-0000-000000000000}"/>
          </ac:spMkLst>
        </pc:spChg>
        <pc:picChg chg="del">
          <ac:chgData name="Neemias Informatica Lima" userId="b77af7bd85500281" providerId="LiveId" clId="{5D8413D4-2C8F-4CC7-8535-72AD15A0C5DC}" dt="2025-11-04T22:57:46.872" v="88" actId="478"/>
          <ac:picMkLst>
            <pc:docMk/>
            <pc:sldMk cId="3772032319" sldId="290"/>
            <ac:picMk id="3" creationId="{2FF9F4A1-BEF1-B908-7311-B1ED405151B2}"/>
          </ac:picMkLst>
        </pc:picChg>
        <pc:picChg chg="del">
          <ac:chgData name="Neemias Informatica Lima" userId="b77af7bd85500281" providerId="LiveId" clId="{5D8413D4-2C8F-4CC7-8535-72AD15A0C5DC}" dt="2025-11-04T22:57:46.872" v="88" actId="478"/>
          <ac:picMkLst>
            <pc:docMk/>
            <pc:sldMk cId="3772032319" sldId="290"/>
            <ac:picMk id="4" creationId="{416F248C-1BFF-1AD7-F626-0C3128281D01}"/>
          </ac:picMkLst>
        </pc:picChg>
        <pc:picChg chg="add mod">
          <ac:chgData name="Neemias Informatica Lima" userId="b77af7bd85500281" providerId="LiveId" clId="{5D8413D4-2C8F-4CC7-8535-72AD15A0C5DC}" dt="2025-11-05T00:13:58.572" v="418"/>
          <ac:picMkLst>
            <pc:docMk/>
            <pc:sldMk cId="3772032319" sldId="290"/>
            <ac:picMk id="4" creationId="{8B8B5BC1-0B4D-DBFC-44F6-315CBA8F49B2}"/>
          </ac:picMkLst>
        </pc:picChg>
        <pc:picChg chg="add mod">
          <ac:chgData name="Neemias Informatica Lima" userId="b77af7bd85500281" providerId="LiveId" clId="{5D8413D4-2C8F-4CC7-8535-72AD15A0C5DC}" dt="2025-11-04T22:57:47.215" v="89"/>
          <ac:picMkLst>
            <pc:docMk/>
            <pc:sldMk cId="3772032319" sldId="290"/>
            <ac:picMk id="8" creationId="{B60C9049-DB89-8EC4-DC76-BCFA03024BC4}"/>
          </ac:picMkLst>
        </pc:picChg>
        <pc:picChg chg="add del mod">
          <ac:chgData name="Neemias Informatica Lima" userId="b77af7bd85500281" providerId="LiveId" clId="{5D8413D4-2C8F-4CC7-8535-72AD15A0C5DC}" dt="2025-11-05T00:13:58.215" v="417" actId="478"/>
          <ac:picMkLst>
            <pc:docMk/>
            <pc:sldMk cId="3772032319" sldId="290"/>
            <ac:picMk id="9" creationId="{A75273E0-8929-4506-FB6C-1976ED01D526}"/>
          </ac:picMkLst>
        </pc:picChg>
      </pc:sldChg>
      <pc:sldChg chg="addSp delSp modSp mod">
        <pc:chgData name="Neemias Informatica Lima" userId="b77af7bd85500281" providerId="LiveId" clId="{5D8413D4-2C8F-4CC7-8535-72AD15A0C5DC}" dt="2025-11-05T00:38:33.549" v="605" actId="6549"/>
        <pc:sldMkLst>
          <pc:docMk/>
          <pc:sldMk cId="1768216317" sldId="291"/>
        </pc:sldMkLst>
        <pc:spChg chg="add mod">
          <ac:chgData name="Neemias Informatica Lima" userId="b77af7bd85500281" providerId="LiveId" clId="{5D8413D4-2C8F-4CC7-8535-72AD15A0C5DC}" dt="2025-11-05T00:14:14.452" v="422"/>
          <ac:spMkLst>
            <pc:docMk/>
            <pc:sldMk cId="1768216317" sldId="291"/>
            <ac:spMk id="2" creationId="{08538921-A230-BF19-9A3B-552D2CE6DA70}"/>
          </ac:spMkLst>
        </pc:spChg>
        <pc:spChg chg="del">
          <ac:chgData name="Neemias Informatica Lima" userId="b77af7bd85500281" providerId="LiveId" clId="{5D8413D4-2C8F-4CC7-8535-72AD15A0C5DC}" dt="2025-11-04T22:58:03.217" v="92" actId="478"/>
          <ac:spMkLst>
            <pc:docMk/>
            <pc:sldMk cId="1768216317" sldId="291"/>
            <ac:spMk id="2" creationId="{69E08BED-89EE-9306-D277-74FEB7C1E2ED}"/>
          </ac:spMkLst>
        </pc:spChg>
        <pc:spChg chg="add mod">
          <ac:chgData name="Neemias Informatica Lima" userId="b77af7bd85500281" providerId="LiveId" clId="{5D8413D4-2C8F-4CC7-8535-72AD15A0C5DC}" dt="2025-11-05T00:14:14.452" v="422"/>
          <ac:spMkLst>
            <pc:docMk/>
            <pc:sldMk cId="1768216317" sldId="291"/>
            <ac:spMk id="3" creationId="{53738944-42BE-8B06-6BAF-DC280959F4C1}"/>
          </ac:spMkLst>
        </pc:spChg>
        <pc:spChg chg="add del mod">
          <ac:chgData name="Neemias Informatica Lima" userId="b77af7bd85500281" providerId="LiveId" clId="{5D8413D4-2C8F-4CC7-8535-72AD15A0C5DC}" dt="2025-11-05T00:14:14.143" v="421" actId="478"/>
          <ac:spMkLst>
            <pc:docMk/>
            <pc:sldMk cId="1768216317" sldId="291"/>
            <ac:spMk id="5" creationId="{4F6ADF33-F842-4305-DBDE-F4D61CDD334B}"/>
          </ac:spMkLst>
        </pc:spChg>
        <pc:spChg chg="add del mod">
          <ac:chgData name="Neemias Informatica Lima" userId="b77af7bd85500281" providerId="LiveId" clId="{5D8413D4-2C8F-4CC7-8535-72AD15A0C5DC}" dt="2025-11-05T00:14:14.143" v="421" actId="478"/>
          <ac:spMkLst>
            <pc:docMk/>
            <pc:sldMk cId="1768216317" sldId="291"/>
            <ac:spMk id="6" creationId="{FB2A3D7D-5AC5-586C-CF5B-24592C7FCE9D}"/>
          </ac:spMkLst>
        </pc:spChg>
        <pc:spChg chg="mod">
          <ac:chgData name="Neemias Informatica Lima" userId="b77af7bd85500281" providerId="LiveId" clId="{5D8413D4-2C8F-4CC7-8535-72AD15A0C5DC}" dt="2025-11-05T00:38:33.549" v="605" actId="6549"/>
          <ac:spMkLst>
            <pc:docMk/>
            <pc:sldMk cId="1768216317" sldId="291"/>
            <ac:spMk id="12" creationId="{FD5EC092-AC81-4728-9A45-4C4BB5B95C65}"/>
          </ac:spMkLst>
        </pc:spChg>
        <pc:spChg chg="mod">
          <ac:chgData name="Neemias Informatica Lima" userId="b77af7bd85500281" providerId="LiveId" clId="{5D8413D4-2C8F-4CC7-8535-72AD15A0C5DC}" dt="2025-11-05T00:35:57.230" v="584"/>
          <ac:spMkLst>
            <pc:docMk/>
            <pc:sldMk cId="1768216317" sldId="291"/>
            <ac:spMk id="14" creationId="{00000000-0000-0000-0000-000000000000}"/>
          </ac:spMkLst>
        </pc:spChg>
        <pc:picChg chg="del">
          <ac:chgData name="Neemias Informatica Lima" userId="b77af7bd85500281" providerId="LiveId" clId="{5D8413D4-2C8F-4CC7-8535-72AD15A0C5DC}" dt="2025-11-04T22:58:03.217" v="92" actId="478"/>
          <ac:picMkLst>
            <pc:docMk/>
            <pc:sldMk cId="1768216317" sldId="291"/>
            <ac:picMk id="3" creationId="{27FE5AE4-0C2A-30A0-2CB1-C83A7F7B443A}"/>
          </ac:picMkLst>
        </pc:picChg>
        <pc:picChg chg="del">
          <ac:chgData name="Neemias Informatica Lima" userId="b77af7bd85500281" providerId="LiveId" clId="{5D8413D4-2C8F-4CC7-8535-72AD15A0C5DC}" dt="2025-11-04T22:58:03.217" v="92" actId="478"/>
          <ac:picMkLst>
            <pc:docMk/>
            <pc:sldMk cId="1768216317" sldId="291"/>
            <ac:picMk id="4" creationId="{86EA9F2F-039E-EE5E-1319-EEA452B4695E}"/>
          </ac:picMkLst>
        </pc:picChg>
        <pc:picChg chg="add mod">
          <ac:chgData name="Neemias Informatica Lima" userId="b77af7bd85500281" providerId="LiveId" clId="{5D8413D4-2C8F-4CC7-8535-72AD15A0C5DC}" dt="2025-11-05T00:14:14.452" v="422"/>
          <ac:picMkLst>
            <pc:docMk/>
            <pc:sldMk cId="1768216317" sldId="291"/>
            <ac:picMk id="4" creationId="{E94B8F8F-6040-D60E-9572-2EEB0694E4E3}"/>
          </ac:picMkLst>
        </pc:picChg>
        <pc:picChg chg="add mod">
          <ac:chgData name="Neemias Informatica Lima" userId="b77af7bd85500281" providerId="LiveId" clId="{5D8413D4-2C8F-4CC7-8535-72AD15A0C5DC}" dt="2025-11-04T22:58:03.510" v="93"/>
          <ac:picMkLst>
            <pc:docMk/>
            <pc:sldMk cId="1768216317" sldId="291"/>
            <ac:picMk id="7" creationId="{4A571CDB-AA4C-7E58-0A54-E7C783460207}"/>
          </ac:picMkLst>
        </pc:picChg>
        <pc:picChg chg="add del mod">
          <ac:chgData name="Neemias Informatica Lima" userId="b77af7bd85500281" providerId="LiveId" clId="{5D8413D4-2C8F-4CC7-8535-72AD15A0C5DC}" dt="2025-11-05T00:14:14.143" v="421" actId="478"/>
          <ac:picMkLst>
            <pc:docMk/>
            <pc:sldMk cId="1768216317" sldId="291"/>
            <ac:picMk id="8" creationId="{34B86299-E29A-1FAE-0011-147CE979581C}"/>
          </ac:picMkLst>
        </pc:picChg>
      </pc:sldChg>
      <pc:sldChg chg="addSp delSp modSp mod">
        <pc:chgData name="Neemias Informatica Lima" userId="b77af7bd85500281" providerId="LiveId" clId="{5D8413D4-2C8F-4CC7-8535-72AD15A0C5DC}" dt="2025-11-05T00:48:50.198" v="659" actId="6549"/>
        <pc:sldMkLst>
          <pc:docMk/>
          <pc:sldMk cId="3757265641" sldId="292"/>
        </pc:sldMkLst>
        <pc:spChg chg="del">
          <ac:chgData name="Neemias Informatica Lima" userId="b77af7bd85500281" providerId="LiveId" clId="{5D8413D4-2C8F-4CC7-8535-72AD15A0C5DC}" dt="2025-11-04T22:58:19.529" v="96" actId="478"/>
          <ac:spMkLst>
            <pc:docMk/>
            <pc:sldMk cId="3757265641" sldId="292"/>
            <ac:spMk id="2" creationId="{86F6F47D-29DB-5C50-B1BC-465BF4D6A8C3}"/>
          </ac:spMkLst>
        </pc:spChg>
        <pc:spChg chg="add mod">
          <ac:chgData name="Neemias Informatica Lima" userId="b77af7bd85500281" providerId="LiveId" clId="{5D8413D4-2C8F-4CC7-8535-72AD15A0C5DC}" dt="2025-11-05T00:14:50.181" v="426"/>
          <ac:spMkLst>
            <pc:docMk/>
            <pc:sldMk cId="3757265641" sldId="292"/>
            <ac:spMk id="2" creationId="{8A3E8DE0-F009-8B02-EF7D-F83FEC28F4BF}"/>
          </ac:spMkLst>
        </pc:spChg>
        <pc:spChg chg="del">
          <ac:chgData name="Neemias Informatica Lima" userId="b77af7bd85500281" providerId="LiveId" clId="{5D8413D4-2C8F-4CC7-8535-72AD15A0C5DC}" dt="2025-11-04T22:58:19.529" v="96" actId="478"/>
          <ac:spMkLst>
            <pc:docMk/>
            <pc:sldMk cId="3757265641" sldId="292"/>
            <ac:spMk id="3" creationId="{1448E563-9CE9-0E85-FC29-1696D501E290}"/>
          </ac:spMkLst>
        </pc:spChg>
        <pc:spChg chg="add mod">
          <ac:chgData name="Neemias Informatica Lima" userId="b77af7bd85500281" providerId="LiveId" clId="{5D8413D4-2C8F-4CC7-8535-72AD15A0C5DC}" dt="2025-11-05T00:14:50.181" v="426"/>
          <ac:spMkLst>
            <pc:docMk/>
            <pc:sldMk cId="3757265641" sldId="292"/>
            <ac:spMk id="3" creationId="{CD64601E-3432-3C4D-6B39-08763C89783A}"/>
          </ac:spMkLst>
        </pc:spChg>
        <pc:spChg chg="add del mod">
          <ac:chgData name="Neemias Informatica Lima" userId="b77af7bd85500281" providerId="LiveId" clId="{5D8413D4-2C8F-4CC7-8535-72AD15A0C5DC}" dt="2025-11-05T00:14:49.807" v="425" actId="478"/>
          <ac:spMkLst>
            <pc:docMk/>
            <pc:sldMk cId="3757265641" sldId="292"/>
            <ac:spMk id="5" creationId="{D7FE8F36-92B7-8FDA-0C6E-6D171ED00D17}"/>
          </ac:spMkLst>
        </pc:spChg>
        <pc:spChg chg="add del mod">
          <ac:chgData name="Neemias Informatica Lima" userId="b77af7bd85500281" providerId="LiveId" clId="{5D8413D4-2C8F-4CC7-8535-72AD15A0C5DC}" dt="2025-11-05T00:14:49.807" v="425" actId="478"/>
          <ac:spMkLst>
            <pc:docMk/>
            <pc:sldMk cId="3757265641" sldId="292"/>
            <ac:spMk id="7" creationId="{D763E45A-D9DD-0931-2FAF-8C5C5A188EB1}"/>
          </ac:spMkLst>
        </pc:spChg>
        <pc:spChg chg="mod">
          <ac:chgData name="Neemias Informatica Lima" userId="b77af7bd85500281" providerId="LiveId" clId="{5D8413D4-2C8F-4CC7-8535-72AD15A0C5DC}" dt="2025-11-05T00:48:50.198" v="659" actId="6549"/>
          <ac:spMkLst>
            <pc:docMk/>
            <pc:sldMk cId="3757265641" sldId="292"/>
            <ac:spMk id="12" creationId="{1EC42BAA-B890-43DD-B4F0-9AB5685AF2FE}"/>
          </ac:spMkLst>
        </pc:spChg>
        <pc:spChg chg="mod">
          <ac:chgData name="Neemias Informatica Lima" userId="b77af7bd85500281" providerId="LiveId" clId="{5D8413D4-2C8F-4CC7-8535-72AD15A0C5DC}" dt="2025-11-05T00:39:37.653" v="609"/>
          <ac:spMkLst>
            <pc:docMk/>
            <pc:sldMk cId="3757265641" sldId="292"/>
            <ac:spMk id="14" creationId="{00000000-0000-0000-0000-000000000000}"/>
          </ac:spMkLst>
        </pc:spChg>
        <pc:picChg chg="add mod">
          <ac:chgData name="Neemias Informatica Lima" userId="b77af7bd85500281" providerId="LiveId" clId="{5D8413D4-2C8F-4CC7-8535-72AD15A0C5DC}" dt="2025-11-05T00:14:50.181" v="426"/>
          <ac:picMkLst>
            <pc:docMk/>
            <pc:sldMk cId="3757265641" sldId="292"/>
            <ac:picMk id="4" creationId="{96F0DC0F-0F37-28E5-60AD-F3EDE61129DC}"/>
          </ac:picMkLst>
        </pc:picChg>
        <pc:picChg chg="del">
          <ac:chgData name="Neemias Informatica Lima" userId="b77af7bd85500281" providerId="LiveId" clId="{5D8413D4-2C8F-4CC7-8535-72AD15A0C5DC}" dt="2025-11-04T22:58:19.529" v="96" actId="478"/>
          <ac:picMkLst>
            <pc:docMk/>
            <pc:sldMk cId="3757265641" sldId="292"/>
            <ac:picMk id="4" creationId="{E95081FC-E6E7-3C93-5353-AD81823D668D}"/>
          </ac:picMkLst>
        </pc:picChg>
        <pc:picChg chg="del">
          <ac:chgData name="Neemias Informatica Lima" userId="b77af7bd85500281" providerId="LiveId" clId="{5D8413D4-2C8F-4CC7-8535-72AD15A0C5DC}" dt="2025-11-04T22:58:19.529" v="96" actId="478"/>
          <ac:picMkLst>
            <pc:docMk/>
            <pc:sldMk cId="3757265641" sldId="292"/>
            <ac:picMk id="6" creationId="{887D947F-59BD-FB3F-CD62-C84508C3B348}"/>
          </ac:picMkLst>
        </pc:picChg>
        <pc:picChg chg="add mod">
          <ac:chgData name="Neemias Informatica Lima" userId="b77af7bd85500281" providerId="LiveId" clId="{5D8413D4-2C8F-4CC7-8535-72AD15A0C5DC}" dt="2025-11-04T22:58:19.840" v="97"/>
          <ac:picMkLst>
            <pc:docMk/>
            <pc:sldMk cId="3757265641" sldId="292"/>
            <ac:picMk id="8" creationId="{25825F36-75FC-A251-510F-671EC8FF179A}"/>
          </ac:picMkLst>
        </pc:picChg>
        <pc:picChg chg="add del mod">
          <ac:chgData name="Neemias Informatica Lima" userId="b77af7bd85500281" providerId="LiveId" clId="{5D8413D4-2C8F-4CC7-8535-72AD15A0C5DC}" dt="2025-11-05T00:14:49.807" v="425" actId="478"/>
          <ac:picMkLst>
            <pc:docMk/>
            <pc:sldMk cId="3757265641" sldId="292"/>
            <ac:picMk id="9" creationId="{CA2D8C80-B5DD-0D23-525C-AFB3C19059B8}"/>
          </ac:picMkLst>
        </pc:picChg>
      </pc:sldChg>
      <pc:sldChg chg="addSp delSp modSp mod">
        <pc:chgData name="Neemias Informatica Lima" userId="b77af7bd85500281" providerId="LiveId" clId="{5D8413D4-2C8F-4CC7-8535-72AD15A0C5DC}" dt="2025-11-05T00:50:21.747" v="682" actId="20577"/>
        <pc:sldMkLst>
          <pc:docMk/>
          <pc:sldMk cId="3114938747" sldId="293"/>
        </pc:sldMkLst>
        <pc:spChg chg="del">
          <ac:chgData name="Neemias Informatica Lima" userId="b77af7bd85500281" providerId="LiveId" clId="{5D8413D4-2C8F-4CC7-8535-72AD15A0C5DC}" dt="2025-11-04T22:59:11.624" v="98" actId="478"/>
          <ac:spMkLst>
            <pc:docMk/>
            <pc:sldMk cId="3114938747" sldId="293"/>
            <ac:spMk id="2" creationId="{A117E3C3-9016-3041-5FDF-68D61D53C0FB}"/>
          </ac:spMkLst>
        </pc:spChg>
        <pc:spChg chg="add mod">
          <ac:chgData name="Neemias Informatica Lima" userId="b77af7bd85500281" providerId="LiveId" clId="{5D8413D4-2C8F-4CC7-8535-72AD15A0C5DC}" dt="2025-11-05T00:14:57.078" v="428"/>
          <ac:spMkLst>
            <pc:docMk/>
            <pc:sldMk cId="3114938747" sldId="293"/>
            <ac:spMk id="2" creationId="{BC8027BE-D26C-EFC3-AA31-BCEE3AAEDA57}"/>
          </ac:spMkLst>
        </pc:spChg>
        <pc:spChg chg="add mod">
          <ac:chgData name="Neemias Informatica Lima" userId="b77af7bd85500281" providerId="LiveId" clId="{5D8413D4-2C8F-4CC7-8535-72AD15A0C5DC}" dt="2025-11-05T00:14:57.078" v="428"/>
          <ac:spMkLst>
            <pc:docMk/>
            <pc:sldMk cId="3114938747" sldId="293"/>
            <ac:spMk id="3" creationId="{1B9D2B3F-4AA1-590C-70D1-A96F282757D7}"/>
          </ac:spMkLst>
        </pc:spChg>
        <pc:spChg chg="del">
          <ac:chgData name="Neemias Informatica Lima" userId="b77af7bd85500281" providerId="LiveId" clId="{5D8413D4-2C8F-4CC7-8535-72AD15A0C5DC}" dt="2025-11-04T22:59:11.624" v="98" actId="478"/>
          <ac:spMkLst>
            <pc:docMk/>
            <pc:sldMk cId="3114938747" sldId="293"/>
            <ac:spMk id="5" creationId="{2570BCD5-C630-4BD7-AE9B-6B86CC8E8838}"/>
          </ac:spMkLst>
        </pc:spChg>
        <pc:spChg chg="add del mod">
          <ac:chgData name="Neemias Informatica Lima" userId="b77af7bd85500281" providerId="LiveId" clId="{5D8413D4-2C8F-4CC7-8535-72AD15A0C5DC}" dt="2025-11-05T00:14:56.799" v="427" actId="478"/>
          <ac:spMkLst>
            <pc:docMk/>
            <pc:sldMk cId="3114938747" sldId="293"/>
            <ac:spMk id="6" creationId="{69FFBBA3-D896-B12D-6B77-BC4AD8AFC7BE}"/>
          </ac:spMkLst>
        </pc:spChg>
        <pc:spChg chg="add del mod">
          <ac:chgData name="Neemias Informatica Lima" userId="b77af7bd85500281" providerId="LiveId" clId="{5D8413D4-2C8F-4CC7-8535-72AD15A0C5DC}" dt="2025-11-05T00:14:56.799" v="427" actId="478"/>
          <ac:spMkLst>
            <pc:docMk/>
            <pc:sldMk cId="3114938747" sldId="293"/>
            <ac:spMk id="7" creationId="{A1D38B02-D125-CCB1-5ACB-6CF0522CDB65}"/>
          </ac:spMkLst>
        </pc:spChg>
        <pc:spChg chg="mod">
          <ac:chgData name="Neemias Informatica Lima" userId="b77af7bd85500281" providerId="LiveId" clId="{5D8413D4-2C8F-4CC7-8535-72AD15A0C5DC}" dt="2025-11-05T00:50:21.747" v="682" actId="20577"/>
          <ac:spMkLst>
            <pc:docMk/>
            <pc:sldMk cId="3114938747" sldId="293"/>
            <ac:spMk id="16" creationId="{CFC8B9D9-C6ED-4706-A104-65D118A5B7F9}"/>
          </ac:spMkLst>
        </pc:spChg>
        <pc:picChg chg="del">
          <ac:chgData name="Neemias Informatica Lima" userId="b77af7bd85500281" providerId="LiveId" clId="{5D8413D4-2C8F-4CC7-8535-72AD15A0C5DC}" dt="2025-11-04T22:59:11.624" v="98" actId="478"/>
          <ac:picMkLst>
            <pc:docMk/>
            <pc:sldMk cId="3114938747" sldId="293"/>
            <ac:picMk id="3" creationId="{FDAB71F0-8516-22CB-C1ED-08F826A37104}"/>
          </ac:picMkLst>
        </pc:picChg>
        <pc:picChg chg="del">
          <ac:chgData name="Neemias Informatica Lima" userId="b77af7bd85500281" providerId="LiveId" clId="{5D8413D4-2C8F-4CC7-8535-72AD15A0C5DC}" dt="2025-11-04T22:59:11.624" v="98" actId="478"/>
          <ac:picMkLst>
            <pc:docMk/>
            <pc:sldMk cId="3114938747" sldId="293"/>
            <ac:picMk id="4" creationId="{44FF7370-B76A-39C8-5303-9E64A20C7D72}"/>
          </ac:picMkLst>
        </pc:picChg>
        <pc:picChg chg="add mod">
          <ac:chgData name="Neemias Informatica Lima" userId="b77af7bd85500281" providerId="LiveId" clId="{5D8413D4-2C8F-4CC7-8535-72AD15A0C5DC}" dt="2025-11-05T00:14:57.078" v="428"/>
          <ac:picMkLst>
            <pc:docMk/>
            <pc:sldMk cId="3114938747" sldId="293"/>
            <ac:picMk id="4" creationId="{E5260BC2-B191-0FA5-D078-D56185EAC864}"/>
          </ac:picMkLst>
        </pc:picChg>
        <pc:picChg chg="add mod">
          <ac:chgData name="Neemias Informatica Lima" userId="b77af7bd85500281" providerId="LiveId" clId="{5D8413D4-2C8F-4CC7-8535-72AD15A0C5DC}" dt="2025-11-04T22:59:11.951" v="99"/>
          <ac:picMkLst>
            <pc:docMk/>
            <pc:sldMk cId="3114938747" sldId="293"/>
            <ac:picMk id="8" creationId="{8D837420-C2D6-3E84-801F-8E200D741A49}"/>
          </ac:picMkLst>
        </pc:picChg>
        <pc:picChg chg="add del mod">
          <ac:chgData name="Neemias Informatica Lima" userId="b77af7bd85500281" providerId="LiveId" clId="{5D8413D4-2C8F-4CC7-8535-72AD15A0C5DC}" dt="2025-11-05T00:14:56.799" v="427" actId="478"/>
          <ac:picMkLst>
            <pc:docMk/>
            <pc:sldMk cId="3114938747" sldId="293"/>
            <ac:picMk id="9" creationId="{FDADE821-D481-CB00-AA86-AD53520DFC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Razões para ação de</a:t>
            </a:r>
          </a:p>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Graças e oração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“Estou certo de que Aquele que começou boa obra em vocês há de completá-la até o Dia de Cristo Jesus” (</a:t>
            </a:r>
            <a:r>
              <a:rPr lang="pt-BR" altLang="pt-BR" sz="1200" i="1" dirty="0" err="1">
                <a:latin typeface="Arial Black" panose="020B0A04020102020204" pitchFamily="34" charset="0"/>
                <a:cs typeface="Arial" panose="020B0604020202020204" pitchFamily="34" charset="0"/>
              </a:rPr>
              <a:t>Fpl:6</a:t>
            </a:r>
            <a:r>
              <a:rPr lang="pt-BR" altLang="pt-BR" sz="1200" i="1" dirty="0">
                <a:latin typeface="Arial Black" panose="020B0A04020102020204" pitchFamily="34" charset="0"/>
                <a:cs typeface="Arial" panose="020B0604020202020204" pitchFamily="34" charset="0"/>
              </a:rPr>
              <a:t>).</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1D3C955A-08A4-230B-A51F-9DFABC2D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98"/>
            <a:ext cx="1421476" cy="21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AC5F6A4-041C-393F-442F-A87594E004CE}"/>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758503" y="1091607"/>
            <a:ext cx="5529286" cy="1732567"/>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Frutos do evangelho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Não há registro de uma visita de Paulo a Colossos, 0 que revela a </a:t>
            </a:r>
            <a:r>
              <a:rPr lang="pt-BR" altLang="pt-BR" sz="1600" dirty="0" err="1">
                <a:latin typeface="Arial Black" panose="020B0A04020102020204" pitchFamily="34" charset="0"/>
                <a:cs typeface="Arial" panose="020B0604020202020204" pitchFamily="34" charset="0"/>
              </a:rPr>
              <a:t>eficá</a:t>
            </a:r>
            <a:r>
              <a:rPr lang="pt-BR" altLang="pt-BR" sz="1600" dirty="0">
                <a:latin typeface="Arial Black" panose="020B0A04020102020204" pitchFamily="34" charset="0"/>
                <a:cs typeface="Arial" panose="020B0604020202020204" pitchFamily="34" charset="0"/>
              </a:rPr>
              <a:t>­</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cia de sua estratégia evangelística. O evangelho chegou à cidade por meio de </a:t>
            </a:r>
            <a:r>
              <a:rPr lang="pt-BR" altLang="pt-BR" sz="1600" dirty="0" err="1">
                <a:latin typeface="Arial Black" panose="020B0A04020102020204" pitchFamily="34" charset="0"/>
                <a:cs typeface="Arial" panose="020B0604020202020204" pitchFamily="34" charset="0"/>
              </a:rPr>
              <a:t>Epafras</a:t>
            </a:r>
            <a:r>
              <a:rPr lang="pt-BR" altLang="pt-BR" sz="1600" dirty="0">
                <a:latin typeface="Arial Black" panose="020B0A04020102020204" pitchFamily="34" charset="0"/>
                <a:cs typeface="Arial" panose="020B0604020202020204" pitchFamily="34" charset="0"/>
              </a:rPr>
              <a:t>, morador local que levou a mensagem aos seus conterrâneos (Cl 4:12; 1:7). Mas como ele foi convertido? Possivelmente isso ocorreu na década de 50 d.C., quando Paulo esteve na cidade vizinha, Éfeso, e “todos os habitantes da província da Ásia ouviram a palavra do Senhor” (At 19:10; At 2031). A lei romana exigia que Paulo devolvesse o escravo Onésimo a </a:t>
            </a:r>
            <a:r>
              <a:rPr lang="pt-BR" altLang="pt-BR" sz="1600" dirty="0" err="1">
                <a:latin typeface="Arial Black" panose="020B0A04020102020204" pitchFamily="34" charset="0"/>
                <a:cs typeface="Arial" panose="020B0604020202020204" pitchFamily="34" charset="0"/>
              </a:rPr>
              <a:t>Filemom</a:t>
            </a:r>
            <a:r>
              <a:rPr lang="pt-BR" altLang="pt-BR" sz="1600" dirty="0">
                <a:latin typeface="Arial Black" panose="020B0A04020102020204" pitchFamily="34" charset="0"/>
                <a:cs typeface="Arial" panose="020B0604020202020204" pitchFamily="34" charset="0"/>
              </a:rPr>
              <a:t>. No entanto, 0 apóstolo apelou ao coração e à consciência de </a:t>
            </a:r>
            <a:r>
              <a:rPr lang="pt-BR" altLang="pt-BR" sz="1600" dirty="0" err="1">
                <a:latin typeface="Arial Black" panose="020B0A04020102020204" pitchFamily="34" charset="0"/>
                <a:cs typeface="Arial" panose="020B0604020202020204" pitchFamily="34" charset="0"/>
              </a:rPr>
              <a:t>Filemom</a:t>
            </a:r>
            <a:r>
              <a:rPr lang="pt-BR" altLang="pt-BR" sz="1600" dirty="0">
                <a:latin typeface="Arial Black" panose="020B0A04020102020204" pitchFamily="34" charset="0"/>
                <a:cs typeface="Arial" panose="020B0604020202020204" pitchFamily="34" charset="0"/>
              </a:rPr>
              <a:t> como irmão na fé e 0 incentivou a receber Onésimo, “não mais como escravo, mas [...] como irmão amado” (</a:t>
            </a:r>
            <a:r>
              <a:rPr lang="pt-BR" altLang="pt-BR" sz="1600" dirty="0" err="1">
                <a:latin typeface="Arial Black" panose="020B0A04020102020204" pitchFamily="34" charset="0"/>
                <a:cs typeface="Arial" panose="020B0604020202020204" pitchFamily="34" charset="0"/>
              </a:rPr>
              <a:t>Fm</a:t>
            </a:r>
            <a:r>
              <a:rPr lang="pt-BR" altLang="pt-BR" sz="1600" dirty="0">
                <a:latin typeface="Arial Black" panose="020B0A04020102020204" pitchFamily="34" charset="0"/>
                <a:cs typeface="Arial" panose="020B0604020202020204" pitchFamily="34" charset="0"/>
              </a:rPr>
              <a:t> 16, </a:t>
            </a:r>
            <a:r>
              <a:rPr lang="pt-BR" altLang="pt-BR" sz="1600" dirty="0" err="1">
                <a:latin typeface="Arial Black" panose="020B0A04020102020204" pitchFamily="34" charset="0"/>
                <a:cs typeface="Arial" panose="020B0604020202020204" pitchFamily="34" charset="0"/>
              </a:rPr>
              <a:t>NVI</a:t>
            </a:r>
            <a:r>
              <a:rPr lang="pt-BR" altLang="pt-BR" sz="1600" dirty="0">
                <a:latin typeface="Arial Black" panose="020B0A04020102020204" pitchFamily="34" charset="0"/>
                <a:cs typeface="Arial" panose="020B0604020202020204" pitchFamily="34" charset="0"/>
              </a:rPr>
              <a:t>). O mais impressionante talvez seja a rápida expansão do evangelho. Cerca de 30 anos após a morte e ressurreição de Cristo, Paulo disse que o evangelho havia se espalhado “em todo o mundo”.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alendário&#10;&#10;O conteúdo gerado por IA pode estar incorreto.">
            <a:extLst>
              <a:ext uri="{FF2B5EF4-FFF2-40B4-BE49-F238E27FC236}">
                <a16:creationId xmlns:a16="http://schemas.microsoft.com/office/drawing/2014/main" id="{4A571CDB-AA4C-7E58-0A54-E7C78346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8538921-A230-BF19-9A3B-552D2CE6DA70}"/>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53738944-42BE-8B06-6BAF-DC280959F4C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94B8F8F-6040-D60E-9572-2EEB0694E4E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poder da oração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Colossenses 1:9-12. Quais pedidos específicos são mencionados na oração de Paulo?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Suponha que alguém lhe perguntasse: “Como você sabe que Deus está guiando você em uma direção ou outra?" O que você responderia e por quê?</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E1B69B61-BB2E-C23F-4947-6C893A422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DF42940-1DDA-4CA4-67C8-06C4349AD9F0}"/>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6C05000-47E2-725D-1F04-6F9D23820DA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80906D4-CC13-3967-1373-FCA6C99B7B3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0 poder da oração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orou para que seus leitores ficassem cheios “do pleno conhecimento da vontade de Deus”. Ele descreveu conhecer a vontade de Deus como ter “sabedoria e entendimento espiritual” (Cl 1:9). Só podemos obter sabedoria quando confiamos totalmente em Deus, estamos dispostos a “fazer a [Sua] vontade”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7:17) e não nos apoiamos em nosso “próprio entendimento”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3:5)- Mas muitas vezes nos perguntamos: “Qual é a vontade de Deus para mim nesta situação?” Paulo orou para que os colossenses pudessem andar “de modo digno do Senhor” (Cl 1:10). É claro que ninguém é, por natureza, “digno", mas Deus nos considera dignos por Sua graça e nos chama a viver de acordo com esse elevado chamado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4:1; </a:t>
            </a:r>
            <a:r>
              <a:rPr lang="pt-BR" altLang="pt-BR" sz="1600" dirty="0" err="1">
                <a:latin typeface="Arial Black" panose="020B0A04020102020204" pitchFamily="34" charset="0"/>
                <a:cs typeface="Arial" panose="020B0604020202020204" pitchFamily="34" charset="0"/>
              </a:rPr>
              <a:t>iTs</a:t>
            </a:r>
            <a:r>
              <a:rPr lang="pt-BR" altLang="pt-BR" sz="1600" dirty="0">
                <a:latin typeface="Arial Black" panose="020B0A04020102020204" pitchFamily="34" charset="0"/>
                <a:cs typeface="Arial" panose="020B0604020202020204" pitchFamily="34" charset="0"/>
              </a:rPr>
              <a:t> 2:12). Paulo utilizou o verbo “andar” mais três vezes nessa mesma carta (Cl 2:6; 3:7; 4:5). Isso significa viver e agir de acordo com a lei de Deus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18:20), algo que só é possível pela obra do Espírito Santo (</a:t>
            </a:r>
            <a:r>
              <a:rPr lang="pt-BR" altLang="pt-BR" sz="1600" dirty="0" err="1">
                <a:latin typeface="Arial Black" panose="020B0A04020102020204" pitchFamily="34" charset="0"/>
                <a:cs typeface="Arial" panose="020B0604020202020204" pitchFamily="34" charset="0"/>
              </a:rPr>
              <a:t>Ez</a:t>
            </a:r>
            <a:r>
              <a:rPr lang="pt-BR" altLang="pt-BR" sz="1600" dirty="0">
                <a:latin typeface="Arial Black" panose="020B0A04020102020204" pitchFamily="34" charset="0"/>
                <a:cs typeface="Arial" panose="020B0604020202020204" pitchFamily="34" charset="0"/>
              </a:rPr>
              <a:t> 36:27).</a:t>
            </a:r>
          </a:p>
          <a:p>
            <a:pPr algn="just">
              <a:lnSpc>
                <a:spcPct val="100000"/>
              </a:lnSpc>
              <a:spcBef>
                <a:spcPct val="0"/>
              </a:spcBef>
              <a:buNone/>
            </a:pPr>
            <a:endParaRPr lang="pt-BR" altLang="pt-BR" sz="1600" dirty="0">
              <a:latin typeface="Arial Black" panose="020B0A04020102020204" pitchFamily="34" charset="0"/>
              <a:cs typeface="Arial" panose="020B0604020202020204" pitchFamily="34" charset="0"/>
            </a:endParaRP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25825F36-75FC-A251-510F-671EC8FF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A3E8DE0-F009-8B02-EF7D-F83FEC28F4BF}"/>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CD64601E-3432-3C4D-6B39-08763C89783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6F0DC0F-0F37-28E5-60AD-F3EDE61129D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“Cristo, em Sua vida sobre a Terra, não fez planos para Si mesmo. Aceitou os planos de Deus a Seu respeito, e dia após dia o Pai O fazia conhecer esses mesmos planos. Nós devíamos depender de Deus de tal maneira que nossa vida pudesse ser a simples realização de Sua vontade. (...) “Muitos, planejando um futuro brilhante, sofrem um desastre completo. Deixemos que Deus faça para nós os planos Dele. (...) (</a:t>
            </a:r>
            <a:r>
              <a:rPr lang="pt-BR" altLang="pt-BR" sz="1600" dirty="0" err="1">
                <a:latin typeface="Arial Black" panose="020B0A04020102020204" pitchFamily="34" charset="0"/>
                <a:cs typeface="Arial" panose="020B0604020202020204" pitchFamily="34" charset="0"/>
              </a:rPr>
              <a:t>ISm</a:t>
            </a:r>
            <a:r>
              <a:rPr lang="pt-BR" altLang="pt-BR" sz="1600" dirty="0">
                <a:latin typeface="Arial Black" panose="020B0A04020102020204" pitchFamily="34" charset="0"/>
                <a:cs typeface="Arial" panose="020B0604020202020204" pitchFamily="34" charset="0"/>
              </a:rPr>
              <a:t> 2:9). Deus não conduz jamais Seus filhos de maneira diferente da que eles mesmos escolheriam se pudessem ver 0 fim desde 0 princípio e discernir a glória do propósito que estão realizando como Seus colaboradores” (Ellen G. White, A Ciência do Bom Viver [CPB, 2021], p. 306).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alendário&#10;&#10;O conteúdo gerado por IA pode estar incorreto.">
            <a:extLst>
              <a:ext uri="{FF2B5EF4-FFF2-40B4-BE49-F238E27FC236}">
                <a16:creationId xmlns:a16="http://schemas.microsoft.com/office/drawing/2014/main" id="{8D837420-C2D6-3E84-801F-8E200D741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C8027BE-D26C-EFC3-AA31-BCEE3AAEDA57}"/>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1B9D2B3F-4AA1-590C-70D1-A96F282757D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5260BC2-B191-0FA5-D078-D56185EAC86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Você tem mais motivos para agradecer do que poderia parecer à primeira vista?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Reflita sobre a última frase da citação de Ellen G. White mencionada acima.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Como podemos aprender a confiar em Deus de maneira tão profunda?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“Por quarenta anos, a incredulidade, a murmuração e a rebelião excluíram o antigo Israel da terra de Canaã. Os mesmos pecados têm postergado a entrada do Israel moderno na Canaã celestial. Em nenhum dos casos houve falta da parte das promessas de Deus. É a incredulidade, o mundanismo, a falta de consagração e a contenda entre aqueles que se dizem povo de Deus que nos têm detido neste mundo de pecado e dor (...]. Se a igreja de Cristo tivesse feito a obra que lhe foi designada, como Ele ordenou, o mundo inteiro já teria sido advertido - 0 Senhor Jesus teria vindo à Terra em poder e grande glória” (Eventos Finais [CPB, 2021], p. 26). Temos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repetido esses erros?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D14C339F-EA3F-E890-5E9C-19619112C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0A447EE-3D42-DE36-F76F-6868FC9DBA14}"/>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F2BD306-AA54-138C-240C-9538C74A33C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AD4A53B-B22B-5052-A377-752E6F15F2F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Paulo iniciava suas cartas com palavras de saudação e ações de graças: “Que a graça e a paz de Deus, nosso Pai, estejam com vocês. Damos sempre graças a Deus, Pai de nosso Senhor Jesus Cristo” (Cl 1:2, 3). Assim como Paulo, temos muitas razões para ser gratos. Experimentamos a graça de Deus de maneiras profundas, que até mesmo os anjos não conseguem compreender. Isso também se aplica ao dom da paz de Deus, que nos oferece harmonia com Ele e a esperança que vem de Seu amor. No nível humano, também podemos expressar gratidão uns aos outros e desejar que as pessoas apreciem 0 que fazemos por elas. Os pais oram para que seus filhos amem a Deus e reconheçam os sacrifícios feitos para lhes proporcionar a melhor criação possível. No entanto, cometemos muitos erros e devemos aprender com eles.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descr="Uma imagem contendo Calendário&#10;&#10;O conteúdo gerado por IA pode estar incorreto.">
            <a:extLst>
              <a:ext uri="{FF2B5EF4-FFF2-40B4-BE49-F238E27FC236}">
                <a16:creationId xmlns:a16="http://schemas.microsoft.com/office/drawing/2014/main" id="{9D8B7CC2-06CC-7B3E-F035-DEA085DAF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A38ED2C7-2FD3-B591-B0C4-9C05B57B3FF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Comunhão no evangelho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Filipenses 1:3-8. Pelo que Paulo expressou gratidão? Que certeza ele deu aos filipenses, e por que isso é importante?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compreende a promessa de que Deus completará a "boa obra em vocês”? O que isso significa? Essa obra será finalizada antes da segunda vinda de Cristo?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2D554BC-D6DE-B9FF-18E3-2D2C6B8A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40EC2B4-D471-DAA6-0575-F35C98CB9D82}"/>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CCDC1362-81D1-F54B-D800-BE97E73281C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74D2AD5-E783-3AEA-26DA-53ED450F08DA}"/>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Comunhão no evangelho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fundou a igreja de </a:t>
            </a:r>
            <a:r>
              <a:rPr lang="pt-BR" altLang="pt-BR" sz="1600" dirty="0" err="1">
                <a:latin typeface="Arial Black" panose="020B0A04020102020204" pitchFamily="34" charset="0"/>
                <a:cs typeface="Arial" panose="020B0604020202020204" pitchFamily="34" charset="0"/>
              </a:rPr>
              <a:t>Filipos</a:t>
            </a:r>
            <a:r>
              <a:rPr lang="pt-BR" altLang="pt-BR" sz="1600" dirty="0">
                <a:latin typeface="Arial Black" panose="020B0A04020102020204" pitchFamily="34" charset="0"/>
                <a:cs typeface="Arial" panose="020B0604020202020204" pitchFamily="34" charset="0"/>
              </a:rPr>
              <a:t>, e isso explica o tom caloroso de comunhão cristã que permeia sua carta. Embora estivesse separado por centenas de quilômetros, o apóstolo, acorrentado e preso, tinha a igreja e seus membros no coração. Ele sentia saudade dos irmãos, “no profundo afeto de Cristo Jesus”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1:8), e agradecia a Deus por eles. Sua oração de ação de graças nos dá um vislumbre da intercessão que Jesus realiza por nós no Céu. Paulo se preocupava menos com 0 que aconteceria com ele do que com a defesa e a confirmação do evangelho. Quer vivesse ou morresse, ele estava confiante de que Deus completaria a “boa obra” que havia come­çado naqueles que confiam Nele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1:6).</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alendário&#10;&#10;O conteúdo gerado por IA pode estar incorreto.">
            <a:extLst>
              <a:ext uri="{FF2B5EF4-FFF2-40B4-BE49-F238E27FC236}">
                <a16:creationId xmlns:a16="http://schemas.microsoft.com/office/drawing/2014/main" id="{3C0C349D-5294-B9F2-CD50-BB7D09EE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CB9E624-FD35-5494-F7B7-E3512DE2F1F2}"/>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4" name="Retângulo 3">
            <a:extLst>
              <a:ext uri="{FF2B5EF4-FFF2-40B4-BE49-F238E27FC236}">
                <a16:creationId xmlns:a16="http://schemas.microsoft.com/office/drawing/2014/main" id="{894431B0-66EC-D145-99BA-5430A935BE1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4D2E9CE1-D56E-15ED-7567-155C164B820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Pedidos de oração de Paulo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a oração de Paulo em Filipenses 1:9-11. Qual é o foco dessa oração? Quais são os grandes pedidos de Paulo? 0 que isso nos ensina sobre a oração?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podemos fazer para que nosso amor ‘‘aumente mais e mais” (</a:t>
            </a:r>
            <a:r>
              <a:rPr lang="pt-BR" altLang="pt-BR" sz="1500" dirty="0" err="1">
                <a:solidFill>
                  <a:srgbClr val="000099"/>
                </a:solidFill>
                <a:latin typeface="Arial Black" panose="020B0A04020102020204" pitchFamily="34" charset="0"/>
                <a:cs typeface="Arial" panose="020B0604020202020204" pitchFamily="34" charset="0"/>
              </a:rPr>
              <a:t>Fp</a:t>
            </a:r>
            <a:r>
              <a:rPr lang="pt-BR" altLang="pt-BR" sz="1500" dirty="0">
                <a:solidFill>
                  <a:srgbClr val="000099"/>
                </a:solidFill>
                <a:latin typeface="Arial Black" panose="020B0A04020102020204" pitchFamily="34" charset="0"/>
                <a:cs typeface="Arial" panose="020B0604020202020204" pitchFamily="34" charset="0"/>
              </a:rPr>
              <a:t> 1:9)? Por que isso é tão importante para a vida cristã? (Veja também </a:t>
            </a:r>
            <a:r>
              <a:rPr lang="pt-BR" altLang="pt-BR" sz="1500" dirty="0" err="1">
                <a:solidFill>
                  <a:srgbClr val="000099"/>
                </a:solidFill>
                <a:latin typeface="Arial Black" panose="020B0A04020102020204" pitchFamily="34" charset="0"/>
                <a:cs typeface="Arial" panose="020B0604020202020204" pitchFamily="34" charset="0"/>
              </a:rPr>
              <a:t>1C013:1-8</a:t>
            </a:r>
            <a:r>
              <a:rPr lang="pt-BR" altLang="pt-BR" sz="1500" dirty="0">
                <a:solidFill>
                  <a:srgbClr val="000099"/>
                </a:solidFill>
                <a:latin typeface="Arial Black" panose="020B0A04020102020204" pitchFamily="34" charset="0"/>
                <a:cs typeface="Arial" panose="020B0604020202020204" pitchFamily="34" charset="0"/>
              </a:rPr>
              <a:t>.)</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16F47E9-0573-8EAF-7B29-3EFCDE0D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0E69103-64EC-F34F-3D3C-7BEAFCEDCCE9}"/>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CCF8EDEC-5B5A-594A-5703-2DE20A8FC20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8F9F395-389C-0CAE-4434-39969A64A03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Pedidos de oração de Paulo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Anos atrás, um pastor comentou sobre orações que giram em torno de nós mesmos, focadas apenas em nossas necessidades ou desejos. Ele as descreveu, de forma apropriada, como “orações um pouquinho egoístas”, ressaltando que Deus tem planos muito maiores para nós.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Essa oração contém apenas 43 palavras em grego, mas resume as preocupações de Paulo, as quais ele desenvolveu no restante da carta: amor, conhecimento, discernimento, pureza, vida irrepreensível e a justiça que recebemos por meio de Jesus Cristo. Por trás dessa oração, assim como das expressões anteriores de ação de graças de Paulo, há uma ênfase na igreja como um todo. A ora­ção de Paulo está completamente voltada para os outros, em favor da igreja e de seu bem-estar. </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54954760-F384-3BFB-C5FF-5867DA2AC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09A2EC-FAE3-094A-C5BE-BB830E340BA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BC045167-0280-B822-0E36-ACE12789642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7794F51-26AC-D8B4-4CCD-A6AFBBC4B0C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Discernimento espiritual aplicado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Filipenses 1:12-18. Como Paulo enxergava sua prisão? Que lições podemos aprender com sua atitude, apesar das circunstâncias em que ele se encontrava?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lições você já tirou de situações difíceis que trouxeram resultados positivos? Mesmo quando não enxergamos os benefícios, como confiar sempre em Deus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9E1862E1-186B-285F-7FBE-360465B8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D5A5290-5DCE-0E7A-2E63-347D03A5A295}"/>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D21EC87C-03AF-2FF8-0D00-68FAED34DDC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95B2E1C-93D0-74C6-FB6F-A90A1885EA5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Discernimento espiritual aplicado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mensagem que Paulo enviou aos filipenses deve ter sido surpreendente. Ele enxergava sua própria situação com um olhar diferente. Guiado por discernimento espiritual, Paulo não via o encarceramento como uma barreira, mas como uma oportunidade. O que parecia ser um obstáculo, tinha, “na realidade, contribuído para o progresso do evangelho”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1:12, </a:t>
            </a:r>
            <a:r>
              <a:rPr lang="pt-BR" altLang="pt-BR" sz="1600" dirty="0" err="1">
                <a:latin typeface="Arial Black" panose="020B0A04020102020204" pitchFamily="34" charset="0"/>
                <a:cs typeface="Arial" panose="020B0604020202020204" pitchFamily="34" charset="0"/>
              </a:rPr>
              <a:t>NVI</a:t>
            </a:r>
            <a:r>
              <a:rPr lang="pt-BR" altLang="pt-BR" sz="1600" dirty="0">
                <a:latin typeface="Arial Black" panose="020B0A04020102020204" pitchFamily="34" charset="0"/>
                <a:cs typeface="Arial" panose="020B0604020202020204" pitchFamily="34" charset="0"/>
              </a:rPr>
              <a:t>). Enquanto muitos enxergavam apenas correntes e grades, Paulo via os guardas romanos como pessoas que precisavam ser alcançadas para o reino de Deus. Ele também sabia que sua prisão estava inspirando outros cristãos a se tornarem mais ativos e corajosos, proclamando Cristo sem temer as consequências. Por outro lado, muitos fiéis foram profundamente motivados a proclamar o evangelho. Eles amavam tanto a Paulo que, ao verem seu sofrimento por causa da fé, passaram a confiar ainda mais em Cristo e a servir ao Senhor com mais coragem e dedicação.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alendário&#10;&#10;O conteúdo gerado por IA pode estar incorreto.">
            <a:extLst>
              <a:ext uri="{FF2B5EF4-FFF2-40B4-BE49-F238E27FC236}">
                <a16:creationId xmlns:a16="http://schemas.microsoft.com/office/drawing/2014/main" id="{B60C9049-DB89-8EC4-DC76-BCFA03024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6092C14-6AF7-5E5C-1714-EC377E33EC18}"/>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FFD89708-B537-5258-5562-FAE573FFF11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B8B5BC1-0B4D-DBFC-44F6-315CBA8F49B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Frutos do evangelho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Colossenses 1:3-8. Quais são as três coisas pelas quais Paulo agradeceu a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Paulo falou sobre a esperança “guardada para [nós] nos Céus’’ (Cl 1:5). 0 que essa esperança significa e por que ela transforma a vida, mesmo que nos sintamos indignos?</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alendário&#10;&#10;O conteúdo gerado por IA pode estar incorreto.">
            <a:extLst>
              <a:ext uri="{FF2B5EF4-FFF2-40B4-BE49-F238E27FC236}">
                <a16:creationId xmlns:a16="http://schemas.microsoft.com/office/drawing/2014/main" id="{54E6CBF6-7207-C27E-C0B9-B0FDF2E5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052" y="3439813"/>
            <a:ext cx="918411" cy="1405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75C2626-615E-4386-42F3-95ECE7ED6F22}"/>
              </a:ext>
            </a:extLst>
          </p:cNvPr>
          <p:cNvSpPr/>
          <p:nvPr/>
        </p:nvSpPr>
        <p:spPr>
          <a:xfrm>
            <a:off x="7725133" y="743021"/>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3" name="Retângulo 2">
            <a:extLst>
              <a:ext uri="{FF2B5EF4-FFF2-40B4-BE49-F238E27FC236}">
                <a16:creationId xmlns:a16="http://schemas.microsoft.com/office/drawing/2014/main" id="{A1267F97-3125-AD7B-D972-403DDC70AC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Ef 3:1; 2 Co 4:7-12; At 9:16; Fm 15,16; Cl 4:9; </a:t>
            </a:r>
            <a:r>
              <a:rPr lang="en-US" altLang="pt-BR" sz="1200" dirty="0" err="1">
                <a:latin typeface="Arial Black" panose="020B0A04020102020204" pitchFamily="34" charset="0"/>
                <a:cs typeface="Arial" panose="020B0604020202020204" pitchFamily="34" charset="0"/>
              </a:rPr>
              <a:t>Fp</a:t>
            </a:r>
            <a:r>
              <a:rPr lang="en-US" altLang="pt-BR" sz="1200" dirty="0">
                <a:latin typeface="Arial Black" panose="020B0A04020102020204" pitchFamily="34" charset="0"/>
                <a:cs typeface="Arial" panose="020B0604020202020204" pitchFamily="34" charset="0"/>
              </a:rPr>
              <a:t> 1:1-3; Cl 1:1, 2</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27EA27C-E367-13D4-E46A-DCE6D2AEF2CE}"/>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431670" y="-24235"/>
            <a:ext cx="1803770" cy="841757"/>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3919</TotalTime>
  <Words>2147</Words>
  <Application>Microsoft Office PowerPoint</Application>
  <PresentationFormat>Personalizar</PresentationFormat>
  <Paragraphs>151</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2025-11-05T00:51:50Z</dcterms:modified>
</cp:coreProperties>
</file>