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80" r:id="rId2"/>
    <p:sldId id="281" r:id="rId3"/>
    <p:sldId id="288" r:id="rId4"/>
    <p:sldId id="282" r:id="rId5"/>
    <p:sldId id="283" r:id="rId6"/>
    <p:sldId id="289" r:id="rId7"/>
    <p:sldId id="284" r:id="rId8"/>
    <p:sldId id="290" r:id="rId9"/>
    <p:sldId id="285" r:id="rId10"/>
    <p:sldId id="291" r:id="rId11"/>
    <p:sldId id="286" r:id="rId12"/>
    <p:sldId id="292" r:id="rId13"/>
    <p:sldId id="293" r:id="rId14"/>
    <p:sldId id="287" r:id="rId15"/>
  </p:sldIdLst>
  <p:sldSz cx="9161463" cy="5153025"/>
  <p:notesSz cx="6858000" cy="9144000"/>
  <p:embeddedFontLst>
    <p:embeddedFont>
      <p:font typeface="Arial Black" panose="020B0A04020102020204" pitchFamily="34" charset="0"/>
      <p:regular r:id="rId18"/>
      <p:bold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3" userDrawn="1">
          <p15:clr>
            <a:srgbClr val="A4A3A4"/>
          </p15:clr>
        </p15:guide>
        <p15:guide id="2" pos="28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1354D"/>
    <a:srgbClr val="F36139"/>
    <a:srgbClr val="CC0066"/>
    <a:srgbClr val="99CCFF"/>
    <a:srgbClr val="FFFF66"/>
    <a:srgbClr val="FF9797"/>
    <a:srgbClr val="57FF57"/>
    <a:srgbClr val="FFE9A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B34405-D47E-4537-A593-8D0812095B3B}" v="132" dt="2025-11-04T23:59:52.5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6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87" y="-202"/>
      </p:cViewPr>
      <p:guideLst>
        <p:guide orient="horz" pos="1623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5D8413D4-2C8F-4CC7-8535-72AD15A0C5DC}"/>
    <pc:docChg chg="custSel modSld">
      <pc:chgData name="Neemias Informatica Lima" userId="b77af7bd85500281" providerId="LiveId" clId="{5D8413D4-2C8F-4CC7-8535-72AD15A0C5DC}" dt="2025-11-04T23:59:52.550" v="369"/>
      <pc:docMkLst>
        <pc:docMk/>
      </pc:docMkLst>
      <pc:sldChg chg="addSp delSp modSp mod">
        <pc:chgData name="Neemias Informatica Lima" userId="b77af7bd85500281" providerId="LiveId" clId="{5D8413D4-2C8F-4CC7-8535-72AD15A0C5DC}" dt="2025-11-04T22:53:41.929" v="45" actId="20577"/>
        <pc:sldMkLst>
          <pc:docMk/>
          <pc:sldMk cId="2232331225" sldId="280"/>
        </pc:sldMkLst>
        <pc:spChg chg="mod">
          <ac:chgData name="Neemias Informatica Lima" userId="b77af7bd85500281" providerId="LiveId" clId="{5D8413D4-2C8F-4CC7-8535-72AD15A0C5DC}" dt="2025-11-04T22:52:05.243" v="33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5D8413D4-2C8F-4CC7-8535-72AD15A0C5DC}" dt="2025-11-04T22:52:57.682" v="39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5D8413D4-2C8F-4CC7-8535-72AD15A0C5DC}" dt="2025-11-04T22:53:41.929" v="45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5D8413D4-2C8F-4CC7-8535-72AD15A0C5DC}" dt="2025-11-04T22:48:10.811" v="0" actId="478"/>
          <ac:picMkLst>
            <pc:docMk/>
            <pc:sldMk cId="2232331225" sldId="280"/>
            <ac:picMk id="3" creationId="{19318CB2-F380-5D2A-7B7F-06780EB33037}"/>
          </ac:picMkLst>
        </pc:picChg>
        <pc:picChg chg="add mod">
          <ac:chgData name="Neemias Informatica Lima" userId="b77af7bd85500281" providerId="LiveId" clId="{5D8413D4-2C8F-4CC7-8535-72AD15A0C5DC}" dt="2025-11-04T22:48:32.289" v="16" actId="1036"/>
          <ac:picMkLst>
            <pc:docMk/>
            <pc:sldMk cId="2232331225" sldId="280"/>
            <ac:picMk id="4" creationId="{1D3C955A-08A4-230B-A51F-9DFABC2DE4CB}"/>
          </ac:picMkLst>
        </pc:picChg>
        <pc:picChg chg="add mod">
          <ac:chgData name="Neemias Informatica Lima" userId="b77af7bd85500281" providerId="LiveId" clId="{5D8413D4-2C8F-4CC7-8535-72AD15A0C5DC}" dt="2025-11-04T22:52:23.791" v="34" actId="1076"/>
          <ac:picMkLst>
            <pc:docMk/>
            <pc:sldMk cId="2232331225" sldId="280"/>
            <ac:picMk id="13" creationId="{F12D5A75-913E-EDA7-CB4B-FB74B52960B2}"/>
          </ac:picMkLst>
        </pc:picChg>
        <pc:picChg chg="del">
          <ac:chgData name="Neemias Informatica Lima" userId="b77af7bd85500281" providerId="LiveId" clId="{5D8413D4-2C8F-4CC7-8535-72AD15A0C5DC}" dt="2025-11-04T22:50:58.713" v="17" actId="478"/>
          <ac:picMkLst>
            <pc:docMk/>
            <pc:sldMk cId="2232331225" sldId="280"/>
            <ac:picMk id="19" creationId="{50D81C66-DE4B-F2A2-06CD-2BAE17D76617}"/>
          </ac:picMkLst>
        </pc:picChg>
      </pc:sldChg>
      <pc:sldChg chg="addSp delSp modSp mod">
        <pc:chgData name="Neemias Informatica Lima" userId="b77af7bd85500281" providerId="LiveId" clId="{5D8413D4-2C8F-4CC7-8535-72AD15A0C5DC}" dt="2025-11-04T23:00:58.164" v="125" actId="6549"/>
        <pc:sldMkLst>
          <pc:docMk/>
          <pc:sldMk cId="2103443556" sldId="281"/>
        </pc:sldMkLst>
        <pc:spChg chg="mod">
          <ac:chgData name="Neemias Informatica Lima" userId="b77af7bd85500281" providerId="LiveId" clId="{5D8413D4-2C8F-4CC7-8535-72AD15A0C5DC}" dt="2025-11-04T23:00:58.164" v="125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5D8413D4-2C8F-4CC7-8535-72AD15A0C5DC}" dt="2025-11-04T22:55:36.640" v="76" actId="1035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5D8413D4-2C8F-4CC7-8535-72AD15A0C5DC}" dt="2025-11-04T22:55:48.017" v="77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5D8413D4-2C8F-4CC7-8535-72AD15A0C5DC}" dt="2025-11-04T22:54:28.137" v="46" actId="478"/>
          <ac:picMkLst>
            <pc:docMk/>
            <pc:sldMk cId="2103443556" sldId="281"/>
            <ac:picMk id="2" creationId="{D212CF62-80BE-F0AD-59D6-B3C8B6CB27E5}"/>
          </ac:picMkLst>
        </pc:picChg>
        <pc:picChg chg="del">
          <ac:chgData name="Neemias Informatica Lima" userId="b77af7bd85500281" providerId="LiveId" clId="{5D8413D4-2C8F-4CC7-8535-72AD15A0C5DC}" dt="2025-11-04T22:55:05.016" v="51" actId="478"/>
          <ac:picMkLst>
            <pc:docMk/>
            <pc:sldMk cId="2103443556" sldId="281"/>
            <ac:picMk id="3" creationId="{3664E189-8B55-F820-72E3-E2A50ACE3061}"/>
          </ac:picMkLst>
        </pc:picChg>
        <pc:picChg chg="add mod">
          <ac:chgData name="Neemias Informatica Lima" userId="b77af7bd85500281" providerId="LiveId" clId="{5D8413D4-2C8F-4CC7-8535-72AD15A0C5DC}" dt="2025-11-04T22:54:39.482" v="50" actId="1076"/>
          <ac:picMkLst>
            <pc:docMk/>
            <pc:sldMk cId="2103443556" sldId="281"/>
            <ac:picMk id="4" creationId="{9D8B7CC2-06CC-7B3E-F035-DEA085DAFFB8}"/>
          </ac:picMkLst>
        </pc:picChg>
        <pc:picChg chg="add mod">
          <ac:chgData name="Neemias Informatica Lima" userId="b77af7bd85500281" providerId="LiveId" clId="{5D8413D4-2C8F-4CC7-8535-72AD15A0C5DC}" dt="2025-11-04T22:55:19.162" v="57" actId="14100"/>
          <ac:picMkLst>
            <pc:docMk/>
            <pc:sldMk cId="2103443556" sldId="281"/>
            <ac:picMk id="5" creationId="{2DDBE0B9-69CF-BD9C-4F0E-C3FB99FE2E1B}"/>
          </ac:picMkLst>
        </pc:picChg>
      </pc:sldChg>
      <pc:sldChg chg="addSp delSp modSp mod">
        <pc:chgData name="Neemias Informatica Lima" userId="b77af7bd85500281" providerId="LiveId" clId="{5D8413D4-2C8F-4CC7-8535-72AD15A0C5DC}" dt="2025-11-04T23:28:19.224" v="160" actId="6549"/>
        <pc:sldMkLst>
          <pc:docMk/>
          <pc:sldMk cId="3683219421" sldId="282"/>
        </pc:sldMkLst>
        <pc:spChg chg="del">
          <ac:chgData name="Neemias Informatica Lima" userId="b77af7bd85500281" providerId="LiveId" clId="{5D8413D4-2C8F-4CC7-8535-72AD15A0C5DC}" dt="2025-11-04T22:56:58.305" v="80" actId="478"/>
          <ac:spMkLst>
            <pc:docMk/>
            <pc:sldMk cId="3683219421" sldId="282"/>
            <ac:spMk id="2" creationId="{9C3B3E34-90CA-7EB2-6482-561736F01785}"/>
          </ac:spMkLst>
        </pc:spChg>
        <pc:spChg chg="del">
          <ac:chgData name="Neemias Informatica Lima" userId="b77af7bd85500281" providerId="LiveId" clId="{5D8413D4-2C8F-4CC7-8535-72AD15A0C5DC}" dt="2025-11-04T22:56:58.305" v="80" actId="478"/>
          <ac:spMkLst>
            <pc:docMk/>
            <pc:sldMk cId="3683219421" sldId="282"/>
            <ac:spMk id="6" creationId="{06A02636-4642-D117-29B5-C081055CE30A}"/>
          </ac:spMkLst>
        </pc:spChg>
        <pc:spChg chg="add mod">
          <ac:chgData name="Neemias Informatica Lima" userId="b77af7bd85500281" providerId="LiveId" clId="{5D8413D4-2C8F-4CC7-8535-72AD15A0C5DC}" dt="2025-11-04T22:56:58.647" v="81"/>
          <ac:spMkLst>
            <pc:docMk/>
            <pc:sldMk cId="3683219421" sldId="282"/>
            <ac:spMk id="7" creationId="{0909D271-ED62-A7DC-F4E9-8D02A348B2BE}"/>
          </ac:spMkLst>
        </pc:spChg>
        <pc:spChg chg="add mod">
          <ac:chgData name="Neemias Informatica Lima" userId="b77af7bd85500281" providerId="LiveId" clId="{5D8413D4-2C8F-4CC7-8535-72AD15A0C5DC}" dt="2025-11-04T22:56:58.647" v="81"/>
          <ac:spMkLst>
            <pc:docMk/>
            <pc:sldMk cId="3683219421" sldId="282"/>
            <ac:spMk id="8" creationId="{E6502CAF-C56D-8BF8-66C8-476565AA8065}"/>
          </ac:spMkLst>
        </pc:spChg>
        <pc:spChg chg="mod">
          <ac:chgData name="Neemias Informatica Lima" userId="b77af7bd85500281" providerId="LiveId" clId="{5D8413D4-2C8F-4CC7-8535-72AD15A0C5DC}" dt="2025-11-04T23:28:19.224" v="160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5D8413D4-2C8F-4CC7-8535-72AD15A0C5DC}" dt="2025-11-04T23:24:49.909" v="132" actId="20577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5D8413D4-2C8F-4CC7-8535-72AD15A0C5DC}" dt="2025-11-04T22:56:58.305" v="80" actId="478"/>
          <ac:picMkLst>
            <pc:docMk/>
            <pc:sldMk cId="3683219421" sldId="282"/>
            <ac:picMk id="4" creationId="{FC17B2DC-174D-F730-B706-98B680D02AEF}"/>
          </ac:picMkLst>
        </pc:picChg>
        <pc:picChg chg="del">
          <ac:chgData name="Neemias Informatica Lima" userId="b77af7bd85500281" providerId="LiveId" clId="{5D8413D4-2C8F-4CC7-8535-72AD15A0C5DC}" dt="2025-11-04T22:56:58.305" v="80" actId="478"/>
          <ac:picMkLst>
            <pc:docMk/>
            <pc:sldMk cId="3683219421" sldId="282"/>
            <ac:picMk id="5" creationId="{27BF6121-5199-5824-8546-F8D15D501249}"/>
          </ac:picMkLst>
        </pc:picChg>
        <pc:picChg chg="add mod">
          <ac:chgData name="Neemias Informatica Lima" userId="b77af7bd85500281" providerId="LiveId" clId="{5D8413D4-2C8F-4CC7-8535-72AD15A0C5DC}" dt="2025-11-04T22:56:58.647" v="81"/>
          <ac:picMkLst>
            <pc:docMk/>
            <pc:sldMk cId="3683219421" sldId="282"/>
            <ac:picMk id="9" creationId="{3C0C349D-5294-B9F2-CD50-BB7D09EED133}"/>
          </ac:picMkLst>
        </pc:picChg>
        <pc:picChg chg="add mod">
          <ac:chgData name="Neemias Informatica Lima" userId="b77af7bd85500281" providerId="LiveId" clId="{5D8413D4-2C8F-4CC7-8535-72AD15A0C5DC}" dt="2025-11-04T22:56:58.647" v="81"/>
          <ac:picMkLst>
            <pc:docMk/>
            <pc:sldMk cId="3683219421" sldId="282"/>
            <ac:picMk id="11" creationId="{5090AB19-2309-E26F-15CD-6E8C1299102C}"/>
          </ac:picMkLst>
        </pc:picChg>
      </pc:sldChg>
      <pc:sldChg chg="addSp delSp modSp mod">
        <pc:chgData name="Neemias Informatica Lima" userId="b77af7bd85500281" providerId="LiveId" clId="{5D8413D4-2C8F-4CC7-8535-72AD15A0C5DC}" dt="2025-11-04T23:32:08.669" v="191" actId="20577"/>
        <pc:sldMkLst>
          <pc:docMk/>
          <pc:sldMk cId="3902406419" sldId="283"/>
        </pc:sldMkLst>
        <pc:spChg chg="del">
          <ac:chgData name="Neemias Informatica Lima" userId="b77af7bd85500281" providerId="LiveId" clId="{5D8413D4-2C8F-4CC7-8535-72AD15A0C5DC}" dt="2025-11-04T22:57:07.896" v="82" actId="478"/>
          <ac:spMkLst>
            <pc:docMk/>
            <pc:sldMk cId="3902406419" sldId="283"/>
            <ac:spMk id="2" creationId="{928793C3-3A4D-2717-1A65-D4EEBDAF3CC1}"/>
          </ac:spMkLst>
        </pc:spChg>
        <pc:spChg chg="del">
          <ac:chgData name="Neemias Informatica Lima" userId="b77af7bd85500281" providerId="LiveId" clId="{5D8413D4-2C8F-4CC7-8535-72AD15A0C5DC}" dt="2025-11-04T22:57:07.896" v="82" actId="478"/>
          <ac:spMkLst>
            <pc:docMk/>
            <pc:sldMk cId="3902406419" sldId="283"/>
            <ac:spMk id="5" creationId="{914420F6-3054-D6C4-889C-27B612ADE2DA}"/>
          </ac:spMkLst>
        </pc:spChg>
        <pc:spChg chg="add mod">
          <ac:chgData name="Neemias Informatica Lima" userId="b77af7bd85500281" providerId="LiveId" clId="{5D8413D4-2C8F-4CC7-8535-72AD15A0C5DC}" dt="2025-11-04T22:57:08.225" v="83"/>
          <ac:spMkLst>
            <pc:docMk/>
            <pc:sldMk cId="3902406419" sldId="283"/>
            <ac:spMk id="6" creationId="{B14127CF-B145-D064-BAE9-9BC1C810843C}"/>
          </ac:spMkLst>
        </pc:spChg>
        <pc:spChg chg="add mod">
          <ac:chgData name="Neemias Informatica Lima" userId="b77af7bd85500281" providerId="LiveId" clId="{5D8413D4-2C8F-4CC7-8535-72AD15A0C5DC}" dt="2025-11-04T22:57:08.225" v="83"/>
          <ac:spMkLst>
            <pc:docMk/>
            <pc:sldMk cId="3902406419" sldId="283"/>
            <ac:spMk id="7" creationId="{CC9FDF64-73EA-FE9F-0406-A9FC1B1DD49D}"/>
          </ac:spMkLst>
        </pc:spChg>
        <pc:spChg chg="mod">
          <ac:chgData name="Neemias Informatica Lima" userId="b77af7bd85500281" providerId="LiveId" clId="{5D8413D4-2C8F-4CC7-8535-72AD15A0C5DC}" dt="2025-11-04T23:30:27.469" v="162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5D8413D4-2C8F-4CC7-8535-72AD15A0C5DC}" dt="2025-11-04T23:32:08.669" v="191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5D8413D4-2C8F-4CC7-8535-72AD15A0C5DC}" dt="2025-11-04T22:57:07.896" v="82" actId="478"/>
          <ac:picMkLst>
            <pc:docMk/>
            <pc:sldMk cId="3902406419" sldId="283"/>
            <ac:picMk id="3" creationId="{8E53900A-C7E3-5174-5151-ABCD69C646EA}"/>
          </ac:picMkLst>
        </pc:picChg>
        <pc:picChg chg="del">
          <ac:chgData name="Neemias Informatica Lima" userId="b77af7bd85500281" providerId="LiveId" clId="{5D8413D4-2C8F-4CC7-8535-72AD15A0C5DC}" dt="2025-11-04T22:57:07.896" v="82" actId="478"/>
          <ac:picMkLst>
            <pc:docMk/>
            <pc:sldMk cId="3902406419" sldId="283"/>
            <ac:picMk id="4" creationId="{9E778F38-80FB-BDA9-8F0F-BCE403BF8EF2}"/>
          </ac:picMkLst>
        </pc:picChg>
        <pc:picChg chg="add mod">
          <ac:chgData name="Neemias Informatica Lima" userId="b77af7bd85500281" providerId="LiveId" clId="{5D8413D4-2C8F-4CC7-8535-72AD15A0C5DC}" dt="2025-11-04T22:57:08.225" v="83"/>
          <ac:picMkLst>
            <pc:docMk/>
            <pc:sldMk cId="3902406419" sldId="283"/>
            <ac:picMk id="8" creationId="{916F47E9-0573-8EAF-7B29-3EFCDE0DE04B}"/>
          </ac:picMkLst>
        </pc:picChg>
        <pc:picChg chg="add mod">
          <ac:chgData name="Neemias Informatica Lima" userId="b77af7bd85500281" providerId="LiveId" clId="{5D8413D4-2C8F-4CC7-8535-72AD15A0C5DC}" dt="2025-11-04T22:57:08.225" v="83"/>
          <ac:picMkLst>
            <pc:docMk/>
            <pc:sldMk cId="3902406419" sldId="283"/>
            <ac:picMk id="9" creationId="{938E2793-1289-ECDD-BF52-54DA395FF561}"/>
          </ac:picMkLst>
        </pc:picChg>
      </pc:sldChg>
      <pc:sldChg chg="addSp delSp modSp mod">
        <pc:chgData name="Neemias Informatica Lima" userId="b77af7bd85500281" providerId="LiveId" clId="{5D8413D4-2C8F-4CC7-8535-72AD15A0C5DC}" dt="2025-11-04T23:39:09.613" v="240" actId="20577"/>
        <pc:sldMkLst>
          <pc:docMk/>
          <pc:sldMk cId="2424059023" sldId="284"/>
        </pc:sldMkLst>
        <pc:spChg chg="del">
          <ac:chgData name="Neemias Informatica Lima" userId="b77af7bd85500281" providerId="LiveId" clId="{5D8413D4-2C8F-4CC7-8535-72AD15A0C5DC}" dt="2025-11-04T22:57:23.625" v="86" actId="478"/>
          <ac:spMkLst>
            <pc:docMk/>
            <pc:sldMk cId="2424059023" sldId="284"/>
            <ac:spMk id="2" creationId="{46B42F6D-AAF3-DD21-BD00-2ED75952CE80}"/>
          </ac:spMkLst>
        </pc:spChg>
        <pc:spChg chg="del">
          <ac:chgData name="Neemias Informatica Lima" userId="b77af7bd85500281" providerId="LiveId" clId="{5D8413D4-2C8F-4CC7-8535-72AD15A0C5DC}" dt="2025-11-04T22:57:23.625" v="86" actId="478"/>
          <ac:spMkLst>
            <pc:docMk/>
            <pc:sldMk cId="2424059023" sldId="284"/>
            <ac:spMk id="5" creationId="{56D50232-68E5-D2A4-A24A-045F2BE114BD}"/>
          </ac:spMkLst>
        </pc:spChg>
        <pc:spChg chg="add mod">
          <ac:chgData name="Neemias Informatica Lima" userId="b77af7bd85500281" providerId="LiveId" clId="{5D8413D4-2C8F-4CC7-8535-72AD15A0C5DC}" dt="2025-11-04T22:57:23.950" v="87"/>
          <ac:spMkLst>
            <pc:docMk/>
            <pc:sldMk cId="2424059023" sldId="284"/>
            <ac:spMk id="6" creationId="{0D3AC72C-69C5-8531-BFE2-752879BD0C78}"/>
          </ac:spMkLst>
        </pc:spChg>
        <pc:spChg chg="add mod">
          <ac:chgData name="Neemias Informatica Lima" userId="b77af7bd85500281" providerId="LiveId" clId="{5D8413D4-2C8F-4CC7-8535-72AD15A0C5DC}" dt="2025-11-04T22:57:23.950" v="87"/>
          <ac:spMkLst>
            <pc:docMk/>
            <pc:sldMk cId="2424059023" sldId="284"/>
            <ac:spMk id="7" creationId="{7FD1D3F8-575C-5C5D-6BD8-CF4B3B9E7245}"/>
          </ac:spMkLst>
        </pc:spChg>
        <pc:spChg chg="mod">
          <ac:chgData name="Neemias Informatica Lima" userId="b77af7bd85500281" providerId="LiveId" clId="{5D8413D4-2C8F-4CC7-8535-72AD15A0C5DC}" dt="2025-11-04T23:36:51.022" v="226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5D8413D4-2C8F-4CC7-8535-72AD15A0C5DC}" dt="2025-11-04T23:39:09.613" v="240" actId="205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5D8413D4-2C8F-4CC7-8535-72AD15A0C5DC}" dt="2025-11-04T22:57:23.625" v="86" actId="478"/>
          <ac:picMkLst>
            <pc:docMk/>
            <pc:sldMk cId="2424059023" sldId="284"/>
            <ac:picMk id="3" creationId="{17137509-6AA9-B1BD-5F3E-62BB6071E9D9}"/>
          </ac:picMkLst>
        </pc:picChg>
        <pc:picChg chg="del">
          <ac:chgData name="Neemias Informatica Lima" userId="b77af7bd85500281" providerId="LiveId" clId="{5D8413D4-2C8F-4CC7-8535-72AD15A0C5DC}" dt="2025-11-04T22:57:23.625" v="86" actId="478"/>
          <ac:picMkLst>
            <pc:docMk/>
            <pc:sldMk cId="2424059023" sldId="284"/>
            <ac:picMk id="4" creationId="{4FB426B9-EAFF-94B0-EA04-A846DCE8D3A4}"/>
          </ac:picMkLst>
        </pc:picChg>
        <pc:picChg chg="add mod">
          <ac:chgData name="Neemias Informatica Lima" userId="b77af7bd85500281" providerId="LiveId" clId="{5D8413D4-2C8F-4CC7-8535-72AD15A0C5DC}" dt="2025-11-04T22:57:23.950" v="87"/>
          <ac:picMkLst>
            <pc:docMk/>
            <pc:sldMk cId="2424059023" sldId="284"/>
            <ac:picMk id="8" creationId="{9E1862E1-186B-285F-7FBE-360465B85441}"/>
          </ac:picMkLst>
        </pc:picChg>
        <pc:picChg chg="add mod">
          <ac:chgData name="Neemias Informatica Lima" userId="b77af7bd85500281" providerId="LiveId" clId="{5D8413D4-2C8F-4CC7-8535-72AD15A0C5DC}" dt="2025-11-04T22:57:23.950" v="87"/>
          <ac:picMkLst>
            <pc:docMk/>
            <pc:sldMk cId="2424059023" sldId="284"/>
            <ac:picMk id="9" creationId="{8520A081-0EDD-4CD3-813D-07360012B118}"/>
          </ac:picMkLst>
        </pc:picChg>
      </pc:sldChg>
      <pc:sldChg chg="addSp delSp modSp mod">
        <pc:chgData name="Neemias Informatica Lima" userId="b77af7bd85500281" providerId="LiveId" clId="{5D8413D4-2C8F-4CC7-8535-72AD15A0C5DC}" dt="2025-11-04T23:49:46.029" v="283" actId="20577"/>
        <pc:sldMkLst>
          <pc:docMk/>
          <pc:sldMk cId="2241968852" sldId="285"/>
        </pc:sldMkLst>
        <pc:spChg chg="del">
          <ac:chgData name="Neemias Informatica Lima" userId="b77af7bd85500281" providerId="LiveId" clId="{5D8413D4-2C8F-4CC7-8535-72AD15A0C5DC}" dt="2025-11-04T22:57:53.913" v="90" actId="478"/>
          <ac:spMkLst>
            <pc:docMk/>
            <pc:sldMk cId="2241968852" sldId="285"/>
            <ac:spMk id="2" creationId="{5259F905-9D20-F307-8690-CB50DD7119C1}"/>
          </ac:spMkLst>
        </pc:spChg>
        <pc:spChg chg="del">
          <ac:chgData name="Neemias Informatica Lima" userId="b77af7bd85500281" providerId="LiveId" clId="{5D8413D4-2C8F-4CC7-8535-72AD15A0C5DC}" dt="2025-11-04T22:57:53.913" v="90" actId="478"/>
          <ac:spMkLst>
            <pc:docMk/>
            <pc:sldMk cId="2241968852" sldId="285"/>
            <ac:spMk id="5" creationId="{0601A70B-7E6E-E390-0BFA-4C03769D6287}"/>
          </ac:spMkLst>
        </pc:spChg>
        <pc:spChg chg="add mod">
          <ac:chgData name="Neemias Informatica Lima" userId="b77af7bd85500281" providerId="LiveId" clId="{5D8413D4-2C8F-4CC7-8535-72AD15A0C5DC}" dt="2025-11-04T22:57:54.255" v="91"/>
          <ac:spMkLst>
            <pc:docMk/>
            <pc:sldMk cId="2241968852" sldId="285"/>
            <ac:spMk id="6" creationId="{2CAC0E3E-2221-098B-0BEB-24636BB26C97}"/>
          </ac:spMkLst>
        </pc:spChg>
        <pc:spChg chg="add mod">
          <ac:chgData name="Neemias Informatica Lima" userId="b77af7bd85500281" providerId="LiveId" clId="{5D8413D4-2C8F-4CC7-8535-72AD15A0C5DC}" dt="2025-11-04T22:57:54.255" v="91"/>
          <ac:spMkLst>
            <pc:docMk/>
            <pc:sldMk cId="2241968852" sldId="285"/>
            <ac:spMk id="7" creationId="{7F60151B-F001-4662-1D39-5570F78FBAFA}"/>
          </ac:spMkLst>
        </pc:spChg>
        <pc:spChg chg="mod">
          <ac:chgData name="Neemias Informatica Lima" userId="b77af7bd85500281" providerId="LiveId" clId="{5D8413D4-2C8F-4CC7-8535-72AD15A0C5DC}" dt="2025-11-04T23:46:41.528" v="264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5D8413D4-2C8F-4CC7-8535-72AD15A0C5DC}" dt="2025-11-04T23:49:46.029" v="283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5D8413D4-2C8F-4CC7-8535-72AD15A0C5DC}" dt="2025-11-04T22:57:53.913" v="90" actId="478"/>
          <ac:picMkLst>
            <pc:docMk/>
            <pc:sldMk cId="2241968852" sldId="285"/>
            <ac:picMk id="3" creationId="{61CBE5A0-5B55-4DB9-FD22-B0FC807DBC8A}"/>
          </ac:picMkLst>
        </pc:picChg>
        <pc:picChg chg="del">
          <ac:chgData name="Neemias Informatica Lima" userId="b77af7bd85500281" providerId="LiveId" clId="{5D8413D4-2C8F-4CC7-8535-72AD15A0C5DC}" dt="2025-11-04T22:57:53.913" v="90" actId="478"/>
          <ac:picMkLst>
            <pc:docMk/>
            <pc:sldMk cId="2241968852" sldId="285"/>
            <ac:picMk id="4" creationId="{C5EFB7B8-9BF6-D0A9-EE20-7EA6076664A8}"/>
          </ac:picMkLst>
        </pc:picChg>
        <pc:picChg chg="add mod">
          <ac:chgData name="Neemias Informatica Lima" userId="b77af7bd85500281" providerId="LiveId" clId="{5D8413D4-2C8F-4CC7-8535-72AD15A0C5DC}" dt="2025-11-04T22:57:54.255" v="91"/>
          <ac:picMkLst>
            <pc:docMk/>
            <pc:sldMk cId="2241968852" sldId="285"/>
            <ac:picMk id="8" creationId="{54E6CBF6-7207-C27E-C0B9-B0FDF2E5786C}"/>
          </ac:picMkLst>
        </pc:picChg>
        <pc:picChg chg="add mod">
          <ac:chgData name="Neemias Informatica Lima" userId="b77af7bd85500281" providerId="LiveId" clId="{5D8413D4-2C8F-4CC7-8535-72AD15A0C5DC}" dt="2025-11-04T22:57:54.255" v="91"/>
          <ac:picMkLst>
            <pc:docMk/>
            <pc:sldMk cId="2241968852" sldId="285"/>
            <ac:picMk id="9" creationId="{D78B83D7-935E-18C1-9F14-FAB3A1BD2446}"/>
          </ac:picMkLst>
        </pc:picChg>
      </pc:sldChg>
      <pc:sldChg chg="addSp delSp modSp mod">
        <pc:chgData name="Neemias Informatica Lima" userId="b77af7bd85500281" providerId="LiveId" clId="{5D8413D4-2C8F-4CC7-8535-72AD15A0C5DC}" dt="2025-11-04T23:56:04.189" v="319" actId="6549"/>
        <pc:sldMkLst>
          <pc:docMk/>
          <pc:sldMk cId="1959249856" sldId="286"/>
        </pc:sldMkLst>
        <pc:spChg chg="del">
          <ac:chgData name="Neemias Informatica Lima" userId="b77af7bd85500281" providerId="LiveId" clId="{5D8413D4-2C8F-4CC7-8535-72AD15A0C5DC}" dt="2025-11-04T22:58:11.696" v="94" actId="478"/>
          <ac:spMkLst>
            <pc:docMk/>
            <pc:sldMk cId="1959249856" sldId="286"/>
            <ac:spMk id="2" creationId="{B3F06E14-285A-5B91-FB92-8DBCF9D1E7F1}"/>
          </ac:spMkLst>
        </pc:spChg>
        <pc:spChg chg="del">
          <ac:chgData name="Neemias Informatica Lima" userId="b77af7bd85500281" providerId="LiveId" clId="{5D8413D4-2C8F-4CC7-8535-72AD15A0C5DC}" dt="2025-11-04T22:58:11.696" v="94" actId="478"/>
          <ac:spMkLst>
            <pc:docMk/>
            <pc:sldMk cId="1959249856" sldId="286"/>
            <ac:spMk id="5" creationId="{7F64BB7E-4C1D-050C-D3E3-D83EF27CBD13}"/>
          </ac:spMkLst>
        </pc:spChg>
        <pc:spChg chg="add mod">
          <ac:chgData name="Neemias Informatica Lima" userId="b77af7bd85500281" providerId="LiveId" clId="{5D8413D4-2C8F-4CC7-8535-72AD15A0C5DC}" dt="2025-11-04T22:58:11.990" v="95"/>
          <ac:spMkLst>
            <pc:docMk/>
            <pc:sldMk cId="1959249856" sldId="286"/>
            <ac:spMk id="6" creationId="{740BBA58-6FCB-8165-586D-F23004D7A12E}"/>
          </ac:spMkLst>
        </pc:spChg>
        <pc:spChg chg="add mod">
          <ac:chgData name="Neemias Informatica Lima" userId="b77af7bd85500281" providerId="LiveId" clId="{5D8413D4-2C8F-4CC7-8535-72AD15A0C5DC}" dt="2025-11-04T22:58:11.990" v="95"/>
          <ac:spMkLst>
            <pc:docMk/>
            <pc:sldMk cId="1959249856" sldId="286"/>
            <ac:spMk id="7" creationId="{82C4DEC2-AB57-126D-0F5D-78815B4ADEF3}"/>
          </ac:spMkLst>
        </pc:spChg>
        <pc:spChg chg="mod">
          <ac:chgData name="Neemias Informatica Lima" userId="b77af7bd85500281" providerId="LiveId" clId="{5D8413D4-2C8F-4CC7-8535-72AD15A0C5DC}" dt="2025-11-04T23:51:56.137" v="31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5D8413D4-2C8F-4CC7-8535-72AD15A0C5DC}" dt="2025-11-04T23:56:04.189" v="319" actId="6549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5D8413D4-2C8F-4CC7-8535-72AD15A0C5DC}" dt="2025-11-04T22:58:11.696" v="94" actId="478"/>
          <ac:picMkLst>
            <pc:docMk/>
            <pc:sldMk cId="1959249856" sldId="286"/>
            <ac:picMk id="3" creationId="{6A69B651-1709-2839-714A-2584D3F25F89}"/>
          </ac:picMkLst>
        </pc:picChg>
        <pc:picChg chg="del">
          <ac:chgData name="Neemias Informatica Lima" userId="b77af7bd85500281" providerId="LiveId" clId="{5D8413D4-2C8F-4CC7-8535-72AD15A0C5DC}" dt="2025-11-04T22:58:11.696" v="94" actId="478"/>
          <ac:picMkLst>
            <pc:docMk/>
            <pc:sldMk cId="1959249856" sldId="286"/>
            <ac:picMk id="4" creationId="{BC1230F9-C7C3-5D00-5292-CBC8E8C0A758}"/>
          </ac:picMkLst>
        </pc:picChg>
        <pc:picChg chg="add mod">
          <ac:chgData name="Neemias Informatica Lima" userId="b77af7bd85500281" providerId="LiveId" clId="{5D8413D4-2C8F-4CC7-8535-72AD15A0C5DC}" dt="2025-11-04T22:58:11.990" v="95"/>
          <ac:picMkLst>
            <pc:docMk/>
            <pc:sldMk cId="1959249856" sldId="286"/>
            <ac:picMk id="8" creationId="{E1B69B61-BB2E-C23F-4947-6C893A42289C}"/>
          </ac:picMkLst>
        </pc:picChg>
        <pc:picChg chg="add mod">
          <ac:chgData name="Neemias Informatica Lima" userId="b77af7bd85500281" providerId="LiveId" clId="{5D8413D4-2C8F-4CC7-8535-72AD15A0C5DC}" dt="2025-11-04T22:58:11.990" v="95"/>
          <ac:picMkLst>
            <pc:docMk/>
            <pc:sldMk cId="1959249856" sldId="286"/>
            <ac:picMk id="9" creationId="{8FDDC0CA-230A-7593-D2B2-C781D18B6FB3}"/>
          </ac:picMkLst>
        </pc:picChg>
      </pc:sldChg>
      <pc:sldChg chg="addSp delSp modSp mod">
        <pc:chgData name="Neemias Informatica Lima" userId="b77af7bd85500281" providerId="LiveId" clId="{5D8413D4-2C8F-4CC7-8535-72AD15A0C5DC}" dt="2025-11-04T23:59:52.550" v="369"/>
        <pc:sldMkLst>
          <pc:docMk/>
          <pc:sldMk cId="2857006406" sldId="287"/>
        </pc:sldMkLst>
        <pc:spChg chg="del">
          <ac:chgData name="Neemias Informatica Lima" userId="b77af7bd85500281" providerId="LiveId" clId="{5D8413D4-2C8F-4CC7-8535-72AD15A0C5DC}" dt="2025-11-04T22:59:18.673" v="100" actId="478"/>
          <ac:spMkLst>
            <pc:docMk/>
            <pc:sldMk cId="2857006406" sldId="287"/>
            <ac:spMk id="2" creationId="{30D1C521-9CDE-CB8E-46C4-D02EF06787C4}"/>
          </ac:spMkLst>
        </pc:spChg>
        <pc:spChg chg="del">
          <ac:chgData name="Neemias Informatica Lima" userId="b77af7bd85500281" providerId="LiveId" clId="{5D8413D4-2C8F-4CC7-8535-72AD15A0C5DC}" dt="2025-11-04T22:59:18.673" v="100" actId="478"/>
          <ac:spMkLst>
            <pc:docMk/>
            <pc:sldMk cId="2857006406" sldId="287"/>
            <ac:spMk id="5" creationId="{9F0D225D-9D9A-9714-A365-63FAF20AFE56}"/>
          </ac:spMkLst>
        </pc:spChg>
        <pc:spChg chg="add mod">
          <ac:chgData name="Neemias Informatica Lima" userId="b77af7bd85500281" providerId="LiveId" clId="{5D8413D4-2C8F-4CC7-8535-72AD15A0C5DC}" dt="2025-11-04T22:59:18.983" v="101"/>
          <ac:spMkLst>
            <pc:docMk/>
            <pc:sldMk cId="2857006406" sldId="287"/>
            <ac:spMk id="6" creationId="{35230E7D-27EF-BECD-A4A9-F03F81CDD5E4}"/>
          </ac:spMkLst>
        </pc:spChg>
        <pc:spChg chg="add mod">
          <ac:chgData name="Neemias Informatica Lima" userId="b77af7bd85500281" providerId="LiveId" clId="{5D8413D4-2C8F-4CC7-8535-72AD15A0C5DC}" dt="2025-11-04T22:59:18.983" v="101"/>
          <ac:spMkLst>
            <pc:docMk/>
            <pc:sldMk cId="2857006406" sldId="287"/>
            <ac:spMk id="7" creationId="{591528AB-C311-930B-28C7-E551FB74A1F4}"/>
          </ac:spMkLst>
        </pc:spChg>
        <pc:spChg chg="mod">
          <ac:chgData name="Neemias Informatica Lima" userId="b77af7bd85500281" providerId="LiveId" clId="{5D8413D4-2C8F-4CC7-8535-72AD15A0C5DC}" dt="2025-11-04T23:59:52.550" v="369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5D8413D4-2C8F-4CC7-8535-72AD15A0C5DC}" dt="2025-11-04T22:59:18.673" v="100" actId="478"/>
          <ac:picMkLst>
            <pc:docMk/>
            <pc:sldMk cId="2857006406" sldId="287"/>
            <ac:picMk id="3" creationId="{9C65344D-55F5-0B46-5E4E-B857A1672F3D}"/>
          </ac:picMkLst>
        </pc:picChg>
        <pc:picChg chg="del">
          <ac:chgData name="Neemias Informatica Lima" userId="b77af7bd85500281" providerId="LiveId" clId="{5D8413D4-2C8F-4CC7-8535-72AD15A0C5DC}" dt="2025-11-04T22:59:18.673" v="100" actId="478"/>
          <ac:picMkLst>
            <pc:docMk/>
            <pc:sldMk cId="2857006406" sldId="287"/>
            <ac:picMk id="4" creationId="{06CAAAA7-7324-BF0D-8398-B039C217570D}"/>
          </ac:picMkLst>
        </pc:picChg>
        <pc:picChg chg="add mod">
          <ac:chgData name="Neemias Informatica Lima" userId="b77af7bd85500281" providerId="LiveId" clId="{5D8413D4-2C8F-4CC7-8535-72AD15A0C5DC}" dt="2025-11-04T22:59:18.983" v="101"/>
          <ac:picMkLst>
            <pc:docMk/>
            <pc:sldMk cId="2857006406" sldId="287"/>
            <ac:picMk id="8" creationId="{D14C339F-EA3F-E890-5E9C-19619112C8C6}"/>
          </ac:picMkLst>
        </pc:picChg>
        <pc:picChg chg="add mod">
          <ac:chgData name="Neemias Informatica Lima" userId="b77af7bd85500281" providerId="LiveId" clId="{5D8413D4-2C8F-4CC7-8535-72AD15A0C5DC}" dt="2025-11-04T22:59:18.983" v="101"/>
          <ac:picMkLst>
            <pc:docMk/>
            <pc:sldMk cId="2857006406" sldId="287"/>
            <ac:picMk id="9" creationId="{37395D71-6D09-CC63-9A17-3A9E50AA0FCC}"/>
          </ac:picMkLst>
        </pc:picChg>
      </pc:sldChg>
      <pc:sldChg chg="addSp delSp modSp mod">
        <pc:chgData name="Neemias Informatica Lima" userId="b77af7bd85500281" providerId="LiveId" clId="{5D8413D4-2C8F-4CC7-8535-72AD15A0C5DC}" dt="2025-11-04T23:27:38.478" v="145" actId="20577"/>
        <pc:sldMkLst>
          <pc:docMk/>
          <pc:sldMk cId="2630436816" sldId="288"/>
        </pc:sldMkLst>
        <pc:spChg chg="del">
          <ac:chgData name="Neemias Informatica Lima" userId="b77af7bd85500281" providerId="LiveId" clId="{5D8413D4-2C8F-4CC7-8535-72AD15A0C5DC}" dt="2025-11-04T22:56:50.080" v="78" actId="478"/>
          <ac:spMkLst>
            <pc:docMk/>
            <pc:sldMk cId="2630436816" sldId="288"/>
            <ac:spMk id="2" creationId="{CAFBED44-416D-6723-9F2F-071AB305CA94}"/>
          </ac:spMkLst>
        </pc:spChg>
        <pc:spChg chg="del">
          <ac:chgData name="Neemias Informatica Lima" userId="b77af7bd85500281" providerId="LiveId" clId="{5D8413D4-2C8F-4CC7-8535-72AD15A0C5DC}" dt="2025-11-04T22:56:50.080" v="78" actId="478"/>
          <ac:spMkLst>
            <pc:docMk/>
            <pc:sldMk cId="2630436816" sldId="288"/>
            <ac:spMk id="5" creationId="{723FCD86-7C80-F5C7-F26F-9BEC258A3971}"/>
          </ac:spMkLst>
        </pc:spChg>
        <pc:spChg chg="add mod">
          <ac:chgData name="Neemias Informatica Lima" userId="b77af7bd85500281" providerId="LiveId" clId="{5D8413D4-2C8F-4CC7-8535-72AD15A0C5DC}" dt="2025-11-04T22:56:50.438" v="79"/>
          <ac:spMkLst>
            <pc:docMk/>
            <pc:sldMk cId="2630436816" sldId="288"/>
            <ac:spMk id="6" creationId="{116B20F6-B9B2-7132-AA09-ED7FE523966D}"/>
          </ac:spMkLst>
        </pc:spChg>
        <pc:spChg chg="add mod">
          <ac:chgData name="Neemias Informatica Lima" userId="b77af7bd85500281" providerId="LiveId" clId="{5D8413D4-2C8F-4CC7-8535-72AD15A0C5DC}" dt="2025-11-04T22:56:50.438" v="79"/>
          <ac:spMkLst>
            <pc:docMk/>
            <pc:sldMk cId="2630436816" sldId="288"/>
            <ac:spMk id="7" creationId="{86668AC7-2A60-1356-3142-1D286EE3C570}"/>
          </ac:spMkLst>
        </pc:spChg>
        <pc:spChg chg="mod">
          <ac:chgData name="Neemias Informatica Lima" userId="b77af7bd85500281" providerId="LiveId" clId="{5D8413D4-2C8F-4CC7-8535-72AD15A0C5DC}" dt="2025-11-04T23:27:38.478" v="145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5D8413D4-2C8F-4CC7-8535-72AD15A0C5DC}" dt="2025-11-04T23:25:01.875" v="133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5D8413D4-2C8F-4CC7-8535-72AD15A0C5DC}" dt="2025-11-04T22:56:50.080" v="78" actId="478"/>
          <ac:picMkLst>
            <pc:docMk/>
            <pc:sldMk cId="2630436816" sldId="288"/>
            <ac:picMk id="3" creationId="{D0FFC5B7-4D5A-F4C9-12E7-3B6C2C1ED7F4}"/>
          </ac:picMkLst>
        </pc:picChg>
        <pc:picChg chg="del">
          <ac:chgData name="Neemias Informatica Lima" userId="b77af7bd85500281" providerId="LiveId" clId="{5D8413D4-2C8F-4CC7-8535-72AD15A0C5DC}" dt="2025-11-04T22:56:50.080" v="78" actId="478"/>
          <ac:picMkLst>
            <pc:docMk/>
            <pc:sldMk cId="2630436816" sldId="288"/>
            <ac:picMk id="4" creationId="{283A7834-5ACF-CA0A-70D7-5B141B66953B}"/>
          </ac:picMkLst>
        </pc:picChg>
        <pc:picChg chg="add mod">
          <ac:chgData name="Neemias Informatica Lima" userId="b77af7bd85500281" providerId="LiveId" clId="{5D8413D4-2C8F-4CC7-8535-72AD15A0C5DC}" dt="2025-11-04T22:56:50.438" v="79"/>
          <ac:picMkLst>
            <pc:docMk/>
            <pc:sldMk cId="2630436816" sldId="288"/>
            <ac:picMk id="8" creationId="{92D554BC-D6DE-B9FF-18E3-2D2C6B8AF89A}"/>
          </ac:picMkLst>
        </pc:picChg>
        <pc:picChg chg="add mod">
          <ac:chgData name="Neemias Informatica Lima" userId="b77af7bd85500281" providerId="LiveId" clId="{5D8413D4-2C8F-4CC7-8535-72AD15A0C5DC}" dt="2025-11-04T22:56:50.438" v="79"/>
          <ac:picMkLst>
            <pc:docMk/>
            <pc:sldMk cId="2630436816" sldId="288"/>
            <ac:picMk id="9" creationId="{B36123EB-41FC-0B4B-4592-A03FC7746689}"/>
          </ac:picMkLst>
        </pc:picChg>
      </pc:sldChg>
      <pc:sldChg chg="addSp delSp modSp mod">
        <pc:chgData name="Neemias Informatica Lima" userId="b77af7bd85500281" providerId="LiveId" clId="{5D8413D4-2C8F-4CC7-8535-72AD15A0C5DC}" dt="2025-11-04T23:33:56.404" v="224" actId="20577"/>
        <pc:sldMkLst>
          <pc:docMk/>
          <pc:sldMk cId="3032827026" sldId="289"/>
        </pc:sldMkLst>
        <pc:spChg chg="del">
          <ac:chgData name="Neemias Informatica Lima" userId="b77af7bd85500281" providerId="LiveId" clId="{5D8413D4-2C8F-4CC7-8535-72AD15A0C5DC}" dt="2025-11-04T22:57:15.594" v="84" actId="478"/>
          <ac:spMkLst>
            <pc:docMk/>
            <pc:sldMk cId="3032827026" sldId="289"/>
            <ac:spMk id="2" creationId="{23040C80-F217-84D5-1D36-834CF18C29D2}"/>
          </ac:spMkLst>
        </pc:spChg>
        <pc:spChg chg="del">
          <ac:chgData name="Neemias Informatica Lima" userId="b77af7bd85500281" providerId="LiveId" clId="{5D8413D4-2C8F-4CC7-8535-72AD15A0C5DC}" dt="2025-11-04T22:57:15.594" v="84" actId="478"/>
          <ac:spMkLst>
            <pc:docMk/>
            <pc:sldMk cId="3032827026" sldId="289"/>
            <ac:spMk id="5" creationId="{26CB0A86-5DF2-13D4-3F42-65E345DA8BC3}"/>
          </ac:spMkLst>
        </pc:spChg>
        <pc:spChg chg="add mod">
          <ac:chgData name="Neemias Informatica Lima" userId="b77af7bd85500281" providerId="LiveId" clId="{5D8413D4-2C8F-4CC7-8535-72AD15A0C5DC}" dt="2025-11-04T22:57:15.973" v="85"/>
          <ac:spMkLst>
            <pc:docMk/>
            <pc:sldMk cId="3032827026" sldId="289"/>
            <ac:spMk id="6" creationId="{64AB5A3A-0213-6C73-81B6-E9667CB39894}"/>
          </ac:spMkLst>
        </pc:spChg>
        <pc:spChg chg="add mod">
          <ac:chgData name="Neemias Informatica Lima" userId="b77af7bd85500281" providerId="LiveId" clId="{5D8413D4-2C8F-4CC7-8535-72AD15A0C5DC}" dt="2025-11-04T22:57:15.973" v="85"/>
          <ac:spMkLst>
            <pc:docMk/>
            <pc:sldMk cId="3032827026" sldId="289"/>
            <ac:spMk id="7" creationId="{A068DAE6-B065-38CC-DABF-C4D57C3CED60}"/>
          </ac:spMkLst>
        </pc:spChg>
        <pc:spChg chg="mod">
          <ac:chgData name="Neemias Informatica Lima" userId="b77af7bd85500281" providerId="LiveId" clId="{5D8413D4-2C8F-4CC7-8535-72AD15A0C5DC}" dt="2025-11-04T23:33:56.404" v="224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5D8413D4-2C8F-4CC7-8535-72AD15A0C5DC}" dt="2025-11-04T23:30:35.340" v="164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5D8413D4-2C8F-4CC7-8535-72AD15A0C5DC}" dt="2025-11-04T22:57:15.594" v="84" actId="478"/>
          <ac:picMkLst>
            <pc:docMk/>
            <pc:sldMk cId="3032827026" sldId="289"/>
            <ac:picMk id="3" creationId="{3C37DD7D-ACD5-2082-0BA5-D8623C287CFA}"/>
          </ac:picMkLst>
        </pc:picChg>
        <pc:picChg chg="del">
          <ac:chgData name="Neemias Informatica Lima" userId="b77af7bd85500281" providerId="LiveId" clId="{5D8413D4-2C8F-4CC7-8535-72AD15A0C5DC}" dt="2025-11-04T22:57:15.594" v="84" actId="478"/>
          <ac:picMkLst>
            <pc:docMk/>
            <pc:sldMk cId="3032827026" sldId="289"/>
            <ac:picMk id="4" creationId="{B8EFA42F-51F4-9A31-78F2-85221AECF52E}"/>
          </ac:picMkLst>
        </pc:picChg>
        <pc:picChg chg="add mod">
          <ac:chgData name="Neemias Informatica Lima" userId="b77af7bd85500281" providerId="LiveId" clId="{5D8413D4-2C8F-4CC7-8535-72AD15A0C5DC}" dt="2025-11-04T22:57:15.973" v="85"/>
          <ac:picMkLst>
            <pc:docMk/>
            <pc:sldMk cId="3032827026" sldId="289"/>
            <ac:picMk id="8" creationId="{54954760-F384-3BFB-C5FF-5867DA2AC6B6}"/>
          </ac:picMkLst>
        </pc:picChg>
        <pc:picChg chg="add mod">
          <ac:chgData name="Neemias Informatica Lima" userId="b77af7bd85500281" providerId="LiveId" clId="{5D8413D4-2C8F-4CC7-8535-72AD15A0C5DC}" dt="2025-11-04T22:57:15.973" v="85"/>
          <ac:picMkLst>
            <pc:docMk/>
            <pc:sldMk cId="3032827026" sldId="289"/>
            <ac:picMk id="9" creationId="{0C777D1C-C4F1-7F60-AD57-358271AF14FC}"/>
          </ac:picMkLst>
        </pc:picChg>
      </pc:sldChg>
      <pc:sldChg chg="addSp delSp modSp mod">
        <pc:chgData name="Neemias Informatica Lima" userId="b77af7bd85500281" providerId="LiveId" clId="{5D8413D4-2C8F-4CC7-8535-72AD15A0C5DC}" dt="2025-11-04T23:43:53.605" v="262" actId="6549"/>
        <pc:sldMkLst>
          <pc:docMk/>
          <pc:sldMk cId="3772032319" sldId="290"/>
        </pc:sldMkLst>
        <pc:spChg chg="del">
          <ac:chgData name="Neemias Informatica Lima" userId="b77af7bd85500281" providerId="LiveId" clId="{5D8413D4-2C8F-4CC7-8535-72AD15A0C5DC}" dt="2025-11-04T22:57:46.872" v="88" actId="478"/>
          <ac:spMkLst>
            <pc:docMk/>
            <pc:sldMk cId="3772032319" sldId="290"/>
            <ac:spMk id="2" creationId="{7D375726-BF14-00A6-2981-38E3B0234614}"/>
          </ac:spMkLst>
        </pc:spChg>
        <pc:spChg chg="del">
          <ac:chgData name="Neemias Informatica Lima" userId="b77af7bd85500281" providerId="LiveId" clId="{5D8413D4-2C8F-4CC7-8535-72AD15A0C5DC}" dt="2025-11-04T22:57:46.872" v="88" actId="478"/>
          <ac:spMkLst>
            <pc:docMk/>
            <pc:sldMk cId="3772032319" sldId="290"/>
            <ac:spMk id="5" creationId="{1B62775E-E5D2-C592-CC1E-86810622F4CC}"/>
          </ac:spMkLst>
        </pc:spChg>
        <pc:spChg chg="add mod">
          <ac:chgData name="Neemias Informatica Lima" userId="b77af7bd85500281" providerId="LiveId" clId="{5D8413D4-2C8F-4CC7-8535-72AD15A0C5DC}" dt="2025-11-04T22:57:47.215" v="89"/>
          <ac:spMkLst>
            <pc:docMk/>
            <pc:sldMk cId="3772032319" sldId="290"/>
            <ac:spMk id="6" creationId="{AE221B1A-F1A6-A233-5EBE-8A4579F492FA}"/>
          </ac:spMkLst>
        </pc:spChg>
        <pc:spChg chg="add mod">
          <ac:chgData name="Neemias Informatica Lima" userId="b77af7bd85500281" providerId="LiveId" clId="{5D8413D4-2C8F-4CC7-8535-72AD15A0C5DC}" dt="2025-11-04T22:57:47.215" v="89"/>
          <ac:spMkLst>
            <pc:docMk/>
            <pc:sldMk cId="3772032319" sldId="290"/>
            <ac:spMk id="7" creationId="{90B898BC-03FC-F383-08C5-0381047B89B0}"/>
          </ac:spMkLst>
        </pc:spChg>
        <pc:spChg chg="mod">
          <ac:chgData name="Neemias Informatica Lima" userId="b77af7bd85500281" providerId="LiveId" clId="{5D8413D4-2C8F-4CC7-8535-72AD15A0C5DC}" dt="2025-11-04T23:43:53.605" v="262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5D8413D4-2C8F-4CC7-8535-72AD15A0C5DC}" dt="2025-11-04T23:36:56.397" v="228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5D8413D4-2C8F-4CC7-8535-72AD15A0C5DC}" dt="2025-11-04T22:57:46.872" v="88" actId="478"/>
          <ac:picMkLst>
            <pc:docMk/>
            <pc:sldMk cId="3772032319" sldId="290"/>
            <ac:picMk id="3" creationId="{2FF9F4A1-BEF1-B908-7311-B1ED405151B2}"/>
          </ac:picMkLst>
        </pc:picChg>
        <pc:picChg chg="del">
          <ac:chgData name="Neemias Informatica Lima" userId="b77af7bd85500281" providerId="LiveId" clId="{5D8413D4-2C8F-4CC7-8535-72AD15A0C5DC}" dt="2025-11-04T22:57:46.872" v="88" actId="478"/>
          <ac:picMkLst>
            <pc:docMk/>
            <pc:sldMk cId="3772032319" sldId="290"/>
            <ac:picMk id="4" creationId="{416F248C-1BFF-1AD7-F626-0C3128281D01}"/>
          </ac:picMkLst>
        </pc:picChg>
        <pc:picChg chg="add mod">
          <ac:chgData name="Neemias Informatica Lima" userId="b77af7bd85500281" providerId="LiveId" clId="{5D8413D4-2C8F-4CC7-8535-72AD15A0C5DC}" dt="2025-11-04T22:57:47.215" v="89"/>
          <ac:picMkLst>
            <pc:docMk/>
            <pc:sldMk cId="3772032319" sldId="290"/>
            <ac:picMk id="8" creationId="{B60C9049-DB89-8EC4-DC76-BCFA03024BC4}"/>
          </ac:picMkLst>
        </pc:picChg>
        <pc:picChg chg="add mod">
          <ac:chgData name="Neemias Informatica Lima" userId="b77af7bd85500281" providerId="LiveId" clId="{5D8413D4-2C8F-4CC7-8535-72AD15A0C5DC}" dt="2025-11-04T22:57:47.215" v="89"/>
          <ac:picMkLst>
            <pc:docMk/>
            <pc:sldMk cId="3772032319" sldId="290"/>
            <ac:picMk id="9" creationId="{A75273E0-8929-4506-FB6C-1976ED01D526}"/>
          </ac:picMkLst>
        </pc:picChg>
      </pc:sldChg>
      <pc:sldChg chg="addSp delSp modSp mod">
        <pc:chgData name="Neemias Informatica Lima" userId="b77af7bd85500281" providerId="LiveId" clId="{5D8413D4-2C8F-4CC7-8535-72AD15A0C5DC}" dt="2025-11-04T23:51:31.717" v="308" actId="6549"/>
        <pc:sldMkLst>
          <pc:docMk/>
          <pc:sldMk cId="1768216317" sldId="291"/>
        </pc:sldMkLst>
        <pc:spChg chg="del">
          <ac:chgData name="Neemias Informatica Lima" userId="b77af7bd85500281" providerId="LiveId" clId="{5D8413D4-2C8F-4CC7-8535-72AD15A0C5DC}" dt="2025-11-04T22:58:03.217" v="92" actId="478"/>
          <ac:spMkLst>
            <pc:docMk/>
            <pc:sldMk cId="1768216317" sldId="291"/>
            <ac:spMk id="2" creationId="{69E08BED-89EE-9306-D277-74FEB7C1E2ED}"/>
          </ac:spMkLst>
        </pc:spChg>
        <pc:spChg chg="add mod">
          <ac:chgData name="Neemias Informatica Lima" userId="b77af7bd85500281" providerId="LiveId" clId="{5D8413D4-2C8F-4CC7-8535-72AD15A0C5DC}" dt="2025-11-04T22:58:03.510" v="93"/>
          <ac:spMkLst>
            <pc:docMk/>
            <pc:sldMk cId="1768216317" sldId="291"/>
            <ac:spMk id="5" creationId="{4F6ADF33-F842-4305-DBDE-F4D61CDD334B}"/>
          </ac:spMkLst>
        </pc:spChg>
        <pc:spChg chg="add mod">
          <ac:chgData name="Neemias Informatica Lima" userId="b77af7bd85500281" providerId="LiveId" clId="{5D8413D4-2C8F-4CC7-8535-72AD15A0C5DC}" dt="2025-11-04T22:58:03.510" v="93"/>
          <ac:spMkLst>
            <pc:docMk/>
            <pc:sldMk cId="1768216317" sldId="291"/>
            <ac:spMk id="6" creationId="{FB2A3D7D-5AC5-586C-CF5B-24592C7FCE9D}"/>
          </ac:spMkLst>
        </pc:spChg>
        <pc:spChg chg="mod">
          <ac:chgData name="Neemias Informatica Lima" userId="b77af7bd85500281" providerId="LiveId" clId="{5D8413D4-2C8F-4CC7-8535-72AD15A0C5DC}" dt="2025-11-04T23:51:31.717" v="308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5D8413D4-2C8F-4CC7-8535-72AD15A0C5DC}" dt="2025-11-04T23:46:47.210" v="266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5D8413D4-2C8F-4CC7-8535-72AD15A0C5DC}" dt="2025-11-04T22:58:03.217" v="92" actId="478"/>
          <ac:picMkLst>
            <pc:docMk/>
            <pc:sldMk cId="1768216317" sldId="291"/>
            <ac:picMk id="3" creationId="{27FE5AE4-0C2A-30A0-2CB1-C83A7F7B443A}"/>
          </ac:picMkLst>
        </pc:picChg>
        <pc:picChg chg="del">
          <ac:chgData name="Neemias Informatica Lima" userId="b77af7bd85500281" providerId="LiveId" clId="{5D8413D4-2C8F-4CC7-8535-72AD15A0C5DC}" dt="2025-11-04T22:58:03.217" v="92" actId="478"/>
          <ac:picMkLst>
            <pc:docMk/>
            <pc:sldMk cId="1768216317" sldId="291"/>
            <ac:picMk id="4" creationId="{86EA9F2F-039E-EE5E-1319-EEA452B4695E}"/>
          </ac:picMkLst>
        </pc:picChg>
        <pc:picChg chg="add mod">
          <ac:chgData name="Neemias Informatica Lima" userId="b77af7bd85500281" providerId="LiveId" clId="{5D8413D4-2C8F-4CC7-8535-72AD15A0C5DC}" dt="2025-11-04T22:58:03.510" v="93"/>
          <ac:picMkLst>
            <pc:docMk/>
            <pc:sldMk cId="1768216317" sldId="291"/>
            <ac:picMk id="7" creationId="{4A571CDB-AA4C-7E58-0A54-E7C783460207}"/>
          </ac:picMkLst>
        </pc:picChg>
        <pc:picChg chg="add mod">
          <ac:chgData name="Neemias Informatica Lima" userId="b77af7bd85500281" providerId="LiveId" clId="{5D8413D4-2C8F-4CC7-8535-72AD15A0C5DC}" dt="2025-11-04T22:58:03.510" v="93"/>
          <ac:picMkLst>
            <pc:docMk/>
            <pc:sldMk cId="1768216317" sldId="291"/>
            <ac:picMk id="8" creationId="{34B86299-E29A-1FAE-0011-147CE979581C}"/>
          </ac:picMkLst>
        </pc:picChg>
      </pc:sldChg>
      <pc:sldChg chg="addSp delSp modSp mod">
        <pc:chgData name="Neemias Informatica Lima" userId="b77af7bd85500281" providerId="LiveId" clId="{5D8413D4-2C8F-4CC7-8535-72AD15A0C5DC}" dt="2025-11-04T23:58:23.060" v="345" actId="6549"/>
        <pc:sldMkLst>
          <pc:docMk/>
          <pc:sldMk cId="3757265641" sldId="292"/>
        </pc:sldMkLst>
        <pc:spChg chg="del">
          <ac:chgData name="Neemias Informatica Lima" userId="b77af7bd85500281" providerId="LiveId" clId="{5D8413D4-2C8F-4CC7-8535-72AD15A0C5DC}" dt="2025-11-04T22:58:19.529" v="96" actId="478"/>
          <ac:spMkLst>
            <pc:docMk/>
            <pc:sldMk cId="3757265641" sldId="292"/>
            <ac:spMk id="2" creationId="{86F6F47D-29DB-5C50-B1BC-465BF4D6A8C3}"/>
          </ac:spMkLst>
        </pc:spChg>
        <pc:spChg chg="del">
          <ac:chgData name="Neemias Informatica Lima" userId="b77af7bd85500281" providerId="LiveId" clId="{5D8413D4-2C8F-4CC7-8535-72AD15A0C5DC}" dt="2025-11-04T22:58:19.529" v="96" actId="478"/>
          <ac:spMkLst>
            <pc:docMk/>
            <pc:sldMk cId="3757265641" sldId="292"/>
            <ac:spMk id="3" creationId="{1448E563-9CE9-0E85-FC29-1696D501E290}"/>
          </ac:spMkLst>
        </pc:spChg>
        <pc:spChg chg="add mod">
          <ac:chgData name="Neemias Informatica Lima" userId="b77af7bd85500281" providerId="LiveId" clId="{5D8413D4-2C8F-4CC7-8535-72AD15A0C5DC}" dt="2025-11-04T22:58:19.840" v="97"/>
          <ac:spMkLst>
            <pc:docMk/>
            <pc:sldMk cId="3757265641" sldId="292"/>
            <ac:spMk id="5" creationId="{D7FE8F36-92B7-8FDA-0C6E-6D171ED00D17}"/>
          </ac:spMkLst>
        </pc:spChg>
        <pc:spChg chg="add mod">
          <ac:chgData name="Neemias Informatica Lima" userId="b77af7bd85500281" providerId="LiveId" clId="{5D8413D4-2C8F-4CC7-8535-72AD15A0C5DC}" dt="2025-11-04T22:58:19.840" v="97"/>
          <ac:spMkLst>
            <pc:docMk/>
            <pc:sldMk cId="3757265641" sldId="292"/>
            <ac:spMk id="7" creationId="{D763E45A-D9DD-0931-2FAF-8C5C5A188EB1}"/>
          </ac:spMkLst>
        </pc:spChg>
        <pc:spChg chg="mod">
          <ac:chgData name="Neemias Informatica Lima" userId="b77af7bd85500281" providerId="LiveId" clId="{5D8413D4-2C8F-4CC7-8535-72AD15A0C5DC}" dt="2025-11-04T23:58:23.060" v="345" actId="654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5D8413D4-2C8F-4CC7-8535-72AD15A0C5DC}" dt="2025-11-04T23:52:01.455" v="312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5D8413D4-2C8F-4CC7-8535-72AD15A0C5DC}" dt="2025-11-04T22:58:19.529" v="96" actId="478"/>
          <ac:picMkLst>
            <pc:docMk/>
            <pc:sldMk cId="3757265641" sldId="292"/>
            <ac:picMk id="4" creationId="{E95081FC-E6E7-3C93-5353-AD81823D668D}"/>
          </ac:picMkLst>
        </pc:picChg>
        <pc:picChg chg="del">
          <ac:chgData name="Neemias Informatica Lima" userId="b77af7bd85500281" providerId="LiveId" clId="{5D8413D4-2C8F-4CC7-8535-72AD15A0C5DC}" dt="2025-11-04T22:58:19.529" v="96" actId="478"/>
          <ac:picMkLst>
            <pc:docMk/>
            <pc:sldMk cId="3757265641" sldId="292"/>
            <ac:picMk id="6" creationId="{887D947F-59BD-FB3F-CD62-C84508C3B348}"/>
          </ac:picMkLst>
        </pc:picChg>
        <pc:picChg chg="add mod">
          <ac:chgData name="Neemias Informatica Lima" userId="b77af7bd85500281" providerId="LiveId" clId="{5D8413D4-2C8F-4CC7-8535-72AD15A0C5DC}" dt="2025-11-04T22:58:19.840" v="97"/>
          <ac:picMkLst>
            <pc:docMk/>
            <pc:sldMk cId="3757265641" sldId="292"/>
            <ac:picMk id="8" creationId="{25825F36-75FC-A251-510F-671EC8FF179A}"/>
          </ac:picMkLst>
        </pc:picChg>
        <pc:picChg chg="add mod">
          <ac:chgData name="Neemias Informatica Lima" userId="b77af7bd85500281" providerId="LiveId" clId="{5D8413D4-2C8F-4CC7-8535-72AD15A0C5DC}" dt="2025-11-04T22:58:19.840" v="97"/>
          <ac:picMkLst>
            <pc:docMk/>
            <pc:sldMk cId="3757265641" sldId="292"/>
            <ac:picMk id="9" creationId="{CA2D8C80-B5DD-0D23-525C-AFB3C19059B8}"/>
          </ac:picMkLst>
        </pc:picChg>
      </pc:sldChg>
      <pc:sldChg chg="addSp delSp modSp mod">
        <pc:chgData name="Neemias Informatica Lima" userId="b77af7bd85500281" providerId="LiveId" clId="{5D8413D4-2C8F-4CC7-8535-72AD15A0C5DC}" dt="2025-11-04T23:59:18.957" v="366" actId="6549"/>
        <pc:sldMkLst>
          <pc:docMk/>
          <pc:sldMk cId="3114938747" sldId="293"/>
        </pc:sldMkLst>
        <pc:spChg chg="del">
          <ac:chgData name="Neemias Informatica Lima" userId="b77af7bd85500281" providerId="LiveId" clId="{5D8413D4-2C8F-4CC7-8535-72AD15A0C5DC}" dt="2025-11-04T22:59:11.624" v="98" actId="478"/>
          <ac:spMkLst>
            <pc:docMk/>
            <pc:sldMk cId="3114938747" sldId="293"/>
            <ac:spMk id="2" creationId="{A117E3C3-9016-3041-5FDF-68D61D53C0FB}"/>
          </ac:spMkLst>
        </pc:spChg>
        <pc:spChg chg="del">
          <ac:chgData name="Neemias Informatica Lima" userId="b77af7bd85500281" providerId="LiveId" clId="{5D8413D4-2C8F-4CC7-8535-72AD15A0C5DC}" dt="2025-11-04T22:59:11.624" v="98" actId="478"/>
          <ac:spMkLst>
            <pc:docMk/>
            <pc:sldMk cId="3114938747" sldId="293"/>
            <ac:spMk id="5" creationId="{2570BCD5-C630-4BD7-AE9B-6B86CC8E8838}"/>
          </ac:spMkLst>
        </pc:spChg>
        <pc:spChg chg="add mod">
          <ac:chgData name="Neemias Informatica Lima" userId="b77af7bd85500281" providerId="LiveId" clId="{5D8413D4-2C8F-4CC7-8535-72AD15A0C5DC}" dt="2025-11-04T22:59:11.951" v="99"/>
          <ac:spMkLst>
            <pc:docMk/>
            <pc:sldMk cId="3114938747" sldId="293"/>
            <ac:spMk id="6" creationId="{69FFBBA3-D896-B12D-6B77-BC4AD8AFC7BE}"/>
          </ac:spMkLst>
        </pc:spChg>
        <pc:spChg chg="add mod">
          <ac:chgData name="Neemias Informatica Lima" userId="b77af7bd85500281" providerId="LiveId" clId="{5D8413D4-2C8F-4CC7-8535-72AD15A0C5DC}" dt="2025-11-04T22:59:11.951" v="99"/>
          <ac:spMkLst>
            <pc:docMk/>
            <pc:sldMk cId="3114938747" sldId="293"/>
            <ac:spMk id="7" creationId="{A1D38B02-D125-CCB1-5ACB-6CF0522CDB65}"/>
          </ac:spMkLst>
        </pc:spChg>
        <pc:spChg chg="mod">
          <ac:chgData name="Neemias Informatica Lima" userId="b77af7bd85500281" providerId="LiveId" clId="{5D8413D4-2C8F-4CC7-8535-72AD15A0C5DC}" dt="2025-11-04T23:59:18.957" v="366" actId="6549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5D8413D4-2C8F-4CC7-8535-72AD15A0C5DC}" dt="2025-11-04T22:59:11.624" v="98" actId="478"/>
          <ac:picMkLst>
            <pc:docMk/>
            <pc:sldMk cId="3114938747" sldId="293"/>
            <ac:picMk id="3" creationId="{FDAB71F0-8516-22CB-C1ED-08F826A37104}"/>
          </ac:picMkLst>
        </pc:picChg>
        <pc:picChg chg="del">
          <ac:chgData name="Neemias Informatica Lima" userId="b77af7bd85500281" providerId="LiveId" clId="{5D8413D4-2C8F-4CC7-8535-72AD15A0C5DC}" dt="2025-11-04T22:59:11.624" v="98" actId="478"/>
          <ac:picMkLst>
            <pc:docMk/>
            <pc:sldMk cId="3114938747" sldId="293"/>
            <ac:picMk id="4" creationId="{44FF7370-B76A-39C8-5303-9E64A20C7D72}"/>
          </ac:picMkLst>
        </pc:picChg>
        <pc:picChg chg="add mod">
          <ac:chgData name="Neemias Informatica Lima" userId="b77af7bd85500281" providerId="LiveId" clId="{5D8413D4-2C8F-4CC7-8535-72AD15A0C5DC}" dt="2025-11-04T22:59:11.951" v="99"/>
          <ac:picMkLst>
            <pc:docMk/>
            <pc:sldMk cId="3114938747" sldId="293"/>
            <ac:picMk id="8" creationId="{8D837420-C2D6-3E84-801F-8E200D741A49}"/>
          </ac:picMkLst>
        </pc:picChg>
        <pc:picChg chg="add mod">
          <ac:chgData name="Neemias Informatica Lima" userId="b77af7bd85500281" providerId="LiveId" clId="{5D8413D4-2C8F-4CC7-8535-72AD15A0C5DC}" dt="2025-11-04T22:59:11.951" v="99"/>
          <ac:picMkLst>
            <pc:docMk/>
            <pc:sldMk cId="3114938747" sldId="293"/>
            <ac:picMk id="9" creationId="{FDADE821-D481-CB00-AA86-AD53520DFCC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6959F-D557-4AD2-8488-6D988692D220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72852-4DE7-44D3-8A7F-56C27570EA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453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4D8A3-0553-4624-98E0-EE1E1EA2DF94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DDF94-5BF5-43EC-9ABE-4C4ADD2792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72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66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63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569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445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372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649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43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532" y="570268"/>
            <a:ext cx="7558207" cy="267957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11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6614" y="3347903"/>
            <a:ext cx="7558207" cy="85883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 algn="ctr">
              <a:buNone/>
              <a:defRPr sz="1803"/>
            </a:lvl2pPr>
            <a:lvl3pPr marL="687080" indent="0" algn="ctr">
              <a:buNone/>
              <a:defRPr sz="1803"/>
            </a:lvl3pPr>
            <a:lvl4pPr marL="1030620" indent="0" algn="ctr">
              <a:buNone/>
              <a:defRPr sz="1503"/>
            </a:lvl4pPr>
            <a:lvl5pPr marL="1374160" indent="0" algn="ctr">
              <a:buNone/>
              <a:defRPr sz="1503"/>
            </a:lvl5pPr>
            <a:lvl6pPr marL="1717700" indent="0" algn="ctr">
              <a:buNone/>
              <a:defRPr sz="1503"/>
            </a:lvl6pPr>
            <a:lvl7pPr marL="2061240" indent="0" algn="ctr">
              <a:buNone/>
              <a:defRPr sz="1503"/>
            </a:lvl7pPr>
            <a:lvl8pPr marL="2404781" indent="0" algn="ctr">
              <a:buNone/>
              <a:defRPr sz="1503"/>
            </a:lvl8pPr>
            <a:lvl9pPr marL="2748321" indent="0" algn="ctr">
              <a:buNone/>
              <a:defRPr sz="150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6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3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6172" y="311660"/>
            <a:ext cx="1975440" cy="43260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9851" y="311660"/>
            <a:ext cx="5811803" cy="4326063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87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 hasCustomPrompt="1"/>
          </p:nvPr>
        </p:nvSpPr>
        <p:spPr>
          <a:xfrm>
            <a:off x="2340525" y="0"/>
            <a:ext cx="6820938" cy="1496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333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3" name="Espaço Reservado para Imagem 5"/>
          <p:cNvSpPr>
            <a:spLocks noGrp="1"/>
          </p:cNvSpPr>
          <p:nvPr>
            <p:ph type="pic" sz="quarter" idx="11"/>
          </p:nvPr>
        </p:nvSpPr>
        <p:spPr>
          <a:xfrm>
            <a:off x="0" y="1496393"/>
            <a:ext cx="9161463" cy="3656633"/>
          </a:xfrm>
          <a:ln>
            <a:noFill/>
          </a:ln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2336800" cy="14659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8528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8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2" y="570268"/>
            <a:ext cx="7558207" cy="2679573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11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3346031"/>
            <a:ext cx="7558207" cy="858838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2pPr>
            <a:lvl3pPr marL="687080" indent="0">
              <a:buNone/>
              <a:defRPr sz="1202">
                <a:solidFill>
                  <a:schemeClr val="tx1">
                    <a:tint val="75000"/>
                  </a:schemeClr>
                </a:solidFill>
              </a:defRPr>
            </a:lvl3pPr>
            <a:lvl4pPr marL="103062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4pPr>
            <a:lvl5pPr marL="137416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5pPr>
            <a:lvl6pPr marL="171770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6pPr>
            <a:lvl7pPr marL="206124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7pPr>
            <a:lvl8pPr marL="240478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8pPr>
            <a:lvl9pPr marL="274832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67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531" y="1386864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346" y="1386865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11/4/2025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5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1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531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2346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2346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11/4/2025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9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11/4/2025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6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11/4/2025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4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43895" cy="515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5840" y="0"/>
            <a:ext cx="48098" cy="5153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55" y="446595"/>
            <a:ext cx="2404884" cy="1717675"/>
          </a:xfrm>
        </p:spPr>
        <p:txBody>
          <a:bodyPr anchor="b">
            <a:norm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326" y="549656"/>
            <a:ext cx="4878479" cy="395065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555" y="2198624"/>
            <a:ext cx="2404884" cy="2539036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801" y="4853811"/>
            <a:ext cx="1967633" cy="274351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11/4/2025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7326" y="4853811"/>
            <a:ext cx="3492808" cy="274351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8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21629"/>
            <a:ext cx="9159077" cy="14313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93133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1" y="3813239"/>
            <a:ext cx="7599434" cy="618363"/>
          </a:xfrm>
        </p:spPr>
        <p:txBody>
          <a:bodyPr lIns="91440" tIns="0" rIns="91440" bIns="0" anchor="b">
            <a:no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61452" cy="3693133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4">
                <a:solidFill>
                  <a:schemeClr val="bg1"/>
                </a:solidFill>
              </a:defRPr>
            </a:lvl1pPr>
            <a:lvl2pPr marL="343540" indent="0">
              <a:buNone/>
              <a:defRPr sz="2104"/>
            </a:lvl2pPr>
            <a:lvl3pPr marL="687080" indent="0">
              <a:buNone/>
              <a:defRPr sz="1803"/>
            </a:lvl3pPr>
            <a:lvl4pPr marL="1030620" indent="0">
              <a:buNone/>
              <a:defRPr sz="1503"/>
            </a:lvl4pPr>
            <a:lvl5pPr marL="1374160" indent="0">
              <a:buNone/>
              <a:defRPr sz="1503"/>
            </a:lvl5pPr>
            <a:lvl6pPr marL="1717700" indent="0">
              <a:buNone/>
              <a:defRPr sz="1503"/>
            </a:lvl6pPr>
            <a:lvl7pPr marL="2061240" indent="0">
              <a:buNone/>
              <a:defRPr sz="1503"/>
            </a:lvl7pPr>
            <a:lvl8pPr marL="2404781" indent="0">
              <a:buNone/>
              <a:defRPr sz="1503"/>
            </a:lvl8pPr>
            <a:lvl9pPr marL="2748321" indent="0">
              <a:buNone/>
              <a:defRPr sz="1503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531" y="4438471"/>
            <a:ext cx="7599434" cy="446596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1"/>
              </a:spcAft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11/4/2025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2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9490"/>
            <a:ext cx="9161463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0" y="4759535"/>
            <a:ext cx="9161464" cy="49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1386864"/>
            <a:ext cx="7558207" cy="30231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4532" y="4853811"/>
            <a:ext cx="1857744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9919" y="4853811"/>
            <a:ext cx="3624011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39525" y="4853811"/>
            <a:ext cx="985898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9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5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7080" rtl="0" eaLnBrk="1" latinLnBrk="0" hangingPunct="1">
        <a:lnSpc>
          <a:spcPct val="85000"/>
        </a:lnSpc>
        <a:spcBef>
          <a:spcPct val="0"/>
        </a:spcBef>
        <a:buNone/>
        <a:defRPr sz="3607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708" indent="-68708" algn="l" defTabSz="687080" rtl="0" eaLnBrk="1" latinLnBrk="0" hangingPunct="1">
        <a:lnSpc>
          <a:spcPct val="90000"/>
        </a:lnSpc>
        <a:spcBef>
          <a:spcPts val="902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574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35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990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3406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00822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654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682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710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738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5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08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062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416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770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12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478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4832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334E2F">
                <a:tint val="44500"/>
                <a:satMod val="160000"/>
              </a:srgb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" y="4896247"/>
            <a:ext cx="9161463" cy="303609"/>
          </a:xfrm>
          <a:prstGeom prst="rect">
            <a:avLst/>
          </a:prstGeom>
          <a:gradFill flip="none" rotWithShape="1">
            <a:gsLst>
              <a:gs pos="0">
                <a:srgbClr val="452643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334E2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20">
              <a:gradFill flip="none" rotWithShape="1">
                <a:gsLst>
                  <a:gs pos="0">
                    <a:srgbClr val="344F2E">
                      <a:tint val="66000"/>
                      <a:satMod val="160000"/>
                    </a:srgbClr>
                  </a:gs>
                  <a:gs pos="50000">
                    <a:srgbClr val="344F2E">
                      <a:tint val="44500"/>
                      <a:satMod val="160000"/>
                    </a:srgbClr>
                  </a:gs>
                  <a:gs pos="100000">
                    <a:srgbClr val="344F2E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505499" y="14389"/>
            <a:ext cx="765596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dirty="0">
                <a:ln w="0"/>
                <a:solidFill>
                  <a:srgbClr val="0135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Perseguidos, mas não abandonados</a:t>
            </a:r>
          </a:p>
        </p:txBody>
      </p:sp>
      <p:sp>
        <p:nvSpPr>
          <p:cNvPr id="7" name="Lágrima 6"/>
          <p:cNvSpPr/>
          <p:nvPr/>
        </p:nvSpPr>
        <p:spPr>
          <a:xfrm>
            <a:off x="116660" y="3820923"/>
            <a:ext cx="1200767" cy="1066698"/>
          </a:xfrm>
          <a:prstGeom prst="teardrop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rgbClr val="452643"/>
              </a:gs>
            </a:gsLst>
          </a:gradFill>
          <a:ln w="31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dirty="0">
                <a:solidFill>
                  <a:srgbClr val="452643"/>
                </a:solidFill>
                <a:latin typeface="Arial Black" panose="020B0A04020102020204" pitchFamily="34" charset="0"/>
              </a:rPr>
              <a:t>01</a:t>
            </a:r>
            <a:endParaRPr lang="pt-BR" sz="1020" dirty="0">
              <a:solidFill>
                <a:srgbClr val="452643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505498" y="3369790"/>
            <a:ext cx="7644148" cy="46166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808080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VERSO PARA MEMORIZAR: </a:t>
            </a:r>
            <a:b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“Alegrem-se sempre no Senhor; outra vez digo: alegrem-se!” (</a:t>
            </a:r>
            <a:r>
              <a:rPr lang="pt-BR" altLang="pt-BR" sz="12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 4:4).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643004" y="4998104"/>
            <a:ext cx="1397478" cy="11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900" b="1" dirty="0">
                <a:solidFill>
                  <a:srgbClr val="D4FF7D"/>
                </a:solidFill>
              </a:rPr>
              <a:t>design Neemias Lima</a:t>
            </a:r>
          </a:p>
        </p:txBody>
      </p:sp>
      <p:pic>
        <p:nvPicPr>
          <p:cNvPr id="12" name="Picture 13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2" y="2556259"/>
            <a:ext cx="1089329" cy="1089329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6"/>
          <p:cNvSpPr txBox="1">
            <a:spLocks noChangeArrowheads="1"/>
          </p:cNvSpPr>
          <p:nvPr/>
        </p:nvSpPr>
        <p:spPr bwMode="auto">
          <a:xfrm>
            <a:off x="3388752" y="2851020"/>
            <a:ext cx="41588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LIÇÃO 01</a:t>
            </a: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1517314" y="4400870"/>
            <a:ext cx="7644148" cy="2769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Ef 3:1; 2 Co 4:7-12; At 9:16; Fm 15,16; Cl 4:9;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1:1-3; Cl 1:1, 2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Uma imagem contendo Calendário&#10;&#10;O conteúdo gerado por IA pode estar incorreto.">
            <a:extLst>
              <a:ext uri="{FF2B5EF4-FFF2-40B4-BE49-F238E27FC236}">
                <a16:creationId xmlns:a16="http://schemas.microsoft.com/office/drawing/2014/main" id="{1D3C955A-08A4-230B-A51F-9DFABC2DE4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98"/>
            <a:ext cx="1421476" cy="2175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F12D5A75-913E-EDA7-CB4B-FB74B52960B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37987" y="996987"/>
            <a:ext cx="5060382" cy="1852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233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Paulo e Colossos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FD5EC092-AC81-4728-9A45-4C4BB5B95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04807"/>
            <a:ext cx="8262473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Não há registro de uma visita de Paulo a Colossos, 0 que revela a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eficá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­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cia de sua estratégia evangelística. O evangelho chegou à cidade por meio de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Epafras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, morador local que levou a mensagem aos seus conterrâneos (Cl 4:12; 1:7). Mas como ele foi convertido? Possivelmente isso ocorreu na década de 50 d.C., quando Paulo esteve na cidade vizinha, Éfeso, e “todos os habitantes da província da Ásia ouviram a palavra do Senhor” (At 19:10; At 2031). A lei romana exigia que Paulo devolvesse o escravo Onésimo a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Filemom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. No entanto, 0 apóstolo apelou ao coração e à consciência de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Filemom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como irmão na fé e 0 incentivou a receber Onésimo, “não mais como escravo, mas [...] como irmão amado”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Fm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16,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NVI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8F9DEEC4-F272-4BE4-ADE9-AC33A0C6738C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F6ADF33-F842-4305-DBDE-F4D61CDD334B}"/>
              </a:ext>
            </a:extLst>
          </p:cNvPr>
          <p:cNvSpPr/>
          <p:nvPr/>
        </p:nvSpPr>
        <p:spPr>
          <a:xfrm>
            <a:off x="7725133" y="743021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B2A3D7D-5AC5-586C-CF5B-24592C7FC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Ef 3:1; 2 Co 4:7-12; At 9:16; Fm 15,16; Cl 4:9;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1:1-3; Cl 1:1, 2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 descr="Uma imagem contendo Calendário&#10;&#10;O conteúdo gerado por IA pode estar incorreto.">
            <a:extLst>
              <a:ext uri="{FF2B5EF4-FFF2-40B4-BE49-F238E27FC236}">
                <a16:creationId xmlns:a16="http://schemas.microsoft.com/office/drawing/2014/main" id="{4A571CDB-AA4C-7E58-0A54-E7C783460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52" y="3439813"/>
            <a:ext cx="918411" cy="1405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4B86299-E29A-1FAE-0011-147CE979581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42884"/>
            <a:ext cx="1544396" cy="774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8216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As igrejas de </a:t>
            </a:r>
            <a:r>
              <a:rPr lang="pt-BR" sz="2000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Filipos</a:t>
            </a:r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 e Colossos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863BB09B-C8C1-4354-BC51-D930C951E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14887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5. Leia Filipenses 1:1-3 e Colossenses 1:1,2. Como Paulo descreve as igrejas de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Filipos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e Colossos? O que essa descrição nos ensina?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64174D21-4722-4ED0-8E26-BF7FE60A20B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40BBA58-6FCB-8165-586D-F23004D7A12E}"/>
              </a:ext>
            </a:extLst>
          </p:cNvPr>
          <p:cNvSpPr/>
          <p:nvPr/>
        </p:nvSpPr>
        <p:spPr>
          <a:xfrm>
            <a:off x="7725133" y="743021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2C4DEC2-AB57-126D-0F5D-78815B4AD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Ef 3:1; 2 Co 4:7-12; At 9:16; Fm 15,16; Cl 4:9;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1:1-3; Cl 1:1, 2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 descr="Uma imagem contendo Calendário&#10;&#10;O conteúdo gerado por IA pode estar incorreto.">
            <a:extLst>
              <a:ext uri="{FF2B5EF4-FFF2-40B4-BE49-F238E27FC236}">
                <a16:creationId xmlns:a16="http://schemas.microsoft.com/office/drawing/2014/main" id="{E1B69B61-BB2E-C23F-4947-6C893A422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52" y="3439813"/>
            <a:ext cx="918411" cy="1405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FDDC0CA-230A-7593-D2B2-C781D18B6FB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42884"/>
            <a:ext cx="1544396" cy="774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924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As igrejas de </a:t>
            </a:r>
            <a:r>
              <a:rPr lang="pt-BR" sz="2000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Filipos</a:t>
            </a:r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 e Colossos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1EC42BAA-B890-43DD-B4F0-9AB5685AF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17872"/>
            <a:ext cx="8197349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Em suas cartas, Paulo costumava saudar os cristãos chamando-os de “santos”. Isso significa que, por meio do batismo, eles foram separados para ser o povo especial de Deus. De igual forma, Israel, por meio da circuncisão, foi separado como uma “nação santa”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19:5, 6;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IPe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2:9, 10). Isso não tem a ver com a prática católica de canonizar pessoas como “santos”.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Sabemos que Paulo, em algumas ocasiões, usou assistentes literá­rios para escrever suas cartas. Timóteo também é citado como remetente adjunto de algumas epístolas (2 Co 1:1;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Fm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1). No entanto, 0 fato de Paulo usar a palavra “eu” em vez de “nós” revela que sua autoridade apostólica estava por trás dessas cartas.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5A2D000F-51B5-40E7-85F2-B3B1E407E18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7FE8F36-92B7-8FDA-0C6E-6D171ED00D17}"/>
              </a:ext>
            </a:extLst>
          </p:cNvPr>
          <p:cNvSpPr/>
          <p:nvPr/>
        </p:nvSpPr>
        <p:spPr>
          <a:xfrm>
            <a:off x="7725133" y="743021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763E45A-D9DD-0931-2FAF-8C5C5A188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Ef 3:1; 2 Co 4:7-12; At 9:16; Fm 15,16; Cl 4:9;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1:1-3; Cl 1:1, 2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 descr="Uma imagem contendo Calendário&#10;&#10;O conteúdo gerado por IA pode estar incorreto.">
            <a:extLst>
              <a:ext uri="{FF2B5EF4-FFF2-40B4-BE49-F238E27FC236}">
                <a16:creationId xmlns:a16="http://schemas.microsoft.com/office/drawing/2014/main" id="{25825F36-75FC-A251-510F-671EC8FF1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52" y="3439813"/>
            <a:ext cx="918411" cy="1405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A2D8C80-B5DD-0D23-525C-AFB3C19059B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42884"/>
            <a:ext cx="1544396" cy="774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7265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0">
            <a:extLst>
              <a:ext uri="{FF2B5EF4-FFF2-40B4-BE49-F238E27FC236}">
                <a16:creationId xmlns:a16="http://schemas.microsoft.com/office/drawing/2014/main" id="{CFC8B9D9-C6ED-4706-A104-65D118A5B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72606"/>
            <a:ext cx="825360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“Deus escolheu você para a salvação por meio da santificação do Espírito e da fé na verdade. Portanto, permaneça firme. [...] Se você servir a Deus com fidelidade, enfrentará preconceitos e oposição. Ainda assim, não permita que a injustiça o irrite nem retribua o mal com o mal. Preserve sua integridade em Jesus Cristo e mantenha seu olhar fixo no Céu. Deixe que os outros digam o que quiserem e sigam seus próprios caminhos; quanto a você, avance com mansidão e humildade, seguindo o exemplo de Cristo. Realize sua obra com propósito firme, pureza de coração e com todas as suas forças, apoiando-se no braço de Deus. Talvez você nunca compreenda plenamente a verdadeira e elevada natureza de sua missão. O valor de sua vida só pode ser medido pela vida que foi entregue para salvá-lo. [...]</a:t>
            </a:r>
          </a:p>
        </p:txBody>
      </p:sp>
      <p:sp>
        <p:nvSpPr>
          <p:cNvPr id="17" name="Texto Explicativo: Seta para Baixo 16">
            <a:extLst>
              <a:ext uri="{FF2B5EF4-FFF2-40B4-BE49-F238E27FC236}">
                <a16:creationId xmlns:a16="http://schemas.microsoft.com/office/drawing/2014/main" id="{D14EECB8-05F1-4A74-9BB3-16EDDC259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9FFBBA3-D896-B12D-6B77-BC4AD8AFC7BE}"/>
              </a:ext>
            </a:extLst>
          </p:cNvPr>
          <p:cNvSpPr/>
          <p:nvPr/>
        </p:nvSpPr>
        <p:spPr>
          <a:xfrm>
            <a:off x="7725133" y="743021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1D38B02-D125-CCB1-5ACB-6CF0522CD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Ef 3:1; 2 Co 4:7-12; At 9:16; Fm 15,16; Cl 4:9;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1:1-3; Cl 1:1, 2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 descr="Uma imagem contendo Calendário&#10;&#10;O conteúdo gerado por IA pode estar incorreto.">
            <a:extLst>
              <a:ext uri="{FF2B5EF4-FFF2-40B4-BE49-F238E27FC236}">
                <a16:creationId xmlns:a16="http://schemas.microsoft.com/office/drawing/2014/main" id="{8D837420-C2D6-3E84-801F-8E200D741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52" y="3439813"/>
            <a:ext cx="918411" cy="1405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DADE821-D481-CB00-AA86-AD53520DFCC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42884"/>
            <a:ext cx="1544396" cy="774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493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8D68641-D640-4BD7-9D5B-B3803DCCF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80404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Paulo foi preso várias vezes, sempre de forma injusta. Como você reage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quando é tratado de maneira semelhantemente injusta? Que promessas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bíblicas trazem conforto nesses momentos?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Tertuliano, líder da igreja antiga, afirmou: “Quanto mais somos cortados por vocês, mais numerosos nos tornamos; 0 sangue dos cristãos é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uma semente” (Alexander Roberts e James Donaldson, eds.,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Ante-Nicene</a:t>
            </a: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Fathers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[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Hendrickson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, 1999], v. 3, p. 55). No entanto, a perseguição dificultou o cumprimento da missão. Como apoiar os perseguidos por sua fé?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Apesar das dificuldades, Paulo escreveu: “Alegrem-se sempre” (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4:4).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É possível ser alegre quando alguém que você ama está doente ou falece,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ou quando passamos por outras lutas? A chave para compreender essa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passagem é perguntar: “Devemos nos alegrar sempre em quê?" Ou seja,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independentemente da situação, qual é 0 fundamento da nossa alegria?</a:t>
            </a:r>
            <a:endParaRPr lang="pt-BR" altLang="pt-BR" sz="1500" dirty="0">
              <a:solidFill>
                <a:srgbClr val="80008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27F11C40-92CA-4A98-A472-02A20A1065D7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5230E7D-27EF-BECD-A4A9-F03F81CDD5E4}"/>
              </a:ext>
            </a:extLst>
          </p:cNvPr>
          <p:cNvSpPr/>
          <p:nvPr/>
        </p:nvSpPr>
        <p:spPr>
          <a:xfrm>
            <a:off x="7725133" y="743021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91528AB-C311-930B-28C7-E551FB74A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Ef 3:1; 2 Co 4:7-12; At 9:16; Fm 15,16; Cl 4:9;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1:1-3; Cl 1:1, 2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 descr="Uma imagem contendo Calendário&#10;&#10;O conteúdo gerado por IA pode estar incorreto.">
            <a:extLst>
              <a:ext uri="{FF2B5EF4-FFF2-40B4-BE49-F238E27FC236}">
                <a16:creationId xmlns:a16="http://schemas.microsoft.com/office/drawing/2014/main" id="{D14C339F-EA3F-E890-5E9C-19619112C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52" y="3439813"/>
            <a:ext cx="918411" cy="1405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7395D71-6D09-CC63-9A17-3A9E50AA0FC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42884"/>
            <a:ext cx="1544396" cy="774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700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63380" y="1019579"/>
            <a:ext cx="8175940" cy="390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- Certo pastor adventista, preso sob falsas acusações, passou quase dois anos encarcerado. Embora inicialmente perplexo, ele percebeu que a prisão era o campo missionário que Deus lhe havia designado. Quando seus companheiros de cela souberam que ele era pastor, pediram para que pregasse. Ele atendeu ao pedido e distribuiu literatura. Chegou a batizar alguns prisioneiros e realizar a Ceia do Senhor. Ele admitiu: “Às vezes, era difícil realizar o trabalho na prisão, mas tive alegria, especialmente ao ver orações respondidas e vidas transformadas.” Paulo escreveu os livros Filipenses e Colossenses enquanto estava preso (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 1:7; Cl 43). Em 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Filipos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, Paulo e Silas foram acusados injustamente. Depois, o carcereiro “prendeu os pés deles no tronco”. À meia-noite, eles “oravam e cantavam louvores a Deus, e os demais companheiros de prisão escutavam” (At 16:24, 25). Eles sabiam como se alegrar em todas as circunstâncias.</a:t>
            </a:r>
          </a:p>
        </p:txBody>
      </p:sp>
      <p:sp>
        <p:nvSpPr>
          <p:cNvPr id="10" name="Arredondar Retângulo em um Canto Diagonal 9"/>
          <p:cNvSpPr/>
          <p:nvPr/>
        </p:nvSpPr>
        <p:spPr>
          <a:xfrm>
            <a:off x="64294" y="220380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Sábado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725133" y="743021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7263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 Black" panose="020B0A04020102020204" pitchFamily="34" charset="0"/>
              </a:rPr>
              <a:t>INTRODUÇÃO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Ef 3:1; 2 Co 4:7-12; At 9:16; Fm 15,16; Cl 4:9;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1:1-3; Cl 1:1, 2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Uma imagem contendo Calendário&#10;&#10;O conteúdo gerado por IA pode estar incorreto.">
            <a:extLst>
              <a:ext uri="{FF2B5EF4-FFF2-40B4-BE49-F238E27FC236}">
                <a16:creationId xmlns:a16="http://schemas.microsoft.com/office/drawing/2014/main" id="{9D8B7CC2-06CC-7B3E-F035-DEA085DAF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52" y="3439813"/>
            <a:ext cx="918411" cy="1405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DDBE0B9-69CF-BD9C-4F0E-C3FB99FE2E1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42884"/>
            <a:ext cx="1544396" cy="774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344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Paulo, prisioneiro de Jesus Cristo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3" name="CaixaDeTexto 15"/>
          <p:cNvSpPr txBox="1">
            <a:spLocks noChangeArrowheads="1"/>
          </p:cNvSpPr>
          <p:nvPr/>
        </p:nvSpPr>
        <p:spPr bwMode="auto">
          <a:xfrm>
            <a:off x="33430" y="1268189"/>
            <a:ext cx="8244542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Leia Efésios 3:1 e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Filemom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1. Como Paulo descreveu sua prisão? Qual era a importância disso para sua missão?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Como tirar proveito das dificuldades? Porque isso nem sempre é algo fácil de fazer?</a:t>
            </a:r>
          </a:p>
        </p:txBody>
      </p:sp>
      <p:sp>
        <p:nvSpPr>
          <p:cNvPr id="15" name="Texto Explicativo: Seta para Baixo 14">
            <a:extLst>
              <a:ext uri="{FF2B5EF4-FFF2-40B4-BE49-F238E27FC236}">
                <a16:creationId xmlns:a16="http://schemas.microsoft.com/office/drawing/2014/main" id="{9EF323A3-E3B5-474A-8077-D78C396E1C0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16B20F6-B9B2-7132-AA09-ED7FE523966D}"/>
              </a:ext>
            </a:extLst>
          </p:cNvPr>
          <p:cNvSpPr/>
          <p:nvPr/>
        </p:nvSpPr>
        <p:spPr>
          <a:xfrm>
            <a:off x="7725133" y="743021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6668AC7-2A60-1356-3142-1D286EE3C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Ef 3:1; 2 Co 4:7-12; At 9:16; Fm 15,16; Cl 4:9;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1:1-3; Cl 1:1, 2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 descr="Uma imagem contendo Calendário&#10;&#10;O conteúdo gerado por IA pode estar incorreto.">
            <a:extLst>
              <a:ext uri="{FF2B5EF4-FFF2-40B4-BE49-F238E27FC236}">
                <a16:creationId xmlns:a16="http://schemas.microsoft.com/office/drawing/2014/main" id="{92D554BC-D6DE-B9FF-18E3-2D2C6B8AF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52" y="3439813"/>
            <a:ext cx="918411" cy="1405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36123EB-41FC-0B4B-4592-A03FC774668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42884"/>
            <a:ext cx="1544396" cy="774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043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Paulo, prisioneiro de Jesus Cristo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/>
          <p:cNvSpPr txBox="1">
            <a:spLocks noChangeArrowheads="1"/>
          </p:cNvSpPr>
          <p:nvPr/>
        </p:nvSpPr>
        <p:spPr bwMode="auto">
          <a:xfrm>
            <a:off x="24368" y="1131002"/>
            <a:ext cx="8253604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Essa carta dá outras pistas sobre 0 local em que Paulo estava preso.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Em primeiro lugar, ele menciona um “pretório”, que pode se referir à residência oficial do governador de uma província, como a de Jerusalém, onde Jesus foi interrogado por Pilatos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27:27;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18:33), ou a de Cesareia, onde Paulo esteve preso (At 23:35). Contudo, Paulo usou esse termo para se referir a um grupo de pessoas, não a um local. Ele disse que “toda a guarda pretoriana” passou a conhecer o evangelho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1:13). Em Roma, essa guarda era formada por soldados de elite, chegando a 14 mil pessoas que protegiam 0 imperador e guardavam seus prisioneiros.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Segundo, Paulo também enviou saudações dos crentes que estavam na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“casa de César”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4:22), indicando que ele estava preso em Roma, em contato com os que serviam no palácio imperial.</a:t>
            </a:r>
          </a:p>
        </p:txBody>
      </p:sp>
      <p:sp>
        <p:nvSpPr>
          <p:cNvPr id="3" name="Texto Explicativo: Seta para Baixo 2">
            <a:extLst>
              <a:ext uri="{FF2B5EF4-FFF2-40B4-BE49-F238E27FC236}">
                <a16:creationId xmlns:a16="http://schemas.microsoft.com/office/drawing/2014/main" id="{F514AFE6-CB97-49B3-AF4A-9109ED6B83C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909D271-ED62-A7DC-F4E9-8D02A348B2BE}"/>
              </a:ext>
            </a:extLst>
          </p:cNvPr>
          <p:cNvSpPr/>
          <p:nvPr/>
        </p:nvSpPr>
        <p:spPr>
          <a:xfrm>
            <a:off x="7725133" y="743021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6502CAF-C56D-8BF8-66C8-476565AA8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Ef 3:1; 2 Co 4:7-12; At 9:16; Fm 15,16; Cl 4:9;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1:1-3; Cl 1:1, 2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 descr="Uma imagem contendo Calendário&#10;&#10;O conteúdo gerado por IA pode estar incorreto.">
            <a:extLst>
              <a:ext uri="{FF2B5EF4-FFF2-40B4-BE49-F238E27FC236}">
                <a16:creationId xmlns:a16="http://schemas.microsoft.com/office/drawing/2014/main" id="{3C0C349D-5294-B9F2-CD50-BB7D09EED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52" y="3439813"/>
            <a:ext cx="918411" cy="1405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5090AB19-2309-E26F-15CD-6E8C1299102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42884"/>
            <a:ext cx="1544396" cy="774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321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Paulo em algemas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D5C09FDA-172B-4732-BD2E-A9BBEF8B1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40991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Como Paulo conseguia suportar as provações? Qual era o foco de sua vida? 2 Co 4:7-12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Quais recursos espirituais Paulo tinha para enfrentar as dificuldades? 2 Co 6:3-7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Como mostrar que somos "ministros de Deus” (2 Co 6:4)? O que isso significa?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BDD13C62-4DCC-4E38-8F64-0DE6F4ED90D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14127CF-B145-D064-BAE9-9BC1C810843C}"/>
              </a:ext>
            </a:extLst>
          </p:cNvPr>
          <p:cNvSpPr/>
          <p:nvPr/>
        </p:nvSpPr>
        <p:spPr>
          <a:xfrm>
            <a:off x="7725133" y="743021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C9FDF64-73EA-FE9F-0406-A9FC1B1DD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Ef 3:1; 2 Co 4:7-12; At 9:16; Fm 15,16; Cl 4:9;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1:1-3; Cl 1:1, 2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 descr="Uma imagem contendo Calendário&#10;&#10;O conteúdo gerado por IA pode estar incorreto.">
            <a:extLst>
              <a:ext uri="{FF2B5EF4-FFF2-40B4-BE49-F238E27FC236}">
                <a16:creationId xmlns:a16="http://schemas.microsoft.com/office/drawing/2014/main" id="{916F47E9-0573-8EAF-7B29-3EFCDE0DE0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52" y="3439813"/>
            <a:ext cx="918411" cy="1405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38E2793-1289-ECDD-BF52-54DA395FF56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42884"/>
            <a:ext cx="1544396" cy="774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240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Paulo em algemas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A64B78EF-EDA8-421A-88C9-45544BBCA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32745"/>
            <a:ext cx="819734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Por mais difíceis que fossem as circunstâncias, Paulo sempre conseguia enxergar um lado positivo, e isso lhe dava forças para suportar as pressões. Mesmo enfrentando todos os ataques de Satanás, ele tinha a certeza de que Deus não o havia desamparado. Somos tentados a olhar para as circunstâncias que enfrentamos, ou para fraquezas e fracassos, e desanimar. Nesses momentos, precisamos nos lembrar das ferramentas extraordinárias que Deus nos deu para enfrentar 0 mal. Uma das mais importantes é a própria Bíblia, a “palavra da verdade”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2C0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6:7), pois nela aprendemos com os erros e acertos de outras pessoas. Além disso, o Espírito Santo “torna eficaz o que foi realizado pelo Redentor do mundo. É por meio do Espírito que 0 coração é purificado. Por Ele, o crente se torna participante da natureza divina. Cristo deu Seu Espírito como um poder divino para vencer toda tendência hereditária e cultivada para o mal e gravar 0 próprio caráter em Sua igreja”.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0D166226-26B4-450D-9EDE-E579CA78EEF8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4AB5A3A-0213-6C73-81B6-E9667CB39894}"/>
              </a:ext>
            </a:extLst>
          </p:cNvPr>
          <p:cNvSpPr/>
          <p:nvPr/>
        </p:nvSpPr>
        <p:spPr>
          <a:xfrm>
            <a:off x="7725133" y="743021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068DAE6-B065-38CC-DABF-C4D57C3CE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Ef 3:1; 2 Co 4:7-12; At 9:16; Fm 15,16; Cl 4:9;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1:1-3; Cl 1:1, 2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 descr="Uma imagem contendo Calendário&#10;&#10;O conteúdo gerado por IA pode estar incorreto.">
            <a:extLst>
              <a:ext uri="{FF2B5EF4-FFF2-40B4-BE49-F238E27FC236}">
                <a16:creationId xmlns:a16="http://schemas.microsoft.com/office/drawing/2014/main" id="{54954760-F384-3BFB-C5FF-5867DA2AC6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52" y="3439813"/>
            <a:ext cx="918411" cy="1405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C777D1C-C4F1-7F60-AD57-358271AF14F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42884"/>
            <a:ext cx="1544396" cy="774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2827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Paulo em </a:t>
            </a:r>
            <a:r>
              <a:rPr lang="pt-BR" sz="2000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Filipos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C3A1BEFC-B9B8-4142-B09F-1F5B330F4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244542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Leia Atos 9:16. Deus revelou a Paulo os desafios que 0 apóstolo enfrentaria por causa do nome de Jesus. Isso sugere que nós também enfrentaremos dificuldades?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8BEA5E99-E373-4CFD-85F3-CA3E79AA5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D3AC72C-69C5-8531-BFE2-752879BD0C78}"/>
              </a:ext>
            </a:extLst>
          </p:cNvPr>
          <p:cNvSpPr/>
          <p:nvPr/>
        </p:nvSpPr>
        <p:spPr>
          <a:xfrm>
            <a:off x="7725133" y="743021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FD1D3F8-575C-5C5D-6BD8-CF4B3B9E7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Ef 3:1; 2 Co 4:7-12; At 9:16; Fm 15,16; Cl 4:9;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1:1-3; Cl 1:1, 2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 descr="Uma imagem contendo Calendário&#10;&#10;O conteúdo gerado por IA pode estar incorreto.">
            <a:extLst>
              <a:ext uri="{FF2B5EF4-FFF2-40B4-BE49-F238E27FC236}">
                <a16:creationId xmlns:a16="http://schemas.microsoft.com/office/drawing/2014/main" id="{9E1862E1-186B-285F-7FBE-360465B854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52" y="3439813"/>
            <a:ext cx="918411" cy="1405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520A081-0EDD-4CD3-813D-07360012B11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42884"/>
            <a:ext cx="1544396" cy="774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405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Paulo em </a:t>
            </a:r>
            <a:r>
              <a:rPr lang="pt-BR" sz="2000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Filipos</a:t>
            </a:r>
            <a:endParaRPr lang="pt-BR" sz="2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8D5A143D-15FB-4DFE-B0EC-FEEB77A92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46378"/>
            <a:ext cx="823326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Curiosamente, a língua oficial de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Filipos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na época dos apóstolos era o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latim, como demonstrado por muitas inscrições que existem nessa língua. Em Filipenses 4:15, Paulo se dirigiu aos seus leitores usando um adjetivo com sonoridade latina,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philippêsioi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(“filipenses”), possivelmente em reconhecimento à condição especial da cidade no império. No entanto, o grego era 0 idioma mais comum nos mercados e na região, sendo a principal língua usada para pregar 0 evangelho. Paulo e sua equipe participaram de uma reunião de oração às margens do rio, onde Lídia e sua família se converteram (At 16:13-15). Sendo “vendedora de púrpura”, ela deve ter sido uma das apoiadoras financeiras do ministério de Paulo em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Filipos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. Depois, a prisão de Paulo e Silas influenciou a conversão de outra família, a do carcereiro. O Espírito Santo guiou Paulo a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Filipos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porque sabia que a cidade seria um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ponto estratégico para a expansão do evangelho na Europa, apesar das perseguições que viriam. 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A584AFCD-A7C5-4294-814D-F53BEF238F5B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E221B1A-F1A6-A233-5EBE-8A4579F492FA}"/>
              </a:ext>
            </a:extLst>
          </p:cNvPr>
          <p:cNvSpPr/>
          <p:nvPr/>
        </p:nvSpPr>
        <p:spPr>
          <a:xfrm>
            <a:off x="7725133" y="743021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0B898BC-03FC-F383-08C5-0381047B8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Ef 3:1; 2 Co 4:7-12; At 9:16; Fm 15,16; Cl 4:9;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1:1-3; Cl 1:1, 2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 descr="Uma imagem contendo Calendário&#10;&#10;O conteúdo gerado por IA pode estar incorreto.">
            <a:extLst>
              <a:ext uri="{FF2B5EF4-FFF2-40B4-BE49-F238E27FC236}">
                <a16:creationId xmlns:a16="http://schemas.microsoft.com/office/drawing/2014/main" id="{B60C9049-DB89-8EC4-DC76-BCFA03024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52" y="3439813"/>
            <a:ext cx="918411" cy="1405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75273E0-8929-4506-FB6C-1976ED01D52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42884"/>
            <a:ext cx="1544396" cy="774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2032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Paulo e Colossos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0F091E13-8EAD-4FFB-9473-BC74E5ABD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224593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4. Leia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Filemom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15,16 e Colossenses 4:9. Que atitude Paulo sugeriu, de forma sutil, que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Filemom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tomasse em relação a Onésimo?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Por mais que repudiemos a escravidão, como entender os conselhos do apóstolo a </a:t>
            </a:r>
            <a:r>
              <a:rPr lang="pt-BR" altLang="pt-BR" sz="1500" dirty="0" err="1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Filemom</a:t>
            </a: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? (É interessante que, no período da escravidão nos Estados Unidos, Ellen White orientou os adventistas a desafiar a lei que exigia a devolução de escravos fugitivos).</a:t>
            </a: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5F0C11AF-133D-4271-81DD-D9F8BAF7AF9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CAC0E3E-2221-098B-0BEB-24636BB26C97}"/>
              </a:ext>
            </a:extLst>
          </p:cNvPr>
          <p:cNvSpPr/>
          <p:nvPr/>
        </p:nvSpPr>
        <p:spPr>
          <a:xfrm>
            <a:off x="7725133" y="743021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F60151B-F001-4662-1D39-5570F78FB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Ef 3:1; 2 Co 4:7-12; At 9:16; Fm 15,16; Cl 4:9;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1:1-3; Cl 1:1, 2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 descr="Uma imagem contendo Calendário&#10;&#10;O conteúdo gerado por IA pode estar incorreto.">
            <a:extLst>
              <a:ext uri="{FF2B5EF4-FFF2-40B4-BE49-F238E27FC236}">
                <a16:creationId xmlns:a16="http://schemas.microsoft.com/office/drawing/2014/main" id="{54E6CBF6-7207-C27E-C0B9-B0FDF2E578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52" y="3439813"/>
            <a:ext cx="918411" cy="1405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78B83D7-935E-18C1-9F14-FAB3A1BD244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42884"/>
            <a:ext cx="1544396" cy="774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19688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Laranja Vermelho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3871</TotalTime>
  <Words>2085</Words>
  <Application>Microsoft Office PowerPoint</Application>
  <PresentationFormat>Personalizar</PresentationFormat>
  <Paragraphs>155</Paragraphs>
  <Slides>14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Calibri Light</vt:lpstr>
      <vt:lpstr>Calibri</vt:lpstr>
      <vt:lpstr>Arial Black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marcos</dc:creator>
  <cp:lastModifiedBy>Neemias Informatica Lima</cp:lastModifiedBy>
  <cp:revision>241</cp:revision>
  <dcterms:created xsi:type="dcterms:W3CDTF">2014-05-23T17:49:12Z</dcterms:created>
  <dcterms:modified xsi:type="dcterms:W3CDTF">2025-11-04T23:59:59Z</dcterms:modified>
</cp:coreProperties>
</file>