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4E471-B90F-4D8A-B901-944402914070}" v="54" dt="2025-05-09T00:13:43.910"/>
    <p1510:client id="{1A9B1FC7-9DBD-4A6C-B1D0-72D012F63641}" v="43" dt="2025-05-08T23:03:48.075"/>
    <p1510:client id="{4DBA999F-5590-4168-ADA1-959928C96D03}" v="54" dt="2025-05-08T23:21:30.260"/>
    <p1510:client id="{56184B8E-043A-4E79-A6AA-66819A7ECB5A}" v="59" dt="2025-05-08T20:51:20.860"/>
    <p1510:client id="{69C056EE-946A-41C4-B39F-52F7F1339916}" v="49" dt="2025-05-08T23:51:59.650"/>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94660"/>
  </p:normalViewPr>
  <p:slideViewPr>
    <p:cSldViewPr snapToGrid="0">
      <p:cViewPr varScale="1">
        <p:scale>
          <a:sx n="109" d="100"/>
          <a:sy n="109" d="100"/>
        </p:scale>
        <p:origin x="907" y="-240"/>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docChg>
  </pc:docChgLst>
  <pc:docChgLst>
    <pc:chgData name="Neemias Informatica Lima" userId="b77af7bd85500281" providerId="LiveId" clId="{23692948-073E-4999-9247-2E5082C9BE2D}"/>
    <pc:docChg chg="undo redo custSel modSld">
      <pc:chgData name="Neemias Informatica Lima" userId="b77af7bd85500281" providerId="LiveId" clId="{23692948-073E-4999-9247-2E5082C9BE2D}" dt="2025-02-08T16:50:09.980" v="267" actId="1076"/>
      <pc:docMkLst>
        <pc:docMk/>
      </pc:docMkLst>
      <pc:sldChg chg="addSp delSp modSp mod">
        <pc:chgData name="Neemias Informatica Lima" userId="b77af7bd85500281" providerId="LiveId" clId="{23692948-073E-4999-9247-2E5082C9BE2D}" dt="2025-01-30T10:32:22.932" v="40"/>
        <pc:sldMkLst>
          <pc:docMk/>
          <pc:sldMk cId="2232331225" sldId="280"/>
        </pc:sldMkLst>
      </pc:sldChg>
      <pc:sldChg chg="addSp delSp modSp mod">
        <pc:chgData name="Neemias Informatica Lima" userId="b77af7bd85500281" providerId="LiveId" clId="{23692948-073E-4999-9247-2E5082C9BE2D}" dt="2025-01-30T10:41:46.062" v="128" actId="6549"/>
        <pc:sldMkLst>
          <pc:docMk/>
          <pc:sldMk cId="2103443556" sldId="281"/>
        </pc:sldMkLst>
      </pc:sldChg>
      <pc:sldChg chg="addSp delSp modSp mod">
        <pc:chgData name="Neemias Informatica Lima" userId="b77af7bd85500281" providerId="LiveId" clId="{23692948-073E-4999-9247-2E5082C9BE2D}" dt="2025-01-30T10:51:05.220" v="202"/>
        <pc:sldMkLst>
          <pc:docMk/>
          <pc:sldMk cId="2241968852" sldId="285"/>
        </pc:sldMkLst>
      </pc:sldChg>
      <pc:sldChg chg="addSp delSp modSp mod">
        <pc:chgData name="Neemias Informatica Lima" userId="b77af7bd85500281" providerId="LiveId" clId="{23692948-073E-4999-9247-2E5082C9BE2D}" dt="2025-01-30T10:53:08.073" v="228"/>
        <pc:sldMkLst>
          <pc:docMk/>
          <pc:sldMk cId="1959249856" sldId="286"/>
        </pc:sldMkLst>
      </pc:sldChg>
      <pc:sldChg chg="addSp delSp modSp mod">
        <pc:chgData name="Neemias Informatica Lima" userId="b77af7bd85500281" providerId="LiveId" clId="{23692948-073E-4999-9247-2E5082C9BE2D}" dt="2025-01-30T10:56:18.778" v="261" actId="26606"/>
        <pc:sldMkLst>
          <pc:docMk/>
          <pc:sldMk cId="2857006406" sldId="287"/>
        </pc:sldMkLst>
      </pc:sldChg>
      <pc:sldChg chg="addSp delSp modSp mod">
        <pc:chgData name="Neemias Informatica Lima" userId="b77af7bd85500281" providerId="LiveId" clId="{23692948-073E-4999-9247-2E5082C9BE2D}" dt="2025-01-30T10:48:39.293" v="180"/>
        <pc:sldMkLst>
          <pc:docMk/>
          <pc:sldMk cId="3772032319" sldId="290"/>
        </pc:sldMkLst>
      </pc:sldChg>
      <pc:sldChg chg="addSp delSp modSp mod">
        <pc:chgData name="Neemias Informatica Lima" userId="b77af7bd85500281" providerId="LiveId" clId="{23692948-073E-4999-9247-2E5082C9BE2D}" dt="2025-01-30T10:51:36.898" v="203" actId="313"/>
        <pc:sldMkLst>
          <pc:docMk/>
          <pc:sldMk cId="1768216317" sldId="291"/>
        </pc:sldMkLst>
      </pc:sldChg>
      <pc:sldChg chg="addSp delSp modSp mod">
        <pc:chgData name="Neemias Informatica Lima" userId="b77af7bd85500281" providerId="LiveId" clId="{23692948-073E-4999-9247-2E5082C9BE2D}" dt="2025-01-30T10:53:47.054" v="233"/>
        <pc:sldMkLst>
          <pc:docMk/>
          <pc:sldMk cId="3757265641" sldId="292"/>
        </pc:sldMkLst>
      </pc:sldChg>
      <pc:sldChg chg="addSp delSp modSp mod">
        <pc:chgData name="Neemias Informatica Lima" userId="b77af7bd85500281" providerId="LiveId" clId="{23692948-073E-4999-9247-2E5082C9BE2D}" dt="2025-01-30T10:54:29.557" v="237" actId="313"/>
        <pc:sldMkLst>
          <pc:docMk/>
          <pc:sldMk cId="3114938747" sldId="293"/>
        </pc:sldMkLst>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docChg>
  </pc:docChgLst>
  <pc:docChgLst>
    <pc:chgData name="Neemias Informatica Lima" userId="b77af7bd85500281" providerId="LiveId" clId="{69C056EE-946A-41C4-B39F-52F7F1339916}"/>
    <pc:docChg chg="undo custSel modSld">
      <pc:chgData name="Neemias Informatica Lima" userId="b77af7bd85500281" providerId="LiveId" clId="{69C056EE-946A-41C4-B39F-52F7F1339916}" dt="2025-05-08T23:54:07.258" v="260" actId="6549"/>
      <pc:docMkLst>
        <pc:docMk/>
      </pc:docMkLst>
    </pc:docChg>
  </pc:docChgLst>
  <pc:docChgLst>
    <pc:chgData name="Neemias Informatica Lima" userId="b77af7bd85500281" providerId="LiveId" clId="{AF23E89A-B453-43E2-B7C7-065F5B2790A7}"/>
    <pc:docChg chg="undo redo custSel modSld">
      <pc:chgData name="Neemias Informatica Lima" userId="b77af7bd85500281" providerId="LiveId" clId="{AF23E89A-B453-43E2-B7C7-065F5B2790A7}" dt="2025-04-28T23:16:47.545" v="254" actId="20577"/>
      <pc:docMkLst>
        <pc:docMk/>
      </pc:docMkLst>
    </pc:docChg>
  </pc:docChgLst>
  <pc:docChgLst>
    <pc:chgData name="Neemias Informatica Lima" userId="b77af7bd85500281" providerId="LiveId" clId="{5ECB68E5-1331-4C82-803D-CA6338508D40}"/>
    <pc:docChg chg="undo redo custSel modSld">
      <pc:chgData name="Neemias Informatica Lima" userId="b77af7bd85500281" providerId="LiveId" clId="{5ECB68E5-1331-4C82-803D-CA6338508D40}" dt="2025-04-28T23:44:00.135" v="218" actId="20577"/>
      <pc:docMkLst>
        <pc:docMk/>
      </pc:docMkLst>
    </pc:docChg>
  </pc:docChgLst>
  <pc:docChgLst>
    <pc:chgData name="Neemias Informatica Lima" userId="b77af7bd85500281" providerId="LiveId" clId="{A2C190DF-F5C8-4376-9C68-19067D19CBDB}"/>
    <pc:docChg chg="undo redo custSel modSld">
      <pc:chgData name="Neemias Informatica Lima" userId="b77af7bd85500281" providerId="LiveId" clId="{A2C190DF-F5C8-4376-9C68-19067D19CBDB}" dt="2025-04-30T00:46:11.744" v="261" actId="20577"/>
      <pc:docMkLst>
        <pc:docMk/>
      </pc:docMkLst>
      <pc:sldChg chg="addSp delSp modSp mod">
        <pc:chgData name="Neemias Informatica Lima" userId="b77af7bd85500281" providerId="LiveId" clId="{A2C190DF-F5C8-4376-9C68-19067D19CBDB}" dt="2025-04-30T00:32:15.729" v="32"/>
        <pc:sldMkLst>
          <pc:docMk/>
          <pc:sldMk cId="2232331225" sldId="280"/>
        </pc:sldMkLst>
        <pc:spChg chg="mod">
          <ac:chgData name="Neemias Informatica Lima" userId="b77af7bd85500281" providerId="LiveId" clId="{A2C190DF-F5C8-4376-9C68-19067D19CBDB}" dt="2025-04-30T00:21:06.220" v="0"/>
          <ac:spMkLst>
            <pc:docMk/>
            <pc:sldMk cId="2232331225" sldId="280"/>
            <ac:spMk id="6" creationId="{00000000-0000-0000-0000-000000000000}"/>
          </ac:spMkLst>
        </pc:spChg>
        <pc:spChg chg="mod">
          <ac:chgData name="Neemias Informatica Lima" userId="b77af7bd85500281" providerId="LiveId" clId="{A2C190DF-F5C8-4376-9C68-19067D19CBDB}" dt="2025-04-30T00:21:17.737" v="6" actId="20577"/>
          <ac:spMkLst>
            <pc:docMk/>
            <pc:sldMk cId="2232331225" sldId="280"/>
            <ac:spMk id="7" creationId="{00000000-0000-0000-0000-000000000000}"/>
          </ac:spMkLst>
        </pc:spChg>
        <pc:spChg chg="mod">
          <ac:chgData name="Neemias Informatica Lima" userId="b77af7bd85500281" providerId="LiveId" clId="{A2C190DF-F5C8-4376-9C68-19067D19CBDB}" dt="2025-04-30T00:31:57.823" v="29" actId="6549"/>
          <ac:spMkLst>
            <pc:docMk/>
            <pc:sldMk cId="2232331225" sldId="280"/>
            <ac:spMk id="9" creationId="{00000000-0000-0000-0000-000000000000}"/>
          </ac:spMkLst>
        </pc:spChg>
        <pc:spChg chg="mod">
          <ac:chgData name="Neemias Informatica Lima" userId="b77af7bd85500281" providerId="LiveId" clId="{A2C190DF-F5C8-4376-9C68-19067D19CBDB}" dt="2025-04-30T00:21:12.140" v="2" actId="20577"/>
          <ac:spMkLst>
            <pc:docMk/>
            <pc:sldMk cId="2232331225" sldId="280"/>
            <ac:spMk id="11" creationId="{00000000-0000-0000-0000-000000000000}"/>
          </ac:spMkLst>
        </pc:spChg>
        <pc:spChg chg="mod">
          <ac:chgData name="Neemias Informatica Lima" userId="b77af7bd85500281" providerId="LiveId" clId="{A2C190DF-F5C8-4376-9C68-19067D19CBDB}" dt="2025-04-30T00:32:15.729" v="32"/>
          <ac:spMkLst>
            <pc:docMk/>
            <pc:sldMk cId="2232331225" sldId="280"/>
            <ac:spMk id="16" creationId="{00000000-0000-0000-0000-000000000000}"/>
          </ac:spMkLst>
        </pc:spChg>
      </pc:sldChg>
      <pc:sldChg chg="addSp delSp modSp mod">
        <pc:chgData name="Neemias Informatica Lima" userId="b77af7bd85500281" providerId="LiveId" clId="{A2C190DF-F5C8-4376-9C68-19067D19CBDB}" dt="2025-04-30T00:36:48.002" v="92" actId="313"/>
        <pc:sldMkLst>
          <pc:docMk/>
          <pc:sldMk cId="2103443556" sldId="281"/>
        </pc:sldMkLst>
        <pc:spChg chg="mod">
          <ac:chgData name="Neemias Informatica Lima" userId="b77af7bd85500281" providerId="LiveId" clId="{A2C190DF-F5C8-4376-9C68-19067D19CBDB}" dt="2025-04-30T00:36:48.002" v="92" actId="313"/>
          <ac:spMkLst>
            <pc:docMk/>
            <pc:sldMk cId="2103443556" sldId="281"/>
            <ac:spMk id="8" creationId="{00000000-0000-0000-0000-000000000000}"/>
          </ac:spMkLst>
        </pc:spChg>
        <pc:spChg chg="mod">
          <ac:chgData name="Neemias Informatica Lima" userId="b77af7bd85500281" providerId="LiveId" clId="{A2C190DF-F5C8-4376-9C68-19067D19CBDB}" dt="2025-04-30T00:33:51.653" v="37" actId="20577"/>
          <ac:spMkLst>
            <pc:docMk/>
            <pc:sldMk cId="2103443556" sldId="281"/>
            <ac:spMk id="11" creationId="{00000000-0000-0000-0000-000000000000}"/>
          </ac:spMkLst>
        </pc:spChg>
        <pc:spChg chg="mod">
          <ac:chgData name="Neemias Informatica Lima" userId="b77af7bd85500281" providerId="LiveId" clId="{A2C190DF-F5C8-4376-9C68-19067D19CBDB}" dt="2025-04-30T00:33:42.963" v="35"/>
          <ac:spMkLst>
            <pc:docMk/>
            <pc:sldMk cId="2103443556" sldId="281"/>
            <ac:spMk id="18" creationId="{00000000-0000-0000-0000-000000000000}"/>
          </ac:spMkLst>
        </pc:spChg>
      </pc:sldChg>
      <pc:sldChg chg="addSp delSp modSp mod">
        <pc:chgData name="Neemias Informatica Lima" userId="b77af7bd85500281" providerId="LiveId" clId="{A2C190DF-F5C8-4376-9C68-19067D19CBDB}" dt="2025-04-30T00:38:10.127" v="112" actId="6549"/>
        <pc:sldMkLst>
          <pc:docMk/>
          <pc:sldMk cId="3683219421" sldId="282"/>
        </pc:sldMkLst>
        <pc:spChg chg="mod">
          <ac:chgData name="Neemias Informatica Lima" userId="b77af7bd85500281" providerId="LiveId" clId="{A2C190DF-F5C8-4376-9C68-19067D19CBDB}" dt="2025-04-30T00:38:10.127" v="112" actId="6549"/>
          <ac:spMkLst>
            <pc:docMk/>
            <pc:sldMk cId="3683219421" sldId="282"/>
            <ac:spMk id="12" creationId="{00000000-0000-0000-0000-000000000000}"/>
          </ac:spMkLst>
        </pc:spChg>
        <pc:spChg chg="mod">
          <ac:chgData name="Neemias Informatica Lima" userId="b77af7bd85500281" providerId="LiveId" clId="{A2C190DF-F5C8-4376-9C68-19067D19CBDB}" dt="2025-04-30T00:37:05.739" v="100"/>
          <ac:spMkLst>
            <pc:docMk/>
            <pc:sldMk cId="3683219421" sldId="282"/>
            <ac:spMk id="14" creationId="{00000000-0000-0000-0000-000000000000}"/>
          </ac:spMkLst>
        </pc:spChg>
      </pc:sldChg>
      <pc:sldChg chg="addSp delSp modSp mod">
        <pc:chgData name="Neemias Informatica Lima" userId="b77af7bd85500281" providerId="LiveId" clId="{A2C190DF-F5C8-4376-9C68-19067D19CBDB}" dt="2025-04-30T00:39:03.364" v="130"/>
        <pc:sldMkLst>
          <pc:docMk/>
          <pc:sldMk cId="3902406419" sldId="283"/>
        </pc:sldMkLst>
        <pc:spChg chg="mod">
          <ac:chgData name="Neemias Informatica Lima" userId="b77af7bd85500281" providerId="LiveId" clId="{A2C190DF-F5C8-4376-9C68-19067D19CBDB}" dt="2025-04-30T00:38:24.584" v="117"/>
          <ac:spMkLst>
            <pc:docMk/>
            <pc:sldMk cId="3902406419" sldId="283"/>
            <ac:spMk id="14" creationId="{00000000-0000-0000-0000-000000000000}"/>
          </ac:spMkLst>
        </pc:spChg>
        <pc:graphicFrameChg chg="mod">
          <ac:chgData name="Neemias Informatica Lima" userId="b77af7bd85500281" providerId="LiveId" clId="{A2C190DF-F5C8-4376-9C68-19067D19CBDB}" dt="2025-04-30T00:39:03.364" v="130"/>
          <ac:graphicFrameMkLst>
            <pc:docMk/>
            <pc:sldMk cId="3902406419" sldId="283"/>
            <ac:graphicFrameMk id="24" creationId="{0F198D75-37F6-0046-1A93-BAF29A6A8139}"/>
          </ac:graphicFrameMkLst>
        </pc:graphicFrameChg>
      </pc:sldChg>
      <pc:sldChg chg="addSp delSp modSp mod">
        <pc:chgData name="Neemias Informatica Lima" userId="b77af7bd85500281" providerId="LiveId" clId="{A2C190DF-F5C8-4376-9C68-19067D19CBDB}" dt="2025-04-30T00:41:02.910" v="161" actId="20577"/>
        <pc:sldMkLst>
          <pc:docMk/>
          <pc:sldMk cId="2424059023" sldId="284"/>
        </pc:sldMkLst>
        <pc:spChg chg="mod">
          <ac:chgData name="Neemias Informatica Lima" userId="b77af7bd85500281" providerId="LiveId" clId="{A2C190DF-F5C8-4376-9C68-19067D19CBDB}" dt="2025-04-30T00:40:20.489" v="151" actId="20577"/>
          <ac:spMkLst>
            <pc:docMk/>
            <pc:sldMk cId="2424059023" sldId="284"/>
            <ac:spMk id="14" creationId="{00000000-0000-0000-0000-000000000000}"/>
          </ac:spMkLst>
        </pc:spChg>
        <pc:graphicFrameChg chg="mod">
          <ac:chgData name="Neemias Informatica Lima" userId="b77af7bd85500281" providerId="LiveId" clId="{A2C190DF-F5C8-4376-9C68-19067D19CBDB}" dt="2025-04-30T00:41:02.910" v="161" actId="20577"/>
          <ac:graphicFrameMkLst>
            <pc:docMk/>
            <pc:sldMk cId="2424059023" sldId="284"/>
            <ac:graphicFrameMk id="23" creationId="{0F7B369B-26CC-C133-ADA7-C66603F93153}"/>
          </ac:graphicFrameMkLst>
        </pc:graphicFrameChg>
      </pc:sldChg>
      <pc:sldChg chg="addSp delSp modSp mod">
        <pc:chgData name="Neemias Informatica Lima" userId="b77af7bd85500281" providerId="LiveId" clId="{A2C190DF-F5C8-4376-9C68-19067D19CBDB}" dt="2025-04-30T00:43:02.092" v="214"/>
        <pc:sldMkLst>
          <pc:docMk/>
          <pc:sldMk cId="2241968852" sldId="285"/>
        </pc:sldMkLst>
        <pc:spChg chg="mod">
          <ac:chgData name="Neemias Informatica Lima" userId="b77af7bd85500281" providerId="LiveId" clId="{A2C190DF-F5C8-4376-9C68-19067D19CBDB}" dt="2025-04-30T00:42:26.300" v="206"/>
          <ac:spMkLst>
            <pc:docMk/>
            <pc:sldMk cId="2241968852" sldId="285"/>
            <ac:spMk id="14" creationId="{00000000-0000-0000-0000-000000000000}"/>
          </ac:spMkLst>
        </pc:spChg>
        <pc:graphicFrameChg chg="mod">
          <ac:chgData name="Neemias Informatica Lima" userId="b77af7bd85500281" providerId="LiveId" clId="{A2C190DF-F5C8-4376-9C68-19067D19CBDB}" dt="2025-04-30T00:43:02.092" v="214"/>
          <ac:graphicFrameMkLst>
            <pc:docMk/>
            <pc:sldMk cId="2241968852" sldId="285"/>
            <ac:graphicFrameMk id="11" creationId="{7B569677-0C14-5E67-A5C9-E93DED05F772}"/>
          </ac:graphicFrameMkLst>
        </pc:graphicFrameChg>
      </pc:sldChg>
      <pc:sldChg chg="addSp delSp modSp mod">
        <pc:chgData name="Neemias Informatica Lima" userId="b77af7bd85500281" providerId="LiveId" clId="{A2C190DF-F5C8-4376-9C68-19067D19CBDB}" dt="2025-04-30T00:44:18.580" v="235"/>
        <pc:sldMkLst>
          <pc:docMk/>
          <pc:sldMk cId="1959249856" sldId="286"/>
        </pc:sldMkLst>
        <pc:spChg chg="mod">
          <ac:chgData name="Neemias Informatica Lima" userId="b77af7bd85500281" providerId="LiveId" clId="{A2C190DF-F5C8-4376-9C68-19067D19CBDB}" dt="2025-04-30T00:43:50.734" v="227"/>
          <ac:spMkLst>
            <pc:docMk/>
            <pc:sldMk cId="1959249856" sldId="286"/>
            <ac:spMk id="14" creationId="{00000000-0000-0000-0000-000000000000}"/>
          </ac:spMkLst>
        </pc:spChg>
        <pc:graphicFrameChg chg="mod">
          <ac:chgData name="Neemias Informatica Lima" userId="b77af7bd85500281" providerId="LiveId" clId="{A2C190DF-F5C8-4376-9C68-19067D19CBDB}" dt="2025-04-30T00:44:18.580" v="235"/>
          <ac:graphicFrameMkLst>
            <pc:docMk/>
            <pc:sldMk cId="1959249856" sldId="286"/>
            <ac:graphicFrameMk id="11" creationId="{6ED512BB-1F8B-4D9E-259F-890C3457B8A1}"/>
          </ac:graphicFrameMkLst>
        </pc:graphicFrameChg>
      </pc:sldChg>
      <pc:sldChg chg="addSp delSp modSp mod">
        <pc:chgData name="Neemias Informatica Lima" userId="b77af7bd85500281" providerId="LiveId" clId="{A2C190DF-F5C8-4376-9C68-19067D19CBDB}" dt="2025-04-30T00:46:11.744" v="261" actId="20577"/>
        <pc:sldMkLst>
          <pc:docMk/>
          <pc:sldMk cId="2857006406" sldId="287"/>
        </pc:sldMkLst>
        <pc:spChg chg="mod">
          <ac:chgData name="Neemias Informatica Lima" userId="b77af7bd85500281" providerId="LiveId" clId="{A2C190DF-F5C8-4376-9C68-19067D19CBDB}" dt="2025-04-30T00:46:11.744" v="261" actId="20577"/>
          <ac:spMkLst>
            <pc:docMk/>
            <pc:sldMk cId="2857006406" sldId="287"/>
            <ac:spMk id="16" creationId="{28D68641-D640-4BD7-9D5B-B3803DCCF9B3}"/>
          </ac:spMkLst>
        </pc:spChg>
      </pc:sldChg>
      <pc:sldChg chg="addSp delSp modSp mod">
        <pc:chgData name="Neemias Informatica Lima" userId="b77af7bd85500281" providerId="LiveId" clId="{A2C190DF-F5C8-4376-9C68-19067D19CBDB}" dt="2025-04-30T00:37:27.959" v="102"/>
        <pc:sldMkLst>
          <pc:docMk/>
          <pc:sldMk cId="2630436816" sldId="288"/>
        </pc:sldMkLst>
        <pc:spChg chg="mod">
          <ac:chgData name="Neemias Informatica Lima" userId="b77af7bd85500281" providerId="LiveId" clId="{A2C190DF-F5C8-4376-9C68-19067D19CBDB}" dt="2025-04-30T00:37:00.724" v="95"/>
          <ac:spMkLst>
            <pc:docMk/>
            <pc:sldMk cId="2630436816" sldId="288"/>
            <ac:spMk id="14" creationId="{00000000-0000-0000-0000-000000000000}"/>
          </ac:spMkLst>
        </pc:spChg>
        <pc:graphicFrameChg chg="mod">
          <ac:chgData name="Neemias Informatica Lima" userId="b77af7bd85500281" providerId="LiveId" clId="{A2C190DF-F5C8-4376-9C68-19067D19CBDB}" dt="2025-04-30T00:37:27.959" v="102"/>
          <ac:graphicFrameMkLst>
            <pc:docMk/>
            <pc:sldMk cId="2630436816" sldId="288"/>
            <ac:graphicFrameMk id="11" creationId="{4CAB532F-3032-1305-E4A2-4F59C9A47543}"/>
          </ac:graphicFrameMkLst>
        </pc:graphicFrameChg>
      </pc:sldChg>
      <pc:sldChg chg="addSp delSp modSp mod">
        <pc:chgData name="Neemias Informatica Lima" userId="b77af7bd85500281" providerId="LiveId" clId="{A2C190DF-F5C8-4376-9C68-19067D19CBDB}" dt="2025-04-30T00:40:05.130" v="145" actId="20577"/>
        <pc:sldMkLst>
          <pc:docMk/>
          <pc:sldMk cId="3032827026" sldId="289"/>
        </pc:sldMkLst>
        <pc:spChg chg="mod">
          <ac:chgData name="Neemias Informatica Lima" userId="b77af7bd85500281" providerId="LiveId" clId="{A2C190DF-F5C8-4376-9C68-19067D19CBDB}" dt="2025-04-30T00:40:05.130" v="145" actId="20577"/>
          <ac:spMkLst>
            <pc:docMk/>
            <pc:sldMk cId="3032827026" sldId="289"/>
            <ac:spMk id="12" creationId="{A64B78EF-EDA8-421A-88C9-45544BBCA9D1}"/>
          </ac:spMkLst>
        </pc:spChg>
        <pc:spChg chg="mod">
          <ac:chgData name="Neemias Informatica Lima" userId="b77af7bd85500281" providerId="LiveId" clId="{A2C190DF-F5C8-4376-9C68-19067D19CBDB}" dt="2025-04-30T00:38:30.029" v="122"/>
          <ac:spMkLst>
            <pc:docMk/>
            <pc:sldMk cId="3032827026" sldId="289"/>
            <ac:spMk id="14" creationId="{00000000-0000-0000-0000-000000000000}"/>
          </ac:spMkLst>
        </pc:spChg>
      </pc:sldChg>
      <pc:sldChg chg="addSp delSp modSp mod">
        <pc:chgData name="Neemias Informatica Lima" userId="b77af7bd85500281" providerId="LiveId" clId="{A2C190DF-F5C8-4376-9C68-19067D19CBDB}" dt="2025-04-30T00:42:11.279" v="201" actId="20577"/>
        <pc:sldMkLst>
          <pc:docMk/>
          <pc:sldMk cId="3772032319" sldId="290"/>
        </pc:sldMkLst>
        <pc:spChg chg="mod">
          <ac:chgData name="Neemias Informatica Lima" userId="b77af7bd85500281" providerId="LiveId" clId="{A2C190DF-F5C8-4376-9C68-19067D19CBDB}" dt="2025-04-30T00:42:11.279" v="201" actId="20577"/>
          <ac:spMkLst>
            <pc:docMk/>
            <pc:sldMk cId="3772032319" sldId="290"/>
            <ac:spMk id="12" creationId="{8D5A143D-15FB-4DFE-B0EC-FEEB77A92B2C}"/>
          </ac:spMkLst>
        </pc:spChg>
        <pc:spChg chg="mod">
          <ac:chgData name="Neemias Informatica Lima" userId="b77af7bd85500281" providerId="LiveId" clId="{A2C190DF-F5C8-4376-9C68-19067D19CBDB}" dt="2025-04-30T00:40:28.624" v="152"/>
          <ac:spMkLst>
            <pc:docMk/>
            <pc:sldMk cId="3772032319" sldId="290"/>
            <ac:spMk id="14" creationId="{00000000-0000-0000-0000-000000000000}"/>
          </ac:spMkLst>
        </pc:spChg>
      </pc:sldChg>
      <pc:sldChg chg="addSp delSp modSp mod">
        <pc:chgData name="Neemias Informatica Lima" userId="b77af7bd85500281" providerId="LiveId" clId="{A2C190DF-F5C8-4376-9C68-19067D19CBDB}" dt="2025-04-30T00:43:37.657" v="222"/>
        <pc:sldMkLst>
          <pc:docMk/>
          <pc:sldMk cId="1768216317" sldId="291"/>
        </pc:sldMkLst>
        <pc:spChg chg="mod">
          <ac:chgData name="Neemias Informatica Lima" userId="b77af7bd85500281" providerId="LiveId" clId="{A2C190DF-F5C8-4376-9C68-19067D19CBDB}" dt="2025-04-30T00:43:37.657" v="222"/>
          <ac:spMkLst>
            <pc:docMk/>
            <pc:sldMk cId="1768216317" sldId="291"/>
            <ac:spMk id="12" creationId="{FD5EC092-AC81-4728-9A45-4C4BB5B95C65}"/>
          </ac:spMkLst>
        </pc:spChg>
        <pc:spChg chg="mod">
          <ac:chgData name="Neemias Informatica Lima" userId="b77af7bd85500281" providerId="LiveId" clId="{A2C190DF-F5C8-4376-9C68-19067D19CBDB}" dt="2025-04-30T00:42:30.381" v="209"/>
          <ac:spMkLst>
            <pc:docMk/>
            <pc:sldMk cId="1768216317" sldId="291"/>
            <ac:spMk id="14" creationId="{00000000-0000-0000-0000-000000000000}"/>
          </ac:spMkLst>
        </pc:spChg>
      </pc:sldChg>
      <pc:sldChg chg="addSp delSp modSp mod">
        <pc:chgData name="Neemias Informatica Lima" userId="b77af7bd85500281" providerId="LiveId" clId="{A2C190DF-F5C8-4376-9C68-19067D19CBDB}" dt="2025-04-30T00:44:41.080" v="242" actId="6549"/>
        <pc:sldMkLst>
          <pc:docMk/>
          <pc:sldMk cId="3757265641" sldId="292"/>
        </pc:sldMkLst>
        <pc:spChg chg="mod">
          <ac:chgData name="Neemias Informatica Lima" userId="b77af7bd85500281" providerId="LiveId" clId="{A2C190DF-F5C8-4376-9C68-19067D19CBDB}" dt="2025-04-30T00:44:41.080" v="242" actId="6549"/>
          <ac:spMkLst>
            <pc:docMk/>
            <pc:sldMk cId="3757265641" sldId="292"/>
            <ac:spMk id="12" creationId="{1EC42BAA-B890-43DD-B4F0-9AB5685AF2FE}"/>
          </ac:spMkLst>
        </pc:spChg>
        <pc:spChg chg="mod">
          <ac:chgData name="Neemias Informatica Lima" userId="b77af7bd85500281" providerId="LiveId" clId="{A2C190DF-F5C8-4376-9C68-19067D19CBDB}" dt="2025-04-30T00:44:00.407" v="233" actId="20577"/>
          <ac:spMkLst>
            <pc:docMk/>
            <pc:sldMk cId="3757265641" sldId="292"/>
            <ac:spMk id="14" creationId="{00000000-0000-0000-0000-000000000000}"/>
          </ac:spMkLst>
        </pc:spChg>
      </pc:sldChg>
      <pc:sldChg chg="addSp delSp modSp mod">
        <pc:chgData name="Neemias Informatica Lima" userId="b77af7bd85500281" providerId="LiveId" clId="{A2C190DF-F5C8-4376-9C68-19067D19CBDB}" dt="2025-04-30T00:45:03.778" v="247"/>
        <pc:sldMkLst>
          <pc:docMk/>
          <pc:sldMk cId="3114938747" sldId="293"/>
        </pc:sldMkLst>
        <pc:spChg chg="mod">
          <ac:chgData name="Neemias Informatica Lima" userId="b77af7bd85500281" providerId="LiveId" clId="{A2C190DF-F5C8-4376-9C68-19067D19CBDB}" dt="2025-04-30T00:45:03.778" v="247"/>
          <ac:spMkLst>
            <pc:docMk/>
            <pc:sldMk cId="3114938747" sldId="293"/>
            <ac:spMk id="16" creationId="{CFC8B9D9-C6ED-4706-A104-65D118A5B7F9}"/>
          </ac:spMkLst>
        </pc:spChg>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docChg>
  </pc:docChgLst>
  <pc:docChgLst>
    <pc:chgData name="Neemias Informatica Lima" userId="b77af7bd85500281" providerId="LiveId" clId="{4DBA999F-5590-4168-ADA1-959928C96D03}"/>
    <pc:docChg chg="undo redo custSel modSld">
      <pc:chgData name="Neemias Informatica Lima" userId="b77af7bd85500281" providerId="LiveId" clId="{4DBA999F-5590-4168-ADA1-959928C96D03}" dt="2025-05-08T23:23:16.480" v="236" actId="6549"/>
      <pc:docMkLst>
        <pc:docMk/>
      </pc:docMkLst>
      <pc:sldChg chg="addSp delSp modSp mod">
        <pc:chgData name="Neemias Informatica Lima" userId="b77af7bd85500281" providerId="LiveId" clId="{4DBA999F-5590-4168-ADA1-959928C96D03}" dt="2025-05-08T23:10:30.032" v="32"/>
        <pc:sldMkLst>
          <pc:docMk/>
          <pc:sldMk cId="2232331225" sldId="280"/>
        </pc:sldMkLst>
        <pc:spChg chg="mod">
          <ac:chgData name="Neemias Informatica Lima" userId="b77af7bd85500281" providerId="LiveId" clId="{4DBA999F-5590-4168-ADA1-959928C96D03}" dt="2025-05-08T23:07:42.427" v="10" actId="313"/>
          <ac:spMkLst>
            <pc:docMk/>
            <pc:sldMk cId="2232331225" sldId="280"/>
            <ac:spMk id="6" creationId="{00000000-0000-0000-0000-000000000000}"/>
          </ac:spMkLst>
        </pc:spChg>
        <pc:spChg chg="mod">
          <ac:chgData name="Neemias Informatica Lima" userId="b77af7bd85500281" providerId="LiveId" clId="{4DBA999F-5590-4168-ADA1-959928C96D03}" dt="2025-05-08T23:07:26.499" v="4" actId="20577"/>
          <ac:spMkLst>
            <pc:docMk/>
            <pc:sldMk cId="2232331225" sldId="280"/>
            <ac:spMk id="7" creationId="{00000000-0000-0000-0000-000000000000}"/>
          </ac:spMkLst>
        </pc:spChg>
        <pc:spChg chg="mod">
          <ac:chgData name="Neemias Informatica Lima" userId="b77af7bd85500281" providerId="LiveId" clId="{4DBA999F-5590-4168-ADA1-959928C96D03}" dt="2025-05-08T23:09:32.764" v="29" actId="6549"/>
          <ac:spMkLst>
            <pc:docMk/>
            <pc:sldMk cId="2232331225" sldId="280"/>
            <ac:spMk id="9" creationId="{00000000-0000-0000-0000-000000000000}"/>
          </ac:spMkLst>
        </pc:spChg>
        <pc:spChg chg="mod">
          <ac:chgData name="Neemias Informatica Lima" userId="b77af7bd85500281" providerId="LiveId" clId="{4DBA999F-5590-4168-ADA1-959928C96D03}" dt="2025-05-08T23:07:22.105" v="0" actId="20577"/>
          <ac:spMkLst>
            <pc:docMk/>
            <pc:sldMk cId="2232331225" sldId="280"/>
            <ac:spMk id="11" creationId="{00000000-0000-0000-0000-000000000000}"/>
          </ac:spMkLst>
        </pc:spChg>
        <pc:spChg chg="mod">
          <ac:chgData name="Neemias Informatica Lima" userId="b77af7bd85500281" providerId="LiveId" clId="{4DBA999F-5590-4168-ADA1-959928C96D03}" dt="2025-05-08T23:10:30.032" v="32"/>
          <ac:spMkLst>
            <pc:docMk/>
            <pc:sldMk cId="2232331225" sldId="280"/>
            <ac:spMk id="16" creationId="{00000000-0000-0000-0000-000000000000}"/>
          </ac:spMkLst>
        </pc:spChg>
        <pc:picChg chg="del">
          <ac:chgData name="Neemias Informatica Lima" userId="b77af7bd85500281" providerId="LiveId" clId="{4DBA999F-5590-4168-ADA1-959928C96D03}" dt="2025-05-08T23:08:37.899" v="11" actId="478"/>
          <ac:picMkLst>
            <pc:docMk/>
            <pc:sldMk cId="2232331225" sldId="280"/>
            <ac:picMk id="3" creationId="{15B409A8-AD44-3A10-AD9F-D7F73A96586C}"/>
          </ac:picMkLst>
        </pc:picChg>
        <pc:picChg chg="add mod">
          <ac:chgData name="Neemias Informatica Lima" userId="b77af7bd85500281" providerId="LiveId" clId="{4DBA999F-5590-4168-ADA1-959928C96D03}" dt="2025-05-08T23:09:02.769" v="18"/>
          <ac:picMkLst>
            <pc:docMk/>
            <pc:sldMk cId="2232331225" sldId="280"/>
            <ac:picMk id="4" creationId="{7F719EAF-5BF6-A5C4-FEF1-D40A7CE87098}"/>
          </ac:picMkLst>
        </pc:picChg>
      </pc:sldChg>
      <pc:sldChg chg="addSp delSp modSp mod">
        <pc:chgData name="Neemias Informatica Lima" userId="b77af7bd85500281" providerId="LiveId" clId="{4DBA999F-5590-4168-ADA1-959928C96D03}" dt="2025-05-08T23:14:16.893" v="101" actId="6549"/>
        <pc:sldMkLst>
          <pc:docMk/>
          <pc:sldMk cId="2103443556" sldId="281"/>
        </pc:sldMkLst>
        <pc:spChg chg="mod">
          <ac:chgData name="Neemias Informatica Lima" userId="b77af7bd85500281" providerId="LiveId" clId="{4DBA999F-5590-4168-ADA1-959928C96D03}" dt="2025-05-08T23:14:16.893" v="101" actId="6549"/>
          <ac:spMkLst>
            <pc:docMk/>
            <pc:sldMk cId="2103443556" sldId="281"/>
            <ac:spMk id="8" creationId="{00000000-0000-0000-0000-000000000000}"/>
          </ac:spMkLst>
        </pc:spChg>
        <pc:spChg chg="mod">
          <ac:chgData name="Neemias Informatica Lima" userId="b77af7bd85500281" providerId="LiveId" clId="{4DBA999F-5590-4168-ADA1-959928C96D03}" dt="2025-05-08T23:11:14.657" v="40" actId="20577"/>
          <ac:spMkLst>
            <pc:docMk/>
            <pc:sldMk cId="2103443556" sldId="281"/>
            <ac:spMk id="11" creationId="{00000000-0000-0000-0000-000000000000}"/>
          </ac:spMkLst>
        </pc:spChg>
        <pc:spChg chg="mod">
          <ac:chgData name="Neemias Informatica Lima" userId="b77af7bd85500281" providerId="LiveId" clId="{4DBA999F-5590-4168-ADA1-959928C96D03}" dt="2025-05-08T23:10:47.921" v="37"/>
          <ac:spMkLst>
            <pc:docMk/>
            <pc:sldMk cId="2103443556" sldId="281"/>
            <ac:spMk id="18" creationId="{00000000-0000-0000-0000-000000000000}"/>
          </ac:spMkLst>
        </pc:spChg>
        <pc:picChg chg="add mod">
          <ac:chgData name="Neemias Informatica Lima" userId="b77af7bd85500281" providerId="LiveId" clId="{4DBA999F-5590-4168-ADA1-959928C96D03}" dt="2025-05-08T23:11:22.385" v="43" actId="14100"/>
          <ac:picMkLst>
            <pc:docMk/>
            <pc:sldMk cId="2103443556" sldId="281"/>
            <ac:picMk id="3" creationId="{0302325C-3175-3EA4-FC21-941F3EB823C1}"/>
          </ac:picMkLst>
        </pc:picChg>
        <pc:picChg chg="del">
          <ac:chgData name="Neemias Informatica Lima" userId="b77af7bd85500281" providerId="LiveId" clId="{4DBA999F-5590-4168-ADA1-959928C96D03}" dt="2025-05-08T23:11:12.976" v="38" actId="478"/>
          <ac:picMkLst>
            <pc:docMk/>
            <pc:sldMk cId="2103443556" sldId="281"/>
            <ac:picMk id="4" creationId="{98F7A5A0-80F8-FCE3-815D-A82663FAD808}"/>
          </ac:picMkLst>
        </pc:picChg>
      </pc:sldChg>
      <pc:sldChg chg="addSp delSp modSp mod">
        <pc:chgData name="Neemias Informatica Lima" userId="b77af7bd85500281" providerId="LiveId" clId="{4DBA999F-5590-4168-ADA1-959928C96D03}" dt="2025-05-08T23:15:26.496" v="122"/>
        <pc:sldMkLst>
          <pc:docMk/>
          <pc:sldMk cId="3683219421" sldId="282"/>
        </pc:sldMkLst>
        <pc:spChg chg="add mod">
          <ac:chgData name="Neemias Informatica Lima" userId="b77af7bd85500281" providerId="LiveId" clId="{4DBA999F-5590-4168-ADA1-959928C96D03}" dt="2025-05-08T23:12:05.573" v="48"/>
          <ac:spMkLst>
            <pc:docMk/>
            <pc:sldMk cId="3683219421" sldId="282"/>
            <ac:spMk id="2" creationId="{754E2058-1191-4E35-056E-B827EB7B749B}"/>
          </ac:spMkLst>
        </pc:spChg>
        <pc:spChg chg="add mod">
          <ac:chgData name="Neemias Informatica Lima" userId="b77af7bd85500281" providerId="LiveId" clId="{4DBA999F-5590-4168-ADA1-959928C96D03}" dt="2025-05-08T23:12:05.573" v="48"/>
          <ac:spMkLst>
            <pc:docMk/>
            <pc:sldMk cId="3683219421" sldId="282"/>
            <ac:spMk id="5" creationId="{36420672-9971-95A9-1881-D30928746F51}"/>
          </ac:spMkLst>
        </pc:spChg>
        <pc:spChg chg="del">
          <ac:chgData name="Neemias Informatica Lima" userId="b77af7bd85500281" providerId="LiveId" clId="{4DBA999F-5590-4168-ADA1-959928C96D03}" dt="2025-05-08T23:12:04.703" v="47" actId="478"/>
          <ac:spMkLst>
            <pc:docMk/>
            <pc:sldMk cId="3683219421" sldId="282"/>
            <ac:spMk id="6" creationId="{6CBCE0E4-701F-78CB-48C1-BE02CFD572F9}"/>
          </ac:spMkLst>
        </pc:spChg>
        <pc:spChg chg="del">
          <ac:chgData name="Neemias Informatica Lima" userId="b77af7bd85500281" providerId="LiveId" clId="{4DBA999F-5590-4168-ADA1-959928C96D03}" dt="2025-05-08T23:12:04.703" v="47" actId="478"/>
          <ac:spMkLst>
            <pc:docMk/>
            <pc:sldMk cId="3683219421" sldId="282"/>
            <ac:spMk id="8" creationId="{94403350-1083-D965-F46A-6B19F4A32776}"/>
          </ac:spMkLst>
        </pc:spChg>
        <pc:spChg chg="mod">
          <ac:chgData name="Neemias Informatica Lima" userId="b77af7bd85500281" providerId="LiveId" clId="{4DBA999F-5590-4168-ADA1-959928C96D03}" dt="2025-05-08T23:15:26.496" v="122"/>
          <ac:spMkLst>
            <pc:docMk/>
            <pc:sldMk cId="3683219421" sldId="282"/>
            <ac:spMk id="12" creationId="{00000000-0000-0000-0000-000000000000}"/>
          </ac:spMkLst>
        </pc:spChg>
        <pc:spChg chg="mod">
          <ac:chgData name="Neemias Informatica Lima" userId="b77af7bd85500281" providerId="LiveId" clId="{4DBA999F-5590-4168-ADA1-959928C96D03}" dt="2025-05-08T23:14:37.089" v="111"/>
          <ac:spMkLst>
            <pc:docMk/>
            <pc:sldMk cId="3683219421" sldId="282"/>
            <ac:spMk id="14" creationId="{00000000-0000-0000-0000-000000000000}"/>
          </ac:spMkLst>
        </pc:spChg>
        <pc:picChg chg="add mod">
          <ac:chgData name="Neemias Informatica Lima" userId="b77af7bd85500281" providerId="LiveId" clId="{4DBA999F-5590-4168-ADA1-959928C96D03}" dt="2025-05-08T23:12:05.573" v="48"/>
          <ac:picMkLst>
            <pc:docMk/>
            <pc:sldMk cId="3683219421" sldId="282"/>
            <ac:picMk id="7" creationId="{DD79DEB8-D4F0-544B-8806-DD4ED0FF4748}"/>
          </ac:picMkLst>
        </pc:picChg>
        <pc:picChg chg="del">
          <ac:chgData name="Neemias Informatica Lima" userId="b77af7bd85500281" providerId="LiveId" clId="{4DBA999F-5590-4168-ADA1-959928C96D03}" dt="2025-05-08T23:12:04.703" v="47" actId="478"/>
          <ac:picMkLst>
            <pc:docMk/>
            <pc:sldMk cId="3683219421" sldId="282"/>
            <ac:picMk id="9" creationId="{24794C04-3A20-E899-8539-7B6F23D26A45}"/>
          </ac:picMkLst>
        </pc:picChg>
      </pc:sldChg>
      <pc:sldChg chg="addSp delSp modSp mod">
        <pc:chgData name="Neemias Informatica Lima" userId="b77af7bd85500281" providerId="LiveId" clId="{4DBA999F-5590-4168-ADA1-959928C96D03}" dt="2025-05-08T23:16:23.331" v="140"/>
        <pc:sldMkLst>
          <pc:docMk/>
          <pc:sldMk cId="3902406419" sldId="283"/>
        </pc:sldMkLst>
        <pc:spChg chg="add mod">
          <ac:chgData name="Neemias Informatica Lima" userId="b77af7bd85500281" providerId="LiveId" clId="{4DBA999F-5590-4168-ADA1-959928C96D03}" dt="2025-05-08T23:12:14.926" v="50"/>
          <ac:spMkLst>
            <pc:docMk/>
            <pc:sldMk cId="3902406419" sldId="283"/>
            <ac:spMk id="2" creationId="{993E0C11-66D8-B527-B5CD-77ACBFAA88B7}"/>
          </ac:spMkLst>
        </pc:spChg>
        <pc:spChg chg="add mod">
          <ac:chgData name="Neemias Informatica Lima" userId="b77af7bd85500281" providerId="LiveId" clId="{4DBA999F-5590-4168-ADA1-959928C96D03}" dt="2025-05-08T23:12:14.926" v="50"/>
          <ac:spMkLst>
            <pc:docMk/>
            <pc:sldMk cId="3902406419" sldId="283"/>
            <ac:spMk id="4" creationId="{626BF5FF-8E76-870A-2031-DA010235B87D}"/>
          </ac:spMkLst>
        </pc:spChg>
        <pc:spChg chg="del">
          <ac:chgData name="Neemias Informatica Lima" userId="b77af7bd85500281" providerId="LiveId" clId="{4DBA999F-5590-4168-ADA1-959928C96D03}" dt="2025-05-08T23:12:14.489" v="49" actId="478"/>
          <ac:spMkLst>
            <pc:docMk/>
            <pc:sldMk cId="3902406419" sldId="283"/>
            <ac:spMk id="5" creationId="{3D7BFDA6-B289-A47C-7134-38FFE8FB0528}"/>
          </ac:spMkLst>
        </pc:spChg>
        <pc:spChg chg="del">
          <ac:chgData name="Neemias Informatica Lima" userId="b77af7bd85500281" providerId="LiveId" clId="{4DBA999F-5590-4168-ADA1-959928C96D03}" dt="2025-05-08T23:12:14.489" v="49" actId="478"/>
          <ac:spMkLst>
            <pc:docMk/>
            <pc:sldMk cId="3902406419" sldId="283"/>
            <ac:spMk id="7" creationId="{73E8A4CB-3596-2948-F0BD-DD73C935A198}"/>
          </ac:spMkLst>
        </pc:spChg>
        <pc:spChg chg="mod">
          <ac:chgData name="Neemias Informatica Lima" userId="b77af7bd85500281" providerId="LiveId" clId="{4DBA999F-5590-4168-ADA1-959928C96D03}" dt="2025-05-08T23:15:39.907" v="127"/>
          <ac:spMkLst>
            <pc:docMk/>
            <pc:sldMk cId="3902406419" sldId="283"/>
            <ac:spMk id="14" creationId="{00000000-0000-0000-0000-000000000000}"/>
          </ac:spMkLst>
        </pc:spChg>
        <pc:graphicFrameChg chg="mod">
          <ac:chgData name="Neemias Informatica Lima" userId="b77af7bd85500281" providerId="LiveId" clId="{4DBA999F-5590-4168-ADA1-959928C96D03}" dt="2025-05-08T23:16:23.331" v="140"/>
          <ac:graphicFrameMkLst>
            <pc:docMk/>
            <pc:sldMk cId="3902406419" sldId="283"/>
            <ac:graphicFrameMk id="24" creationId="{0F198D75-37F6-0046-1A93-BAF29A6A8139}"/>
          </ac:graphicFrameMkLst>
        </pc:graphicFrameChg>
        <pc:picChg chg="add mod">
          <ac:chgData name="Neemias Informatica Lima" userId="b77af7bd85500281" providerId="LiveId" clId="{4DBA999F-5590-4168-ADA1-959928C96D03}" dt="2025-05-08T23:12:14.926" v="50"/>
          <ac:picMkLst>
            <pc:docMk/>
            <pc:sldMk cId="3902406419" sldId="283"/>
            <ac:picMk id="6" creationId="{EEC1E342-554A-3B3C-0C72-FF9A5296C9AE}"/>
          </ac:picMkLst>
        </pc:picChg>
        <pc:picChg chg="del">
          <ac:chgData name="Neemias Informatica Lima" userId="b77af7bd85500281" providerId="LiveId" clId="{4DBA999F-5590-4168-ADA1-959928C96D03}" dt="2025-05-08T23:12:14.489" v="49" actId="478"/>
          <ac:picMkLst>
            <pc:docMk/>
            <pc:sldMk cId="3902406419" sldId="283"/>
            <ac:picMk id="8" creationId="{30F9A3EB-4A40-7000-809B-73CFA69F1374}"/>
          </ac:picMkLst>
        </pc:picChg>
      </pc:sldChg>
      <pc:sldChg chg="addSp delSp modSp mod">
        <pc:chgData name="Neemias Informatica Lima" userId="b77af7bd85500281" providerId="LiveId" clId="{4DBA999F-5590-4168-ADA1-959928C96D03}" dt="2025-05-08T23:18:00.488" v="162" actId="20577"/>
        <pc:sldMkLst>
          <pc:docMk/>
          <pc:sldMk cId="2424059023" sldId="284"/>
        </pc:sldMkLst>
        <pc:spChg chg="add mod">
          <ac:chgData name="Neemias Informatica Lima" userId="b77af7bd85500281" providerId="LiveId" clId="{4DBA999F-5590-4168-ADA1-959928C96D03}" dt="2025-05-08T23:12:27.095" v="54"/>
          <ac:spMkLst>
            <pc:docMk/>
            <pc:sldMk cId="2424059023" sldId="284"/>
            <ac:spMk id="2" creationId="{B18A29C3-F544-A86B-EA25-62259EEB004A}"/>
          </ac:spMkLst>
        </pc:spChg>
        <pc:spChg chg="add mod">
          <ac:chgData name="Neemias Informatica Lima" userId="b77af7bd85500281" providerId="LiveId" clId="{4DBA999F-5590-4168-ADA1-959928C96D03}" dt="2025-05-08T23:12:27.095" v="54"/>
          <ac:spMkLst>
            <pc:docMk/>
            <pc:sldMk cId="2424059023" sldId="284"/>
            <ac:spMk id="4" creationId="{76FD3BF9-E8BC-2E28-3D19-01C57604982E}"/>
          </ac:spMkLst>
        </pc:spChg>
        <pc:spChg chg="del">
          <ac:chgData name="Neemias Informatica Lima" userId="b77af7bd85500281" providerId="LiveId" clId="{4DBA999F-5590-4168-ADA1-959928C96D03}" dt="2025-05-08T23:12:26.721" v="53" actId="478"/>
          <ac:spMkLst>
            <pc:docMk/>
            <pc:sldMk cId="2424059023" sldId="284"/>
            <ac:spMk id="5" creationId="{CF1443DB-2CE7-FAFA-7E13-4A5DA0823372}"/>
          </ac:spMkLst>
        </pc:spChg>
        <pc:spChg chg="del">
          <ac:chgData name="Neemias Informatica Lima" userId="b77af7bd85500281" providerId="LiveId" clId="{4DBA999F-5590-4168-ADA1-959928C96D03}" dt="2025-05-08T23:12:26.721" v="53" actId="478"/>
          <ac:spMkLst>
            <pc:docMk/>
            <pc:sldMk cId="2424059023" sldId="284"/>
            <ac:spMk id="7" creationId="{82C2E946-3CA8-27AA-FC6B-6BBC52C1A156}"/>
          </ac:spMkLst>
        </pc:spChg>
        <pc:spChg chg="mod">
          <ac:chgData name="Neemias Informatica Lima" userId="b77af7bd85500281" providerId="LiveId" clId="{4DBA999F-5590-4168-ADA1-959928C96D03}" dt="2025-05-08T23:17:10.306" v="151"/>
          <ac:spMkLst>
            <pc:docMk/>
            <pc:sldMk cId="2424059023" sldId="284"/>
            <ac:spMk id="14" creationId="{00000000-0000-0000-0000-000000000000}"/>
          </ac:spMkLst>
        </pc:spChg>
        <pc:graphicFrameChg chg="mod">
          <ac:chgData name="Neemias Informatica Lima" userId="b77af7bd85500281" providerId="LiveId" clId="{4DBA999F-5590-4168-ADA1-959928C96D03}" dt="2025-05-08T23:18:00.488" v="162" actId="20577"/>
          <ac:graphicFrameMkLst>
            <pc:docMk/>
            <pc:sldMk cId="2424059023" sldId="284"/>
            <ac:graphicFrameMk id="23" creationId="{0F7B369B-26CC-C133-ADA7-C66603F93153}"/>
          </ac:graphicFrameMkLst>
        </pc:graphicFrameChg>
        <pc:picChg chg="add mod">
          <ac:chgData name="Neemias Informatica Lima" userId="b77af7bd85500281" providerId="LiveId" clId="{4DBA999F-5590-4168-ADA1-959928C96D03}" dt="2025-05-08T23:12:27.095" v="54"/>
          <ac:picMkLst>
            <pc:docMk/>
            <pc:sldMk cId="2424059023" sldId="284"/>
            <ac:picMk id="6" creationId="{247A63E6-38B2-E732-6F95-442E3F680C43}"/>
          </ac:picMkLst>
        </pc:picChg>
        <pc:picChg chg="del">
          <ac:chgData name="Neemias Informatica Lima" userId="b77af7bd85500281" providerId="LiveId" clId="{4DBA999F-5590-4168-ADA1-959928C96D03}" dt="2025-05-08T23:12:26.721" v="53" actId="478"/>
          <ac:picMkLst>
            <pc:docMk/>
            <pc:sldMk cId="2424059023" sldId="284"/>
            <ac:picMk id="8" creationId="{4860A7B1-1BFE-9E98-BD0B-6C30FE5EAD1E}"/>
          </ac:picMkLst>
        </pc:picChg>
      </pc:sldChg>
      <pc:sldChg chg="addSp delSp modSp mod">
        <pc:chgData name="Neemias Informatica Lima" userId="b77af7bd85500281" providerId="LiveId" clId="{4DBA999F-5590-4168-ADA1-959928C96D03}" dt="2025-05-08T23:19:58.320" v="194" actId="313"/>
        <pc:sldMkLst>
          <pc:docMk/>
          <pc:sldMk cId="2241968852" sldId="285"/>
        </pc:sldMkLst>
        <pc:spChg chg="add mod">
          <ac:chgData name="Neemias Informatica Lima" userId="b77af7bd85500281" providerId="LiveId" clId="{4DBA999F-5590-4168-ADA1-959928C96D03}" dt="2025-05-08T23:12:45.680" v="58"/>
          <ac:spMkLst>
            <pc:docMk/>
            <pc:sldMk cId="2241968852" sldId="285"/>
            <ac:spMk id="2" creationId="{681640A8-98D0-ABBF-08AA-9D2D193BEFA3}"/>
          </ac:spMkLst>
        </pc:spChg>
        <pc:spChg chg="add mod">
          <ac:chgData name="Neemias Informatica Lima" userId="b77af7bd85500281" providerId="LiveId" clId="{4DBA999F-5590-4168-ADA1-959928C96D03}" dt="2025-05-08T23:19:38.108" v="184"/>
          <ac:spMkLst>
            <pc:docMk/>
            <pc:sldMk cId="2241968852" sldId="285"/>
            <ac:spMk id="4" creationId="{3A4D7616-B61A-E60E-B924-A45C5D09234A}"/>
          </ac:spMkLst>
        </pc:spChg>
        <pc:spChg chg="del">
          <ac:chgData name="Neemias Informatica Lima" userId="b77af7bd85500281" providerId="LiveId" clId="{4DBA999F-5590-4168-ADA1-959928C96D03}" dt="2025-05-08T23:12:45.292" v="57" actId="478"/>
          <ac:spMkLst>
            <pc:docMk/>
            <pc:sldMk cId="2241968852" sldId="285"/>
            <ac:spMk id="5" creationId="{89920682-AB70-4CB6-F017-B5316248E207}"/>
          </ac:spMkLst>
        </pc:spChg>
        <pc:spChg chg="del">
          <ac:chgData name="Neemias Informatica Lima" userId="b77af7bd85500281" providerId="LiveId" clId="{4DBA999F-5590-4168-ADA1-959928C96D03}" dt="2025-05-08T23:12:45.292" v="57" actId="478"/>
          <ac:spMkLst>
            <pc:docMk/>
            <pc:sldMk cId="2241968852" sldId="285"/>
            <ac:spMk id="7" creationId="{A3F607FE-5325-4652-36B8-1D641890B6C1}"/>
          </ac:spMkLst>
        </pc:spChg>
        <pc:spChg chg="mod">
          <ac:chgData name="Neemias Informatica Lima" userId="b77af7bd85500281" providerId="LiveId" clId="{4DBA999F-5590-4168-ADA1-959928C96D03}" dt="2025-05-08T23:18:54.628" v="178"/>
          <ac:spMkLst>
            <pc:docMk/>
            <pc:sldMk cId="2241968852" sldId="285"/>
            <ac:spMk id="14" creationId="{00000000-0000-0000-0000-000000000000}"/>
          </ac:spMkLst>
        </pc:spChg>
        <pc:graphicFrameChg chg="mod">
          <ac:chgData name="Neemias Informatica Lima" userId="b77af7bd85500281" providerId="LiveId" clId="{4DBA999F-5590-4168-ADA1-959928C96D03}" dt="2025-05-08T23:19:58.320" v="194" actId="313"/>
          <ac:graphicFrameMkLst>
            <pc:docMk/>
            <pc:sldMk cId="2241968852" sldId="285"/>
            <ac:graphicFrameMk id="11" creationId="{7B569677-0C14-5E67-A5C9-E93DED05F772}"/>
          </ac:graphicFrameMkLst>
        </pc:graphicFrameChg>
        <pc:picChg chg="add mod">
          <ac:chgData name="Neemias Informatica Lima" userId="b77af7bd85500281" providerId="LiveId" clId="{4DBA999F-5590-4168-ADA1-959928C96D03}" dt="2025-05-08T23:12:45.680" v="58"/>
          <ac:picMkLst>
            <pc:docMk/>
            <pc:sldMk cId="2241968852" sldId="285"/>
            <ac:picMk id="6" creationId="{5532A216-F888-00B4-F8E9-45FAA5D3A7FF}"/>
          </ac:picMkLst>
        </pc:picChg>
        <pc:picChg chg="del">
          <ac:chgData name="Neemias Informatica Lima" userId="b77af7bd85500281" providerId="LiveId" clId="{4DBA999F-5590-4168-ADA1-959928C96D03}" dt="2025-05-08T23:12:45.292" v="57" actId="478"/>
          <ac:picMkLst>
            <pc:docMk/>
            <pc:sldMk cId="2241968852" sldId="285"/>
            <ac:picMk id="8" creationId="{4802241F-8A5C-96FD-E562-A6F4A471E3AE}"/>
          </ac:picMkLst>
        </pc:picChg>
      </pc:sldChg>
      <pc:sldChg chg="addSp delSp modSp mod">
        <pc:chgData name="Neemias Informatica Lima" userId="b77af7bd85500281" providerId="LiveId" clId="{4DBA999F-5590-4168-ADA1-959928C96D03}" dt="2025-05-08T23:21:30.260" v="209"/>
        <pc:sldMkLst>
          <pc:docMk/>
          <pc:sldMk cId="1959249856" sldId="286"/>
        </pc:sldMkLst>
        <pc:spChg chg="add mod">
          <ac:chgData name="Neemias Informatica Lima" userId="b77af7bd85500281" providerId="LiveId" clId="{4DBA999F-5590-4168-ADA1-959928C96D03}" dt="2025-05-08T23:13:01.115" v="62"/>
          <ac:spMkLst>
            <pc:docMk/>
            <pc:sldMk cId="1959249856" sldId="286"/>
            <ac:spMk id="2" creationId="{DF33FC07-240D-28A1-AE87-F24A6AA4F8CA}"/>
          </ac:spMkLst>
        </pc:spChg>
        <pc:spChg chg="add mod">
          <ac:chgData name="Neemias Informatica Lima" userId="b77af7bd85500281" providerId="LiveId" clId="{4DBA999F-5590-4168-ADA1-959928C96D03}" dt="2025-05-08T23:13:01.115" v="62"/>
          <ac:spMkLst>
            <pc:docMk/>
            <pc:sldMk cId="1959249856" sldId="286"/>
            <ac:spMk id="4" creationId="{94FE9E6E-4065-9A68-92AF-B66A2BAAA7E4}"/>
          </ac:spMkLst>
        </pc:spChg>
        <pc:spChg chg="del">
          <ac:chgData name="Neemias Informatica Lima" userId="b77af7bd85500281" providerId="LiveId" clId="{4DBA999F-5590-4168-ADA1-959928C96D03}" dt="2025-05-08T23:13:00.759" v="61" actId="478"/>
          <ac:spMkLst>
            <pc:docMk/>
            <pc:sldMk cId="1959249856" sldId="286"/>
            <ac:spMk id="5" creationId="{29497F1A-0A33-CE9B-2430-EF37249D5BE2}"/>
          </ac:spMkLst>
        </pc:spChg>
        <pc:spChg chg="del">
          <ac:chgData name="Neemias Informatica Lima" userId="b77af7bd85500281" providerId="LiveId" clId="{4DBA999F-5590-4168-ADA1-959928C96D03}" dt="2025-05-08T23:13:00.759" v="61" actId="478"/>
          <ac:spMkLst>
            <pc:docMk/>
            <pc:sldMk cId="1959249856" sldId="286"/>
            <ac:spMk id="7" creationId="{222ADCAB-B56A-A4E1-F42C-1FD9EBBA6AAC}"/>
          </ac:spMkLst>
        </pc:spChg>
        <pc:spChg chg="mod">
          <ac:chgData name="Neemias Informatica Lima" userId="b77af7bd85500281" providerId="LiveId" clId="{4DBA999F-5590-4168-ADA1-959928C96D03}" dt="2025-05-08T23:20:55.897" v="202"/>
          <ac:spMkLst>
            <pc:docMk/>
            <pc:sldMk cId="1959249856" sldId="286"/>
            <ac:spMk id="14" creationId="{00000000-0000-0000-0000-000000000000}"/>
          </ac:spMkLst>
        </pc:spChg>
        <pc:graphicFrameChg chg="mod">
          <ac:chgData name="Neemias Informatica Lima" userId="b77af7bd85500281" providerId="LiveId" clId="{4DBA999F-5590-4168-ADA1-959928C96D03}" dt="2025-05-08T23:21:30.260" v="209"/>
          <ac:graphicFrameMkLst>
            <pc:docMk/>
            <pc:sldMk cId="1959249856" sldId="286"/>
            <ac:graphicFrameMk id="11" creationId="{6ED512BB-1F8B-4D9E-259F-890C3457B8A1}"/>
          </ac:graphicFrameMkLst>
        </pc:graphicFrameChg>
        <pc:picChg chg="add mod">
          <ac:chgData name="Neemias Informatica Lima" userId="b77af7bd85500281" providerId="LiveId" clId="{4DBA999F-5590-4168-ADA1-959928C96D03}" dt="2025-05-08T23:13:01.115" v="62"/>
          <ac:picMkLst>
            <pc:docMk/>
            <pc:sldMk cId="1959249856" sldId="286"/>
            <ac:picMk id="6" creationId="{17DA3982-0AD9-16C1-F8E1-1D4A9E5EF4DE}"/>
          </ac:picMkLst>
        </pc:picChg>
        <pc:picChg chg="del">
          <ac:chgData name="Neemias Informatica Lima" userId="b77af7bd85500281" providerId="LiveId" clId="{4DBA999F-5590-4168-ADA1-959928C96D03}" dt="2025-05-08T23:13:00.759" v="61" actId="478"/>
          <ac:picMkLst>
            <pc:docMk/>
            <pc:sldMk cId="1959249856" sldId="286"/>
            <ac:picMk id="8" creationId="{7D34D42D-94E1-0722-95D8-D0CCE81E336E}"/>
          </ac:picMkLst>
        </pc:picChg>
      </pc:sldChg>
      <pc:sldChg chg="addSp delSp modSp mod">
        <pc:chgData name="Neemias Informatica Lima" userId="b77af7bd85500281" providerId="LiveId" clId="{4DBA999F-5590-4168-ADA1-959928C96D03}" dt="2025-05-08T23:23:16.480" v="236" actId="6549"/>
        <pc:sldMkLst>
          <pc:docMk/>
          <pc:sldMk cId="2857006406" sldId="287"/>
        </pc:sldMkLst>
        <pc:spChg chg="add mod">
          <ac:chgData name="Neemias Informatica Lima" userId="b77af7bd85500281" providerId="LiveId" clId="{4DBA999F-5590-4168-ADA1-959928C96D03}" dt="2025-05-08T23:13:21.069" v="68"/>
          <ac:spMkLst>
            <pc:docMk/>
            <pc:sldMk cId="2857006406" sldId="287"/>
            <ac:spMk id="2" creationId="{C904D7E0-EBAF-29F3-D3DC-DD86830E69B0}"/>
          </ac:spMkLst>
        </pc:spChg>
        <pc:spChg chg="add mod">
          <ac:chgData name="Neemias Informatica Lima" userId="b77af7bd85500281" providerId="LiveId" clId="{4DBA999F-5590-4168-ADA1-959928C96D03}" dt="2025-05-08T23:13:21.069" v="68"/>
          <ac:spMkLst>
            <pc:docMk/>
            <pc:sldMk cId="2857006406" sldId="287"/>
            <ac:spMk id="4" creationId="{29352033-C7DD-D650-E1D5-30884D740637}"/>
          </ac:spMkLst>
        </pc:spChg>
        <pc:spChg chg="del">
          <ac:chgData name="Neemias Informatica Lima" userId="b77af7bd85500281" providerId="LiveId" clId="{4DBA999F-5590-4168-ADA1-959928C96D03}" dt="2025-05-08T23:13:20.728" v="67" actId="478"/>
          <ac:spMkLst>
            <pc:docMk/>
            <pc:sldMk cId="2857006406" sldId="287"/>
            <ac:spMk id="5" creationId="{6D4C86AE-ADB4-49B3-9E69-03D8A3B0D541}"/>
          </ac:spMkLst>
        </pc:spChg>
        <pc:spChg chg="del">
          <ac:chgData name="Neemias Informatica Lima" userId="b77af7bd85500281" providerId="LiveId" clId="{4DBA999F-5590-4168-ADA1-959928C96D03}" dt="2025-05-08T23:13:20.728" v="67" actId="478"/>
          <ac:spMkLst>
            <pc:docMk/>
            <pc:sldMk cId="2857006406" sldId="287"/>
            <ac:spMk id="7" creationId="{CC1C1E9C-621B-5733-BE5B-7D00DB3DFAD7}"/>
          </ac:spMkLst>
        </pc:spChg>
        <pc:spChg chg="mod">
          <ac:chgData name="Neemias Informatica Lima" userId="b77af7bd85500281" providerId="LiveId" clId="{4DBA999F-5590-4168-ADA1-959928C96D03}" dt="2025-05-08T23:23:16.480" v="236" actId="6549"/>
          <ac:spMkLst>
            <pc:docMk/>
            <pc:sldMk cId="2857006406" sldId="287"/>
            <ac:spMk id="16" creationId="{28D68641-D640-4BD7-9D5B-B3803DCCF9B3}"/>
          </ac:spMkLst>
        </pc:spChg>
        <pc:picChg chg="add mod">
          <ac:chgData name="Neemias Informatica Lima" userId="b77af7bd85500281" providerId="LiveId" clId="{4DBA999F-5590-4168-ADA1-959928C96D03}" dt="2025-05-08T23:13:21.069" v="68"/>
          <ac:picMkLst>
            <pc:docMk/>
            <pc:sldMk cId="2857006406" sldId="287"/>
            <ac:picMk id="6" creationId="{0CD520BA-A85D-B420-FAD1-DDDE21672C9A}"/>
          </ac:picMkLst>
        </pc:picChg>
        <pc:picChg chg="del">
          <ac:chgData name="Neemias Informatica Lima" userId="b77af7bd85500281" providerId="LiveId" clId="{4DBA999F-5590-4168-ADA1-959928C96D03}" dt="2025-05-08T23:13:20.728" v="67" actId="478"/>
          <ac:picMkLst>
            <pc:docMk/>
            <pc:sldMk cId="2857006406" sldId="287"/>
            <ac:picMk id="8" creationId="{BAE2C71E-2328-CEB9-E940-3171A46F668E}"/>
          </ac:picMkLst>
        </pc:picChg>
      </pc:sldChg>
      <pc:sldChg chg="addSp delSp modSp mod">
        <pc:chgData name="Neemias Informatica Lima" userId="b77af7bd85500281" providerId="LiveId" clId="{4DBA999F-5590-4168-ADA1-959928C96D03}" dt="2025-05-08T23:15:06.798" v="117" actId="20577"/>
        <pc:sldMkLst>
          <pc:docMk/>
          <pc:sldMk cId="2630436816" sldId="288"/>
        </pc:sldMkLst>
        <pc:spChg chg="del">
          <ac:chgData name="Neemias Informatica Lima" userId="b77af7bd85500281" providerId="LiveId" clId="{4DBA999F-5590-4168-ADA1-959928C96D03}" dt="2025-05-08T23:11:47.428" v="44" actId="478"/>
          <ac:spMkLst>
            <pc:docMk/>
            <pc:sldMk cId="2630436816" sldId="288"/>
            <ac:spMk id="2" creationId="{899EC2D6-5E19-984D-266B-D4C8FEB1622B}"/>
          </ac:spMkLst>
        </pc:spChg>
        <pc:spChg chg="del">
          <ac:chgData name="Neemias Informatica Lima" userId="b77af7bd85500281" providerId="LiveId" clId="{4DBA999F-5590-4168-ADA1-959928C96D03}" dt="2025-05-08T23:11:47.428" v="44" actId="478"/>
          <ac:spMkLst>
            <pc:docMk/>
            <pc:sldMk cId="2630436816" sldId="288"/>
            <ac:spMk id="4" creationId="{988D5C7C-33AA-ABA3-4172-71D1994A5D99}"/>
          </ac:spMkLst>
        </pc:spChg>
        <pc:spChg chg="add mod">
          <ac:chgData name="Neemias Informatica Lima" userId="b77af7bd85500281" providerId="LiveId" clId="{4DBA999F-5590-4168-ADA1-959928C96D03}" dt="2025-05-08T23:11:59.364" v="46"/>
          <ac:spMkLst>
            <pc:docMk/>
            <pc:sldMk cId="2630436816" sldId="288"/>
            <ac:spMk id="7" creationId="{C9611DBC-1F6C-A2EA-4970-C35F1298D2BE}"/>
          </ac:spMkLst>
        </pc:spChg>
        <pc:spChg chg="add mod">
          <ac:chgData name="Neemias Informatica Lima" userId="b77af7bd85500281" providerId="LiveId" clId="{4DBA999F-5590-4168-ADA1-959928C96D03}" dt="2025-05-08T23:11:59.364" v="46"/>
          <ac:spMkLst>
            <pc:docMk/>
            <pc:sldMk cId="2630436816" sldId="288"/>
            <ac:spMk id="8" creationId="{64D1154C-1A07-70D7-A5DD-C7407521EDFF}"/>
          </ac:spMkLst>
        </pc:spChg>
        <pc:spChg chg="mod">
          <ac:chgData name="Neemias Informatica Lima" userId="b77af7bd85500281" providerId="LiveId" clId="{4DBA999F-5590-4168-ADA1-959928C96D03}" dt="2025-05-08T23:14:30.934" v="104"/>
          <ac:spMkLst>
            <pc:docMk/>
            <pc:sldMk cId="2630436816" sldId="288"/>
            <ac:spMk id="14" creationId="{00000000-0000-0000-0000-000000000000}"/>
          </ac:spMkLst>
        </pc:spChg>
        <pc:graphicFrameChg chg="mod">
          <ac:chgData name="Neemias Informatica Lima" userId="b77af7bd85500281" providerId="LiveId" clId="{4DBA999F-5590-4168-ADA1-959928C96D03}" dt="2025-05-08T23:15:06.798" v="117" actId="20577"/>
          <ac:graphicFrameMkLst>
            <pc:docMk/>
            <pc:sldMk cId="2630436816" sldId="288"/>
            <ac:graphicFrameMk id="11" creationId="{4CAB532F-3032-1305-E4A2-4F59C9A47543}"/>
          </ac:graphicFrameMkLst>
        </pc:graphicFrameChg>
        <pc:picChg chg="del">
          <ac:chgData name="Neemias Informatica Lima" userId="b77af7bd85500281" providerId="LiveId" clId="{4DBA999F-5590-4168-ADA1-959928C96D03}" dt="2025-05-08T23:11:47.428" v="44" actId="478"/>
          <ac:picMkLst>
            <pc:docMk/>
            <pc:sldMk cId="2630436816" sldId="288"/>
            <ac:picMk id="5" creationId="{F1E3F32E-3BEA-9FC7-141E-87263388218A}"/>
          </ac:picMkLst>
        </pc:picChg>
        <pc:picChg chg="add mod">
          <ac:chgData name="Neemias Informatica Lima" userId="b77af7bd85500281" providerId="LiveId" clId="{4DBA999F-5590-4168-ADA1-959928C96D03}" dt="2025-05-08T23:11:48.113" v="45"/>
          <ac:picMkLst>
            <pc:docMk/>
            <pc:sldMk cId="2630436816" sldId="288"/>
            <ac:picMk id="6" creationId="{82A9ED2A-D787-B8FC-1E7B-61650D33AFB2}"/>
          </ac:picMkLst>
        </pc:picChg>
        <pc:picChg chg="add mod">
          <ac:chgData name="Neemias Informatica Lima" userId="b77af7bd85500281" providerId="LiveId" clId="{4DBA999F-5590-4168-ADA1-959928C96D03}" dt="2025-05-08T23:11:59.364" v="46"/>
          <ac:picMkLst>
            <pc:docMk/>
            <pc:sldMk cId="2630436816" sldId="288"/>
            <ac:picMk id="9" creationId="{65FB7631-2DD2-0678-9833-C442169594E6}"/>
          </ac:picMkLst>
        </pc:picChg>
      </pc:sldChg>
      <pc:sldChg chg="addSp delSp modSp mod">
        <pc:chgData name="Neemias Informatica Lima" userId="b77af7bd85500281" providerId="LiveId" clId="{4DBA999F-5590-4168-ADA1-959928C96D03}" dt="2025-05-08T23:16:52.995" v="146" actId="313"/>
        <pc:sldMkLst>
          <pc:docMk/>
          <pc:sldMk cId="3032827026" sldId="289"/>
        </pc:sldMkLst>
        <pc:spChg chg="add mod">
          <ac:chgData name="Neemias Informatica Lima" userId="b77af7bd85500281" providerId="LiveId" clId="{4DBA999F-5590-4168-ADA1-959928C96D03}" dt="2025-05-08T23:12:21.806" v="52"/>
          <ac:spMkLst>
            <pc:docMk/>
            <pc:sldMk cId="3032827026" sldId="289"/>
            <ac:spMk id="2" creationId="{B17206B3-141A-C28B-B162-4A9E5EB46D29}"/>
          </ac:spMkLst>
        </pc:spChg>
        <pc:spChg chg="del">
          <ac:chgData name="Neemias Informatica Lima" userId="b77af7bd85500281" providerId="LiveId" clId="{4DBA999F-5590-4168-ADA1-959928C96D03}" dt="2025-05-08T23:12:21.434" v="51" actId="478"/>
          <ac:spMkLst>
            <pc:docMk/>
            <pc:sldMk cId="3032827026" sldId="289"/>
            <ac:spMk id="4" creationId="{1A2B82A3-2A68-6C0E-DE21-26A65149B582}"/>
          </ac:spMkLst>
        </pc:spChg>
        <pc:spChg chg="add mod">
          <ac:chgData name="Neemias Informatica Lima" userId="b77af7bd85500281" providerId="LiveId" clId="{4DBA999F-5590-4168-ADA1-959928C96D03}" dt="2025-05-08T23:12:21.806" v="52"/>
          <ac:spMkLst>
            <pc:docMk/>
            <pc:sldMk cId="3032827026" sldId="289"/>
            <ac:spMk id="5" creationId="{4112B5BA-4848-E393-1591-46B467BCEF84}"/>
          </ac:spMkLst>
        </pc:spChg>
        <pc:spChg chg="del">
          <ac:chgData name="Neemias Informatica Lima" userId="b77af7bd85500281" providerId="LiveId" clId="{4DBA999F-5590-4168-ADA1-959928C96D03}" dt="2025-05-08T23:12:21.434" v="51" actId="478"/>
          <ac:spMkLst>
            <pc:docMk/>
            <pc:sldMk cId="3032827026" sldId="289"/>
            <ac:spMk id="6" creationId="{1DF1046F-A799-940C-DD0F-81883708C460}"/>
          </ac:spMkLst>
        </pc:spChg>
        <pc:spChg chg="mod">
          <ac:chgData name="Neemias Informatica Lima" userId="b77af7bd85500281" providerId="LiveId" clId="{4DBA999F-5590-4168-ADA1-959928C96D03}" dt="2025-05-08T23:16:52.995" v="146" actId="313"/>
          <ac:spMkLst>
            <pc:docMk/>
            <pc:sldMk cId="3032827026" sldId="289"/>
            <ac:spMk id="12" creationId="{A64B78EF-EDA8-421A-88C9-45544BBCA9D1}"/>
          </ac:spMkLst>
        </pc:spChg>
        <pc:spChg chg="mod">
          <ac:chgData name="Neemias Informatica Lima" userId="b77af7bd85500281" providerId="LiveId" clId="{4DBA999F-5590-4168-ADA1-959928C96D03}" dt="2025-05-08T23:15:45.129" v="132"/>
          <ac:spMkLst>
            <pc:docMk/>
            <pc:sldMk cId="3032827026" sldId="289"/>
            <ac:spMk id="14" creationId="{00000000-0000-0000-0000-000000000000}"/>
          </ac:spMkLst>
        </pc:spChg>
        <pc:picChg chg="del">
          <ac:chgData name="Neemias Informatica Lima" userId="b77af7bd85500281" providerId="LiveId" clId="{4DBA999F-5590-4168-ADA1-959928C96D03}" dt="2025-05-08T23:12:21.434" v="51" actId="478"/>
          <ac:picMkLst>
            <pc:docMk/>
            <pc:sldMk cId="3032827026" sldId="289"/>
            <ac:picMk id="7" creationId="{B3602393-EABF-621A-653E-94BEB42AD480}"/>
          </ac:picMkLst>
        </pc:picChg>
        <pc:picChg chg="add mod">
          <ac:chgData name="Neemias Informatica Lima" userId="b77af7bd85500281" providerId="LiveId" clId="{4DBA999F-5590-4168-ADA1-959928C96D03}" dt="2025-05-08T23:12:21.806" v="52"/>
          <ac:picMkLst>
            <pc:docMk/>
            <pc:sldMk cId="3032827026" sldId="289"/>
            <ac:picMk id="8" creationId="{83FB9CC9-2B7A-5B49-3307-FF94D39D824F}"/>
          </ac:picMkLst>
        </pc:picChg>
      </pc:sldChg>
      <pc:sldChg chg="addSp delSp modSp mod">
        <pc:chgData name="Neemias Informatica Lima" userId="b77af7bd85500281" providerId="LiveId" clId="{4DBA999F-5590-4168-ADA1-959928C96D03}" dt="2025-05-08T23:18:40.990" v="173" actId="6549"/>
        <pc:sldMkLst>
          <pc:docMk/>
          <pc:sldMk cId="3772032319" sldId="290"/>
        </pc:sldMkLst>
        <pc:spChg chg="add mod">
          <ac:chgData name="Neemias Informatica Lima" userId="b77af7bd85500281" providerId="LiveId" clId="{4DBA999F-5590-4168-ADA1-959928C96D03}" dt="2025-05-08T23:12:34.926" v="56"/>
          <ac:spMkLst>
            <pc:docMk/>
            <pc:sldMk cId="3772032319" sldId="290"/>
            <ac:spMk id="2" creationId="{75091AD4-5ACC-1C76-0311-575E5229374B}"/>
          </ac:spMkLst>
        </pc:spChg>
        <pc:spChg chg="add mod">
          <ac:chgData name="Neemias Informatica Lima" userId="b77af7bd85500281" providerId="LiveId" clId="{4DBA999F-5590-4168-ADA1-959928C96D03}" dt="2025-05-08T23:12:34.926" v="56"/>
          <ac:spMkLst>
            <pc:docMk/>
            <pc:sldMk cId="3772032319" sldId="290"/>
            <ac:spMk id="4" creationId="{6BA18EAB-5BA4-EAE2-F279-4114728CB68B}"/>
          </ac:spMkLst>
        </pc:spChg>
        <pc:spChg chg="del">
          <ac:chgData name="Neemias Informatica Lima" userId="b77af7bd85500281" providerId="LiveId" clId="{4DBA999F-5590-4168-ADA1-959928C96D03}" dt="2025-05-08T23:12:34.539" v="55" actId="478"/>
          <ac:spMkLst>
            <pc:docMk/>
            <pc:sldMk cId="3772032319" sldId="290"/>
            <ac:spMk id="5" creationId="{563557F6-A8A7-795E-05A2-A981F0C5789F}"/>
          </ac:spMkLst>
        </pc:spChg>
        <pc:spChg chg="del">
          <ac:chgData name="Neemias Informatica Lima" userId="b77af7bd85500281" providerId="LiveId" clId="{4DBA999F-5590-4168-ADA1-959928C96D03}" dt="2025-05-08T23:12:34.539" v="55" actId="478"/>
          <ac:spMkLst>
            <pc:docMk/>
            <pc:sldMk cId="3772032319" sldId="290"/>
            <ac:spMk id="7" creationId="{4784E858-A6B9-0124-BF1C-D4BDD189CED1}"/>
          </ac:spMkLst>
        </pc:spChg>
        <pc:spChg chg="mod">
          <ac:chgData name="Neemias Informatica Lima" userId="b77af7bd85500281" providerId="LiveId" clId="{4DBA999F-5590-4168-ADA1-959928C96D03}" dt="2025-05-08T23:18:40.990" v="173" actId="6549"/>
          <ac:spMkLst>
            <pc:docMk/>
            <pc:sldMk cId="3772032319" sldId="290"/>
            <ac:spMk id="12" creationId="{8D5A143D-15FB-4DFE-B0EC-FEEB77A92B2C}"/>
          </ac:spMkLst>
        </pc:spChg>
        <pc:spChg chg="mod">
          <ac:chgData name="Neemias Informatica Lima" userId="b77af7bd85500281" providerId="LiveId" clId="{4DBA999F-5590-4168-ADA1-959928C96D03}" dt="2025-05-08T23:17:17.938" v="156"/>
          <ac:spMkLst>
            <pc:docMk/>
            <pc:sldMk cId="3772032319" sldId="290"/>
            <ac:spMk id="14" creationId="{00000000-0000-0000-0000-000000000000}"/>
          </ac:spMkLst>
        </pc:spChg>
        <pc:picChg chg="add mod">
          <ac:chgData name="Neemias Informatica Lima" userId="b77af7bd85500281" providerId="LiveId" clId="{4DBA999F-5590-4168-ADA1-959928C96D03}" dt="2025-05-08T23:12:34.926" v="56"/>
          <ac:picMkLst>
            <pc:docMk/>
            <pc:sldMk cId="3772032319" sldId="290"/>
            <ac:picMk id="6" creationId="{DFCFE9FB-8F54-82BB-4F27-8AE74B7F651E}"/>
          </ac:picMkLst>
        </pc:picChg>
        <pc:picChg chg="del">
          <ac:chgData name="Neemias Informatica Lima" userId="b77af7bd85500281" providerId="LiveId" clId="{4DBA999F-5590-4168-ADA1-959928C96D03}" dt="2025-05-08T23:12:34.539" v="55" actId="478"/>
          <ac:picMkLst>
            <pc:docMk/>
            <pc:sldMk cId="3772032319" sldId="290"/>
            <ac:picMk id="8" creationId="{7CE5FAC3-48E5-DDBB-1D8E-C85F51C51480}"/>
          </ac:picMkLst>
        </pc:picChg>
      </pc:sldChg>
      <pc:sldChg chg="addSp delSp modSp mod">
        <pc:chgData name="Neemias Informatica Lima" userId="b77af7bd85500281" providerId="LiveId" clId="{4DBA999F-5590-4168-ADA1-959928C96D03}" dt="2025-05-08T23:20:25.647" v="199"/>
        <pc:sldMkLst>
          <pc:docMk/>
          <pc:sldMk cId="1768216317" sldId="291"/>
        </pc:sldMkLst>
        <pc:spChg chg="add mod">
          <ac:chgData name="Neemias Informatica Lima" userId="b77af7bd85500281" providerId="LiveId" clId="{4DBA999F-5590-4168-ADA1-959928C96D03}" dt="2025-05-08T23:12:52.866" v="60"/>
          <ac:spMkLst>
            <pc:docMk/>
            <pc:sldMk cId="1768216317" sldId="291"/>
            <ac:spMk id="2" creationId="{3DC7FDEC-6899-B055-B614-1F280E89F0F2}"/>
          </ac:spMkLst>
        </pc:spChg>
        <pc:spChg chg="add mod">
          <ac:chgData name="Neemias Informatica Lima" userId="b77af7bd85500281" providerId="LiveId" clId="{4DBA999F-5590-4168-ADA1-959928C96D03}" dt="2025-05-08T23:12:52.866" v="60"/>
          <ac:spMkLst>
            <pc:docMk/>
            <pc:sldMk cId="1768216317" sldId="291"/>
            <ac:spMk id="4" creationId="{146BE4B8-BEB3-2ED9-3C64-87946DE03D03}"/>
          </ac:spMkLst>
        </pc:spChg>
        <pc:spChg chg="del">
          <ac:chgData name="Neemias Informatica Lima" userId="b77af7bd85500281" providerId="LiveId" clId="{4DBA999F-5590-4168-ADA1-959928C96D03}" dt="2025-05-08T23:12:52.494" v="59" actId="478"/>
          <ac:spMkLst>
            <pc:docMk/>
            <pc:sldMk cId="1768216317" sldId="291"/>
            <ac:spMk id="6" creationId="{C9932EE7-3DE7-0D24-3C24-A55EA8EE8A20}"/>
          </ac:spMkLst>
        </pc:spChg>
        <pc:spChg chg="del">
          <ac:chgData name="Neemias Informatica Lima" userId="b77af7bd85500281" providerId="LiveId" clId="{4DBA999F-5590-4168-ADA1-959928C96D03}" dt="2025-05-08T23:12:52.494" v="59" actId="478"/>
          <ac:spMkLst>
            <pc:docMk/>
            <pc:sldMk cId="1768216317" sldId="291"/>
            <ac:spMk id="7" creationId="{93FFE4DE-6C12-7FE7-2F55-F95F00B1F476}"/>
          </ac:spMkLst>
        </pc:spChg>
        <pc:spChg chg="mod">
          <ac:chgData name="Neemias Informatica Lima" userId="b77af7bd85500281" providerId="LiveId" clId="{4DBA999F-5590-4168-ADA1-959928C96D03}" dt="2025-05-08T23:20:25.647" v="199"/>
          <ac:spMkLst>
            <pc:docMk/>
            <pc:sldMk cId="1768216317" sldId="291"/>
            <ac:spMk id="12" creationId="{FD5EC092-AC81-4728-9A45-4C4BB5B95C65}"/>
          </ac:spMkLst>
        </pc:spChg>
        <pc:spChg chg="mod">
          <ac:chgData name="Neemias Informatica Lima" userId="b77af7bd85500281" providerId="LiveId" clId="{4DBA999F-5590-4168-ADA1-959928C96D03}" dt="2025-05-08T23:19:10.092" v="179"/>
          <ac:spMkLst>
            <pc:docMk/>
            <pc:sldMk cId="1768216317" sldId="291"/>
            <ac:spMk id="14" creationId="{00000000-0000-0000-0000-000000000000}"/>
          </ac:spMkLst>
        </pc:spChg>
        <pc:picChg chg="add mod">
          <ac:chgData name="Neemias Informatica Lima" userId="b77af7bd85500281" providerId="LiveId" clId="{4DBA999F-5590-4168-ADA1-959928C96D03}" dt="2025-05-08T23:12:52.866" v="60"/>
          <ac:picMkLst>
            <pc:docMk/>
            <pc:sldMk cId="1768216317" sldId="291"/>
            <ac:picMk id="5" creationId="{20B787CD-B60C-D785-9A65-D7D519C53B3B}"/>
          </ac:picMkLst>
        </pc:picChg>
        <pc:picChg chg="del">
          <ac:chgData name="Neemias Informatica Lima" userId="b77af7bd85500281" providerId="LiveId" clId="{4DBA999F-5590-4168-ADA1-959928C96D03}" dt="2025-05-08T23:12:52.494" v="59" actId="478"/>
          <ac:picMkLst>
            <pc:docMk/>
            <pc:sldMk cId="1768216317" sldId="291"/>
            <ac:picMk id="8" creationId="{F3442962-1382-5042-1E6E-718C0349865B}"/>
          </ac:picMkLst>
        </pc:picChg>
      </pc:sldChg>
      <pc:sldChg chg="addSp delSp modSp mod">
        <pc:chgData name="Neemias Informatica Lima" userId="b77af7bd85500281" providerId="LiveId" clId="{4DBA999F-5590-4168-ADA1-959928C96D03}" dt="2025-05-08T23:22:06.621" v="216"/>
        <pc:sldMkLst>
          <pc:docMk/>
          <pc:sldMk cId="3757265641" sldId="292"/>
        </pc:sldMkLst>
        <pc:spChg chg="add mod">
          <ac:chgData name="Neemias Informatica Lima" userId="b77af7bd85500281" providerId="LiveId" clId="{4DBA999F-5590-4168-ADA1-959928C96D03}" dt="2025-05-08T23:13:07.179" v="64"/>
          <ac:spMkLst>
            <pc:docMk/>
            <pc:sldMk cId="3757265641" sldId="292"/>
            <ac:spMk id="2" creationId="{B682A5EC-F83A-DD9B-A805-5C6B18B186BD}"/>
          </ac:spMkLst>
        </pc:spChg>
        <pc:spChg chg="add mod">
          <ac:chgData name="Neemias Informatica Lima" userId="b77af7bd85500281" providerId="LiveId" clId="{4DBA999F-5590-4168-ADA1-959928C96D03}" dt="2025-05-08T23:13:07.179" v="64"/>
          <ac:spMkLst>
            <pc:docMk/>
            <pc:sldMk cId="3757265641" sldId="292"/>
            <ac:spMk id="4" creationId="{340BBF15-4CAE-3531-7947-87036703EF07}"/>
          </ac:spMkLst>
        </pc:spChg>
        <pc:spChg chg="del">
          <ac:chgData name="Neemias Informatica Lima" userId="b77af7bd85500281" providerId="LiveId" clId="{4DBA999F-5590-4168-ADA1-959928C96D03}" dt="2025-05-08T23:13:06.808" v="63" actId="478"/>
          <ac:spMkLst>
            <pc:docMk/>
            <pc:sldMk cId="3757265641" sldId="292"/>
            <ac:spMk id="6" creationId="{DB3CDAD7-41FD-1253-57D7-0AD6D3AB2363}"/>
          </ac:spMkLst>
        </pc:spChg>
        <pc:spChg chg="del">
          <ac:chgData name="Neemias Informatica Lima" userId="b77af7bd85500281" providerId="LiveId" clId="{4DBA999F-5590-4168-ADA1-959928C96D03}" dt="2025-05-08T23:13:06.808" v="63" actId="478"/>
          <ac:spMkLst>
            <pc:docMk/>
            <pc:sldMk cId="3757265641" sldId="292"/>
            <ac:spMk id="7" creationId="{3C013BF2-0EED-088F-5BC4-DAAEAD6DCF35}"/>
          </ac:spMkLst>
        </pc:spChg>
        <pc:spChg chg="mod">
          <ac:chgData name="Neemias Informatica Lima" userId="b77af7bd85500281" providerId="LiveId" clId="{4DBA999F-5590-4168-ADA1-959928C96D03}" dt="2025-05-08T23:22:06.621" v="216"/>
          <ac:spMkLst>
            <pc:docMk/>
            <pc:sldMk cId="3757265641" sldId="292"/>
            <ac:spMk id="12" creationId="{1EC42BAA-B890-43DD-B4F0-9AB5685AF2FE}"/>
          </ac:spMkLst>
        </pc:spChg>
        <pc:spChg chg="mod">
          <ac:chgData name="Neemias Informatica Lima" userId="b77af7bd85500281" providerId="LiveId" clId="{4DBA999F-5590-4168-ADA1-959928C96D03}" dt="2025-05-08T23:21:02.434" v="205"/>
          <ac:spMkLst>
            <pc:docMk/>
            <pc:sldMk cId="3757265641" sldId="292"/>
            <ac:spMk id="14" creationId="{00000000-0000-0000-0000-000000000000}"/>
          </ac:spMkLst>
        </pc:spChg>
        <pc:picChg chg="add mod">
          <ac:chgData name="Neemias Informatica Lima" userId="b77af7bd85500281" providerId="LiveId" clId="{4DBA999F-5590-4168-ADA1-959928C96D03}" dt="2025-05-08T23:13:07.179" v="64"/>
          <ac:picMkLst>
            <pc:docMk/>
            <pc:sldMk cId="3757265641" sldId="292"/>
            <ac:picMk id="5" creationId="{83DA34B1-935F-BB57-6F3F-F0BB802DD3FD}"/>
          </ac:picMkLst>
        </pc:picChg>
        <pc:picChg chg="del">
          <ac:chgData name="Neemias Informatica Lima" userId="b77af7bd85500281" providerId="LiveId" clId="{4DBA999F-5590-4168-ADA1-959928C96D03}" dt="2025-05-08T23:13:06.808" v="63" actId="478"/>
          <ac:picMkLst>
            <pc:docMk/>
            <pc:sldMk cId="3757265641" sldId="292"/>
            <ac:picMk id="8" creationId="{ACF22A2E-2C19-5FFE-889D-85AFF10F0646}"/>
          </ac:picMkLst>
        </pc:picChg>
      </pc:sldChg>
      <pc:sldChg chg="addSp delSp modSp mod">
        <pc:chgData name="Neemias Informatica Lima" userId="b77af7bd85500281" providerId="LiveId" clId="{4DBA999F-5590-4168-ADA1-959928C96D03}" dt="2025-05-08T23:22:32.417" v="219"/>
        <pc:sldMkLst>
          <pc:docMk/>
          <pc:sldMk cId="3114938747" sldId="293"/>
        </pc:sldMkLst>
        <pc:spChg chg="add mod">
          <ac:chgData name="Neemias Informatica Lima" userId="b77af7bd85500281" providerId="LiveId" clId="{4DBA999F-5590-4168-ADA1-959928C96D03}" dt="2025-05-08T23:13:13.539" v="66"/>
          <ac:spMkLst>
            <pc:docMk/>
            <pc:sldMk cId="3114938747" sldId="293"/>
            <ac:spMk id="2" creationId="{0E2D0289-08C7-6077-F619-FE1B607DB193}"/>
          </ac:spMkLst>
        </pc:spChg>
        <pc:spChg chg="add mod">
          <ac:chgData name="Neemias Informatica Lima" userId="b77af7bd85500281" providerId="LiveId" clId="{4DBA999F-5590-4168-ADA1-959928C96D03}" dt="2025-05-08T23:13:13.539" v="66"/>
          <ac:spMkLst>
            <pc:docMk/>
            <pc:sldMk cId="3114938747" sldId="293"/>
            <ac:spMk id="4" creationId="{FF048B4E-571F-DA99-F676-0B77A506A3C1}"/>
          </ac:spMkLst>
        </pc:spChg>
        <pc:spChg chg="del">
          <ac:chgData name="Neemias Informatica Lima" userId="b77af7bd85500281" providerId="LiveId" clId="{4DBA999F-5590-4168-ADA1-959928C96D03}" dt="2025-05-08T23:13:13.122" v="65" actId="478"/>
          <ac:spMkLst>
            <pc:docMk/>
            <pc:sldMk cId="3114938747" sldId="293"/>
            <ac:spMk id="5" creationId="{CA0D4165-B034-3E40-9AF5-750C0FBC3B70}"/>
          </ac:spMkLst>
        </pc:spChg>
        <pc:spChg chg="del">
          <ac:chgData name="Neemias Informatica Lima" userId="b77af7bd85500281" providerId="LiveId" clId="{4DBA999F-5590-4168-ADA1-959928C96D03}" dt="2025-05-08T23:13:13.122" v="65" actId="478"/>
          <ac:spMkLst>
            <pc:docMk/>
            <pc:sldMk cId="3114938747" sldId="293"/>
            <ac:spMk id="7" creationId="{E6AAFBC3-5EF7-7088-90DC-F36403CB4E2D}"/>
          </ac:spMkLst>
        </pc:spChg>
        <pc:spChg chg="mod">
          <ac:chgData name="Neemias Informatica Lima" userId="b77af7bd85500281" providerId="LiveId" clId="{4DBA999F-5590-4168-ADA1-959928C96D03}" dt="2025-05-08T23:22:32.417" v="219"/>
          <ac:spMkLst>
            <pc:docMk/>
            <pc:sldMk cId="3114938747" sldId="293"/>
            <ac:spMk id="16" creationId="{CFC8B9D9-C6ED-4706-A104-65D118A5B7F9}"/>
          </ac:spMkLst>
        </pc:spChg>
        <pc:picChg chg="add mod">
          <ac:chgData name="Neemias Informatica Lima" userId="b77af7bd85500281" providerId="LiveId" clId="{4DBA999F-5590-4168-ADA1-959928C96D03}" dt="2025-05-08T23:13:13.539" v="66"/>
          <ac:picMkLst>
            <pc:docMk/>
            <pc:sldMk cId="3114938747" sldId="293"/>
            <ac:picMk id="6" creationId="{81048014-D7CB-E8F5-C608-29E6425FA42F}"/>
          </ac:picMkLst>
        </pc:picChg>
        <pc:picChg chg="del">
          <ac:chgData name="Neemias Informatica Lima" userId="b77af7bd85500281" providerId="LiveId" clId="{4DBA999F-5590-4168-ADA1-959928C96D03}" dt="2025-05-08T23:13:13.122" v="65" actId="478"/>
          <ac:picMkLst>
            <pc:docMk/>
            <pc:sldMk cId="3114938747" sldId="293"/>
            <ac:picMk id="8" creationId="{1A953590-6DB3-D206-694C-DB32A82A41A0}"/>
          </ac:picMkLst>
        </pc:picChg>
      </pc:sldChg>
    </pc:docChg>
  </pc:docChgLst>
  <pc:docChgLst>
    <pc:chgData name="Neemias Informatica Lima" userId="b77af7bd85500281" providerId="LiveId" clId="{BB03E2EA-6DE5-4699-A1F3-C46151E58DC1}"/>
    <pc:docChg chg="undo custSel modSld">
      <pc:chgData name="Neemias Informatica Lima" userId="b77af7bd85500281" providerId="LiveId" clId="{BB03E2EA-6DE5-4699-A1F3-C46151E58DC1}" dt="2025-05-06T13:45:28.348" v="226" actId="20577"/>
      <pc:docMkLst>
        <pc:docMk/>
      </pc:docMkLst>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ldChg>
      <pc:sldChg chg="addSp delSp modSp mod">
        <pc:chgData name="Neemias Informatica Lima" userId="b77af7bd85500281" providerId="LiveId" clId="{D67CE145-C70E-4392-98EB-B4E69A88A630}" dt="2023-05-05T12:33:39.722" v="294" actId="313"/>
        <pc:sldMkLst>
          <pc:docMk/>
          <pc:sldMk cId="2103443556" sldId="281"/>
        </pc:sldMkLst>
      </pc:sldChg>
      <pc:sldChg chg="addSp delSp modSp mod">
        <pc:chgData name="Neemias Informatica Lima" userId="b77af7bd85500281" providerId="LiveId" clId="{D67CE145-C70E-4392-98EB-B4E69A88A630}" dt="2023-05-05T12:20:50.708" v="137" actId="313"/>
        <pc:sldMkLst>
          <pc:docMk/>
          <pc:sldMk cId="3683219421" sldId="282"/>
        </pc:sldMkLst>
      </pc:sldChg>
      <pc:sldChg chg="addSp delSp modSp mod">
        <pc:chgData name="Neemias Informatica Lima" userId="b77af7bd85500281" providerId="LiveId" clId="{D67CE145-C70E-4392-98EB-B4E69A88A630}" dt="2023-05-05T12:33:28.109" v="293" actId="313"/>
        <pc:sldMkLst>
          <pc:docMk/>
          <pc:sldMk cId="3902406419" sldId="283"/>
        </pc:sldMkLst>
      </pc:sldChg>
      <pc:sldChg chg="addSp delSp modSp mod">
        <pc:chgData name="Neemias Informatica Lima" userId="b77af7bd85500281" providerId="LiveId" clId="{D67CE145-C70E-4392-98EB-B4E69A88A630}" dt="2023-05-05T12:23:48.040" v="202" actId="20577"/>
        <pc:sldMkLst>
          <pc:docMk/>
          <pc:sldMk cId="2424059023" sldId="284"/>
        </pc:sldMkLst>
      </pc:sldChg>
      <pc:sldChg chg="addSp delSp modSp mod">
        <pc:chgData name="Neemias Informatica Lima" userId="b77af7bd85500281" providerId="LiveId" clId="{D67CE145-C70E-4392-98EB-B4E69A88A630}" dt="2023-05-05T12:25:39.995" v="225" actId="313"/>
        <pc:sldMkLst>
          <pc:docMk/>
          <pc:sldMk cId="2241968852" sldId="285"/>
        </pc:sldMkLst>
      </pc:sldChg>
      <pc:sldChg chg="addSp delSp modSp mod">
        <pc:chgData name="Neemias Informatica Lima" userId="b77af7bd85500281" providerId="LiveId" clId="{D67CE145-C70E-4392-98EB-B4E69A88A630}" dt="2023-05-05T12:32:59.092" v="292" actId="20577"/>
        <pc:sldMkLst>
          <pc:docMk/>
          <pc:sldMk cId="1959249856" sldId="286"/>
        </pc:sldMkLst>
      </pc:sldChg>
      <pc:sldChg chg="addSp delSp modSp mod">
        <pc:chgData name="Neemias Informatica Lima" userId="b77af7bd85500281" providerId="LiveId" clId="{D67CE145-C70E-4392-98EB-B4E69A88A630}" dt="2023-05-05T12:31:07.680" v="279" actId="20577"/>
        <pc:sldMkLst>
          <pc:docMk/>
          <pc:sldMk cId="2857006406" sldId="287"/>
        </pc:sldMkLst>
      </pc:sldChg>
      <pc:sldChg chg="addSp delSp modSp mod">
        <pc:chgData name="Neemias Informatica Lima" userId="b77af7bd85500281" providerId="LiveId" clId="{D67CE145-C70E-4392-98EB-B4E69A88A630}" dt="2023-05-05T12:19:58.691" v="128" actId="20577"/>
        <pc:sldMkLst>
          <pc:docMk/>
          <pc:sldMk cId="2630436816" sldId="288"/>
        </pc:sldMkLst>
      </pc:sldChg>
      <pc:sldChg chg="addSp delSp modSp mod">
        <pc:chgData name="Neemias Informatica Lima" userId="b77af7bd85500281" providerId="LiveId" clId="{D67CE145-C70E-4392-98EB-B4E69A88A630}" dt="2023-05-05T12:22:58.123" v="175"/>
        <pc:sldMkLst>
          <pc:docMk/>
          <pc:sldMk cId="3032827026" sldId="289"/>
        </pc:sldMkLst>
      </pc:sldChg>
      <pc:sldChg chg="addSp delSp modSp mod">
        <pc:chgData name="Neemias Informatica Lima" userId="b77af7bd85500281" providerId="LiveId" clId="{D67CE145-C70E-4392-98EB-B4E69A88A630}" dt="2023-05-05T12:24:30.504" v="205"/>
        <pc:sldMkLst>
          <pc:docMk/>
          <pc:sldMk cId="3772032319" sldId="290"/>
        </pc:sldMkLst>
      </pc:sldChg>
      <pc:sldChg chg="addSp delSp modSp mod">
        <pc:chgData name="Neemias Informatica Lima" userId="b77af7bd85500281" providerId="LiveId" clId="{D67CE145-C70E-4392-98EB-B4E69A88A630}" dt="2023-05-05T12:27:02.431" v="242" actId="14100"/>
        <pc:sldMkLst>
          <pc:docMk/>
          <pc:sldMk cId="1768216317" sldId="291"/>
        </pc:sldMkLst>
      </pc:sldChg>
      <pc:sldChg chg="addSp delSp modSp mod">
        <pc:chgData name="Neemias Informatica Lima" userId="b77af7bd85500281" providerId="LiveId" clId="{D67CE145-C70E-4392-98EB-B4E69A88A630}" dt="2023-05-05T12:29:01.072" v="272" actId="14100"/>
        <pc:sldMkLst>
          <pc:docMk/>
          <pc:sldMk cId="3757265641" sldId="292"/>
        </pc:sldMkLst>
      </pc:sldChg>
      <pc:sldChg chg="addSp delSp modSp mod">
        <pc:chgData name="Neemias Informatica Lima" userId="b77af7bd85500281" providerId="LiveId" clId="{D67CE145-C70E-4392-98EB-B4E69A88A630}" dt="2023-05-05T12:32:40.903" v="290"/>
        <pc:sldMkLst>
          <pc:docMk/>
          <pc:sldMk cId="3114938747" sldId="293"/>
        </pc:sldMkLst>
      </pc:sldChg>
    </pc:docChg>
  </pc:docChgLst>
  <pc:docChgLst>
    <pc:chgData name="Neemias Informatica Lima" userId="b77af7bd85500281" providerId="LiveId" clId="{B281A699-3AB2-490D-8C2E-A00FCE94F1ED}"/>
    <pc:docChg chg="undo redo custSel modSld">
      <pc:chgData name="Neemias Informatica Lima" userId="b77af7bd85500281" providerId="LiveId" clId="{B281A699-3AB2-490D-8C2E-A00FCE94F1ED}" dt="2025-05-07T00:02:32.148" v="213" actId="313"/>
      <pc:docMkLst>
        <pc:docMk/>
      </pc:docMkLst>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docChg>
  </pc:docChgLst>
  <pc:docChgLst>
    <pc:chgData name="Neemias Informatica Lima" userId="b77af7bd85500281" providerId="LiveId" clId="{90975292-815D-4BE6-92BA-D0E15AF1BA7D}"/>
    <pc:docChg chg="undo redo custSel modSld">
      <pc:chgData name="Neemias Informatica Lima" userId="b77af7bd85500281" providerId="LiveId" clId="{90975292-815D-4BE6-92BA-D0E15AF1BA7D}" dt="2025-05-07T00:28:39.228" v="334" actId="20577"/>
      <pc:docMkLst>
        <pc:docMk/>
      </pc:docMkLst>
      <pc:sldChg chg="addSp delSp modSp mod">
        <pc:chgData name="Neemias Informatica Lima" userId="b77af7bd85500281" providerId="LiveId" clId="{90975292-815D-4BE6-92BA-D0E15AF1BA7D}" dt="2025-05-07T00:07:23.036" v="33"/>
        <pc:sldMkLst>
          <pc:docMk/>
          <pc:sldMk cId="2232331225" sldId="280"/>
        </pc:sldMkLst>
        <pc:spChg chg="mod">
          <ac:chgData name="Neemias Informatica Lima" userId="b77af7bd85500281" providerId="LiveId" clId="{90975292-815D-4BE6-92BA-D0E15AF1BA7D}" dt="2025-05-07T00:05:29.327" v="2"/>
          <ac:spMkLst>
            <pc:docMk/>
            <pc:sldMk cId="2232331225" sldId="280"/>
            <ac:spMk id="6" creationId="{00000000-0000-0000-0000-000000000000}"/>
          </ac:spMkLst>
        </pc:spChg>
        <pc:spChg chg="mod">
          <ac:chgData name="Neemias Informatica Lima" userId="b77af7bd85500281" providerId="LiveId" clId="{90975292-815D-4BE6-92BA-D0E15AF1BA7D}" dt="2025-05-07T00:05:37.415" v="8" actId="20577"/>
          <ac:spMkLst>
            <pc:docMk/>
            <pc:sldMk cId="2232331225" sldId="280"/>
            <ac:spMk id="7" creationId="{00000000-0000-0000-0000-000000000000}"/>
          </ac:spMkLst>
        </pc:spChg>
        <pc:spChg chg="mod">
          <ac:chgData name="Neemias Informatica Lima" userId="b77af7bd85500281" providerId="LiveId" clId="{90975292-815D-4BE6-92BA-D0E15AF1BA7D}" dt="2025-05-07T00:06:25.496" v="24" actId="6549"/>
          <ac:spMkLst>
            <pc:docMk/>
            <pc:sldMk cId="2232331225" sldId="280"/>
            <ac:spMk id="9" creationId="{00000000-0000-0000-0000-000000000000}"/>
          </ac:spMkLst>
        </pc:spChg>
        <pc:spChg chg="mod">
          <ac:chgData name="Neemias Informatica Lima" userId="b77af7bd85500281" providerId="LiveId" clId="{90975292-815D-4BE6-92BA-D0E15AF1BA7D}" dt="2025-05-07T00:05:32.118" v="4" actId="20577"/>
          <ac:spMkLst>
            <pc:docMk/>
            <pc:sldMk cId="2232331225" sldId="280"/>
            <ac:spMk id="11" creationId="{00000000-0000-0000-0000-000000000000}"/>
          </ac:spMkLst>
        </pc:spChg>
        <pc:spChg chg="mod">
          <ac:chgData name="Neemias Informatica Lima" userId="b77af7bd85500281" providerId="LiveId" clId="{90975292-815D-4BE6-92BA-D0E15AF1BA7D}" dt="2025-05-07T00:06:45.360" v="27"/>
          <ac:spMkLst>
            <pc:docMk/>
            <pc:sldMk cId="2232331225" sldId="280"/>
            <ac:spMk id="16" creationId="{00000000-0000-0000-0000-000000000000}"/>
          </ac:spMkLst>
        </pc:spChg>
      </pc:sldChg>
      <pc:sldChg chg="addSp delSp modSp mod">
        <pc:chgData name="Neemias Informatica Lima" userId="b77af7bd85500281" providerId="LiveId" clId="{90975292-815D-4BE6-92BA-D0E15AF1BA7D}" dt="2025-05-07T00:14:17.554" v="101" actId="6549"/>
        <pc:sldMkLst>
          <pc:docMk/>
          <pc:sldMk cId="2103443556" sldId="281"/>
        </pc:sldMkLst>
        <pc:spChg chg="mod">
          <ac:chgData name="Neemias Informatica Lima" userId="b77af7bd85500281" providerId="LiveId" clId="{90975292-815D-4BE6-92BA-D0E15AF1BA7D}" dt="2025-05-07T00:14:17.554" v="101" actId="6549"/>
          <ac:spMkLst>
            <pc:docMk/>
            <pc:sldMk cId="2103443556" sldId="281"/>
            <ac:spMk id="8" creationId="{00000000-0000-0000-0000-000000000000}"/>
          </ac:spMkLst>
        </pc:spChg>
        <pc:spChg chg="mod">
          <ac:chgData name="Neemias Informatica Lima" userId="b77af7bd85500281" providerId="LiveId" clId="{90975292-815D-4BE6-92BA-D0E15AF1BA7D}" dt="2025-05-07T00:08:01.619" v="35" actId="20577"/>
          <ac:spMkLst>
            <pc:docMk/>
            <pc:sldMk cId="2103443556" sldId="281"/>
            <ac:spMk id="11" creationId="{00000000-0000-0000-0000-000000000000}"/>
          </ac:spMkLst>
        </pc:spChg>
        <pc:spChg chg="mod">
          <ac:chgData name="Neemias Informatica Lima" userId="b77af7bd85500281" providerId="LiveId" clId="{90975292-815D-4BE6-92BA-D0E15AF1BA7D}" dt="2025-05-07T00:08:46.049" v="46"/>
          <ac:spMkLst>
            <pc:docMk/>
            <pc:sldMk cId="2103443556" sldId="281"/>
            <ac:spMk id="18" creationId="{00000000-0000-0000-0000-000000000000}"/>
          </ac:spMkLst>
        </pc:spChg>
      </pc:sldChg>
      <pc:sldChg chg="addSp delSp modSp mod">
        <pc:chgData name="Neemias Informatica Lima" userId="b77af7bd85500281" providerId="LiveId" clId="{90975292-815D-4BE6-92BA-D0E15AF1BA7D}" dt="2025-05-07T00:16:38.770" v="151" actId="6549"/>
        <pc:sldMkLst>
          <pc:docMk/>
          <pc:sldMk cId="3683219421" sldId="282"/>
        </pc:sldMkLst>
        <pc:spChg chg="mod">
          <ac:chgData name="Neemias Informatica Lima" userId="b77af7bd85500281" providerId="LiveId" clId="{90975292-815D-4BE6-92BA-D0E15AF1BA7D}" dt="2025-05-07T00:16:38.770" v="151" actId="6549"/>
          <ac:spMkLst>
            <pc:docMk/>
            <pc:sldMk cId="3683219421" sldId="282"/>
            <ac:spMk id="12" creationId="{00000000-0000-0000-0000-000000000000}"/>
          </ac:spMkLst>
        </pc:spChg>
        <pc:spChg chg="mod">
          <ac:chgData name="Neemias Informatica Lima" userId="b77af7bd85500281" providerId="LiveId" clId="{90975292-815D-4BE6-92BA-D0E15AF1BA7D}" dt="2025-05-07T00:14:45.254" v="109"/>
          <ac:spMkLst>
            <pc:docMk/>
            <pc:sldMk cId="3683219421" sldId="282"/>
            <ac:spMk id="14" creationId="{00000000-0000-0000-0000-000000000000}"/>
          </ac:spMkLst>
        </pc:spChg>
      </pc:sldChg>
      <pc:sldChg chg="addSp delSp modSp mod">
        <pc:chgData name="Neemias Informatica Lima" userId="b77af7bd85500281" providerId="LiveId" clId="{90975292-815D-4BE6-92BA-D0E15AF1BA7D}" dt="2025-05-07T00:17:34.952" v="161"/>
        <pc:sldMkLst>
          <pc:docMk/>
          <pc:sldMk cId="3902406419" sldId="283"/>
        </pc:sldMkLst>
        <pc:spChg chg="mod">
          <ac:chgData name="Neemias Informatica Lima" userId="b77af7bd85500281" providerId="LiveId" clId="{90975292-815D-4BE6-92BA-D0E15AF1BA7D}" dt="2025-05-07T00:17:02.405" v="154"/>
          <ac:spMkLst>
            <pc:docMk/>
            <pc:sldMk cId="3902406419" sldId="283"/>
            <ac:spMk id="14" creationId="{00000000-0000-0000-0000-000000000000}"/>
          </ac:spMkLst>
        </pc:spChg>
        <pc:graphicFrameChg chg="mod">
          <ac:chgData name="Neemias Informatica Lima" userId="b77af7bd85500281" providerId="LiveId" clId="{90975292-815D-4BE6-92BA-D0E15AF1BA7D}" dt="2025-05-07T00:17:34.952" v="161"/>
          <ac:graphicFrameMkLst>
            <pc:docMk/>
            <pc:sldMk cId="3902406419" sldId="283"/>
            <ac:graphicFrameMk id="24" creationId="{0F198D75-37F6-0046-1A93-BAF29A6A8139}"/>
          </ac:graphicFrameMkLst>
        </pc:graphicFrameChg>
      </pc:sldChg>
      <pc:sldChg chg="addSp delSp modSp mod">
        <pc:chgData name="Neemias Informatica Lima" userId="b77af7bd85500281" providerId="LiveId" clId="{90975292-815D-4BE6-92BA-D0E15AF1BA7D}" dt="2025-05-07T00:21:23.381" v="229" actId="313"/>
        <pc:sldMkLst>
          <pc:docMk/>
          <pc:sldMk cId="2424059023" sldId="284"/>
        </pc:sldMkLst>
        <pc:spChg chg="mod">
          <ac:chgData name="Neemias Informatica Lima" userId="b77af7bd85500281" providerId="LiveId" clId="{90975292-815D-4BE6-92BA-D0E15AF1BA7D}" dt="2025-05-07T00:21:23.381" v="229" actId="313"/>
          <ac:spMkLst>
            <pc:docMk/>
            <pc:sldMk cId="2424059023" sldId="284"/>
            <ac:spMk id="14" creationId="{00000000-0000-0000-0000-000000000000}"/>
          </ac:spMkLst>
        </pc:spChg>
        <pc:graphicFrameChg chg="mod">
          <ac:chgData name="Neemias Informatica Lima" userId="b77af7bd85500281" providerId="LiveId" clId="{90975292-815D-4BE6-92BA-D0E15AF1BA7D}" dt="2025-05-07T00:19:55.170" v="178" actId="20577"/>
          <ac:graphicFrameMkLst>
            <pc:docMk/>
            <pc:sldMk cId="2424059023" sldId="284"/>
            <ac:graphicFrameMk id="23" creationId="{0F7B369B-26CC-C133-ADA7-C66603F93153}"/>
          </ac:graphicFrameMkLst>
        </pc:graphicFrameChg>
      </pc:sldChg>
      <pc:sldChg chg="addSp delSp modSp mod">
        <pc:chgData name="Neemias Informatica Lima" userId="b77af7bd85500281" providerId="LiveId" clId="{90975292-815D-4BE6-92BA-D0E15AF1BA7D}" dt="2025-05-07T00:15:09.454" v="114" actId="313"/>
        <pc:sldMkLst>
          <pc:docMk/>
          <pc:sldMk cId="2630436816" sldId="288"/>
        </pc:sldMkLst>
        <pc:spChg chg="mod">
          <ac:chgData name="Neemias Informatica Lima" userId="b77af7bd85500281" providerId="LiveId" clId="{90975292-815D-4BE6-92BA-D0E15AF1BA7D}" dt="2025-05-07T00:14:38.933" v="106"/>
          <ac:spMkLst>
            <pc:docMk/>
            <pc:sldMk cId="2630436816" sldId="288"/>
            <ac:spMk id="14" creationId="{00000000-0000-0000-0000-000000000000}"/>
          </ac:spMkLst>
        </pc:spChg>
        <pc:graphicFrameChg chg="mod">
          <ac:chgData name="Neemias Informatica Lima" userId="b77af7bd85500281" providerId="LiveId" clId="{90975292-815D-4BE6-92BA-D0E15AF1BA7D}" dt="2025-05-07T00:15:09.454" v="114" actId="313"/>
          <ac:graphicFrameMkLst>
            <pc:docMk/>
            <pc:sldMk cId="2630436816" sldId="288"/>
            <ac:graphicFrameMk id="11" creationId="{4CAB532F-3032-1305-E4A2-4F59C9A47543}"/>
          </ac:graphicFrameMkLst>
        </pc:graphicFrameChg>
      </pc:sldChg>
      <pc:sldChg chg="addSp delSp modSp mod">
        <pc:chgData name="Neemias Informatica Lima" userId="b77af7bd85500281" providerId="LiveId" clId="{90975292-815D-4BE6-92BA-D0E15AF1BA7D}" dt="2025-05-07T00:18:04.373" v="166"/>
        <pc:sldMkLst>
          <pc:docMk/>
          <pc:sldMk cId="3032827026" sldId="289"/>
        </pc:sldMkLst>
        <pc:spChg chg="mod">
          <ac:chgData name="Neemias Informatica Lima" userId="b77af7bd85500281" providerId="LiveId" clId="{90975292-815D-4BE6-92BA-D0E15AF1BA7D}" dt="2025-05-07T00:18:04.373" v="166"/>
          <ac:spMkLst>
            <pc:docMk/>
            <pc:sldMk cId="3032827026" sldId="289"/>
            <ac:spMk id="12" creationId="{A64B78EF-EDA8-421A-88C9-45544BBCA9D1}"/>
          </ac:spMkLst>
        </pc:spChg>
        <pc:spChg chg="mod">
          <ac:chgData name="Neemias Informatica Lima" userId="b77af7bd85500281" providerId="LiveId" clId="{90975292-815D-4BE6-92BA-D0E15AF1BA7D}" dt="2025-05-07T00:17:08.276" v="159"/>
          <ac:spMkLst>
            <pc:docMk/>
            <pc:sldMk cId="3032827026" sldId="289"/>
            <ac:spMk id="14" creationId="{00000000-0000-0000-0000-000000000000}"/>
          </ac:spMkLst>
        </pc:sp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docChg>
  </pc:docChgLst>
  <pc:docChgLst>
    <pc:chgData name="Neemias Informatica Lima" userId="b77af7bd85500281" providerId="LiveId" clId="{4CD2CD9C-24F5-4144-96B8-6F849555065D}"/>
    <pc:docChg chg="undo redo custSel modSld">
      <pc:chgData name="Neemias Informatica Lima" userId="b77af7bd85500281" providerId="LiveId" clId="{4CD2CD9C-24F5-4144-96B8-6F849555065D}" dt="2024-08-21T12:04:34.443" v="347" actId="313"/>
      <pc:docMkLst>
        <pc:docMk/>
      </pc:docMkLst>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ldChg>
      <pc:sldChg chg="addSp delSp modSp mod">
        <pc:chgData name="Neemias e Catia Lima" userId="b77af7bd85500281" providerId="LiveId" clId="{8BB4A252-31CD-4F97-8301-FAD4CC2062C4}" dt="2021-05-04T17:55:35.348" v="196"/>
        <pc:sldMkLst>
          <pc:docMk/>
          <pc:sldMk cId="3902406419" sldId="283"/>
        </pc:sldMkLst>
      </pc:sldChg>
      <pc:sldChg chg="modSp mod">
        <pc:chgData name="Neemias e Catia Lima" userId="b77af7bd85500281" providerId="LiveId" clId="{8BB4A252-31CD-4F97-8301-FAD4CC2062C4}" dt="2021-05-04T17:46:22.208" v="95" actId="20577"/>
        <pc:sldMkLst>
          <pc:docMk/>
          <pc:sldMk cId="2424059023" sldId="284"/>
        </pc:sldMkLst>
      </pc:sldChg>
      <pc:sldChg chg="modSp mod">
        <pc:chgData name="Neemias e Catia Lima" userId="b77af7bd85500281" providerId="LiveId" clId="{8BB4A252-31CD-4F97-8301-FAD4CC2062C4}" dt="2021-05-04T17:48:33.282" v="119" actId="313"/>
        <pc:sldMkLst>
          <pc:docMk/>
          <pc:sldMk cId="2241968852" sldId="285"/>
        </pc:sldMkLst>
      </pc:sldChg>
      <pc:sldChg chg="addSp delSp modSp mod">
        <pc:chgData name="Neemias e Catia Lima" userId="b77af7bd85500281" providerId="LiveId" clId="{8BB4A252-31CD-4F97-8301-FAD4CC2062C4}" dt="2021-05-04T17:57:58.539" v="211" actId="20577"/>
        <pc:sldMkLst>
          <pc:docMk/>
          <pc:sldMk cId="1959249856" sldId="286"/>
        </pc:sldMkLst>
      </pc:sldChg>
      <pc:sldChg chg="modSp mod">
        <pc:chgData name="Neemias e Catia Lima" userId="b77af7bd85500281" providerId="LiveId" clId="{8BB4A252-31CD-4F97-8301-FAD4CC2062C4}" dt="2021-05-04T17:52:38.775" v="178" actId="20577"/>
        <pc:sldMkLst>
          <pc:docMk/>
          <pc:sldMk cId="2857006406" sldId="287"/>
        </pc:sldMkLst>
      </pc:sldChg>
      <pc:sldChg chg="addSp delSp modSp mod">
        <pc:chgData name="Neemias e Catia Lima" userId="b77af7bd85500281" providerId="LiveId" clId="{8BB4A252-31CD-4F97-8301-FAD4CC2062C4}" dt="2021-05-04T17:57:01.301" v="210"/>
        <pc:sldMkLst>
          <pc:docMk/>
          <pc:sldMk cId="2630436816" sldId="288"/>
        </pc:sldMkLst>
      </pc:sldChg>
      <pc:sldChg chg="addSp delSp modSp mod">
        <pc:chgData name="Neemias e Catia Lima" userId="b77af7bd85500281" providerId="LiveId" clId="{8BB4A252-31CD-4F97-8301-FAD4CC2062C4}" dt="2021-05-04T17:55:29.838" v="194" actId="1440"/>
        <pc:sldMkLst>
          <pc:docMk/>
          <pc:sldMk cId="3032827026" sldId="289"/>
        </pc:sldMkLst>
      </pc:sldChg>
      <pc:sldChg chg="modSp mod">
        <pc:chgData name="Neemias e Catia Lima" userId="b77af7bd85500281" providerId="LiveId" clId="{8BB4A252-31CD-4F97-8301-FAD4CC2062C4}" dt="2021-05-04T17:47:00.358" v="104" actId="20577"/>
        <pc:sldMkLst>
          <pc:docMk/>
          <pc:sldMk cId="3772032319" sldId="290"/>
        </pc:sldMkLst>
      </pc:sldChg>
      <pc:sldChg chg="modSp mod">
        <pc:chgData name="Neemias e Catia Lima" userId="b77af7bd85500281" providerId="LiveId" clId="{8BB4A252-31CD-4F97-8301-FAD4CC2062C4}" dt="2021-05-04T17:49:14.613" v="126"/>
        <pc:sldMkLst>
          <pc:docMk/>
          <pc:sldMk cId="1768216317" sldId="291"/>
        </pc:sldMkLst>
      </pc:sldChg>
      <pc:sldChg chg="addSp delSp modSp mod">
        <pc:chgData name="Neemias e Catia Lima" userId="b77af7bd85500281" providerId="LiveId" clId="{8BB4A252-31CD-4F97-8301-FAD4CC2062C4}" dt="2021-05-04T17:53:58.240" v="185" actId="1440"/>
        <pc:sldMkLst>
          <pc:docMk/>
          <pc:sldMk cId="3757265641" sldId="292"/>
        </pc:sldMkLst>
      </pc:sldChg>
      <pc:sldChg chg="modSp mod">
        <pc:chgData name="Neemias e Catia Lima" userId="b77af7bd85500281" providerId="LiveId" clId="{8BB4A252-31CD-4F97-8301-FAD4CC2062C4}" dt="2021-05-04T17:51:55.987" v="172" actId="20577"/>
        <pc:sldMkLst>
          <pc:docMk/>
          <pc:sldMk cId="3114938747" sldId="293"/>
        </pc:sldMkLst>
      </pc:sldChg>
    </pc:docChg>
  </pc:docChgLst>
  <pc:docChgLst>
    <pc:chgData name="Neemias Informatica Lima" userId="b77af7bd85500281" providerId="LiveId" clId="{56184B8E-043A-4E79-A6AA-66819A7ECB5A}"/>
    <pc:docChg chg="undo redo custSel modSld">
      <pc:chgData name="Neemias Informatica Lima" userId="b77af7bd85500281" providerId="LiveId" clId="{56184B8E-043A-4E79-A6AA-66819A7ECB5A}" dt="2025-05-08T21:00:59.002" v="347" actId="6549"/>
      <pc:docMkLst>
        <pc:docMk/>
      </pc:docMkLst>
    </pc:docChg>
  </pc:docChgLst>
  <pc:docChgLst>
    <pc:chgData name="Neemias Informatica Lima" userId="b77af7bd85500281" providerId="LiveId" clId="{920A78BE-2E50-421E-BA67-29443AFEB3A2}"/>
    <pc:docChg chg="undo redo custSel modSld">
      <pc:chgData name="Neemias Informatica Lima" userId="b77af7bd85500281" providerId="LiveId" clId="{920A78BE-2E50-421E-BA67-29443AFEB3A2}" dt="2024-11-08T20:36:06.570" v="328" actId="6549"/>
      <pc:docMkLst>
        <pc:docMk/>
      </pc:docMkLst>
    </pc:docChg>
  </pc:docChgLst>
  <pc:docChgLst>
    <pc:chgData name="Neemias Informatica Lima" userId="b77af7bd85500281" providerId="LiveId" clId="{D2B5DD86-8EAF-4E0F-B3C6-EEAF7EF1CCCE}"/>
    <pc:docChg chg="undo redo custSel modSld">
      <pc:chgData name="Neemias Informatica Lima" userId="b77af7bd85500281" providerId="LiveId" clId="{D2B5DD86-8EAF-4E0F-B3C6-EEAF7EF1CCCE}" dt="2024-02-20T10:59:46.410" v="372" actId="313"/>
      <pc:docMkLst>
        <pc:docMk/>
      </pc:docMkLst>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docChg>
  </pc:docChgLst>
  <pc:docChgLst>
    <pc:chgData name="Neemias Informatica Lima" userId="b77af7bd85500281" providerId="LiveId" clId="{0924E471-B90F-4D8A-B901-944402914070}"/>
    <pc:docChg chg="undo custSel modSld">
      <pc:chgData name="Neemias Informatica Lima" userId="b77af7bd85500281" providerId="LiveId" clId="{0924E471-B90F-4D8A-B901-944402914070}" dt="2025-05-09T00:17:00.633" v="231" actId="20577"/>
      <pc:docMkLst>
        <pc:docMk/>
      </pc:docMkLst>
      <pc:sldChg chg="addSp delSp modSp mod">
        <pc:chgData name="Neemias Informatica Lima" userId="b77af7bd85500281" providerId="LiveId" clId="{0924E471-B90F-4D8A-B901-944402914070}" dt="2025-05-09T00:00:36.433" v="31" actId="1440"/>
        <pc:sldMkLst>
          <pc:docMk/>
          <pc:sldMk cId="2232331225" sldId="280"/>
        </pc:sldMkLst>
        <pc:spChg chg="mod">
          <ac:chgData name="Neemias Informatica Lima" userId="b77af7bd85500281" providerId="LiveId" clId="{0924E471-B90F-4D8A-B901-944402914070}" dt="2025-05-08T23:57:01.858" v="6"/>
          <ac:spMkLst>
            <pc:docMk/>
            <pc:sldMk cId="2232331225" sldId="280"/>
            <ac:spMk id="6" creationId="{00000000-0000-0000-0000-000000000000}"/>
          </ac:spMkLst>
        </pc:spChg>
        <pc:spChg chg="mod">
          <ac:chgData name="Neemias Informatica Lima" userId="b77af7bd85500281" providerId="LiveId" clId="{0924E471-B90F-4D8A-B901-944402914070}" dt="2025-05-08T23:56:23.193" v="3" actId="20577"/>
          <ac:spMkLst>
            <pc:docMk/>
            <pc:sldMk cId="2232331225" sldId="280"/>
            <ac:spMk id="7" creationId="{00000000-0000-0000-0000-000000000000}"/>
          </ac:spMkLst>
        </pc:spChg>
        <pc:spChg chg="mod">
          <ac:chgData name="Neemias Informatica Lima" userId="b77af7bd85500281" providerId="LiveId" clId="{0924E471-B90F-4D8A-B901-944402914070}" dt="2025-05-08T23:57:48.885" v="17" actId="6549"/>
          <ac:spMkLst>
            <pc:docMk/>
            <pc:sldMk cId="2232331225" sldId="280"/>
            <ac:spMk id="9" creationId="{00000000-0000-0000-0000-000000000000}"/>
          </ac:spMkLst>
        </pc:spChg>
        <pc:spChg chg="mod">
          <ac:chgData name="Neemias Informatica Lima" userId="b77af7bd85500281" providerId="LiveId" clId="{0924E471-B90F-4D8A-B901-944402914070}" dt="2025-05-08T23:56:17.198" v="1" actId="20577"/>
          <ac:spMkLst>
            <pc:docMk/>
            <pc:sldMk cId="2232331225" sldId="280"/>
            <ac:spMk id="11" creationId="{00000000-0000-0000-0000-000000000000}"/>
          </ac:spMkLst>
        </pc:spChg>
        <pc:spChg chg="mod">
          <ac:chgData name="Neemias Informatica Lima" userId="b77af7bd85500281" providerId="LiveId" clId="{0924E471-B90F-4D8A-B901-944402914070}" dt="2025-05-08T23:59:14.354" v="20"/>
          <ac:spMkLst>
            <pc:docMk/>
            <pc:sldMk cId="2232331225" sldId="280"/>
            <ac:spMk id="16" creationId="{00000000-0000-0000-0000-000000000000}"/>
          </ac:spMkLst>
        </pc:spChg>
        <pc:picChg chg="del">
          <ac:chgData name="Neemias Informatica Lima" userId="b77af7bd85500281" providerId="LiveId" clId="{0924E471-B90F-4D8A-B901-944402914070}" dt="2025-05-08T23:59:58.378" v="24" actId="478"/>
          <ac:picMkLst>
            <pc:docMk/>
            <pc:sldMk cId="2232331225" sldId="280"/>
            <ac:picMk id="3" creationId="{14349392-4329-49CD-FDD4-78B4EEDF634E}"/>
          </ac:picMkLst>
        </pc:picChg>
        <pc:picChg chg="add mod">
          <ac:chgData name="Neemias Informatica Lima" userId="b77af7bd85500281" providerId="LiveId" clId="{0924E471-B90F-4D8A-B901-944402914070}" dt="2025-05-09T00:00:36.433" v="31" actId="1440"/>
          <ac:picMkLst>
            <pc:docMk/>
            <pc:sldMk cId="2232331225" sldId="280"/>
            <ac:picMk id="4" creationId="{6DE92714-45C9-6C49-FD62-5F92CB0E3C92}"/>
          </ac:picMkLst>
        </pc:picChg>
      </pc:sldChg>
      <pc:sldChg chg="addSp delSp modSp mod">
        <pc:chgData name="Neemias Informatica Lima" userId="b77af7bd85500281" providerId="LiveId" clId="{0924E471-B90F-4D8A-B901-944402914070}" dt="2025-05-09T00:05:15.675" v="91" actId="6549"/>
        <pc:sldMkLst>
          <pc:docMk/>
          <pc:sldMk cId="2103443556" sldId="281"/>
        </pc:sldMkLst>
        <pc:spChg chg="mod">
          <ac:chgData name="Neemias Informatica Lima" userId="b77af7bd85500281" providerId="LiveId" clId="{0924E471-B90F-4D8A-B901-944402914070}" dt="2025-05-09T00:05:15.675" v="91" actId="6549"/>
          <ac:spMkLst>
            <pc:docMk/>
            <pc:sldMk cId="2103443556" sldId="281"/>
            <ac:spMk id="8" creationId="{00000000-0000-0000-0000-000000000000}"/>
          </ac:spMkLst>
        </pc:spChg>
        <pc:spChg chg="mod">
          <ac:chgData name="Neemias Informatica Lima" userId="b77af7bd85500281" providerId="LiveId" clId="{0924E471-B90F-4D8A-B901-944402914070}" dt="2025-05-09T00:00:47.548" v="34" actId="20577"/>
          <ac:spMkLst>
            <pc:docMk/>
            <pc:sldMk cId="2103443556" sldId="281"/>
            <ac:spMk id="11" creationId="{00000000-0000-0000-0000-000000000000}"/>
          </ac:spMkLst>
        </pc:spChg>
        <pc:spChg chg="mod">
          <ac:chgData name="Neemias Informatica Lima" userId="b77af7bd85500281" providerId="LiveId" clId="{0924E471-B90F-4D8A-B901-944402914070}" dt="2025-05-08T23:59:26.827" v="23"/>
          <ac:spMkLst>
            <pc:docMk/>
            <pc:sldMk cId="2103443556" sldId="281"/>
            <ac:spMk id="18" creationId="{00000000-0000-0000-0000-000000000000}"/>
          </ac:spMkLst>
        </pc:spChg>
        <pc:picChg chg="add mod">
          <ac:chgData name="Neemias Informatica Lima" userId="b77af7bd85500281" providerId="LiveId" clId="{0924E471-B90F-4D8A-B901-944402914070}" dt="2025-05-09T00:01:01.060" v="38" actId="14100"/>
          <ac:picMkLst>
            <pc:docMk/>
            <pc:sldMk cId="2103443556" sldId="281"/>
            <ac:picMk id="3" creationId="{44DA93DC-FE26-F907-F8F5-A59AC740BAD1}"/>
          </ac:picMkLst>
        </pc:picChg>
        <pc:picChg chg="del">
          <ac:chgData name="Neemias Informatica Lima" userId="b77af7bd85500281" providerId="LiveId" clId="{0924E471-B90F-4D8A-B901-944402914070}" dt="2025-05-09T00:00:44.571" v="32" actId="478"/>
          <ac:picMkLst>
            <pc:docMk/>
            <pc:sldMk cId="2103443556" sldId="281"/>
            <ac:picMk id="4" creationId="{D9CCC52A-9E50-67B7-3640-D8AB2966E94D}"/>
          </ac:picMkLst>
        </pc:picChg>
      </pc:sldChg>
      <pc:sldChg chg="addSp delSp modSp mod">
        <pc:chgData name="Neemias Informatica Lima" userId="b77af7bd85500281" providerId="LiveId" clId="{0924E471-B90F-4D8A-B901-944402914070}" dt="2025-05-09T00:06:59.906" v="115" actId="6549"/>
        <pc:sldMkLst>
          <pc:docMk/>
          <pc:sldMk cId="3683219421" sldId="282"/>
        </pc:sldMkLst>
        <pc:spChg chg="add mod">
          <ac:chgData name="Neemias Informatica Lima" userId="b77af7bd85500281" providerId="LiveId" clId="{0924E471-B90F-4D8A-B901-944402914070}" dt="2025-05-09T00:01:33.310" v="42"/>
          <ac:spMkLst>
            <pc:docMk/>
            <pc:sldMk cId="3683219421" sldId="282"/>
            <ac:spMk id="2" creationId="{49F2E1FD-5B1C-90A3-7026-16C76D7EA60B}"/>
          </ac:spMkLst>
        </pc:spChg>
        <pc:spChg chg="add mod">
          <ac:chgData name="Neemias Informatica Lima" userId="b77af7bd85500281" providerId="LiveId" clId="{0924E471-B90F-4D8A-B901-944402914070}" dt="2025-05-09T00:01:33.310" v="42"/>
          <ac:spMkLst>
            <pc:docMk/>
            <pc:sldMk cId="3683219421" sldId="282"/>
            <ac:spMk id="5" creationId="{9FEEF660-BC2B-F0A8-2770-E48757DE70B9}"/>
          </ac:spMkLst>
        </pc:spChg>
        <pc:spChg chg="del">
          <ac:chgData name="Neemias Informatica Lima" userId="b77af7bd85500281" providerId="LiveId" clId="{0924E471-B90F-4D8A-B901-944402914070}" dt="2025-05-09T00:01:32.709" v="41" actId="478"/>
          <ac:spMkLst>
            <pc:docMk/>
            <pc:sldMk cId="3683219421" sldId="282"/>
            <ac:spMk id="6" creationId="{3C021786-78C5-D74A-FD44-04AE4F26EE45}"/>
          </ac:spMkLst>
        </pc:spChg>
        <pc:spChg chg="del">
          <ac:chgData name="Neemias Informatica Lima" userId="b77af7bd85500281" providerId="LiveId" clId="{0924E471-B90F-4D8A-B901-944402914070}" dt="2025-05-09T00:01:32.709" v="41" actId="478"/>
          <ac:spMkLst>
            <pc:docMk/>
            <pc:sldMk cId="3683219421" sldId="282"/>
            <ac:spMk id="8" creationId="{A5244685-B28E-9A96-63F0-5A7F964C72D1}"/>
          </ac:spMkLst>
        </pc:spChg>
        <pc:spChg chg="mod">
          <ac:chgData name="Neemias Informatica Lima" userId="b77af7bd85500281" providerId="LiveId" clId="{0924E471-B90F-4D8A-B901-944402914070}" dt="2025-05-09T00:06:59.906" v="115" actId="6549"/>
          <ac:spMkLst>
            <pc:docMk/>
            <pc:sldMk cId="3683219421" sldId="282"/>
            <ac:spMk id="12" creationId="{00000000-0000-0000-0000-000000000000}"/>
          </ac:spMkLst>
        </pc:spChg>
        <pc:spChg chg="mod">
          <ac:chgData name="Neemias Informatica Lima" userId="b77af7bd85500281" providerId="LiveId" clId="{0924E471-B90F-4D8A-B901-944402914070}" dt="2025-05-09T00:05:51.698" v="97"/>
          <ac:spMkLst>
            <pc:docMk/>
            <pc:sldMk cId="3683219421" sldId="282"/>
            <ac:spMk id="14" creationId="{00000000-0000-0000-0000-000000000000}"/>
          </ac:spMkLst>
        </pc:spChg>
        <pc:picChg chg="add mod">
          <ac:chgData name="Neemias Informatica Lima" userId="b77af7bd85500281" providerId="LiveId" clId="{0924E471-B90F-4D8A-B901-944402914070}" dt="2025-05-09T00:01:33.310" v="42"/>
          <ac:picMkLst>
            <pc:docMk/>
            <pc:sldMk cId="3683219421" sldId="282"/>
            <ac:picMk id="7" creationId="{23F39407-CC3A-BA18-D4DF-891D53E74FB6}"/>
          </ac:picMkLst>
        </pc:picChg>
        <pc:picChg chg="del">
          <ac:chgData name="Neemias Informatica Lima" userId="b77af7bd85500281" providerId="LiveId" clId="{0924E471-B90F-4D8A-B901-944402914070}" dt="2025-05-09T00:01:32.709" v="41" actId="478"/>
          <ac:picMkLst>
            <pc:docMk/>
            <pc:sldMk cId="3683219421" sldId="282"/>
            <ac:picMk id="9" creationId="{A300962D-20EC-3C2C-48A3-FC6796CA70C7}"/>
          </ac:picMkLst>
        </pc:picChg>
      </pc:sldChg>
      <pc:sldChg chg="addSp delSp modSp mod">
        <pc:chgData name="Neemias Informatica Lima" userId="b77af7bd85500281" providerId="LiveId" clId="{0924E471-B90F-4D8A-B901-944402914070}" dt="2025-05-09T00:08:07.497" v="125" actId="20577"/>
        <pc:sldMkLst>
          <pc:docMk/>
          <pc:sldMk cId="3902406419" sldId="283"/>
        </pc:sldMkLst>
        <pc:spChg chg="add mod">
          <ac:chgData name="Neemias Informatica Lima" userId="b77af7bd85500281" providerId="LiveId" clId="{0924E471-B90F-4D8A-B901-944402914070}" dt="2025-05-09T00:01:40.219" v="44"/>
          <ac:spMkLst>
            <pc:docMk/>
            <pc:sldMk cId="3902406419" sldId="283"/>
            <ac:spMk id="2" creationId="{8C970C54-3C8A-259E-4E96-7032DDD0C95D}"/>
          </ac:spMkLst>
        </pc:spChg>
        <pc:spChg chg="add mod">
          <ac:chgData name="Neemias Informatica Lima" userId="b77af7bd85500281" providerId="LiveId" clId="{0924E471-B90F-4D8A-B901-944402914070}" dt="2025-05-09T00:01:40.219" v="44"/>
          <ac:spMkLst>
            <pc:docMk/>
            <pc:sldMk cId="3902406419" sldId="283"/>
            <ac:spMk id="4" creationId="{6F95AF0F-6A82-6568-55BD-740057BCDF9D}"/>
          </ac:spMkLst>
        </pc:spChg>
        <pc:spChg chg="del">
          <ac:chgData name="Neemias Informatica Lima" userId="b77af7bd85500281" providerId="LiveId" clId="{0924E471-B90F-4D8A-B901-944402914070}" dt="2025-05-09T00:01:39.750" v="43" actId="478"/>
          <ac:spMkLst>
            <pc:docMk/>
            <pc:sldMk cId="3902406419" sldId="283"/>
            <ac:spMk id="5" creationId="{D2D53AD7-3948-A561-13B5-0EF4A725865D}"/>
          </ac:spMkLst>
        </pc:spChg>
        <pc:spChg chg="del">
          <ac:chgData name="Neemias Informatica Lima" userId="b77af7bd85500281" providerId="LiveId" clId="{0924E471-B90F-4D8A-B901-944402914070}" dt="2025-05-09T00:01:39.750" v="43" actId="478"/>
          <ac:spMkLst>
            <pc:docMk/>
            <pc:sldMk cId="3902406419" sldId="283"/>
            <ac:spMk id="7" creationId="{E71BE98E-2176-38C0-32AA-4BC9308BA812}"/>
          </ac:spMkLst>
        </pc:spChg>
        <pc:spChg chg="mod">
          <ac:chgData name="Neemias Informatica Lima" userId="b77af7bd85500281" providerId="LiveId" clId="{0924E471-B90F-4D8A-B901-944402914070}" dt="2025-05-09T00:07:23.082" v="118"/>
          <ac:spMkLst>
            <pc:docMk/>
            <pc:sldMk cId="3902406419" sldId="283"/>
            <ac:spMk id="14" creationId="{00000000-0000-0000-0000-000000000000}"/>
          </ac:spMkLst>
        </pc:spChg>
        <pc:graphicFrameChg chg="mod">
          <ac:chgData name="Neemias Informatica Lima" userId="b77af7bd85500281" providerId="LiveId" clId="{0924E471-B90F-4D8A-B901-944402914070}" dt="2025-05-09T00:08:07.497" v="125" actId="20577"/>
          <ac:graphicFrameMkLst>
            <pc:docMk/>
            <pc:sldMk cId="3902406419" sldId="283"/>
            <ac:graphicFrameMk id="24" creationId="{0F198D75-37F6-0046-1A93-BAF29A6A8139}"/>
          </ac:graphicFrameMkLst>
        </pc:graphicFrameChg>
        <pc:picChg chg="add mod">
          <ac:chgData name="Neemias Informatica Lima" userId="b77af7bd85500281" providerId="LiveId" clId="{0924E471-B90F-4D8A-B901-944402914070}" dt="2025-05-09T00:01:40.219" v="44"/>
          <ac:picMkLst>
            <pc:docMk/>
            <pc:sldMk cId="3902406419" sldId="283"/>
            <ac:picMk id="6" creationId="{B9BC89D8-6245-0E49-9317-77E94A1366C2}"/>
          </ac:picMkLst>
        </pc:picChg>
        <pc:picChg chg="del">
          <ac:chgData name="Neemias Informatica Lima" userId="b77af7bd85500281" providerId="LiveId" clId="{0924E471-B90F-4D8A-B901-944402914070}" dt="2025-05-09T00:01:39.750" v="43" actId="478"/>
          <ac:picMkLst>
            <pc:docMk/>
            <pc:sldMk cId="3902406419" sldId="283"/>
            <ac:picMk id="8" creationId="{05F8464F-4309-AD06-8F93-2E297479BD94}"/>
          </ac:picMkLst>
        </pc:picChg>
      </pc:sldChg>
      <pc:sldChg chg="addSp delSp modSp mod">
        <pc:chgData name="Neemias Informatica Lima" userId="b77af7bd85500281" providerId="LiveId" clId="{0924E471-B90F-4D8A-B901-944402914070}" dt="2025-05-09T00:09:33.585" v="138" actId="20577"/>
        <pc:sldMkLst>
          <pc:docMk/>
          <pc:sldMk cId="2424059023" sldId="284"/>
        </pc:sldMkLst>
        <pc:spChg chg="add mod">
          <ac:chgData name="Neemias Informatica Lima" userId="b77af7bd85500281" providerId="LiveId" clId="{0924E471-B90F-4D8A-B901-944402914070}" dt="2025-05-09T00:02:00.973" v="48"/>
          <ac:spMkLst>
            <pc:docMk/>
            <pc:sldMk cId="2424059023" sldId="284"/>
            <ac:spMk id="2" creationId="{76B25360-2CF5-F1C9-1291-212043147249}"/>
          </ac:spMkLst>
        </pc:spChg>
        <pc:spChg chg="add mod">
          <ac:chgData name="Neemias Informatica Lima" userId="b77af7bd85500281" providerId="LiveId" clId="{0924E471-B90F-4D8A-B901-944402914070}" dt="2025-05-09T00:02:00.973" v="48"/>
          <ac:spMkLst>
            <pc:docMk/>
            <pc:sldMk cId="2424059023" sldId="284"/>
            <ac:spMk id="4" creationId="{5FF7AA13-3346-2212-4F88-AAC872CDA2B3}"/>
          </ac:spMkLst>
        </pc:spChg>
        <pc:spChg chg="del">
          <ac:chgData name="Neemias Informatica Lima" userId="b77af7bd85500281" providerId="LiveId" clId="{0924E471-B90F-4D8A-B901-944402914070}" dt="2025-05-09T00:01:58.906" v="47" actId="478"/>
          <ac:spMkLst>
            <pc:docMk/>
            <pc:sldMk cId="2424059023" sldId="284"/>
            <ac:spMk id="5" creationId="{28694FE4-D070-8919-2750-9B3A4AAFB5D7}"/>
          </ac:spMkLst>
        </pc:spChg>
        <pc:spChg chg="del">
          <ac:chgData name="Neemias Informatica Lima" userId="b77af7bd85500281" providerId="LiveId" clId="{0924E471-B90F-4D8A-B901-944402914070}" dt="2025-05-09T00:01:58.906" v="47" actId="478"/>
          <ac:spMkLst>
            <pc:docMk/>
            <pc:sldMk cId="2424059023" sldId="284"/>
            <ac:spMk id="7" creationId="{A5C746EF-0773-69DB-EAC6-6631FC964D72}"/>
          </ac:spMkLst>
        </pc:spChg>
        <pc:spChg chg="mod">
          <ac:chgData name="Neemias Informatica Lima" userId="b77af7bd85500281" providerId="LiveId" clId="{0924E471-B90F-4D8A-B901-944402914070}" dt="2025-05-09T00:08:58.767" v="131"/>
          <ac:spMkLst>
            <pc:docMk/>
            <pc:sldMk cId="2424059023" sldId="284"/>
            <ac:spMk id="14" creationId="{00000000-0000-0000-0000-000000000000}"/>
          </ac:spMkLst>
        </pc:spChg>
        <pc:graphicFrameChg chg="mod">
          <ac:chgData name="Neemias Informatica Lima" userId="b77af7bd85500281" providerId="LiveId" clId="{0924E471-B90F-4D8A-B901-944402914070}" dt="2025-05-09T00:09:33.585" v="138" actId="20577"/>
          <ac:graphicFrameMkLst>
            <pc:docMk/>
            <pc:sldMk cId="2424059023" sldId="284"/>
            <ac:graphicFrameMk id="23" creationId="{0F7B369B-26CC-C133-ADA7-C66603F93153}"/>
          </ac:graphicFrameMkLst>
        </pc:graphicFrameChg>
        <pc:picChg chg="add mod">
          <ac:chgData name="Neemias Informatica Lima" userId="b77af7bd85500281" providerId="LiveId" clId="{0924E471-B90F-4D8A-B901-944402914070}" dt="2025-05-09T00:02:00.973" v="48"/>
          <ac:picMkLst>
            <pc:docMk/>
            <pc:sldMk cId="2424059023" sldId="284"/>
            <ac:picMk id="6" creationId="{F0AB1879-3CF2-C0CA-A9A3-F05FF683FFB6}"/>
          </ac:picMkLst>
        </pc:picChg>
        <pc:picChg chg="del">
          <ac:chgData name="Neemias Informatica Lima" userId="b77af7bd85500281" providerId="LiveId" clId="{0924E471-B90F-4D8A-B901-944402914070}" dt="2025-05-09T00:01:58.906" v="47" actId="478"/>
          <ac:picMkLst>
            <pc:docMk/>
            <pc:sldMk cId="2424059023" sldId="284"/>
            <ac:picMk id="8" creationId="{8A002D2C-C4B0-1607-E7AD-A0B63DE4893A}"/>
          </ac:picMkLst>
        </pc:picChg>
      </pc:sldChg>
      <pc:sldChg chg="addSp delSp modSp mod">
        <pc:chgData name="Neemias Informatica Lima" userId="b77af7bd85500281" providerId="LiveId" clId="{0924E471-B90F-4D8A-B901-944402914070}" dt="2025-05-09T00:11:34.525" v="165" actId="20577"/>
        <pc:sldMkLst>
          <pc:docMk/>
          <pc:sldMk cId="2241968852" sldId="285"/>
        </pc:sldMkLst>
        <pc:spChg chg="add mod">
          <ac:chgData name="Neemias Informatica Lima" userId="b77af7bd85500281" providerId="LiveId" clId="{0924E471-B90F-4D8A-B901-944402914070}" dt="2025-05-09T00:02:26.239" v="52"/>
          <ac:spMkLst>
            <pc:docMk/>
            <pc:sldMk cId="2241968852" sldId="285"/>
            <ac:spMk id="2" creationId="{EADB2789-01FF-2B9B-C334-70F412A33B57}"/>
          </ac:spMkLst>
        </pc:spChg>
        <pc:spChg chg="add mod">
          <ac:chgData name="Neemias Informatica Lima" userId="b77af7bd85500281" providerId="LiveId" clId="{0924E471-B90F-4D8A-B901-944402914070}" dt="2025-05-09T00:02:26.239" v="52"/>
          <ac:spMkLst>
            <pc:docMk/>
            <pc:sldMk cId="2241968852" sldId="285"/>
            <ac:spMk id="4" creationId="{B69F4894-340A-3F55-0529-461ADEFF99A6}"/>
          </ac:spMkLst>
        </pc:spChg>
        <pc:spChg chg="del">
          <ac:chgData name="Neemias Informatica Lima" userId="b77af7bd85500281" providerId="LiveId" clId="{0924E471-B90F-4D8A-B901-944402914070}" dt="2025-05-09T00:02:24.580" v="51" actId="478"/>
          <ac:spMkLst>
            <pc:docMk/>
            <pc:sldMk cId="2241968852" sldId="285"/>
            <ac:spMk id="5" creationId="{B9397EFB-4195-4A53-9296-85D88BCF3D80}"/>
          </ac:spMkLst>
        </pc:spChg>
        <pc:spChg chg="del">
          <ac:chgData name="Neemias Informatica Lima" userId="b77af7bd85500281" providerId="LiveId" clId="{0924E471-B90F-4D8A-B901-944402914070}" dt="2025-05-09T00:02:24.580" v="51" actId="478"/>
          <ac:spMkLst>
            <pc:docMk/>
            <pc:sldMk cId="2241968852" sldId="285"/>
            <ac:spMk id="7" creationId="{C5A8A051-2164-23EA-16E9-9C248FFBB9BF}"/>
          </ac:spMkLst>
        </pc:spChg>
        <pc:spChg chg="mod">
          <ac:chgData name="Neemias Informatica Lima" userId="b77af7bd85500281" providerId="LiveId" clId="{0924E471-B90F-4D8A-B901-944402914070}" dt="2025-05-09T00:10:33.965" v="147"/>
          <ac:spMkLst>
            <pc:docMk/>
            <pc:sldMk cId="2241968852" sldId="285"/>
            <ac:spMk id="14" creationId="{00000000-0000-0000-0000-000000000000}"/>
          </ac:spMkLst>
        </pc:spChg>
        <pc:graphicFrameChg chg="mod">
          <ac:chgData name="Neemias Informatica Lima" userId="b77af7bd85500281" providerId="LiveId" clId="{0924E471-B90F-4D8A-B901-944402914070}" dt="2025-05-09T00:11:34.525" v="165" actId="20577"/>
          <ac:graphicFrameMkLst>
            <pc:docMk/>
            <pc:sldMk cId="2241968852" sldId="285"/>
            <ac:graphicFrameMk id="11" creationId="{7B569677-0C14-5E67-A5C9-E93DED05F772}"/>
          </ac:graphicFrameMkLst>
        </pc:graphicFrameChg>
        <pc:picChg chg="add mod">
          <ac:chgData name="Neemias Informatica Lima" userId="b77af7bd85500281" providerId="LiveId" clId="{0924E471-B90F-4D8A-B901-944402914070}" dt="2025-05-09T00:02:26.239" v="52"/>
          <ac:picMkLst>
            <pc:docMk/>
            <pc:sldMk cId="2241968852" sldId="285"/>
            <ac:picMk id="6" creationId="{D32F7CDD-A6C9-F58A-1284-CBAE01A5A1F1}"/>
          </ac:picMkLst>
        </pc:picChg>
        <pc:picChg chg="del">
          <ac:chgData name="Neemias Informatica Lima" userId="b77af7bd85500281" providerId="LiveId" clId="{0924E471-B90F-4D8A-B901-944402914070}" dt="2025-05-09T00:02:24.580" v="51" actId="478"/>
          <ac:picMkLst>
            <pc:docMk/>
            <pc:sldMk cId="2241968852" sldId="285"/>
            <ac:picMk id="8" creationId="{32421320-E0A0-BE70-BEFB-64D1EFCC2304}"/>
          </ac:picMkLst>
        </pc:picChg>
      </pc:sldChg>
      <pc:sldChg chg="addSp delSp modSp mod">
        <pc:chgData name="Neemias Informatica Lima" userId="b77af7bd85500281" providerId="LiveId" clId="{0924E471-B90F-4D8A-B901-944402914070}" dt="2025-05-09T00:13:43.910" v="185" actId="20577"/>
        <pc:sldMkLst>
          <pc:docMk/>
          <pc:sldMk cId="1959249856" sldId="286"/>
        </pc:sldMkLst>
        <pc:spChg chg="add mod">
          <ac:chgData name="Neemias Informatica Lima" userId="b77af7bd85500281" providerId="LiveId" clId="{0924E471-B90F-4D8A-B901-944402914070}" dt="2025-05-09T00:03:09.855" v="56"/>
          <ac:spMkLst>
            <pc:docMk/>
            <pc:sldMk cId="1959249856" sldId="286"/>
            <ac:spMk id="2" creationId="{1BA4D0B1-1496-BD2E-EB5A-9C2D5F3C172C}"/>
          </ac:spMkLst>
        </pc:spChg>
        <pc:spChg chg="add mod">
          <ac:chgData name="Neemias Informatica Lima" userId="b77af7bd85500281" providerId="LiveId" clId="{0924E471-B90F-4D8A-B901-944402914070}" dt="2025-05-09T00:03:09.855" v="56"/>
          <ac:spMkLst>
            <pc:docMk/>
            <pc:sldMk cId="1959249856" sldId="286"/>
            <ac:spMk id="4" creationId="{CD55E89F-A1F8-C215-6429-F3CA49E5F3E1}"/>
          </ac:spMkLst>
        </pc:spChg>
        <pc:spChg chg="del">
          <ac:chgData name="Neemias Informatica Lima" userId="b77af7bd85500281" providerId="LiveId" clId="{0924E471-B90F-4D8A-B901-944402914070}" dt="2025-05-09T00:03:08.073" v="55" actId="478"/>
          <ac:spMkLst>
            <pc:docMk/>
            <pc:sldMk cId="1959249856" sldId="286"/>
            <ac:spMk id="5" creationId="{0917096E-45DA-237B-66CC-E46CE0658354}"/>
          </ac:spMkLst>
        </pc:spChg>
        <pc:spChg chg="del">
          <ac:chgData name="Neemias Informatica Lima" userId="b77af7bd85500281" providerId="LiveId" clId="{0924E471-B90F-4D8A-B901-944402914070}" dt="2025-05-09T00:03:08.073" v="55" actId="478"/>
          <ac:spMkLst>
            <pc:docMk/>
            <pc:sldMk cId="1959249856" sldId="286"/>
            <ac:spMk id="7" creationId="{0557025E-CDB0-2A73-E214-66BAEF24FF80}"/>
          </ac:spMkLst>
        </pc:spChg>
        <pc:spChg chg="mod">
          <ac:chgData name="Neemias Informatica Lima" userId="b77af7bd85500281" providerId="LiveId" clId="{0924E471-B90F-4D8A-B901-944402914070}" dt="2025-05-09T00:12:37.304" v="174"/>
          <ac:spMkLst>
            <pc:docMk/>
            <pc:sldMk cId="1959249856" sldId="286"/>
            <ac:spMk id="14" creationId="{00000000-0000-0000-0000-000000000000}"/>
          </ac:spMkLst>
        </pc:spChg>
        <pc:graphicFrameChg chg="mod">
          <ac:chgData name="Neemias Informatica Lima" userId="b77af7bd85500281" providerId="LiveId" clId="{0924E471-B90F-4D8A-B901-944402914070}" dt="2025-05-09T00:13:43.910" v="185" actId="20577"/>
          <ac:graphicFrameMkLst>
            <pc:docMk/>
            <pc:sldMk cId="1959249856" sldId="286"/>
            <ac:graphicFrameMk id="11" creationId="{6ED512BB-1F8B-4D9E-259F-890C3457B8A1}"/>
          </ac:graphicFrameMkLst>
        </pc:graphicFrameChg>
        <pc:picChg chg="add mod">
          <ac:chgData name="Neemias Informatica Lima" userId="b77af7bd85500281" providerId="LiveId" clId="{0924E471-B90F-4D8A-B901-944402914070}" dt="2025-05-09T00:03:09.855" v="56"/>
          <ac:picMkLst>
            <pc:docMk/>
            <pc:sldMk cId="1959249856" sldId="286"/>
            <ac:picMk id="6" creationId="{DB89D0C0-90DC-835D-0BE8-53981DAA2E3D}"/>
          </ac:picMkLst>
        </pc:picChg>
        <pc:picChg chg="del">
          <ac:chgData name="Neemias Informatica Lima" userId="b77af7bd85500281" providerId="LiveId" clId="{0924E471-B90F-4D8A-B901-944402914070}" dt="2025-05-09T00:03:08.073" v="55" actId="478"/>
          <ac:picMkLst>
            <pc:docMk/>
            <pc:sldMk cId="1959249856" sldId="286"/>
            <ac:picMk id="8" creationId="{22FDC240-1044-5BF7-DD54-B91B62E74097}"/>
          </ac:picMkLst>
        </pc:picChg>
      </pc:sldChg>
      <pc:sldChg chg="addSp delSp modSp mod">
        <pc:chgData name="Neemias Informatica Lima" userId="b77af7bd85500281" providerId="LiveId" clId="{0924E471-B90F-4D8A-B901-944402914070}" dt="2025-05-09T00:17:00.633" v="231" actId="20577"/>
        <pc:sldMkLst>
          <pc:docMk/>
          <pc:sldMk cId="2857006406" sldId="287"/>
        </pc:sldMkLst>
        <pc:spChg chg="add mod">
          <ac:chgData name="Neemias Informatica Lima" userId="b77af7bd85500281" providerId="LiveId" clId="{0924E471-B90F-4D8A-B901-944402914070}" dt="2025-05-09T00:03:45.634" v="62"/>
          <ac:spMkLst>
            <pc:docMk/>
            <pc:sldMk cId="2857006406" sldId="287"/>
            <ac:spMk id="2" creationId="{B8BC9FD8-B361-9833-D721-E95C7FE1E13A}"/>
          </ac:spMkLst>
        </pc:spChg>
        <pc:spChg chg="add mod">
          <ac:chgData name="Neemias Informatica Lima" userId="b77af7bd85500281" providerId="LiveId" clId="{0924E471-B90F-4D8A-B901-944402914070}" dt="2025-05-09T00:03:45.634" v="62"/>
          <ac:spMkLst>
            <pc:docMk/>
            <pc:sldMk cId="2857006406" sldId="287"/>
            <ac:spMk id="4" creationId="{37D3E3B4-CFC6-E6E2-4AAB-EF56F7B712D4}"/>
          </ac:spMkLst>
        </pc:spChg>
        <pc:spChg chg="del">
          <ac:chgData name="Neemias Informatica Lima" userId="b77af7bd85500281" providerId="LiveId" clId="{0924E471-B90F-4D8A-B901-944402914070}" dt="2025-05-09T00:03:45.104" v="61" actId="478"/>
          <ac:spMkLst>
            <pc:docMk/>
            <pc:sldMk cId="2857006406" sldId="287"/>
            <ac:spMk id="5" creationId="{FD2EE289-DAAD-6F43-7A2B-106ADADCDC8F}"/>
          </ac:spMkLst>
        </pc:spChg>
        <pc:spChg chg="del">
          <ac:chgData name="Neemias Informatica Lima" userId="b77af7bd85500281" providerId="LiveId" clId="{0924E471-B90F-4D8A-B901-944402914070}" dt="2025-05-09T00:03:45.104" v="61" actId="478"/>
          <ac:spMkLst>
            <pc:docMk/>
            <pc:sldMk cId="2857006406" sldId="287"/>
            <ac:spMk id="7" creationId="{E596E954-FB07-2D95-65B3-456EA152FA9C}"/>
          </ac:spMkLst>
        </pc:spChg>
        <pc:spChg chg="mod">
          <ac:chgData name="Neemias Informatica Lima" userId="b77af7bd85500281" providerId="LiveId" clId="{0924E471-B90F-4D8A-B901-944402914070}" dt="2025-05-09T00:17:00.633" v="231" actId="20577"/>
          <ac:spMkLst>
            <pc:docMk/>
            <pc:sldMk cId="2857006406" sldId="287"/>
            <ac:spMk id="16" creationId="{28D68641-D640-4BD7-9D5B-B3803DCCF9B3}"/>
          </ac:spMkLst>
        </pc:spChg>
        <pc:picChg chg="add mod">
          <ac:chgData name="Neemias Informatica Lima" userId="b77af7bd85500281" providerId="LiveId" clId="{0924E471-B90F-4D8A-B901-944402914070}" dt="2025-05-09T00:03:45.634" v="62"/>
          <ac:picMkLst>
            <pc:docMk/>
            <pc:sldMk cId="2857006406" sldId="287"/>
            <ac:picMk id="6" creationId="{B49E9B20-E583-A3B1-941D-A1DC5E868C74}"/>
          </ac:picMkLst>
        </pc:picChg>
        <pc:picChg chg="del">
          <ac:chgData name="Neemias Informatica Lima" userId="b77af7bd85500281" providerId="LiveId" clId="{0924E471-B90F-4D8A-B901-944402914070}" dt="2025-05-09T00:03:45.104" v="61" actId="478"/>
          <ac:picMkLst>
            <pc:docMk/>
            <pc:sldMk cId="2857006406" sldId="287"/>
            <ac:picMk id="8" creationId="{EF5E5635-1F2E-B9C4-6F08-F960B965D24F}"/>
          </ac:picMkLst>
        </pc:picChg>
      </pc:sldChg>
      <pc:sldChg chg="addSp delSp modSp mod">
        <pc:chgData name="Neemias Informatica Lima" userId="b77af7bd85500281" providerId="LiveId" clId="{0924E471-B90F-4D8A-B901-944402914070}" dt="2025-05-09T00:06:19.506" v="102"/>
        <pc:sldMkLst>
          <pc:docMk/>
          <pc:sldMk cId="2630436816" sldId="288"/>
        </pc:sldMkLst>
        <pc:spChg chg="del">
          <ac:chgData name="Neemias Informatica Lima" userId="b77af7bd85500281" providerId="LiveId" clId="{0924E471-B90F-4D8A-B901-944402914070}" dt="2025-05-09T00:01:22.491" v="39" actId="478"/>
          <ac:spMkLst>
            <pc:docMk/>
            <pc:sldMk cId="2630436816" sldId="288"/>
            <ac:spMk id="2" creationId="{31329309-41D8-B06F-790F-C0346DB021E5}"/>
          </ac:spMkLst>
        </pc:spChg>
        <pc:spChg chg="del">
          <ac:chgData name="Neemias Informatica Lima" userId="b77af7bd85500281" providerId="LiveId" clId="{0924E471-B90F-4D8A-B901-944402914070}" dt="2025-05-09T00:01:22.491" v="39" actId="478"/>
          <ac:spMkLst>
            <pc:docMk/>
            <pc:sldMk cId="2630436816" sldId="288"/>
            <ac:spMk id="4" creationId="{38C5A613-AAAE-7150-ABC0-D5B141DF93CF}"/>
          </ac:spMkLst>
        </pc:spChg>
        <pc:spChg chg="add mod">
          <ac:chgData name="Neemias Informatica Lima" userId="b77af7bd85500281" providerId="LiveId" clId="{0924E471-B90F-4D8A-B901-944402914070}" dt="2025-05-09T00:01:23.463" v="40"/>
          <ac:spMkLst>
            <pc:docMk/>
            <pc:sldMk cId="2630436816" sldId="288"/>
            <ac:spMk id="6" creationId="{9C17929C-7411-77D0-AD2A-5DF68A6B5A80}"/>
          </ac:spMkLst>
        </pc:spChg>
        <pc:spChg chg="add mod">
          <ac:chgData name="Neemias Informatica Lima" userId="b77af7bd85500281" providerId="LiveId" clId="{0924E471-B90F-4D8A-B901-944402914070}" dt="2025-05-09T00:01:23.463" v="40"/>
          <ac:spMkLst>
            <pc:docMk/>
            <pc:sldMk cId="2630436816" sldId="288"/>
            <ac:spMk id="7" creationId="{205C8127-79B9-7EC3-7721-71F2EFE97248}"/>
          </ac:spMkLst>
        </pc:spChg>
        <pc:spChg chg="mod">
          <ac:chgData name="Neemias Informatica Lima" userId="b77af7bd85500281" providerId="LiveId" clId="{0924E471-B90F-4D8A-B901-944402914070}" dt="2025-05-09T00:05:43.992" v="94"/>
          <ac:spMkLst>
            <pc:docMk/>
            <pc:sldMk cId="2630436816" sldId="288"/>
            <ac:spMk id="14" creationId="{00000000-0000-0000-0000-000000000000}"/>
          </ac:spMkLst>
        </pc:spChg>
        <pc:graphicFrameChg chg="mod">
          <ac:chgData name="Neemias Informatica Lima" userId="b77af7bd85500281" providerId="LiveId" clId="{0924E471-B90F-4D8A-B901-944402914070}" dt="2025-05-09T00:06:19.506" v="102"/>
          <ac:graphicFrameMkLst>
            <pc:docMk/>
            <pc:sldMk cId="2630436816" sldId="288"/>
            <ac:graphicFrameMk id="11" creationId="{4CAB532F-3032-1305-E4A2-4F59C9A47543}"/>
          </ac:graphicFrameMkLst>
        </pc:graphicFrameChg>
        <pc:picChg chg="del">
          <ac:chgData name="Neemias Informatica Lima" userId="b77af7bd85500281" providerId="LiveId" clId="{0924E471-B90F-4D8A-B901-944402914070}" dt="2025-05-09T00:01:22.491" v="39" actId="478"/>
          <ac:picMkLst>
            <pc:docMk/>
            <pc:sldMk cId="2630436816" sldId="288"/>
            <ac:picMk id="5" creationId="{A0B0B7E9-4335-8BE6-4DFF-3FE1BC0D9755}"/>
          </ac:picMkLst>
        </pc:picChg>
        <pc:picChg chg="add mod">
          <ac:chgData name="Neemias Informatica Lima" userId="b77af7bd85500281" providerId="LiveId" clId="{0924E471-B90F-4D8A-B901-944402914070}" dt="2025-05-09T00:01:23.463" v="40"/>
          <ac:picMkLst>
            <pc:docMk/>
            <pc:sldMk cId="2630436816" sldId="288"/>
            <ac:picMk id="8" creationId="{D86B34F4-30C1-F14F-CA8D-C57B949D1DEC}"/>
          </ac:picMkLst>
        </pc:picChg>
      </pc:sldChg>
      <pc:sldChg chg="addSp delSp modSp mod">
        <pc:chgData name="Neemias Informatica Lima" userId="b77af7bd85500281" providerId="LiveId" clId="{0924E471-B90F-4D8A-B901-944402914070}" dt="2025-05-09T00:08:41.101" v="128"/>
        <pc:sldMkLst>
          <pc:docMk/>
          <pc:sldMk cId="3032827026" sldId="289"/>
        </pc:sldMkLst>
        <pc:spChg chg="add mod">
          <ac:chgData name="Neemias Informatica Lima" userId="b77af7bd85500281" providerId="LiveId" clId="{0924E471-B90F-4D8A-B901-944402914070}" dt="2025-05-09T00:01:49.232" v="46"/>
          <ac:spMkLst>
            <pc:docMk/>
            <pc:sldMk cId="3032827026" sldId="289"/>
            <ac:spMk id="2" creationId="{71EA4616-1786-7FCA-0833-59DF0534EF22}"/>
          </ac:spMkLst>
        </pc:spChg>
        <pc:spChg chg="del">
          <ac:chgData name="Neemias Informatica Lima" userId="b77af7bd85500281" providerId="LiveId" clId="{0924E471-B90F-4D8A-B901-944402914070}" dt="2025-05-09T00:01:48.695" v="45" actId="478"/>
          <ac:spMkLst>
            <pc:docMk/>
            <pc:sldMk cId="3032827026" sldId="289"/>
            <ac:spMk id="4" creationId="{F5058F04-E76F-11C9-0721-55DC76E18116}"/>
          </ac:spMkLst>
        </pc:spChg>
        <pc:spChg chg="add mod">
          <ac:chgData name="Neemias Informatica Lima" userId="b77af7bd85500281" providerId="LiveId" clId="{0924E471-B90F-4D8A-B901-944402914070}" dt="2025-05-09T00:01:49.232" v="46"/>
          <ac:spMkLst>
            <pc:docMk/>
            <pc:sldMk cId="3032827026" sldId="289"/>
            <ac:spMk id="5" creationId="{68907D2D-B763-4059-E411-89B239709FF1}"/>
          </ac:spMkLst>
        </pc:spChg>
        <pc:spChg chg="del">
          <ac:chgData name="Neemias Informatica Lima" userId="b77af7bd85500281" providerId="LiveId" clId="{0924E471-B90F-4D8A-B901-944402914070}" dt="2025-05-09T00:01:48.695" v="45" actId="478"/>
          <ac:spMkLst>
            <pc:docMk/>
            <pc:sldMk cId="3032827026" sldId="289"/>
            <ac:spMk id="6" creationId="{D22EAF8B-8F37-5BD8-3908-24CE450600C7}"/>
          </ac:spMkLst>
        </pc:spChg>
        <pc:spChg chg="mod">
          <ac:chgData name="Neemias Informatica Lima" userId="b77af7bd85500281" providerId="LiveId" clId="{0924E471-B90F-4D8A-B901-944402914070}" dt="2025-05-09T00:08:41.101" v="128"/>
          <ac:spMkLst>
            <pc:docMk/>
            <pc:sldMk cId="3032827026" sldId="289"/>
            <ac:spMk id="12" creationId="{A64B78EF-EDA8-421A-88C9-45544BBCA9D1}"/>
          </ac:spMkLst>
        </pc:spChg>
        <pc:spChg chg="mod">
          <ac:chgData name="Neemias Informatica Lima" userId="b77af7bd85500281" providerId="LiveId" clId="{0924E471-B90F-4D8A-B901-944402914070}" dt="2025-05-09T00:07:29.974" v="121"/>
          <ac:spMkLst>
            <pc:docMk/>
            <pc:sldMk cId="3032827026" sldId="289"/>
            <ac:spMk id="14" creationId="{00000000-0000-0000-0000-000000000000}"/>
          </ac:spMkLst>
        </pc:spChg>
        <pc:picChg chg="del">
          <ac:chgData name="Neemias Informatica Lima" userId="b77af7bd85500281" providerId="LiveId" clId="{0924E471-B90F-4D8A-B901-944402914070}" dt="2025-05-09T00:01:48.695" v="45" actId="478"/>
          <ac:picMkLst>
            <pc:docMk/>
            <pc:sldMk cId="3032827026" sldId="289"/>
            <ac:picMk id="7" creationId="{A263B272-59A4-8F1F-799C-C38924CE22CD}"/>
          </ac:picMkLst>
        </pc:picChg>
        <pc:picChg chg="add mod">
          <ac:chgData name="Neemias Informatica Lima" userId="b77af7bd85500281" providerId="LiveId" clId="{0924E471-B90F-4D8A-B901-944402914070}" dt="2025-05-09T00:01:49.232" v="46"/>
          <ac:picMkLst>
            <pc:docMk/>
            <pc:sldMk cId="3032827026" sldId="289"/>
            <ac:picMk id="8" creationId="{0A9BB066-61F9-6C85-3872-414F10DBCA57}"/>
          </ac:picMkLst>
        </pc:picChg>
      </pc:sldChg>
      <pc:sldChg chg="addSp delSp modSp mod">
        <pc:chgData name="Neemias Informatica Lima" userId="b77af7bd85500281" providerId="LiveId" clId="{0924E471-B90F-4D8A-B901-944402914070}" dt="2025-05-09T00:09:58.797" v="143" actId="6549"/>
        <pc:sldMkLst>
          <pc:docMk/>
          <pc:sldMk cId="3772032319" sldId="290"/>
        </pc:sldMkLst>
        <pc:spChg chg="add mod">
          <ac:chgData name="Neemias Informatica Lima" userId="b77af7bd85500281" providerId="LiveId" clId="{0924E471-B90F-4D8A-B901-944402914070}" dt="2025-05-09T00:02:14.824" v="50"/>
          <ac:spMkLst>
            <pc:docMk/>
            <pc:sldMk cId="3772032319" sldId="290"/>
            <ac:spMk id="2" creationId="{49CD6E3C-1C5D-0592-E116-B6F606BABD8F}"/>
          </ac:spMkLst>
        </pc:spChg>
        <pc:spChg chg="add mod">
          <ac:chgData name="Neemias Informatica Lima" userId="b77af7bd85500281" providerId="LiveId" clId="{0924E471-B90F-4D8A-B901-944402914070}" dt="2025-05-09T00:02:14.824" v="50"/>
          <ac:spMkLst>
            <pc:docMk/>
            <pc:sldMk cId="3772032319" sldId="290"/>
            <ac:spMk id="4" creationId="{63F929A1-FBC6-DFA8-1827-FFA069E74436}"/>
          </ac:spMkLst>
        </pc:spChg>
        <pc:spChg chg="del">
          <ac:chgData name="Neemias Informatica Lima" userId="b77af7bd85500281" providerId="LiveId" clId="{0924E471-B90F-4D8A-B901-944402914070}" dt="2025-05-09T00:02:12.456" v="49" actId="478"/>
          <ac:spMkLst>
            <pc:docMk/>
            <pc:sldMk cId="3772032319" sldId="290"/>
            <ac:spMk id="5" creationId="{10012018-0CE5-C509-CD0E-3EFFB3ADE7EC}"/>
          </ac:spMkLst>
        </pc:spChg>
        <pc:spChg chg="del">
          <ac:chgData name="Neemias Informatica Lima" userId="b77af7bd85500281" providerId="LiveId" clId="{0924E471-B90F-4D8A-B901-944402914070}" dt="2025-05-09T00:02:12.456" v="49" actId="478"/>
          <ac:spMkLst>
            <pc:docMk/>
            <pc:sldMk cId="3772032319" sldId="290"/>
            <ac:spMk id="7" creationId="{52C29B08-9507-5A92-97C3-CF399DA07BDB}"/>
          </ac:spMkLst>
        </pc:spChg>
        <pc:spChg chg="mod">
          <ac:chgData name="Neemias Informatica Lima" userId="b77af7bd85500281" providerId="LiveId" clId="{0924E471-B90F-4D8A-B901-944402914070}" dt="2025-05-09T00:09:58.797" v="143" actId="6549"/>
          <ac:spMkLst>
            <pc:docMk/>
            <pc:sldMk cId="3772032319" sldId="290"/>
            <ac:spMk id="12" creationId="{8D5A143D-15FB-4DFE-B0EC-FEEB77A92B2C}"/>
          </ac:spMkLst>
        </pc:spChg>
        <pc:spChg chg="mod">
          <ac:chgData name="Neemias Informatica Lima" userId="b77af7bd85500281" providerId="LiveId" clId="{0924E471-B90F-4D8A-B901-944402914070}" dt="2025-05-09T00:09:06.145" v="134"/>
          <ac:spMkLst>
            <pc:docMk/>
            <pc:sldMk cId="3772032319" sldId="290"/>
            <ac:spMk id="14" creationId="{00000000-0000-0000-0000-000000000000}"/>
          </ac:spMkLst>
        </pc:spChg>
        <pc:picChg chg="add mod">
          <ac:chgData name="Neemias Informatica Lima" userId="b77af7bd85500281" providerId="LiveId" clId="{0924E471-B90F-4D8A-B901-944402914070}" dt="2025-05-09T00:02:14.824" v="50"/>
          <ac:picMkLst>
            <pc:docMk/>
            <pc:sldMk cId="3772032319" sldId="290"/>
            <ac:picMk id="6" creationId="{B814DBEB-9557-5414-0A3F-1C066A63752F}"/>
          </ac:picMkLst>
        </pc:picChg>
        <pc:picChg chg="del">
          <ac:chgData name="Neemias Informatica Lima" userId="b77af7bd85500281" providerId="LiveId" clId="{0924E471-B90F-4D8A-B901-944402914070}" dt="2025-05-09T00:02:12.456" v="49" actId="478"/>
          <ac:picMkLst>
            <pc:docMk/>
            <pc:sldMk cId="3772032319" sldId="290"/>
            <ac:picMk id="8" creationId="{FA6D9894-6F7F-4001-4A64-116D7EF9F141}"/>
          </ac:picMkLst>
        </pc:picChg>
      </pc:sldChg>
      <pc:sldChg chg="addSp delSp modSp mod">
        <pc:chgData name="Neemias Informatica Lima" userId="b77af7bd85500281" providerId="LiveId" clId="{0924E471-B90F-4D8A-B901-944402914070}" dt="2025-05-09T00:12:05.346" v="171" actId="20577"/>
        <pc:sldMkLst>
          <pc:docMk/>
          <pc:sldMk cId="1768216317" sldId="291"/>
        </pc:sldMkLst>
        <pc:spChg chg="add mod">
          <ac:chgData name="Neemias Informatica Lima" userId="b77af7bd85500281" providerId="LiveId" clId="{0924E471-B90F-4D8A-B901-944402914070}" dt="2025-05-09T00:03:01.012" v="54"/>
          <ac:spMkLst>
            <pc:docMk/>
            <pc:sldMk cId="1768216317" sldId="291"/>
            <ac:spMk id="2" creationId="{815FEEBA-9632-71FB-9AA7-C7AE485C4C5E}"/>
          </ac:spMkLst>
        </pc:spChg>
        <pc:spChg chg="add mod">
          <ac:chgData name="Neemias Informatica Lima" userId="b77af7bd85500281" providerId="LiveId" clId="{0924E471-B90F-4D8A-B901-944402914070}" dt="2025-05-09T00:03:01.012" v="54"/>
          <ac:spMkLst>
            <pc:docMk/>
            <pc:sldMk cId="1768216317" sldId="291"/>
            <ac:spMk id="4" creationId="{426EA46E-B9B3-7D73-4E3A-A60631662D2B}"/>
          </ac:spMkLst>
        </pc:spChg>
        <pc:spChg chg="del">
          <ac:chgData name="Neemias Informatica Lima" userId="b77af7bd85500281" providerId="LiveId" clId="{0924E471-B90F-4D8A-B901-944402914070}" dt="2025-05-09T00:02:59.263" v="53" actId="478"/>
          <ac:spMkLst>
            <pc:docMk/>
            <pc:sldMk cId="1768216317" sldId="291"/>
            <ac:spMk id="6" creationId="{74088D1B-D4AF-E008-8E43-D1344B2DE198}"/>
          </ac:spMkLst>
        </pc:spChg>
        <pc:spChg chg="del">
          <ac:chgData name="Neemias Informatica Lima" userId="b77af7bd85500281" providerId="LiveId" clId="{0924E471-B90F-4D8A-B901-944402914070}" dt="2025-05-09T00:02:59.263" v="53" actId="478"/>
          <ac:spMkLst>
            <pc:docMk/>
            <pc:sldMk cId="1768216317" sldId="291"/>
            <ac:spMk id="7" creationId="{66C79A6C-A816-9CC8-438D-47792CFB956E}"/>
          </ac:spMkLst>
        </pc:spChg>
        <pc:spChg chg="mod">
          <ac:chgData name="Neemias Informatica Lima" userId="b77af7bd85500281" providerId="LiveId" clId="{0924E471-B90F-4D8A-B901-944402914070}" dt="2025-05-09T00:12:05.346" v="171" actId="20577"/>
          <ac:spMkLst>
            <pc:docMk/>
            <pc:sldMk cId="1768216317" sldId="291"/>
            <ac:spMk id="12" creationId="{FD5EC092-AC81-4728-9A45-4C4BB5B95C65}"/>
          </ac:spMkLst>
        </pc:spChg>
        <pc:spChg chg="mod">
          <ac:chgData name="Neemias Informatica Lima" userId="b77af7bd85500281" providerId="LiveId" clId="{0924E471-B90F-4D8A-B901-944402914070}" dt="2025-05-09T00:10:46.521" v="150"/>
          <ac:spMkLst>
            <pc:docMk/>
            <pc:sldMk cId="1768216317" sldId="291"/>
            <ac:spMk id="14" creationId="{00000000-0000-0000-0000-000000000000}"/>
          </ac:spMkLst>
        </pc:spChg>
        <pc:picChg chg="add mod">
          <ac:chgData name="Neemias Informatica Lima" userId="b77af7bd85500281" providerId="LiveId" clId="{0924E471-B90F-4D8A-B901-944402914070}" dt="2025-05-09T00:03:01.012" v="54"/>
          <ac:picMkLst>
            <pc:docMk/>
            <pc:sldMk cId="1768216317" sldId="291"/>
            <ac:picMk id="5" creationId="{DB9C74C7-7AAE-18A0-38E0-945F6589F2AC}"/>
          </ac:picMkLst>
        </pc:picChg>
        <pc:picChg chg="del">
          <ac:chgData name="Neemias Informatica Lima" userId="b77af7bd85500281" providerId="LiveId" clId="{0924E471-B90F-4D8A-B901-944402914070}" dt="2025-05-09T00:02:59.263" v="53" actId="478"/>
          <ac:picMkLst>
            <pc:docMk/>
            <pc:sldMk cId="1768216317" sldId="291"/>
            <ac:picMk id="8" creationId="{24DB4604-E160-F4D7-94A9-B9A6A8B3C2D4}"/>
          </ac:picMkLst>
        </pc:picChg>
      </pc:sldChg>
      <pc:sldChg chg="addSp delSp modSp mod">
        <pc:chgData name="Neemias Informatica Lima" userId="b77af7bd85500281" providerId="LiveId" clId="{0924E471-B90F-4D8A-B901-944402914070}" dt="2025-05-09T00:15:14.866" v="215" actId="20577"/>
        <pc:sldMkLst>
          <pc:docMk/>
          <pc:sldMk cId="3757265641" sldId="292"/>
        </pc:sldMkLst>
        <pc:spChg chg="add mod">
          <ac:chgData name="Neemias Informatica Lima" userId="b77af7bd85500281" providerId="LiveId" clId="{0924E471-B90F-4D8A-B901-944402914070}" dt="2025-05-09T00:03:18.411" v="58"/>
          <ac:spMkLst>
            <pc:docMk/>
            <pc:sldMk cId="3757265641" sldId="292"/>
            <ac:spMk id="2" creationId="{CF737FDF-3751-DEC8-8964-F95CE5153AAD}"/>
          </ac:spMkLst>
        </pc:spChg>
        <pc:spChg chg="add mod">
          <ac:chgData name="Neemias Informatica Lima" userId="b77af7bd85500281" providerId="LiveId" clId="{0924E471-B90F-4D8A-B901-944402914070}" dt="2025-05-09T00:03:18.411" v="58"/>
          <ac:spMkLst>
            <pc:docMk/>
            <pc:sldMk cId="3757265641" sldId="292"/>
            <ac:spMk id="4" creationId="{FD5CC6F0-1227-FF1A-CD57-D5F9C2155477}"/>
          </ac:spMkLst>
        </pc:spChg>
        <pc:spChg chg="del">
          <ac:chgData name="Neemias Informatica Lima" userId="b77af7bd85500281" providerId="LiveId" clId="{0924E471-B90F-4D8A-B901-944402914070}" dt="2025-05-09T00:03:17.041" v="57" actId="478"/>
          <ac:spMkLst>
            <pc:docMk/>
            <pc:sldMk cId="3757265641" sldId="292"/>
            <ac:spMk id="6" creationId="{6F412DBB-FAA2-F998-F63D-5A0E7B7818D5}"/>
          </ac:spMkLst>
        </pc:spChg>
        <pc:spChg chg="del">
          <ac:chgData name="Neemias Informatica Lima" userId="b77af7bd85500281" providerId="LiveId" clId="{0924E471-B90F-4D8A-B901-944402914070}" dt="2025-05-09T00:03:17.041" v="57" actId="478"/>
          <ac:spMkLst>
            <pc:docMk/>
            <pc:sldMk cId="3757265641" sldId="292"/>
            <ac:spMk id="7" creationId="{475BB6CF-BA16-883E-D6D1-CC412543C1DF}"/>
          </ac:spMkLst>
        </pc:spChg>
        <pc:spChg chg="mod">
          <ac:chgData name="Neemias Informatica Lima" userId="b77af7bd85500281" providerId="LiveId" clId="{0924E471-B90F-4D8A-B901-944402914070}" dt="2025-05-09T00:15:14.866" v="215" actId="20577"/>
          <ac:spMkLst>
            <pc:docMk/>
            <pc:sldMk cId="3757265641" sldId="292"/>
            <ac:spMk id="12" creationId="{1EC42BAA-B890-43DD-B4F0-9AB5685AF2FE}"/>
          </ac:spMkLst>
        </pc:spChg>
        <pc:spChg chg="mod">
          <ac:chgData name="Neemias Informatica Lima" userId="b77af7bd85500281" providerId="LiveId" clId="{0924E471-B90F-4D8A-B901-944402914070}" dt="2025-05-09T00:12:50.482" v="177"/>
          <ac:spMkLst>
            <pc:docMk/>
            <pc:sldMk cId="3757265641" sldId="292"/>
            <ac:spMk id="14" creationId="{00000000-0000-0000-0000-000000000000}"/>
          </ac:spMkLst>
        </pc:spChg>
        <pc:picChg chg="add mod">
          <ac:chgData name="Neemias Informatica Lima" userId="b77af7bd85500281" providerId="LiveId" clId="{0924E471-B90F-4D8A-B901-944402914070}" dt="2025-05-09T00:03:18.411" v="58"/>
          <ac:picMkLst>
            <pc:docMk/>
            <pc:sldMk cId="3757265641" sldId="292"/>
            <ac:picMk id="5" creationId="{8BB44162-6CE9-C179-5B3D-4E1B63D8FCBC}"/>
          </ac:picMkLst>
        </pc:picChg>
        <pc:picChg chg="del">
          <ac:chgData name="Neemias Informatica Lima" userId="b77af7bd85500281" providerId="LiveId" clId="{0924E471-B90F-4D8A-B901-944402914070}" dt="2025-05-09T00:03:17.041" v="57" actId="478"/>
          <ac:picMkLst>
            <pc:docMk/>
            <pc:sldMk cId="3757265641" sldId="292"/>
            <ac:picMk id="8" creationId="{6DCFD73F-5775-147C-747A-8F8AC376B23D}"/>
          </ac:picMkLst>
        </pc:picChg>
      </pc:sldChg>
      <pc:sldChg chg="addSp delSp modSp mod">
        <pc:chgData name="Neemias Informatica Lima" userId="b77af7bd85500281" providerId="LiveId" clId="{0924E471-B90F-4D8A-B901-944402914070}" dt="2025-05-09T00:15:34.897" v="218"/>
        <pc:sldMkLst>
          <pc:docMk/>
          <pc:sldMk cId="3114938747" sldId="293"/>
        </pc:sldMkLst>
        <pc:spChg chg="add mod">
          <ac:chgData name="Neemias Informatica Lima" userId="b77af7bd85500281" providerId="LiveId" clId="{0924E471-B90F-4D8A-B901-944402914070}" dt="2025-05-09T00:03:37.864" v="60"/>
          <ac:spMkLst>
            <pc:docMk/>
            <pc:sldMk cId="3114938747" sldId="293"/>
            <ac:spMk id="2" creationId="{A17813A7-B316-86BF-BD30-67C078C3A356}"/>
          </ac:spMkLst>
        </pc:spChg>
        <pc:spChg chg="add mod">
          <ac:chgData name="Neemias Informatica Lima" userId="b77af7bd85500281" providerId="LiveId" clId="{0924E471-B90F-4D8A-B901-944402914070}" dt="2025-05-09T00:03:37.864" v="60"/>
          <ac:spMkLst>
            <pc:docMk/>
            <pc:sldMk cId="3114938747" sldId="293"/>
            <ac:spMk id="4" creationId="{ED203A48-3928-5A7D-3672-39AAC3967D3F}"/>
          </ac:spMkLst>
        </pc:spChg>
        <pc:spChg chg="del">
          <ac:chgData name="Neemias Informatica Lima" userId="b77af7bd85500281" providerId="LiveId" clId="{0924E471-B90F-4D8A-B901-944402914070}" dt="2025-05-09T00:03:36.957" v="59" actId="478"/>
          <ac:spMkLst>
            <pc:docMk/>
            <pc:sldMk cId="3114938747" sldId="293"/>
            <ac:spMk id="5" creationId="{15769445-AAE2-A528-588F-07BC43EEB86C}"/>
          </ac:spMkLst>
        </pc:spChg>
        <pc:spChg chg="del">
          <ac:chgData name="Neemias Informatica Lima" userId="b77af7bd85500281" providerId="LiveId" clId="{0924E471-B90F-4D8A-B901-944402914070}" dt="2025-05-09T00:03:36.957" v="59" actId="478"/>
          <ac:spMkLst>
            <pc:docMk/>
            <pc:sldMk cId="3114938747" sldId="293"/>
            <ac:spMk id="7" creationId="{BF47DB51-6191-455E-C3C1-9B3E2767118B}"/>
          </ac:spMkLst>
        </pc:spChg>
        <pc:spChg chg="mod">
          <ac:chgData name="Neemias Informatica Lima" userId="b77af7bd85500281" providerId="LiveId" clId="{0924E471-B90F-4D8A-B901-944402914070}" dt="2025-05-09T00:15:34.897" v="218"/>
          <ac:spMkLst>
            <pc:docMk/>
            <pc:sldMk cId="3114938747" sldId="293"/>
            <ac:spMk id="16" creationId="{CFC8B9D9-C6ED-4706-A104-65D118A5B7F9}"/>
          </ac:spMkLst>
        </pc:spChg>
        <pc:picChg chg="add mod">
          <ac:chgData name="Neemias Informatica Lima" userId="b77af7bd85500281" providerId="LiveId" clId="{0924E471-B90F-4D8A-B901-944402914070}" dt="2025-05-09T00:03:37.864" v="60"/>
          <ac:picMkLst>
            <pc:docMk/>
            <pc:sldMk cId="3114938747" sldId="293"/>
            <ac:picMk id="6" creationId="{D30909E5-A282-C1C2-81F0-ABD9FF45CAF9}"/>
          </ac:picMkLst>
        </pc:picChg>
        <pc:picChg chg="del">
          <ac:chgData name="Neemias Informatica Lima" userId="b77af7bd85500281" providerId="LiveId" clId="{0924E471-B90F-4D8A-B901-944402914070}" dt="2025-05-09T00:03:36.957" v="59" actId="478"/>
          <ac:picMkLst>
            <pc:docMk/>
            <pc:sldMk cId="3114938747" sldId="293"/>
            <ac:picMk id="8" creationId="{306F3D85-8394-2576-F95C-1535317A5EDF}"/>
          </ac:picMkLst>
        </pc:pic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docChg>
  </pc:docChgLst>
  <pc:docChgLst>
    <pc:chgData name="Neemias Informatica Lima" userId="b77af7bd85500281" providerId="LiveId" clId="{1A9B1FC7-9DBD-4A6C-B1D0-72D012F63641}"/>
    <pc:docChg chg="undo redo custSel modSld">
      <pc:chgData name="Neemias Informatica Lima" userId="b77af7bd85500281" providerId="LiveId" clId="{1A9B1FC7-9DBD-4A6C-B1D0-72D012F63641}" dt="2025-05-08T23:05:08.787" v="226" actId="20577"/>
      <pc:docMkLst>
        <pc:docMk/>
      </pc:docMkLst>
      <pc:sldChg chg="addSp delSp modSp mod">
        <pc:chgData name="Neemias Informatica Lima" userId="b77af7bd85500281" providerId="LiveId" clId="{1A9B1FC7-9DBD-4A6C-B1D0-72D012F63641}" dt="2025-05-08T22:49:50.912" v="35"/>
        <pc:sldMkLst>
          <pc:docMk/>
          <pc:sldMk cId="2232331225" sldId="280"/>
        </pc:sldMkLst>
        <pc:spChg chg="mod">
          <ac:chgData name="Neemias Informatica Lima" userId="b77af7bd85500281" providerId="LiveId" clId="{1A9B1FC7-9DBD-4A6C-B1D0-72D012F63641}" dt="2025-05-08T22:47:32.911" v="6" actId="6549"/>
          <ac:spMkLst>
            <pc:docMk/>
            <pc:sldMk cId="2232331225" sldId="280"/>
            <ac:spMk id="6" creationId="{00000000-0000-0000-0000-000000000000}"/>
          </ac:spMkLst>
        </pc:spChg>
        <pc:spChg chg="mod">
          <ac:chgData name="Neemias Informatica Lima" userId="b77af7bd85500281" providerId="LiveId" clId="{1A9B1FC7-9DBD-4A6C-B1D0-72D012F63641}" dt="2025-05-08T22:47:42.480" v="12" actId="20577"/>
          <ac:spMkLst>
            <pc:docMk/>
            <pc:sldMk cId="2232331225" sldId="280"/>
            <ac:spMk id="7" creationId="{00000000-0000-0000-0000-000000000000}"/>
          </ac:spMkLst>
        </pc:spChg>
        <pc:spChg chg="mod">
          <ac:chgData name="Neemias Informatica Lima" userId="b77af7bd85500281" providerId="LiveId" clId="{1A9B1FC7-9DBD-4A6C-B1D0-72D012F63641}" dt="2025-05-08T22:49:36.919" v="32" actId="6549"/>
          <ac:spMkLst>
            <pc:docMk/>
            <pc:sldMk cId="2232331225" sldId="280"/>
            <ac:spMk id="9" creationId="{00000000-0000-0000-0000-000000000000}"/>
          </ac:spMkLst>
        </pc:spChg>
        <pc:spChg chg="mod">
          <ac:chgData name="Neemias Informatica Lima" userId="b77af7bd85500281" providerId="LiveId" clId="{1A9B1FC7-9DBD-4A6C-B1D0-72D012F63641}" dt="2025-05-08T22:47:37.377" v="8" actId="20577"/>
          <ac:spMkLst>
            <pc:docMk/>
            <pc:sldMk cId="2232331225" sldId="280"/>
            <ac:spMk id="11" creationId="{00000000-0000-0000-0000-000000000000}"/>
          </ac:spMkLst>
        </pc:spChg>
        <pc:spChg chg="mod">
          <ac:chgData name="Neemias Informatica Lima" userId="b77af7bd85500281" providerId="LiveId" clId="{1A9B1FC7-9DBD-4A6C-B1D0-72D012F63641}" dt="2025-05-08T22:49:50.912" v="35"/>
          <ac:spMkLst>
            <pc:docMk/>
            <pc:sldMk cId="2232331225" sldId="280"/>
            <ac:spMk id="16" creationId="{00000000-0000-0000-0000-000000000000}"/>
          </ac:spMkLst>
        </pc:spChg>
        <pc:picChg chg="add mod">
          <ac:chgData name="Neemias Informatica Lima" userId="b77af7bd85500281" providerId="LiveId" clId="{1A9B1FC7-9DBD-4A6C-B1D0-72D012F63641}" dt="2025-05-08T22:49:12.635" v="23" actId="1440"/>
          <ac:picMkLst>
            <pc:docMk/>
            <pc:sldMk cId="2232331225" sldId="280"/>
            <ac:picMk id="3" creationId="{15B409A8-AD44-3A10-AD9F-D7F73A96586C}"/>
          </ac:picMkLst>
        </pc:picChg>
        <pc:picChg chg="del">
          <ac:chgData name="Neemias Informatica Lima" userId="b77af7bd85500281" providerId="LiveId" clId="{1A9B1FC7-9DBD-4A6C-B1D0-72D012F63641}" dt="2025-05-08T22:47:56.393" v="13" actId="478"/>
          <ac:picMkLst>
            <pc:docMk/>
            <pc:sldMk cId="2232331225" sldId="280"/>
            <ac:picMk id="4" creationId="{0F328F83-82C7-51E5-3429-6644ED76C1ED}"/>
          </ac:picMkLst>
        </pc:picChg>
      </pc:sldChg>
      <pc:sldChg chg="addSp delSp modSp mod">
        <pc:chgData name="Neemias Informatica Lima" userId="b77af7bd85500281" providerId="LiveId" clId="{1A9B1FC7-9DBD-4A6C-B1D0-72D012F63641}" dt="2025-05-08T22:54:40.279" v="90" actId="6549"/>
        <pc:sldMkLst>
          <pc:docMk/>
          <pc:sldMk cId="2103443556" sldId="281"/>
        </pc:sldMkLst>
        <pc:spChg chg="mod">
          <ac:chgData name="Neemias Informatica Lima" userId="b77af7bd85500281" providerId="LiveId" clId="{1A9B1FC7-9DBD-4A6C-B1D0-72D012F63641}" dt="2025-05-08T22:54:40.279" v="90" actId="6549"/>
          <ac:spMkLst>
            <pc:docMk/>
            <pc:sldMk cId="2103443556" sldId="281"/>
            <ac:spMk id="8" creationId="{00000000-0000-0000-0000-000000000000}"/>
          </ac:spMkLst>
        </pc:spChg>
        <pc:spChg chg="mod">
          <ac:chgData name="Neemias Informatica Lima" userId="b77af7bd85500281" providerId="LiveId" clId="{1A9B1FC7-9DBD-4A6C-B1D0-72D012F63641}" dt="2025-05-08T22:51:00.482" v="38" actId="20577"/>
          <ac:spMkLst>
            <pc:docMk/>
            <pc:sldMk cId="2103443556" sldId="281"/>
            <ac:spMk id="11" creationId="{00000000-0000-0000-0000-000000000000}"/>
          </ac:spMkLst>
        </pc:spChg>
        <pc:spChg chg="mod">
          <ac:chgData name="Neemias Informatica Lima" userId="b77af7bd85500281" providerId="LiveId" clId="{1A9B1FC7-9DBD-4A6C-B1D0-72D012F63641}" dt="2025-05-08T22:51:34.296" v="47" actId="20577"/>
          <ac:spMkLst>
            <pc:docMk/>
            <pc:sldMk cId="2103443556" sldId="281"/>
            <ac:spMk id="18" creationId="{00000000-0000-0000-0000-000000000000}"/>
          </ac:spMkLst>
        </pc:spChg>
        <pc:picChg chg="del">
          <ac:chgData name="Neemias Informatica Lima" userId="b77af7bd85500281" providerId="LiveId" clId="{1A9B1FC7-9DBD-4A6C-B1D0-72D012F63641}" dt="2025-05-08T22:50:57.096" v="36" actId="478"/>
          <ac:picMkLst>
            <pc:docMk/>
            <pc:sldMk cId="2103443556" sldId="281"/>
            <ac:picMk id="3" creationId="{F2941D45-8676-81C2-2417-983A25FFF2C9}"/>
          </ac:picMkLst>
        </pc:picChg>
        <pc:picChg chg="add mod">
          <ac:chgData name="Neemias Informatica Lima" userId="b77af7bd85500281" providerId="LiveId" clId="{1A9B1FC7-9DBD-4A6C-B1D0-72D012F63641}" dt="2025-05-08T22:51:09.262" v="41" actId="14100"/>
          <ac:picMkLst>
            <pc:docMk/>
            <pc:sldMk cId="2103443556" sldId="281"/>
            <ac:picMk id="4" creationId="{98F7A5A0-80F8-FCE3-815D-A82663FAD808}"/>
          </ac:picMkLst>
        </pc:picChg>
      </pc:sldChg>
      <pc:sldChg chg="addSp delSp modSp mod">
        <pc:chgData name="Neemias Informatica Lima" userId="b77af7bd85500281" providerId="LiveId" clId="{1A9B1FC7-9DBD-4A6C-B1D0-72D012F63641}" dt="2025-05-08T22:56:45.092" v="106" actId="6549"/>
        <pc:sldMkLst>
          <pc:docMk/>
          <pc:sldMk cId="3683219421" sldId="282"/>
        </pc:sldMkLst>
        <pc:spChg chg="del">
          <ac:chgData name="Neemias Informatica Lima" userId="b77af7bd85500281" providerId="LiveId" clId="{1A9B1FC7-9DBD-4A6C-B1D0-72D012F63641}" dt="2025-05-08T22:52:32.934" v="50" actId="478"/>
          <ac:spMkLst>
            <pc:docMk/>
            <pc:sldMk cId="3683219421" sldId="282"/>
            <ac:spMk id="2" creationId="{318E2F3A-D1C0-20A4-8B44-BEB8C8589504}"/>
          </ac:spMkLst>
        </pc:spChg>
        <pc:spChg chg="del">
          <ac:chgData name="Neemias Informatica Lima" userId="b77af7bd85500281" providerId="LiveId" clId="{1A9B1FC7-9DBD-4A6C-B1D0-72D012F63641}" dt="2025-05-08T22:52:32.934" v="50" actId="478"/>
          <ac:spMkLst>
            <pc:docMk/>
            <pc:sldMk cId="3683219421" sldId="282"/>
            <ac:spMk id="5" creationId="{160A722F-886A-2984-E109-9754269F005C}"/>
          </ac:spMkLst>
        </pc:spChg>
        <pc:spChg chg="add mod">
          <ac:chgData name="Neemias Informatica Lima" userId="b77af7bd85500281" providerId="LiveId" clId="{1A9B1FC7-9DBD-4A6C-B1D0-72D012F63641}" dt="2025-05-08T22:52:33.368" v="51"/>
          <ac:spMkLst>
            <pc:docMk/>
            <pc:sldMk cId="3683219421" sldId="282"/>
            <ac:spMk id="6" creationId="{6CBCE0E4-701F-78CB-48C1-BE02CFD572F9}"/>
          </ac:spMkLst>
        </pc:spChg>
        <pc:spChg chg="add mod">
          <ac:chgData name="Neemias Informatica Lima" userId="b77af7bd85500281" providerId="LiveId" clId="{1A9B1FC7-9DBD-4A6C-B1D0-72D012F63641}" dt="2025-05-08T22:52:33.368" v="51"/>
          <ac:spMkLst>
            <pc:docMk/>
            <pc:sldMk cId="3683219421" sldId="282"/>
            <ac:spMk id="8" creationId="{94403350-1083-D965-F46A-6B19F4A32776}"/>
          </ac:spMkLst>
        </pc:spChg>
        <pc:spChg chg="mod">
          <ac:chgData name="Neemias Informatica Lima" userId="b77af7bd85500281" providerId="LiveId" clId="{1A9B1FC7-9DBD-4A6C-B1D0-72D012F63641}" dt="2025-05-08T22:56:45.092" v="106" actId="6549"/>
          <ac:spMkLst>
            <pc:docMk/>
            <pc:sldMk cId="3683219421" sldId="282"/>
            <ac:spMk id="12" creationId="{00000000-0000-0000-0000-000000000000}"/>
          </ac:spMkLst>
        </pc:spChg>
        <pc:spChg chg="mod">
          <ac:chgData name="Neemias Informatica Lima" userId="b77af7bd85500281" providerId="LiveId" clId="{1A9B1FC7-9DBD-4A6C-B1D0-72D012F63641}" dt="2025-05-08T22:55:20.408" v="97"/>
          <ac:spMkLst>
            <pc:docMk/>
            <pc:sldMk cId="3683219421" sldId="282"/>
            <ac:spMk id="14" creationId="{00000000-0000-0000-0000-000000000000}"/>
          </ac:spMkLst>
        </pc:spChg>
        <pc:picChg chg="del">
          <ac:chgData name="Neemias Informatica Lima" userId="b77af7bd85500281" providerId="LiveId" clId="{1A9B1FC7-9DBD-4A6C-B1D0-72D012F63641}" dt="2025-05-08T22:52:32.934" v="50" actId="478"/>
          <ac:picMkLst>
            <pc:docMk/>
            <pc:sldMk cId="3683219421" sldId="282"/>
            <ac:picMk id="7" creationId="{994F2539-7E5A-8E42-C055-9351053D8F61}"/>
          </ac:picMkLst>
        </pc:picChg>
        <pc:picChg chg="add mod">
          <ac:chgData name="Neemias Informatica Lima" userId="b77af7bd85500281" providerId="LiveId" clId="{1A9B1FC7-9DBD-4A6C-B1D0-72D012F63641}" dt="2025-05-08T22:52:33.368" v="51"/>
          <ac:picMkLst>
            <pc:docMk/>
            <pc:sldMk cId="3683219421" sldId="282"/>
            <ac:picMk id="9" creationId="{24794C04-3A20-E899-8539-7B6F23D26A45}"/>
          </ac:picMkLst>
        </pc:picChg>
      </pc:sldChg>
      <pc:sldChg chg="addSp delSp modSp mod">
        <pc:chgData name="Neemias Informatica Lima" userId="b77af7bd85500281" providerId="LiveId" clId="{1A9B1FC7-9DBD-4A6C-B1D0-72D012F63641}" dt="2025-05-08T22:58:01.842" v="123" actId="20577"/>
        <pc:sldMkLst>
          <pc:docMk/>
          <pc:sldMk cId="3902406419" sldId="283"/>
        </pc:sldMkLst>
        <pc:spChg chg="del">
          <ac:chgData name="Neemias Informatica Lima" userId="b77af7bd85500281" providerId="LiveId" clId="{1A9B1FC7-9DBD-4A6C-B1D0-72D012F63641}" dt="2025-05-08T22:52:40.454" v="52" actId="478"/>
          <ac:spMkLst>
            <pc:docMk/>
            <pc:sldMk cId="3902406419" sldId="283"/>
            <ac:spMk id="2" creationId="{FA8933CC-5BE2-8D69-FC5A-1920AA19D4BD}"/>
          </ac:spMkLst>
        </pc:spChg>
        <pc:spChg chg="del">
          <ac:chgData name="Neemias Informatica Lima" userId="b77af7bd85500281" providerId="LiveId" clId="{1A9B1FC7-9DBD-4A6C-B1D0-72D012F63641}" dt="2025-05-08T22:52:40.454" v="52" actId="478"/>
          <ac:spMkLst>
            <pc:docMk/>
            <pc:sldMk cId="3902406419" sldId="283"/>
            <ac:spMk id="4" creationId="{7B2EA3BB-208B-933E-ADA0-7026EFE27B2B}"/>
          </ac:spMkLst>
        </pc:spChg>
        <pc:spChg chg="add mod">
          <ac:chgData name="Neemias Informatica Lima" userId="b77af7bd85500281" providerId="LiveId" clId="{1A9B1FC7-9DBD-4A6C-B1D0-72D012F63641}" dt="2025-05-08T22:52:40.906" v="53"/>
          <ac:spMkLst>
            <pc:docMk/>
            <pc:sldMk cId="3902406419" sldId="283"/>
            <ac:spMk id="5" creationId="{3D7BFDA6-B289-A47C-7134-38FFE8FB0528}"/>
          </ac:spMkLst>
        </pc:spChg>
        <pc:spChg chg="add mod">
          <ac:chgData name="Neemias Informatica Lima" userId="b77af7bd85500281" providerId="LiveId" clId="{1A9B1FC7-9DBD-4A6C-B1D0-72D012F63641}" dt="2025-05-08T22:52:40.906" v="53"/>
          <ac:spMkLst>
            <pc:docMk/>
            <pc:sldMk cId="3902406419" sldId="283"/>
            <ac:spMk id="7" creationId="{73E8A4CB-3596-2948-F0BD-DD73C935A198}"/>
          </ac:spMkLst>
        </pc:spChg>
        <pc:spChg chg="mod">
          <ac:chgData name="Neemias Informatica Lima" userId="b77af7bd85500281" providerId="LiveId" clId="{1A9B1FC7-9DBD-4A6C-B1D0-72D012F63641}" dt="2025-05-08T22:57:12.115" v="115" actId="20577"/>
          <ac:spMkLst>
            <pc:docMk/>
            <pc:sldMk cId="3902406419" sldId="283"/>
            <ac:spMk id="14" creationId="{00000000-0000-0000-0000-000000000000}"/>
          </ac:spMkLst>
        </pc:spChg>
        <pc:graphicFrameChg chg="mod">
          <ac:chgData name="Neemias Informatica Lima" userId="b77af7bd85500281" providerId="LiveId" clId="{1A9B1FC7-9DBD-4A6C-B1D0-72D012F63641}" dt="2025-05-08T22:58:01.842" v="123" actId="20577"/>
          <ac:graphicFrameMkLst>
            <pc:docMk/>
            <pc:sldMk cId="3902406419" sldId="283"/>
            <ac:graphicFrameMk id="24" creationId="{0F198D75-37F6-0046-1A93-BAF29A6A8139}"/>
          </ac:graphicFrameMkLst>
        </pc:graphicFrameChg>
        <pc:picChg chg="del">
          <ac:chgData name="Neemias Informatica Lima" userId="b77af7bd85500281" providerId="LiveId" clId="{1A9B1FC7-9DBD-4A6C-B1D0-72D012F63641}" dt="2025-05-08T22:52:40.454" v="52" actId="478"/>
          <ac:picMkLst>
            <pc:docMk/>
            <pc:sldMk cId="3902406419" sldId="283"/>
            <ac:picMk id="6" creationId="{31B94EBD-A57F-CAA4-5382-A134A6F6FA40}"/>
          </ac:picMkLst>
        </pc:picChg>
        <pc:picChg chg="add mod">
          <ac:chgData name="Neemias Informatica Lima" userId="b77af7bd85500281" providerId="LiveId" clId="{1A9B1FC7-9DBD-4A6C-B1D0-72D012F63641}" dt="2025-05-08T22:52:40.906" v="53"/>
          <ac:picMkLst>
            <pc:docMk/>
            <pc:sldMk cId="3902406419" sldId="283"/>
            <ac:picMk id="8" creationId="{30F9A3EB-4A40-7000-809B-73CFA69F1374}"/>
          </ac:picMkLst>
        </pc:picChg>
      </pc:sldChg>
      <pc:sldChg chg="addSp delSp modSp mod">
        <pc:chgData name="Neemias Informatica Lima" userId="b77af7bd85500281" providerId="LiveId" clId="{1A9B1FC7-9DBD-4A6C-B1D0-72D012F63641}" dt="2025-05-08T23:00:20.775" v="154" actId="20577"/>
        <pc:sldMkLst>
          <pc:docMk/>
          <pc:sldMk cId="2424059023" sldId="284"/>
        </pc:sldMkLst>
        <pc:spChg chg="del">
          <ac:chgData name="Neemias Informatica Lima" userId="b77af7bd85500281" providerId="LiveId" clId="{1A9B1FC7-9DBD-4A6C-B1D0-72D012F63641}" dt="2025-05-08T22:52:53.906" v="56" actId="478"/>
          <ac:spMkLst>
            <pc:docMk/>
            <pc:sldMk cId="2424059023" sldId="284"/>
            <ac:spMk id="2" creationId="{E7460DC5-CF70-8E38-51D4-D5CB035DDE27}"/>
          </ac:spMkLst>
        </pc:spChg>
        <pc:spChg chg="del">
          <ac:chgData name="Neemias Informatica Lima" userId="b77af7bd85500281" providerId="LiveId" clId="{1A9B1FC7-9DBD-4A6C-B1D0-72D012F63641}" dt="2025-05-08T22:52:53.906" v="56" actId="478"/>
          <ac:spMkLst>
            <pc:docMk/>
            <pc:sldMk cId="2424059023" sldId="284"/>
            <ac:spMk id="4" creationId="{30B104D5-741E-D627-9591-CBCE75869ACD}"/>
          </ac:spMkLst>
        </pc:spChg>
        <pc:spChg chg="add mod">
          <ac:chgData name="Neemias Informatica Lima" userId="b77af7bd85500281" providerId="LiveId" clId="{1A9B1FC7-9DBD-4A6C-B1D0-72D012F63641}" dt="2025-05-08T22:52:54.324" v="57"/>
          <ac:spMkLst>
            <pc:docMk/>
            <pc:sldMk cId="2424059023" sldId="284"/>
            <ac:spMk id="5" creationId="{CF1443DB-2CE7-FAFA-7E13-4A5DA0823372}"/>
          </ac:spMkLst>
        </pc:spChg>
        <pc:spChg chg="add mod">
          <ac:chgData name="Neemias Informatica Lima" userId="b77af7bd85500281" providerId="LiveId" clId="{1A9B1FC7-9DBD-4A6C-B1D0-72D012F63641}" dt="2025-05-08T22:52:54.324" v="57"/>
          <ac:spMkLst>
            <pc:docMk/>
            <pc:sldMk cId="2424059023" sldId="284"/>
            <ac:spMk id="7" creationId="{82C2E946-3CA8-27AA-FC6B-6BBC52C1A156}"/>
          </ac:spMkLst>
        </pc:spChg>
        <pc:spChg chg="mod">
          <ac:chgData name="Neemias Informatica Lima" userId="b77af7bd85500281" providerId="LiveId" clId="{1A9B1FC7-9DBD-4A6C-B1D0-72D012F63641}" dt="2025-05-08T22:59:21.021" v="142"/>
          <ac:spMkLst>
            <pc:docMk/>
            <pc:sldMk cId="2424059023" sldId="284"/>
            <ac:spMk id="14" creationId="{00000000-0000-0000-0000-000000000000}"/>
          </ac:spMkLst>
        </pc:spChg>
        <pc:graphicFrameChg chg="mod">
          <ac:chgData name="Neemias Informatica Lima" userId="b77af7bd85500281" providerId="LiveId" clId="{1A9B1FC7-9DBD-4A6C-B1D0-72D012F63641}" dt="2025-05-08T23:00:20.775" v="154" actId="20577"/>
          <ac:graphicFrameMkLst>
            <pc:docMk/>
            <pc:sldMk cId="2424059023" sldId="284"/>
            <ac:graphicFrameMk id="23" creationId="{0F7B369B-26CC-C133-ADA7-C66603F93153}"/>
          </ac:graphicFrameMkLst>
        </pc:graphicFrameChg>
        <pc:picChg chg="del">
          <ac:chgData name="Neemias Informatica Lima" userId="b77af7bd85500281" providerId="LiveId" clId="{1A9B1FC7-9DBD-4A6C-B1D0-72D012F63641}" dt="2025-05-08T22:52:53.906" v="56" actId="478"/>
          <ac:picMkLst>
            <pc:docMk/>
            <pc:sldMk cId="2424059023" sldId="284"/>
            <ac:picMk id="6" creationId="{88A4EFCE-6AEA-771A-9560-26AD2166762F}"/>
          </ac:picMkLst>
        </pc:picChg>
        <pc:picChg chg="add mod">
          <ac:chgData name="Neemias Informatica Lima" userId="b77af7bd85500281" providerId="LiveId" clId="{1A9B1FC7-9DBD-4A6C-B1D0-72D012F63641}" dt="2025-05-08T22:52:54.324" v="57"/>
          <ac:picMkLst>
            <pc:docMk/>
            <pc:sldMk cId="2424059023" sldId="284"/>
            <ac:picMk id="8" creationId="{4860A7B1-1BFE-9E98-BD0B-6C30FE5EAD1E}"/>
          </ac:picMkLst>
        </pc:picChg>
      </pc:sldChg>
      <pc:sldChg chg="addSp delSp modSp mod">
        <pc:chgData name="Neemias Informatica Lima" userId="b77af7bd85500281" providerId="LiveId" clId="{1A9B1FC7-9DBD-4A6C-B1D0-72D012F63641}" dt="2025-05-08T23:01:57.834" v="177" actId="20577"/>
        <pc:sldMkLst>
          <pc:docMk/>
          <pc:sldMk cId="2241968852" sldId="285"/>
        </pc:sldMkLst>
        <pc:spChg chg="del">
          <ac:chgData name="Neemias Informatica Lima" userId="b77af7bd85500281" providerId="LiveId" clId="{1A9B1FC7-9DBD-4A6C-B1D0-72D012F63641}" dt="2025-05-08T22:53:13.955" v="60" actId="478"/>
          <ac:spMkLst>
            <pc:docMk/>
            <pc:sldMk cId="2241968852" sldId="285"/>
            <ac:spMk id="2" creationId="{3B0E55B2-65EA-8ABF-C506-E67248C9D6DB}"/>
          </ac:spMkLst>
        </pc:spChg>
        <pc:spChg chg="del">
          <ac:chgData name="Neemias Informatica Lima" userId="b77af7bd85500281" providerId="LiveId" clId="{1A9B1FC7-9DBD-4A6C-B1D0-72D012F63641}" dt="2025-05-08T22:53:13.955" v="60" actId="478"/>
          <ac:spMkLst>
            <pc:docMk/>
            <pc:sldMk cId="2241968852" sldId="285"/>
            <ac:spMk id="4" creationId="{52457A34-33C7-151D-0194-6D6DC674E91F}"/>
          </ac:spMkLst>
        </pc:spChg>
        <pc:spChg chg="add mod">
          <ac:chgData name="Neemias Informatica Lima" userId="b77af7bd85500281" providerId="LiveId" clId="{1A9B1FC7-9DBD-4A6C-B1D0-72D012F63641}" dt="2025-05-08T22:53:14.582" v="61"/>
          <ac:spMkLst>
            <pc:docMk/>
            <pc:sldMk cId="2241968852" sldId="285"/>
            <ac:spMk id="5" creationId="{89920682-AB70-4CB6-F017-B5316248E207}"/>
          </ac:spMkLst>
        </pc:spChg>
        <pc:spChg chg="add mod">
          <ac:chgData name="Neemias Informatica Lima" userId="b77af7bd85500281" providerId="LiveId" clId="{1A9B1FC7-9DBD-4A6C-B1D0-72D012F63641}" dt="2025-05-08T22:53:14.582" v="61"/>
          <ac:spMkLst>
            <pc:docMk/>
            <pc:sldMk cId="2241968852" sldId="285"/>
            <ac:spMk id="7" creationId="{A3F607FE-5325-4652-36B8-1D641890B6C1}"/>
          </ac:spMkLst>
        </pc:spChg>
        <pc:spChg chg="mod">
          <ac:chgData name="Neemias Informatica Lima" userId="b77af7bd85500281" providerId="LiveId" clId="{1A9B1FC7-9DBD-4A6C-B1D0-72D012F63641}" dt="2025-05-08T23:01:26.912" v="170"/>
          <ac:spMkLst>
            <pc:docMk/>
            <pc:sldMk cId="2241968852" sldId="285"/>
            <ac:spMk id="14" creationId="{00000000-0000-0000-0000-000000000000}"/>
          </ac:spMkLst>
        </pc:spChg>
        <pc:graphicFrameChg chg="mod">
          <ac:chgData name="Neemias Informatica Lima" userId="b77af7bd85500281" providerId="LiveId" clId="{1A9B1FC7-9DBD-4A6C-B1D0-72D012F63641}" dt="2025-05-08T23:01:57.834" v="177" actId="20577"/>
          <ac:graphicFrameMkLst>
            <pc:docMk/>
            <pc:sldMk cId="2241968852" sldId="285"/>
            <ac:graphicFrameMk id="11" creationId="{7B569677-0C14-5E67-A5C9-E93DED05F772}"/>
          </ac:graphicFrameMkLst>
        </pc:graphicFrameChg>
        <pc:picChg chg="del">
          <ac:chgData name="Neemias Informatica Lima" userId="b77af7bd85500281" providerId="LiveId" clId="{1A9B1FC7-9DBD-4A6C-B1D0-72D012F63641}" dt="2025-05-08T22:53:13.955" v="60" actId="478"/>
          <ac:picMkLst>
            <pc:docMk/>
            <pc:sldMk cId="2241968852" sldId="285"/>
            <ac:picMk id="6" creationId="{2F58748F-CF12-74D1-91F2-3ED73ECC0D5C}"/>
          </ac:picMkLst>
        </pc:picChg>
        <pc:picChg chg="add mod">
          <ac:chgData name="Neemias Informatica Lima" userId="b77af7bd85500281" providerId="LiveId" clId="{1A9B1FC7-9DBD-4A6C-B1D0-72D012F63641}" dt="2025-05-08T22:53:14.582" v="61"/>
          <ac:picMkLst>
            <pc:docMk/>
            <pc:sldMk cId="2241968852" sldId="285"/>
            <ac:picMk id="8" creationId="{4802241F-8A5C-96FD-E562-A6F4A471E3AE}"/>
          </ac:picMkLst>
        </pc:picChg>
      </pc:sldChg>
      <pc:sldChg chg="addSp delSp modSp mod">
        <pc:chgData name="Neemias Informatica Lima" userId="b77af7bd85500281" providerId="LiveId" clId="{1A9B1FC7-9DBD-4A6C-B1D0-72D012F63641}" dt="2025-05-08T23:03:48.075" v="204"/>
        <pc:sldMkLst>
          <pc:docMk/>
          <pc:sldMk cId="1959249856" sldId="286"/>
        </pc:sldMkLst>
        <pc:spChg chg="del">
          <ac:chgData name="Neemias Informatica Lima" userId="b77af7bd85500281" providerId="LiveId" clId="{1A9B1FC7-9DBD-4A6C-B1D0-72D012F63641}" dt="2025-05-08T22:53:30.942" v="64" actId="478"/>
          <ac:spMkLst>
            <pc:docMk/>
            <pc:sldMk cId="1959249856" sldId="286"/>
            <ac:spMk id="2" creationId="{131CCFEB-4835-6AAA-8038-26FFCE4ED7FD}"/>
          </ac:spMkLst>
        </pc:spChg>
        <pc:spChg chg="del">
          <ac:chgData name="Neemias Informatica Lima" userId="b77af7bd85500281" providerId="LiveId" clId="{1A9B1FC7-9DBD-4A6C-B1D0-72D012F63641}" dt="2025-05-08T22:53:30.942" v="64" actId="478"/>
          <ac:spMkLst>
            <pc:docMk/>
            <pc:sldMk cId="1959249856" sldId="286"/>
            <ac:spMk id="4" creationId="{F09DFE62-85C5-56D3-4854-9972DE22516D}"/>
          </ac:spMkLst>
        </pc:spChg>
        <pc:spChg chg="add mod">
          <ac:chgData name="Neemias Informatica Lima" userId="b77af7bd85500281" providerId="LiveId" clId="{1A9B1FC7-9DBD-4A6C-B1D0-72D012F63641}" dt="2025-05-08T22:53:31.409" v="65"/>
          <ac:spMkLst>
            <pc:docMk/>
            <pc:sldMk cId="1959249856" sldId="286"/>
            <ac:spMk id="5" creationId="{29497F1A-0A33-CE9B-2430-EF37249D5BE2}"/>
          </ac:spMkLst>
        </pc:spChg>
        <pc:spChg chg="add mod">
          <ac:chgData name="Neemias Informatica Lima" userId="b77af7bd85500281" providerId="LiveId" clId="{1A9B1FC7-9DBD-4A6C-B1D0-72D012F63641}" dt="2025-05-08T22:53:31.409" v="65"/>
          <ac:spMkLst>
            <pc:docMk/>
            <pc:sldMk cId="1959249856" sldId="286"/>
            <ac:spMk id="7" creationId="{222ADCAB-B56A-A4E1-F42C-1FD9EBBA6AAC}"/>
          </ac:spMkLst>
        </pc:spChg>
        <pc:spChg chg="mod">
          <ac:chgData name="Neemias Informatica Lima" userId="b77af7bd85500281" providerId="LiveId" clId="{1A9B1FC7-9DBD-4A6C-B1D0-72D012F63641}" dt="2025-05-08T23:03:10.624" v="195"/>
          <ac:spMkLst>
            <pc:docMk/>
            <pc:sldMk cId="1959249856" sldId="286"/>
            <ac:spMk id="14" creationId="{00000000-0000-0000-0000-000000000000}"/>
          </ac:spMkLst>
        </pc:spChg>
        <pc:graphicFrameChg chg="mod">
          <ac:chgData name="Neemias Informatica Lima" userId="b77af7bd85500281" providerId="LiveId" clId="{1A9B1FC7-9DBD-4A6C-B1D0-72D012F63641}" dt="2025-05-08T23:03:48.075" v="204"/>
          <ac:graphicFrameMkLst>
            <pc:docMk/>
            <pc:sldMk cId="1959249856" sldId="286"/>
            <ac:graphicFrameMk id="11" creationId="{6ED512BB-1F8B-4D9E-259F-890C3457B8A1}"/>
          </ac:graphicFrameMkLst>
        </pc:graphicFrameChg>
        <pc:picChg chg="del">
          <ac:chgData name="Neemias Informatica Lima" userId="b77af7bd85500281" providerId="LiveId" clId="{1A9B1FC7-9DBD-4A6C-B1D0-72D012F63641}" dt="2025-05-08T22:53:30.942" v="64" actId="478"/>
          <ac:picMkLst>
            <pc:docMk/>
            <pc:sldMk cId="1959249856" sldId="286"/>
            <ac:picMk id="6" creationId="{BF05F0A4-877D-88F4-A4C1-A8AD5D253D69}"/>
          </ac:picMkLst>
        </pc:picChg>
        <pc:picChg chg="add mod">
          <ac:chgData name="Neemias Informatica Lima" userId="b77af7bd85500281" providerId="LiveId" clId="{1A9B1FC7-9DBD-4A6C-B1D0-72D012F63641}" dt="2025-05-08T22:53:31.409" v="65"/>
          <ac:picMkLst>
            <pc:docMk/>
            <pc:sldMk cId="1959249856" sldId="286"/>
            <ac:picMk id="8" creationId="{7D34D42D-94E1-0722-95D8-D0CCE81E336E}"/>
          </ac:picMkLst>
        </pc:picChg>
      </pc:sldChg>
      <pc:sldChg chg="addSp delSp modSp mod">
        <pc:chgData name="Neemias Informatica Lima" userId="b77af7bd85500281" providerId="LiveId" clId="{1A9B1FC7-9DBD-4A6C-B1D0-72D012F63641}" dt="2025-05-08T23:05:08.787" v="226" actId="20577"/>
        <pc:sldMkLst>
          <pc:docMk/>
          <pc:sldMk cId="2857006406" sldId="287"/>
        </pc:sldMkLst>
        <pc:spChg chg="del">
          <ac:chgData name="Neemias Informatica Lima" userId="b77af7bd85500281" providerId="LiveId" clId="{1A9B1FC7-9DBD-4A6C-B1D0-72D012F63641}" dt="2025-05-08T22:53:54.936" v="70" actId="478"/>
          <ac:spMkLst>
            <pc:docMk/>
            <pc:sldMk cId="2857006406" sldId="287"/>
            <ac:spMk id="2" creationId="{4FD987F4-51D4-5EF4-7514-2FA6D8E5AC37}"/>
          </ac:spMkLst>
        </pc:spChg>
        <pc:spChg chg="del">
          <ac:chgData name="Neemias Informatica Lima" userId="b77af7bd85500281" providerId="LiveId" clId="{1A9B1FC7-9DBD-4A6C-B1D0-72D012F63641}" dt="2025-05-08T22:53:54.936" v="70" actId="478"/>
          <ac:spMkLst>
            <pc:docMk/>
            <pc:sldMk cId="2857006406" sldId="287"/>
            <ac:spMk id="4" creationId="{B0846F3A-C23F-6D03-DD99-954092CA8EA1}"/>
          </ac:spMkLst>
        </pc:spChg>
        <pc:spChg chg="add mod">
          <ac:chgData name="Neemias Informatica Lima" userId="b77af7bd85500281" providerId="LiveId" clId="{1A9B1FC7-9DBD-4A6C-B1D0-72D012F63641}" dt="2025-05-08T22:53:55.309" v="71"/>
          <ac:spMkLst>
            <pc:docMk/>
            <pc:sldMk cId="2857006406" sldId="287"/>
            <ac:spMk id="5" creationId="{6D4C86AE-ADB4-49B3-9E69-03D8A3B0D541}"/>
          </ac:spMkLst>
        </pc:spChg>
        <pc:spChg chg="add mod">
          <ac:chgData name="Neemias Informatica Lima" userId="b77af7bd85500281" providerId="LiveId" clId="{1A9B1FC7-9DBD-4A6C-B1D0-72D012F63641}" dt="2025-05-08T22:53:55.309" v="71"/>
          <ac:spMkLst>
            <pc:docMk/>
            <pc:sldMk cId="2857006406" sldId="287"/>
            <ac:spMk id="7" creationId="{CC1C1E9C-621B-5733-BE5B-7D00DB3DFAD7}"/>
          </ac:spMkLst>
        </pc:spChg>
        <pc:spChg chg="mod">
          <ac:chgData name="Neemias Informatica Lima" userId="b77af7bd85500281" providerId="LiveId" clId="{1A9B1FC7-9DBD-4A6C-B1D0-72D012F63641}" dt="2025-05-08T23:05:08.787" v="226" actId="20577"/>
          <ac:spMkLst>
            <pc:docMk/>
            <pc:sldMk cId="2857006406" sldId="287"/>
            <ac:spMk id="16" creationId="{28D68641-D640-4BD7-9D5B-B3803DCCF9B3}"/>
          </ac:spMkLst>
        </pc:spChg>
        <pc:picChg chg="del">
          <ac:chgData name="Neemias Informatica Lima" userId="b77af7bd85500281" providerId="LiveId" clId="{1A9B1FC7-9DBD-4A6C-B1D0-72D012F63641}" dt="2025-05-08T22:53:54.936" v="70" actId="478"/>
          <ac:picMkLst>
            <pc:docMk/>
            <pc:sldMk cId="2857006406" sldId="287"/>
            <ac:picMk id="6" creationId="{185602B9-B1D5-F1D1-05D5-3D2C13D0A28F}"/>
          </ac:picMkLst>
        </pc:picChg>
        <pc:picChg chg="add mod">
          <ac:chgData name="Neemias Informatica Lima" userId="b77af7bd85500281" providerId="LiveId" clId="{1A9B1FC7-9DBD-4A6C-B1D0-72D012F63641}" dt="2025-05-08T22:53:55.309" v="71"/>
          <ac:picMkLst>
            <pc:docMk/>
            <pc:sldMk cId="2857006406" sldId="287"/>
            <ac:picMk id="8" creationId="{BAE2C71E-2328-CEB9-E940-3171A46F668E}"/>
          </ac:picMkLst>
        </pc:picChg>
      </pc:sldChg>
      <pc:sldChg chg="addSp delSp modSp mod">
        <pc:chgData name="Neemias Informatica Lima" userId="b77af7bd85500281" providerId="LiveId" clId="{1A9B1FC7-9DBD-4A6C-B1D0-72D012F63641}" dt="2025-05-08T22:56:17.815" v="101"/>
        <pc:sldMkLst>
          <pc:docMk/>
          <pc:sldMk cId="2630436816" sldId="288"/>
        </pc:sldMkLst>
        <pc:spChg chg="add mod">
          <ac:chgData name="Neemias Informatica Lima" userId="b77af7bd85500281" providerId="LiveId" clId="{1A9B1FC7-9DBD-4A6C-B1D0-72D012F63641}" dt="2025-05-08T22:52:26.912" v="49"/>
          <ac:spMkLst>
            <pc:docMk/>
            <pc:sldMk cId="2630436816" sldId="288"/>
            <ac:spMk id="2" creationId="{899EC2D6-5E19-984D-266B-D4C8FEB1622B}"/>
          </ac:spMkLst>
        </pc:spChg>
        <pc:spChg chg="add mod">
          <ac:chgData name="Neemias Informatica Lima" userId="b77af7bd85500281" providerId="LiveId" clId="{1A9B1FC7-9DBD-4A6C-B1D0-72D012F63641}" dt="2025-05-08T22:52:26.912" v="49"/>
          <ac:spMkLst>
            <pc:docMk/>
            <pc:sldMk cId="2630436816" sldId="288"/>
            <ac:spMk id="4" creationId="{988D5C7C-33AA-ABA3-4172-71D1994A5D99}"/>
          </ac:spMkLst>
        </pc:spChg>
        <pc:spChg chg="del">
          <ac:chgData name="Neemias Informatica Lima" userId="b77af7bd85500281" providerId="LiveId" clId="{1A9B1FC7-9DBD-4A6C-B1D0-72D012F63641}" dt="2025-05-08T22:52:26.413" v="48" actId="478"/>
          <ac:spMkLst>
            <pc:docMk/>
            <pc:sldMk cId="2630436816" sldId="288"/>
            <ac:spMk id="6" creationId="{7B978F6D-898C-73F7-95C5-846C8EB9D4CE}"/>
          </ac:spMkLst>
        </pc:spChg>
        <pc:spChg chg="del">
          <ac:chgData name="Neemias Informatica Lima" userId="b77af7bd85500281" providerId="LiveId" clId="{1A9B1FC7-9DBD-4A6C-B1D0-72D012F63641}" dt="2025-05-08T22:52:26.413" v="48" actId="478"/>
          <ac:spMkLst>
            <pc:docMk/>
            <pc:sldMk cId="2630436816" sldId="288"/>
            <ac:spMk id="7" creationId="{2ACD8CA1-CD4F-3639-B399-BBD4732E7A2D}"/>
          </ac:spMkLst>
        </pc:spChg>
        <pc:spChg chg="mod">
          <ac:chgData name="Neemias Informatica Lima" userId="b77af7bd85500281" providerId="LiveId" clId="{1A9B1FC7-9DBD-4A6C-B1D0-72D012F63641}" dt="2025-05-08T22:55:13.572" v="96" actId="20577"/>
          <ac:spMkLst>
            <pc:docMk/>
            <pc:sldMk cId="2630436816" sldId="288"/>
            <ac:spMk id="14" creationId="{00000000-0000-0000-0000-000000000000}"/>
          </ac:spMkLst>
        </pc:spChg>
        <pc:graphicFrameChg chg="mod">
          <ac:chgData name="Neemias Informatica Lima" userId="b77af7bd85500281" providerId="LiveId" clId="{1A9B1FC7-9DBD-4A6C-B1D0-72D012F63641}" dt="2025-05-08T22:56:17.815" v="101"/>
          <ac:graphicFrameMkLst>
            <pc:docMk/>
            <pc:sldMk cId="2630436816" sldId="288"/>
            <ac:graphicFrameMk id="11" creationId="{4CAB532F-3032-1305-E4A2-4F59C9A47543}"/>
          </ac:graphicFrameMkLst>
        </pc:graphicFrameChg>
        <pc:picChg chg="add mod">
          <ac:chgData name="Neemias Informatica Lima" userId="b77af7bd85500281" providerId="LiveId" clId="{1A9B1FC7-9DBD-4A6C-B1D0-72D012F63641}" dt="2025-05-08T22:52:26.912" v="49"/>
          <ac:picMkLst>
            <pc:docMk/>
            <pc:sldMk cId="2630436816" sldId="288"/>
            <ac:picMk id="5" creationId="{F1E3F32E-3BEA-9FC7-141E-87263388218A}"/>
          </ac:picMkLst>
        </pc:picChg>
        <pc:picChg chg="del">
          <ac:chgData name="Neemias Informatica Lima" userId="b77af7bd85500281" providerId="LiveId" clId="{1A9B1FC7-9DBD-4A6C-B1D0-72D012F63641}" dt="2025-05-08T22:52:26.413" v="48" actId="478"/>
          <ac:picMkLst>
            <pc:docMk/>
            <pc:sldMk cId="2630436816" sldId="288"/>
            <ac:picMk id="8" creationId="{1658CA8A-A719-D3EB-D91C-F0B850A73641}"/>
          </ac:picMkLst>
        </pc:picChg>
      </pc:sldChg>
      <pc:sldChg chg="addSp delSp modSp mod">
        <pc:chgData name="Neemias Informatica Lima" userId="b77af7bd85500281" providerId="LiveId" clId="{1A9B1FC7-9DBD-4A6C-B1D0-72D012F63641}" dt="2025-05-08T22:59:01.216" v="137" actId="6549"/>
        <pc:sldMkLst>
          <pc:docMk/>
          <pc:sldMk cId="3032827026" sldId="289"/>
        </pc:sldMkLst>
        <pc:spChg chg="del">
          <ac:chgData name="Neemias Informatica Lima" userId="b77af7bd85500281" providerId="LiveId" clId="{1A9B1FC7-9DBD-4A6C-B1D0-72D012F63641}" dt="2025-05-08T22:52:46.905" v="54" actId="478"/>
          <ac:spMkLst>
            <pc:docMk/>
            <pc:sldMk cId="3032827026" sldId="289"/>
            <ac:spMk id="2" creationId="{ADE08184-3CFF-E0AE-60BE-BB316AEBC329}"/>
          </ac:spMkLst>
        </pc:spChg>
        <pc:spChg chg="add mod">
          <ac:chgData name="Neemias Informatica Lima" userId="b77af7bd85500281" providerId="LiveId" clId="{1A9B1FC7-9DBD-4A6C-B1D0-72D012F63641}" dt="2025-05-08T22:52:47.419" v="55"/>
          <ac:spMkLst>
            <pc:docMk/>
            <pc:sldMk cId="3032827026" sldId="289"/>
            <ac:spMk id="4" creationId="{1A2B82A3-2A68-6C0E-DE21-26A65149B582}"/>
          </ac:spMkLst>
        </pc:spChg>
        <pc:spChg chg="del">
          <ac:chgData name="Neemias Informatica Lima" userId="b77af7bd85500281" providerId="LiveId" clId="{1A9B1FC7-9DBD-4A6C-B1D0-72D012F63641}" dt="2025-05-08T22:52:46.905" v="54" actId="478"/>
          <ac:spMkLst>
            <pc:docMk/>
            <pc:sldMk cId="3032827026" sldId="289"/>
            <ac:spMk id="5" creationId="{107A9EBB-00B7-8642-1638-81C46D47F635}"/>
          </ac:spMkLst>
        </pc:spChg>
        <pc:spChg chg="add mod">
          <ac:chgData name="Neemias Informatica Lima" userId="b77af7bd85500281" providerId="LiveId" clId="{1A9B1FC7-9DBD-4A6C-B1D0-72D012F63641}" dt="2025-05-08T22:52:47.419" v="55"/>
          <ac:spMkLst>
            <pc:docMk/>
            <pc:sldMk cId="3032827026" sldId="289"/>
            <ac:spMk id="6" creationId="{1DF1046F-A799-940C-DD0F-81883708C460}"/>
          </ac:spMkLst>
        </pc:spChg>
        <pc:spChg chg="mod">
          <ac:chgData name="Neemias Informatica Lima" userId="b77af7bd85500281" providerId="LiveId" clId="{1A9B1FC7-9DBD-4A6C-B1D0-72D012F63641}" dt="2025-05-08T22:59:01.216" v="137" actId="6549"/>
          <ac:spMkLst>
            <pc:docMk/>
            <pc:sldMk cId="3032827026" sldId="289"/>
            <ac:spMk id="12" creationId="{A64B78EF-EDA8-421A-88C9-45544BBCA9D1}"/>
          </ac:spMkLst>
        </pc:spChg>
        <pc:spChg chg="mod">
          <ac:chgData name="Neemias Informatica Lima" userId="b77af7bd85500281" providerId="LiveId" clId="{1A9B1FC7-9DBD-4A6C-B1D0-72D012F63641}" dt="2025-05-08T22:57:26.904" v="116"/>
          <ac:spMkLst>
            <pc:docMk/>
            <pc:sldMk cId="3032827026" sldId="289"/>
            <ac:spMk id="14" creationId="{00000000-0000-0000-0000-000000000000}"/>
          </ac:spMkLst>
        </pc:spChg>
        <pc:picChg chg="add mod">
          <ac:chgData name="Neemias Informatica Lima" userId="b77af7bd85500281" providerId="LiveId" clId="{1A9B1FC7-9DBD-4A6C-B1D0-72D012F63641}" dt="2025-05-08T22:52:47.419" v="55"/>
          <ac:picMkLst>
            <pc:docMk/>
            <pc:sldMk cId="3032827026" sldId="289"/>
            <ac:picMk id="7" creationId="{B3602393-EABF-621A-653E-94BEB42AD480}"/>
          </ac:picMkLst>
        </pc:picChg>
        <pc:picChg chg="del">
          <ac:chgData name="Neemias Informatica Lima" userId="b77af7bd85500281" providerId="LiveId" clId="{1A9B1FC7-9DBD-4A6C-B1D0-72D012F63641}" dt="2025-05-08T22:52:46.905" v="54" actId="478"/>
          <ac:picMkLst>
            <pc:docMk/>
            <pc:sldMk cId="3032827026" sldId="289"/>
            <ac:picMk id="8" creationId="{981D8F90-7A65-F093-2D20-A91B1E9505A8}"/>
          </ac:picMkLst>
        </pc:picChg>
      </pc:sldChg>
      <pc:sldChg chg="addSp delSp modSp mod">
        <pc:chgData name="Neemias Informatica Lima" userId="b77af7bd85500281" providerId="LiveId" clId="{1A9B1FC7-9DBD-4A6C-B1D0-72D012F63641}" dt="2025-05-08T23:01:05.125" v="165"/>
        <pc:sldMkLst>
          <pc:docMk/>
          <pc:sldMk cId="3772032319" sldId="290"/>
        </pc:sldMkLst>
        <pc:spChg chg="del">
          <ac:chgData name="Neemias Informatica Lima" userId="b77af7bd85500281" providerId="LiveId" clId="{1A9B1FC7-9DBD-4A6C-B1D0-72D012F63641}" dt="2025-05-08T22:53:05.713" v="58" actId="478"/>
          <ac:spMkLst>
            <pc:docMk/>
            <pc:sldMk cId="3772032319" sldId="290"/>
            <ac:spMk id="2" creationId="{90425210-3278-B787-52C8-DB94EC18381C}"/>
          </ac:spMkLst>
        </pc:spChg>
        <pc:spChg chg="del">
          <ac:chgData name="Neemias Informatica Lima" userId="b77af7bd85500281" providerId="LiveId" clId="{1A9B1FC7-9DBD-4A6C-B1D0-72D012F63641}" dt="2025-05-08T22:53:05.713" v="58" actId="478"/>
          <ac:spMkLst>
            <pc:docMk/>
            <pc:sldMk cId="3772032319" sldId="290"/>
            <ac:spMk id="4" creationId="{E8014634-FDB7-FA40-D5A1-581854988306}"/>
          </ac:spMkLst>
        </pc:spChg>
        <pc:spChg chg="add mod">
          <ac:chgData name="Neemias Informatica Lima" userId="b77af7bd85500281" providerId="LiveId" clId="{1A9B1FC7-9DBD-4A6C-B1D0-72D012F63641}" dt="2025-05-08T22:53:06.246" v="59"/>
          <ac:spMkLst>
            <pc:docMk/>
            <pc:sldMk cId="3772032319" sldId="290"/>
            <ac:spMk id="5" creationId="{563557F6-A8A7-795E-05A2-A981F0C5789F}"/>
          </ac:spMkLst>
        </pc:spChg>
        <pc:spChg chg="add mod">
          <ac:chgData name="Neemias Informatica Lima" userId="b77af7bd85500281" providerId="LiveId" clId="{1A9B1FC7-9DBD-4A6C-B1D0-72D012F63641}" dt="2025-05-08T22:53:06.246" v="59"/>
          <ac:spMkLst>
            <pc:docMk/>
            <pc:sldMk cId="3772032319" sldId="290"/>
            <ac:spMk id="7" creationId="{4784E858-A6B9-0124-BF1C-D4BDD189CED1}"/>
          </ac:spMkLst>
        </pc:spChg>
        <pc:spChg chg="mod">
          <ac:chgData name="Neemias Informatica Lima" userId="b77af7bd85500281" providerId="LiveId" clId="{1A9B1FC7-9DBD-4A6C-B1D0-72D012F63641}" dt="2025-05-08T23:01:05.125" v="165"/>
          <ac:spMkLst>
            <pc:docMk/>
            <pc:sldMk cId="3772032319" sldId="290"/>
            <ac:spMk id="12" creationId="{8D5A143D-15FB-4DFE-B0EC-FEEB77A92B2C}"/>
          </ac:spMkLst>
        </pc:spChg>
        <pc:spChg chg="mod">
          <ac:chgData name="Neemias Informatica Lima" userId="b77af7bd85500281" providerId="LiveId" clId="{1A9B1FC7-9DBD-4A6C-B1D0-72D012F63641}" dt="2025-05-08T22:59:27.072" v="149"/>
          <ac:spMkLst>
            <pc:docMk/>
            <pc:sldMk cId="3772032319" sldId="290"/>
            <ac:spMk id="14" creationId="{00000000-0000-0000-0000-000000000000}"/>
          </ac:spMkLst>
        </pc:spChg>
        <pc:picChg chg="del">
          <ac:chgData name="Neemias Informatica Lima" userId="b77af7bd85500281" providerId="LiveId" clId="{1A9B1FC7-9DBD-4A6C-B1D0-72D012F63641}" dt="2025-05-08T22:53:05.713" v="58" actId="478"/>
          <ac:picMkLst>
            <pc:docMk/>
            <pc:sldMk cId="3772032319" sldId="290"/>
            <ac:picMk id="6" creationId="{577A542C-0105-F7AA-9FE3-35116CAF6D6D}"/>
          </ac:picMkLst>
        </pc:picChg>
        <pc:picChg chg="add mod">
          <ac:chgData name="Neemias Informatica Lima" userId="b77af7bd85500281" providerId="LiveId" clId="{1A9B1FC7-9DBD-4A6C-B1D0-72D012F63641}" dt="2025-05-08T22:53:06.246" v="59"/>
          <ac:picMkLst>
            <pc:docMk/>
            <pc:sldMk cId="3772032319" sldId="290"/>
            <ac:picMk id="8" creationId="{7CE5FAC3-48E5-DDBB-1D8E-C85F51C51480}"/>
          </ac:picMkLst>
        </pc:picChg>
      </pc:sldChg>
      <pc:sldChg chg="addSp delSp modSp mod">
        <pc:chgData name="Neemias Informatica Lima" userId="b77af7bd85500281" providerId="LiveId" clId="{1A9B1FC7-9DBD-4A6C-B1D0-72D012F63641}" dt="2025-05-08T23:02:34.744" v="190" actId="20577"/>
        <pc:sldMkLst>
          <pc:docMk/>
          <pc:sldMk cId="1768216317" sldId="291"/>
        </pc:sldMkLst>
        <pc:spChg chg="del">
          <ac:chgData name="Neemias Informatica Lima" userId="b77af7bd85500281" providerId="LiveId" clId="{1A9B1FC7-9DBD-4A6C-B1D0-72D012F63641}" dt="2025-05-08T22:53:23.060" v="62" actId="478"/>
          <ac:spMkLst>
            <pc:docMk/>
            <pc:sldMk cId="1768216317" sldId="291"/>
            <ac:spMk id="2" creationId="{E0E8F1EC-41E8-920B-8EB0-53377B8EA7E9}"/>
          </ac:spMkLst>
        </pc:spChg>
        <pc:spChg chg="del">
          <ac:chgData name="Neemias Informatica Lima" userId="b77af7bd85500281" providerId="LiveId" clId="{1A9B1FC7-9DBD-4A6C-B1D0-72D012F63641}" dt="2025-05-08T22:53:23.060" v="62" actId="478"/>
          <ac:spMkLst>
            <pc:docMk/>
            <pc:sldMk cId="1768216317" sldId="291"/>
            <ac:spMk id="4" creationId="{AB87DAB7-9491-8063-C7BD-8F012680D54E}"/>
          </ac:spMkLst>
        </pc:spChg>
        <pc:spChg chg="add mod">
          <ac:chgData name="Neemias Informatica Lima" userId="b77af7bd85500281" providerId="LiveId" clId="{1A9B1FC7-9DBD-4A6C-B1D0-72D012F63641}" dt="2025-05-08T22:53:23.545" v="63"/>
          <ac:spMkLst>
            <pc:docMk/>
            <pc:sldMk cId="1768216317" sldId="291"/>
            <ac:spMk id="6" creationId="{C9932EE7-3DE7-0D24-3C24-A55EA8EE8A20}"/>
          </ac:spMkLst>
        </pc:spChg>
        <pc:spChg chg="add mod">
          <ac:chgData name="Neemias Informatica Lima" userId="b77af7bd85500281" providerId="LiveId" clId="{1A9B1FC7-9DBD-4A6C-B1D0-72D012F63641}" dt="2025-05-08T22:53:23.545" v="63"/>
          <ac:spMkLst>
            <pc:docMk/>
            <pc:sldMk cId="1768216317" sldId="291"/>
            <ac:spMk id="7" creationId="{93FFE4DE-6C12-7FE7-2F55-F95F00B1F476}"/>
          </ac:spMkLst>
        </pc:spChg>
        <pc:spChg chg="mod">
          <ac:chgData name="Neemias Informatica Lima" userId="b77af7bd85500281" providerId="LiveId" clId="{1A9B1FC7-9DBD-4A6C-B1D0-72D012F63641}" dt="2025-05-08T23:02:34.744" v="190" actId="20577"/>
          <ac:spMkLst>
            <pc:docMk/>
            <pc:sldMk cId="1768216317" sldId="291"/>
            <ac:spMk id="12" creationId="{FD5EC092-AC81-4728-9A45-4C4BB5B95C65}"/>
          </ac:spMkLst>
        </pc:spChg>
        <pc:spChg chg="mod">
          <ac:chgData name="Neemias Informatica Lima" userId="b77af7bd85500281" providerId="LiveId" clId="{1A9B1FC7-9DBD-4A6C-B1D0-72D012F63641}" dt="2025-05-08T23:01:36.873" v="173"/>
          <ac:spMkLst>
            <pc:docMk/>
            <pc:sldMk cId="1768216317" sldId="291"/>
            <ac:spMk id="14" creationId="{00000000-0000-0000-0000-000000000000}"/>
          </ac:spMkLst>
        </pc:spChg>
        <pc:picChg chg="del">
          <ac:chgData name="Neemias Informatica Lima" userId="b77af7bd85500281" providerId="LiveId" clId="{1A9B1FC7-9DBD-4A6C-B1D0-72D012F63641}" dt="2025-05-08T22:53:23.060" v="62" actId="478"/>
          <ac:picMkLst>
            <pc:docMk/>
            <pc:sldMk cId="1768216317" sldId="291"/>
            <ac:picMk id="5" creationId="{9B3F359B-A0ED-D33D-70FF-62777C07F88B}"/>
          </ac:picMkLst>
        </pc:picChg>
        <pc:picChg chg="add mod">
          <ac:chgData name="Neemias Informatica Lima" userId="b77af7bd85500281" providerId="LiveId" clId="{1A9B1FC7-9DBD-4A6C-B1D0-72D012F63641}" dt="2025-05-08T22:53:23.545" v="63"/>
          <ac:picMkLst>
            <pc:docMk/>
            <pc:sldMk cId="1768216317" sldId="291"/>
            <ac:picMk id="8" creationId="{F3442962-1382-5042-1E6E-718C0349865B}"/>
          </ac:picMkLst>
        </pc:picChg>
      </pc:sldChg>
      <pc:sldChg chg="addSp delSp modSp mod">
        <pc:chgData name="Neemias Informatica Lima" userId="b77af7bd85500281" providerId="LiveId" clId="{1A9B1FC7-9DBD-4A6C-B1D0-72D012F63641}" dt="2025-05-08T23:04:14.161" v="207"/>
        <pc:sldMkLst>
          <pc:docMk/>
          <pc:sldMk cId="3757265641" sldId="292"/>
        </pc:sldMkLst>
        <pc:spChg chg="del">
          <ac:chgData name="Neemias Informatica Lima" userId="b77af7bd85500281" providerId="LiveId" clId="{1A9B1FC7-9DBD-4A6C-B1D0-72D012F63641}" dt="2025-05-08T22:53:39.438" v="66" actId="478"/>
          <ac:spMkLst>
            <pc:docMk/>
            <pc:sldMk cId="3757265641" sldId="292"/>
            <ac:spMk id="2" creationId="{9E9B158B-34F1-0871-0A05-D3B5439FD6D3}"/>
          </ac:spMkLst>
        </pc:spChg>
        <pc:spChg chg="del">
          <ac:chgData name="Neemias Informatica Lima" userId="b77af7bd85500281" providerId="LiveId" clId="{1A9B1FC7-9DBD-4A6C-B1D0-72D012F63641}" dt="2025-05-08T22:53:39.438" v="66" actId="478"/>
          <ac:spMkLst>
            <pc:docMk/>
            <pc:sldMk cId="3757265641" sldId="292"/>
            <ac:spMk id="4" creationId="{A239F63E-27DA-A4FF-3A8A-65B2B2ADE862}"/>
          </ac:spMkLst>
        </pc:spChg>
        <pc:spChg chg="add mod">
          <ac:chgData name="Neemias Informatica Lima" userId="b77af7bd85500281" providerId="LiveId" clId="{1A9B1FC7-9DBD-4A6C-B1D0-72D012F63641}" dt="2025-05-08T22:53:39.860" v="67"/>
          <ac:spMkLst>
            <pc:docMk/>
            <pc:sldMk cId="3757265641" sldId="292"/>
            <ac:spMk id="6" creationId="{DB3CDAD7-41FD-1253-57D7-0AD6D3AB2363}"/>
          </ac:spMkLst>
        </pc:spChg>
        <pc:spChg chg="add mod">
          <ac:chgData name="Neemias Informatica Lima" userId="b77af7bd85500281" providerId="LiveId" clId="{1A9B1FC7-9DBD-4A6C-B1D0-72D012F63641}" dt="2025-05-08T22:53:39.860" v="67"/>
          <ac:spMkLst>
            <pc:docMk/>
            <pc:sldMk cId="3757265641" sldId="292"/>
            <ac:spMk id="7" creationId="{3C013BF2-0EED-088F-5BC4-DAAEAD6DCF35}"/>
          </ac:spMkLst>
        </pc:spChg>
        <pc:spChg chg="mod">
          <ac:chgData name="Neemias Informatica Lima" userId="b77af7bd85500281" providerId="LiveId" clId="{1A9B1FC7-9DBD-4A6C-B1D0-72D012F63641}" dt="2025-05-08T23:04:14.161" v="207"/>
          <ac:spMkLst>
            <pc:docMk/>
            <pc:sldMk cId="3757265641" sldId="292"/>
            <ac:spMk id="12" creationId="{1EC42BAA-B890-43DD-B4F0-9AB5685AF2FE}"/>
          </ac:spMkLst>
        </pc:spChg>
        <pc:spChg chg="mod">
          <ac:chgData name="Neemias Informatica Lima" userId="b77af7bd85500281" providerId="LiveId" clId="{1A9B1FC7-9DBD-4A6C-B1D0-72D012F63641}" dt="2025-05-08T23:03:16.974" v="200"/>
          <ac:spMkLst>
            <pc:docMk/>
            <pc:sldMk cId="3757265641" sldId="292"/>
            <ac:spMk id="14" creationId="{00000000-0000-0000-0000-000000000000}"/>
          </ac:spMkLst>
        </pc:spChg>
        <pc:picChg chg="del">
          <ac:chgData name="Neemias Informatica Lima" userId="b77af7bd85500281" providerId="LiveId" clId="{1A9B1FC7-9DBD-4A6C-B1D0-72D012F63641}" dt="2025-05-08T22:53:39.438" v="66" actId="478"/>
          <ac:picMkLst>
            <pc:docMk/>
            <pc:sldMk cId="3757265641" sldId="292"/>
            <ac:picMk id="5" creationId="{B1C7F711-64B7-A820-94DF-0DBB9519C7FE}"/>
          </ac:picMkLst>
        </pc:picChg>
        <pc:picChg chg="add mod">
          <ac:chgData name="Neemias Informatica Lima" userId="b77af7bd85500281" providerId="LiveId" clId="{1A9B1FC7-9DBD-4A6C-B1D0-72D012F63641}" dt="2025-05-08T22:53:39.860" v="67"/>
          <ac:picMkLst>
            <pc:docMk/>
            <pc:sldMk cId="3757265641" sldId="292"/>
            <ac:picMk id="8" creationId="{ACF22A2E-2C19-5FFE-889D-85AFF10F0646}"/>
          </ac:picMkLst>
        </pc:picChg>
      </pc:sldChg>
      <pc:sldChg chg="addSp delSp modSp mod">
        <pc:chgData name="Neemias Informatica Lima" userId="b77af7bd85500281" providerId="LiveId" clId="{1A9B1FC7-9DBD-4A6C-B1D0-72D012F63641}" dt="2025-05-08T23:04:38.130" v="212" actId="6549"/>
        <pc:sldMkLst>
          <pc:docMk/>
          <pc:sldMk cId="3114938747" sldId="293"/>
        </pc:sldMkLst>
        <pc:spChg chg="del">
          <ac:chgData name="Neemias Informatica Lima" userId="b77af7bd85500281" providerId="LiveId" clId="{1A9B1FC7-9DBD-4A6C-B1D0-72D012F63641}" dt="2025-05-08T22:53:45.951" v="68" actId="478"/>
          <ac:spMkLst>
            <pc:docMk/>
            <pc:sldMk cId="3114938747" sldId="293"/>
            <ac:spMk id="2" creationId="{AABA20C9-DB9A-E30C-D034-CCBE8B3ABC92}"/>
          </ac:spMkLst>
        </pc:spChg>
        <pc:spChg chg="del">
          <ac:chgData name="Neemias Informatica Lima" userId="b77af7bd85500281" providerId="LiveId" clId="{1A9B1FC7-9DBD-4A6C-B1D0-72D012F63641}" dt="2025-05-08T22:53:45.951" v="68" actId="478"/>
          <ac:spMkLst>
            <pc:docMk/>
            <pc:sldMk cId="3114938747" sldId="293"/>
            <ac:spMk id="4" creationId="{81EB0937-D10C-5B62-0739-D3C974D8E7A6}"/>
          </ac:spMkLst>
        </pc:spChg>
        <pc:spChg chg="add mod">
          <ac:chgData name="Neemias Informatica Lima" userId="b77af7bd85500281" providerId="LiveId" clId="{1A9B1FC7-9DBD-4A6C-B1D0-72D012F63641}" dt="2025-05-08T22:53:46.355" v="69"/>
          <ac:spMkLst>
            <pc:docMk/>
            <pc:sldMk cId="3114938747" sldId="293"/>
            <ac:spMk id="5" creationId="{CA0D4165-B034-3E40-9AF5-750C0FBC3B70}"/>
          </ac:spMkLst>
        </pc:spChg>
        <pc:spChg chg="add mod">
          <ac:chgData name="Neemias Informatica Lima" userId="b77af7bd85500281" providerId="LiveId" clId="{1A9B1FC7-9DBD-4A6C-B1D0-72D012F63641}" dt="2025-05-08T22:53:46.355" v="69"/>
          <ac:spMkLst>
            <pc:docMk/>
            <pc:sldMk cId="3114938747" sldId="293"/>
            <ac:spMk id="7" creationId="{E6AAFBC3-5EF7-7088-90DC-F36403CB4E2D}"/>
          </ac:spMkLst>
        </pc:spChg>
        <pc:spChg chg="mod">
          <ac:chgData name="Neemias Informatica Lima" userId="b77af7bd85500281" providerId="LiveId" clId="{1A9B1FC7-9DBD-4A6C-B1D0-72D012F63641}" dt="2025-05-08T23:04:38.130" v="212" actId="6549"/>
          <ac:spMkLst>
            <pc:docMk/>
            <pc:sldMk cId="3114938747" sldId="293"/>
            <ac:spMk id="16" creationId="{CFC8B9D9-C6ED-4706-A104-65D118A5B7F9}"/>
          </ac:spMkLst>
        </pc:spChg>
        <pc:picChg chg="del">
          <ac:chgData name="Neemias Informatica Lima" userId="b77af7bd85500281" providerId="LiveId" clId="{1A9B1FC7-9DBD-4A6C-B1D0-72D012F63641}" dt="2025-05-08T22:53:45.951" v="68" actId="478"/>
          <ac:picMkLst>
            <pc:docMk/>
            <pc:sldMk cId="3114938747" sldId="293"/>
            <ac:picMk id="6" creationId="{28A4221E-FBA4-6E17-7305-69FC01974696}"/>
          </ac:picMkLst>
        </pc:picChg>
        <pc:picChg chg="add mod">
          <ac:chgData name="Neemias Informatica Lima" userId="b77af7bd85500281" providerId="LiveId" clId="{1A9B1FC7-9DBD-4A6C-B1D0-72D012F63641}" dt="2025-05-08T22:53:46.355" v="69"/>
          <ac:picMkLst>
            <pc:docMk/>
            <pc:sldMk cId="3114938747" sldId="293"/>
            <ac:picMk id="8" creationId="{1A953590-6DB3-D206-694C-DB32A82A41A0}"/>
          </ac:picMkLst>
        </pc:pic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ldChg>
      <pc:sldChg chg="addSp delSp modSp">
        <pc:chgData name="Neemias e Catia Lima" userId="b77af7bd85500281" providerId="LiveId" clId="{9BD10400-1A0A-4E76-B31A-1E27EAB56E75}" dt="2019-10-20T09:45:07.466" v="88" actId="14100"/>
        <pc:sldMkLst>
          <pc:docMk/>
          <pc:sldMk cId="2103443556" sldId="281"/>
        </pc:sldMkLst>
      </pc:sldChg>
      <pc:sldChg chg="addSp delSp">
        <pc:chgData name="Neemias e Catia Lima" userId="b77af7bd85500281" providerId="LiveId" clId="{9BD10400-1A0A-4E76-B31A-1E27EAB56E75}" dt="2019-10-20T09:46:02.387" v="97"/>
        <pc:sldMkLst>
          <pc:docMk/>
          <pc:sldMk cId="3683219421" sldId="282"/>
        </pc:sldMkLst>
      </pc:sldChg>
      <pc:sldChg chg="addSp delSp">
        <pc:chgData name="Neemias e Catia Lima" userId="b77af7bd85500281" providerId="LiveId" clId="{9BD10400-1A0A-4E76-B31A-1E27EAB56E75}" dt="2019-10-20T09:46:24.341" v="101"/>
        <pc:sldMkLst>
          <pc:docMk/>
          <pc:sldMk cId="3902406419" sldId="283"/>
        </pc:sldMkLst>
      </pc:sldChg>
      <pc:sldChg chg="addSp delSp modSp">
        <pc:chgData name="Neemias e Catia Lima" userId="b77af7bd85500281" providerId="LiveId" clId="{9BD10400-1A0A-4E76-B31A-1E27EAB56E75}" dt="2019-10-20T09:47:19.681" v="110"/>
        <pc:sldMkLst>
          <pc:docMk/>
          <pc:sldMk cId="2424059023" sldId="284"/>
        </pc:sldMkLst>
      </pc:sldChg>
      <pc:sldChg chg="addSp delSp">
        <pc:chgData name="Neemias e Catia Lima" userId="b77af7bd85500281" providerId="LiveId" clId="{9BD10400-1A0A-4E76-B31A-1E27EAB56E75}" dt="2019-10-20T09:47:51.954" v="118"/>
        <pc:sldMkLst>
          <pc:docMk/>
          <pc:sldMk cId="2241968852" sldId="285"/>
        </pc:sldMkLst>
      </pc:sldChg>
      <pc:sldChg chg="addSp delSp">
        <pc:chgData name="Neemias e Catia Lima" userId="b77af7bd85500281" providerId="LiveId" clId="{9BD10400-1A0A-4E76-B31A-1E27EAB56E75}" dt="2019-10-20T09:48:16.268" v="126"/>
        <pc:sldMkLst>
          <pc:docMk/>
          <pc:sldMk cId="1959249856" sldId="286"/>
        </pc:sldMkLst>
      </pc:sldChg>
      <pc:sldChg chg="addSp delSp">
        <pc:chgData name="Neemias e Catia Lima" userId="b77af7bd85500281" providerId="LiveId" clId="{9BD10400-1A0A-4E76-B31A-1E27EAB56E75}" dt="2019-10-20T09:48:46.961" v="138"/>
        <pc:sldMkLst>
          <pc:docMk/>
          <pc:sldMk cId="2857006406" sldId="287"/>
        </pc:sldMkLst>
      </pc:sldChg>
      <pc:sldChg chg="addSp delSp">
        <pc:chgData name="Neemias e Catia Lima" userId="b77af7bd85500281" providerId="LiveId" clId="{9BD10400-1A0A-4E76-B31A-1E27EAB56E75}" dt="2019-10-20T09:45:45.251" v="93"/>
        <pc:sldMkLst>
          <pc:docMk/>
          <pc:sldMk cId="2630436816" sldId="288"/>
        </pc:sldMkLst>
      </pc:sldChg>
      <pc:sldChg chg="addSp delSp">
        <pc:chgData name="Neemias e Catia Lima" userId="b77af7bd85500281" providerId="LiveId" clId="{9BD10400-1A0A-4E76-B31A-1E27EAB56E75}" dt="2019-10-20T09:46:59.832" v="105"/>
        <pc:sldMkLst>
          <pc:docMk/>
          <pc:sldMk cId="3032827026" sldId="289"/>
        </pc:sldMkLst>
      </pc:sldChg>
      <pc:sldChg chg="addSp delSp">
        <pc:chgData name="Neemias e Catia Lima" userId="b77af7bd85500281" providerId="LiveId" clId="{9BD10400-1A0A-4E76-B31A-1E27EAB56E75}" dt="2019-10-20T09:47:36.747" v="114"/>
        <pc:sldMkLst>
          <pc:docMk/>
          <pc:sldMk cId="3772032319" sldId="290"/>
        </pc:sldMkLst>
      </pc:sldChg>
      <pc:sldChg chg="addSp delSp">
        <pc:chgData name="Neemias e Catia Lima" userId="b77af7bd85500281" providerId="LiveId" clId="{9BD10400-1A0A-4E76-B31A-1E27EAB56E75}" dt="2019-10-20T09:48:05.399" v="122"/>
        <pc:sldMkLst>
          <pc:docMk/>
          <pc:sldMk cId="1768216317" sldId="291"/>
        </pc:sldMkLst>
      </pc:sldChg>
      <pc:sldChg chg="addSp delSp">
        <pc:chgData name="Neemias e Catia Lima" userId="b77af7bd85500281" providerId="LiveId" clId="{9BD10400-1A0A-4E76-B31A-1E27EAB56E75}" dt="2019-10-20T09:48:26.858" v="130"/>
        <pc:sldMkLst>
          <pc:docMk/>
          <pc:sldMk cId="3757265641" sldId="292"/>
        </pc:sldMkLst>
      </pc:sldChg>
      <pc:sldChg chg="addSp delSp">
        <pc:chgData name="Neemias e Catia Lima" userId="b77af7bd85500281" providerId="LiveId" clId="{9BD10400-1A0A-4E76-B31A-1E27EAB56E75}" dt="2019-10-20T09:48:37.249" v="134"/>
        <pc:sldMkLst>
          <pc:docMk/>
          <pc:sldMk cId="3114938747" sldId="293"/>
        </pc:sldMkLst>
      </pc:sldChg>
    </pc:docChg>
  </pc:docChgLst>
  <pc:docChgLst>
    <pc:chgData name="Neemias Informatica Lima" userId="b77af7bd85500281" providerId="LiveId" clId="{A56094AC-F1B0-4083-9DCA-A89B796B8745}"/>
    <pc:docChg chg="undo redo custSel modSld">
      <pc:chgData name="Neemias Informatica Lima" userId="b77af7bd85500281" providerId="LiveId" clId="{A56094AC-F1B0-4083-9DCA-A89B796B8745}" dt="2024-05-28T16:12:33.765" v="414" actId="478"/>
      <pc:docMkLst>
        <pc:docMk/>
      </pc:docMkLst>
    </pc:docChg>
  </pc:docChgLst>
  <pc:docChgLst>
    <pc:chgData name="Neemias Informatica Lima" userId="b77af7bd85500281" providerId="LiveId" clId="{16213AEF-5566-48D8-AF15-94866D1F301A}"/>
    <pc:docChg chg="undo redo custSel modSld">
      <pc:chgData name="Neemias Informatica Lima" userId="b77af7bd85500281" providerId="LiveId" clId="{16213AEF-5566-48D8-AF15-94866D1F301A}" dt="2023-11-07T20:36:29.759" v="344"/>
      <pc:docMkLst>
        <pc:docMk/>
      </pc:docMkLst>
      <pc:sldChg chg="addSp delSp modSp mod">
        <pc:chgData name="Neemias Informatica Lima" userId="b77af7bd85500281" providerId="LiveId" clId="{16213AEF-5566-48D8-AF15-94866D1F301A}" dt="2023-11-07T20:36:29.759" v="344"/>
        <pc:sldMkLst>
          <pc:docMk/>
          <pc:sldMk cId="2232331225" sldId="280"/>
        </pc:sldMkLst>
      </pc:sldChg>
      <pc:sldChg chg="addSp delSp modSp mod">
        <pc:chgData name="Neemias Informatica Lima" userId="b77af7bd85500281" providerId="LiveId" clId="{16213AEF-5566-48D8-AF15-94866D1F301A}" dt="2023-11-07T20:24:21.435" v="142" actId="20577"/>
        <pc:sldMkLst>
          <pc:docMk/>
          <pc:sldMk cId="2103443556" sldId="281"/>
        </pc:sldMkLst>
      </pc:sldChg>
      <pc:sldChg chg="addSp delSp modSp mod">
        <pc:chgData name="Neemias Informatica Lima" userId="b77af7bd85500281" providerId="LiveId" clId="{16213AEF-5566-48D8-AF15-94866D1F301A}" dt="2023-11-07T20:35:19.125" v="341" actId="20577"/>
        <pc:sldMkLst>
          <pc:docMk/>
          <pc:sldMk cId="3683219421" sldId="282"/>
        </pc:sldMkLst>
      </pc:sldChg>
      <pc:sldChg chg="addSp delSp modSp mod">
        <pc:chgData name="Neemias Informatica Lima" userId="b77af7bd85500281" providerId="LiveId" clId="{16213AEF-5566-48D8-AF15-94866D1F301A}" dt="2023-11-07T20:26:59.041" v="187" actId="6549"/>
        <pc:sldMkLst>
          <pc:docMk/>
          <pc:sldMk cId="3902406419" sldId="283"/>
        </pc:sldMkLst>
      </pc:sldChg>
      <pc:sldChg chg="addSp delSp modSp mod">
        <pc:chgData name="Neemias Informatica Lima" userId="b77af7bd85500281" providerId="LiveId" clId="{16213AEF-5566-48D8-AF15-94866D1F301A}" dt="2023-11-07T20:29:13.335" v="223" actId="6549"/>
        <pc:sldMkLst>
          <pc:docMk/>
          <pc:sldMk cId="2424059023" sldId="284"/>
        </pc:sldMkLst>
      </pc:sldChg>
      <pc:sldChg chg="addSp delSp modSp mod">
        <pc:chgData name="Neemias Informatica Lima" userId="b77af7bd85500281" providerId="LiveId" clId="{16213AEF-5566-48D8-AF15-94866D1F301A}" dt="2023-11-07T20:31:19.475" v="267" actId="20577"/>
        <pc:sldMkLst>
          <pc:docMk/>
          <pc:sldMk cId="2241968852" sldId="285"/>
        </pc:sldMkLst>
      </pc:sldChg>
      <pc:sldChg chg="addSp delSp modSp mod">
        <pc:chgData name="Neemias Informatica Lima" userId="b77af7bd85500281" providerId="LiveId" clId="{16213AEF-5566-48D8-AF15-94866D1F301A}" dt="2023-11-07T20:33:08.919" v="301" actId="20577"/>
        <pc:sldMkLst>
          <pc:docMk/>
          <pc:sldMk cId="1959249856" sldId="286"/>
        </pc:sldMkLst>
      </pc:sldChg>
      <pc:sldChg chg="addSp delSp modSp mod">
        <pc:chgData name="Neemias Informatica Lima" userId="b77af7bd85500281" providerId="LiveId" clId="{16213AEF-5566-48D8-AF15-94866D1F301A}" dt="2023-11-07T20:34:25.504" v="328" actId="20577"/>
        <pc:sldMkLst>
          <pc:docMk/>
          <pc:sldMk cId="2857006406" sldId="287"/>
        </pc:sldMkLst>
      </pc:sldChg>
      <pc:sldChg chg="addSp delSp modSp mod">
        <pc:chgData name="Neemias Informatica Lima" userId="b77af7bd85500281" providerId="LiveId" clId="{16213AEF-5566-48D8-AF15-94866D1F301A}" dt="2023-11-07T20:25:38.161" v="165" actId="20577"/>
        <pc:sldMkLst>
          <pc:docMk/>
          <pc:sldMk cId="2630436816" sldId="288"/>
        </pc:sldMkLst>
      </pc:sldChg>
      <pc:sldChg chg="addSp delSp modSp mod">
        <pc:chgData name="Neemias Informatica Lima" userId="b77af7bd85500281" providerId="LiveId" clId="{16213AEF-5566-48D8-AF15-94866D1F301A}" dt="2023-11-07T20:28:30.223" v="207" actId="6549"/>
        <pc:sldMkLst>
          <pc:docMk/>
          <pc:sldMk cId="3032827026" sldId="289"/>
        </pc:sldMkLst>
      </pc:sldChg>
      <pc:sldChg chg="addSp delSp modSp mod">
        <pc:chgData name="Neemias Informatica Lima" userId="b77af7bd85500281" providerId="LiveId" clId="{16213AEF-5566-48D8-AF15-94866D1F301A}" dt="2023-11-07T20:30:33.398" v="243" actId="6549"/>
        <pc:sldMkLst>
          <pc:docMk/>
          <pc:sldMk cId="3772032319" sldId="290"/>
        </pc:sldMkLst>
      </pc:sldChg>
      <pc:sldChg chg="addSp delSp modSp mod">
        <pc:chgData name="Neemias Informatica Lima" userId="b77af7bd85500281" providerId="LiveId" clId="{16213AEF-5566-48D8-AF15-94866D1F301A}" dt="2023-11-07T20:32:10.873" v="280" actId="313"/>
        <pc:sldMkLst>
          <pc:docMk/>
          <pc:sldMk cId="1768216317" sldId="291"/>
        </pc:sldMkLst>
      </pc:sldChg>
      <pc:sldChg chg="addSp delSp modSp mod">
        <pc:chgData name="Neemias Informatica Lima" userId="b77af7bd85500281" providerId="LiveId" clId="{16213AEF-5566-48D8-AF15-94866D1F301A}" dt="2023-11-07T20:35:48.961" v="343" actId="20577"/>
        <pc:sldMkLst>
          <pc:docMk/>
          <pc:sldMk cId="3757265641" sldId="292"/>
        </pc:sldMkLst>
      </pc:sldChg>
      <pc:sldChg chg="addSp delSp modSp mod">
        <pc:chgData name="Neemias Informatica Lima" userId="b77af7bd85500281" providerId="LiveId" clId="{16213AEF-5566-48D8-AF15-94866D1F301A}" dt="2023-11-07T20:34:56.105" v="334" actId="6549"/>
        <pc:sldMkLst>
          <pc:docMk/>
          <pc:sldMk cId="3114938747" sldId="29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1. Que verdade foi reforçada ao povo quando o tabernáculo foi construído? </a:t>
          </a:r>
          <a:r>
            <a:rPr lang="pt-BR" dirty="0" err="1"/>
            <a:t>Êx</a:t>
          </a:r>
          <a:r>
            <a:rPr lang="pt-BR" dirty="0"/>
            <a:t> 35:1-3</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Os judeus têm um ditado: “Mais do que Israel guardou 0 sábado, 0 sábado guardou Israel.” Mesmo que nós adventistas provavelmente não expressaríamos a ideia dessa forma, que papel importante 0 sábado tem na vida de nossa família mundial?</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2. Leia Êxodo 35:4-35; 36:1-7. Que lições importantes esse texto apresenta para nós hoje?</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endParaRPr lang="pt-BR"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3. Dê uma olhada rápida em Êxodo 36:8-38; 37; 38; 39:1-31. Por que foram dadas tantas instruções? O que isso nos ensina sobre como Deus Se importa com cada detalhe?</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endParaRPr lang="pt-BR"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4. Leia Êxodo 40. Como os israelitas perceberam a presença de Deus?</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Quais são algumas das maneiras pelas quais, neste exato momento, você pode experimentar a presença de Deus? Por que é tão importante que você faça isso?</a:t>
          </a:r>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5. Como esse versículo compara a encarnação de Cristo com o tabernáculo? </a:t>
          </a:r>
          <a:r>
            <a:rPr lang="pt-BR" dirty="0" err="1"/>
            <a:t>Jo</a:t>
          </a:r>
          <a:r>
            <a:rPr lang="pt-BR" dirty="0"/>
            <a:t> 1:14</a:t>
          </a:r>
        </a:p>
        <a:p>
          <a:r>
            <a:rPr lang="pt-BR" dirty="0"/>
            <a:t>6. Leia Apocalipse 21:1-3.0 que esse texto nos promete?</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Como podemos aprender a perseverar até o fim mantendo os olhos fixos no que Jesus nos prometeu?</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dirty="0"/>
            <a:t>1. Que verdade foi reforçada ao povo quando o tabernáculo foi construído? </a:t>
          </a:r>
          <a:r>
            <a:rPr lang="pt-BR" sz="1700" kern="1200" dirty="0" err="1"/>
            <a:t>Êx</a:t>
          </a:r>
          <a:r>
            <a:rPr lang="pt-BR" sz="1700" kern="1200" dirty="0"/>
            <a:t> 35:1-3</a:t>
          </a:r>
          <a:endParaRPr lang="en-US" sz="17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dirty="0"/>
            <a:t>Os judeus têm um ditado: “Mais do que Israel guardou 0 sábado, 0 sábado guardou Israel.” Mesmo que nós adventistas provavelmente não expressaríamos a ideia dessa forma, que papel importante 0 sábado tem na vida de nossa família mundial?</a:t>
          </a:r>
          <a:endParaRPr lang="en-US" sz="1700" kern="1200" dirty="0"/>
        </a:p>
      </dsp:txBody>
      <dsp:txXfrm>
        <a:off x="4716726" y="918894"/>
        <a:ext cx="3358396" cy="2085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pt-BR" sz="2600" kern="1200" dirty="0"/>
            <a:t>2. Leia Êxodo 35:4-35; 36:1-7. Que lições importantes esse texto apresenta para nós hoje?</a:t>
          </a:r>
          <a:endParaRPr lang="en-US" sz="26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endParaRPr lang="pt-BR" sz="2600" kern="1200" dirty="0"/>
        </a:p>
      </dsp:txBody>
      <dsp:txXfrm>
        <a:off x="4716726" y="918894"/>
        <a:ext cx="3358396" cy="20852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kern="1200" dirty="0"/>
            <a:t>3. Dê uma olhada rápida em Êxodo 36:8-38; 37; 38; 39:1-31. Por que foram dadas tantas instruções? O que isso nos ensina sobre como Deus Se importa com cada detalhe?</a:t>
          </a:r>
          <a:endParaRPr lang="en-US" sz="20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pt-BR" sz="2000" kern="1200" dirty="0"/>
        </a:p>
      </dsp:txBody>
      <dsp:txXfrm>
        <a:off x="4716726" y="918894"/>
        <a:ext cx="3358396" cy="20852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kern="1200" dirty="0"/>
            <a:t>4. Leia Êxodo 40. Como os israelitas perceberam a presença de Deus?</a:t>
          </a:r>
          <a:endParaRPr lang="en-US" sz="20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kern="1200" dirty="0"/>
            <a:t>Quais são algumas das maneiras pelas quais, neste exato momento, você pode experimentar a presença de Deus? Por que é tão importante que você faça isso?</a:t>
          </a:r>
        </a:p>
      </dsp:txBody>
      <dsp:txXfrm>
        <a:off x="4716726" y="918894"/>
        <a:ext cx="3358396" cy="20852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t-BR" sz="2100" kern="1200" dirty="0"/>
            <a:t>5. Como esse versículo compara a encarnação de Cristo com o tabernáculo? </a:t>
          </a:r>
          <a:r>
            <a:rPr lang="pt-BR" sz="2100" kern="1200" dirty="0" err="1"/>
            <a:t>Jo</a:t>
          </a:r>
          <a:r>
            <a:rPr lang="pt-BR" sz="2100" kern="1200" dirty="0"/>
            <a:t> 1:14</a:t>
          </a:r>
        </a:p>
        <a:p>
          <a:pPr marL="0" lvl="0" indent="0" algn="ctr" defTabSz="933450">
            <a:lnSpc>
              <a:spcPct val="90000"/>
            </a:lnSpc>
            <a:spcBef>
              <a:spcPct val="0"/>
            </a:spcBef>
            <a:spcAft>
              <a:spcPct val="35000"/>
            </a:spcAft>
            <a:buNone/>
          </a:pPr>
          <a:r>
            <a:rPr lang="pt-BR" sz="2100" kern="1200" dirty="0"/>
            <a:t>6. Leia Apocalipse 21:1-3.0 que esse texto nos promete?</a:t>
          </a:r>
          <a:endParaRPr lang="en-US" sz="21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t-BR" sz="2100" kern="1200" dirty="0"/>
            <a:t>Como podemos aprender a perseverar até o fim mantendo os olhos fixos no que Jesus nos prometeu?</a:t>
          </a:r>
          <a:endParaRPr lang="en-US" sz="2100" kern="1200" dirty="0"/>
        </a:p>
      </dsp:txBody>
      <dsp:txXfrm>
        <a:off x="4716726" y="918894"/>
        <a:ext cx="3358396" cy="20852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08/05/2025</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08/05/2025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9</a:t>
            </a:fld>
            <a:endParaRPr lang="pt-BR"/>
          </a:p>
        </p:txBody>
      </p:sp>
    </p:spTree>
    <p:extLst>
      <p:ext uri="{BB962C8B-B14F-4D97-AF65-F5344CB8AC3E}">
        <p14:creationId xmlns:p14="http://schemas.microsoft.com/office/powerpoint/2010/main" val="130664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12</a:t>
            </a:fld>
            <a:endParaRPr lang="pt-BR"/>
          </a:p>
        </p:txBody>
      </p:sp>
    </p:spTree>
    <p:extLst>
      <p:ext uri="{BB962C8B-B14F-4D97-AF65-F5344CB8AC3E}">
        <p14:creationId xmlns:p14="http://schemas.microsoft.com/office/powerpoint/2010/main" val="39233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5/8/2025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5/8/2025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5/8/2025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5/8/2025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5/8/2025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5/8/2025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5/8/2025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5/8/2025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5/8/2025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5/8/2025</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5/8/2025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5/8/2025</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microsoft.com/office/2007/relationships/hdphoto" Target="../media/hdphoto1.wdp"/><Relationship Id="rId4" Type="http://schemas.openxmlformats.org/officeDocument/2006/relationships/diagramLayout" Target="../diagrams/layout5.xm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microsoft.com/office/2007/relationships/hdphoto" Target="../media/hdphoto1.wdp"/><Relationship Id="rId4" Type="http://schemas.openxmlformats.org/officeDocument/2006/relationships/diagramLayout" Target="../diagrams/layout2.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microsoft.com/office/2007/relationships/hdphoto" Target="../media/hdphoto1.wdp"/><Relationship Id="rId4" Type="http://schemas.openxmlformats.org/officeDocument/2006/relationships/diagramLayout" Target="../diagrams/layout3.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microsoft.com/office/2007/relationships/hdphoto" Target="../media/hdphoto1.wdp"/><Relationship Id="rId4" Type="http://schemas.openxmlformats.org/officeDocument/2006/relationships/diagramLayout" Target="../diagrams/layout4.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0 tabernáculo</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13</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738664"/>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000" i="1" dirty="0">
                <a:latin typeface="Arial Black" panose="020B0A04020102020204" pitchFamily="34" charset="0"/>
                <a:cs typeface="Arial" panose="020B0604020202020204" pitchFamily="34" charset="0"/>
              </a:rPr>
              <a:t>“Então a nuvem cobriu a tenda do encontro, e a glória do Senhor encheu 0 tabernáculo. [...] De dia, a nuvem do Senhor repousava sobre 0 tabernáculo, e, de noite, havia fogo nela, à vista de toda a casa de Israel, em todas as suas jornadas” (</a:t>
            </a:r>
            <a:r>
              <a:rPr lang="pt-BR" altLang="pt-BR" sz="1000" i="1" dirty="0" err="1">
                <a:latin typeface="Arial Black" panose="020B0A04020102020204" pitchFamily="34" charset="0"/>
                <a:cs typeface="Arial" panose="020B0604020202020204" pitchFamily="34" charset="0"/>
              </a:rPr>
              <a:t>Êx</a:t>
            </a:r>
            <a:r>
              <a:rPr lang="pt-BR" altLang="pt-BR" sz="1000" i="1" dirty="0">
                <a:latin typeface="Arial Black" panose="020B0A04020102020204" pitchFamily="34" charset="0"/>
                <a:cs typeface="Arial" panose="020B0604020202020204" pitchFamily="34" charset="0"/>
              </a:rPr>
              <a:t> 40:34, 38).</a:t>
            </a:r>
            <a:endParaRPr lang="pt-BR" altLang="pt-BR" sz="10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13</a:t>
            </a:r>
          </a:p>
        </p:txBody>
      </p:sp>
      <p:sp>
        <p:nvSpPr>
          <p:cNvPr id="16" name="Retângulo 15"/>
          <p:cNvSpPr>
            <a:spLocks noChangeArrowheads="1"/>
          </p:cNvSpPr>
          <p:nvPr/>
        </p:nvSpPr>
        <p:spPr bwMode="auto">
          <a:xfrm>
            <a:off x="1517314" y="4400870"/>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pt-BR" altLang="pt-BR" sz="1200" dirty="0" err="1">
                <a:latin typeface="Arial Black" panose="020B0A04020102020204" pitchFamily="34" charset="0"/>
                <a:cs typeface="Arial" panose="020B0604020202020204" pitchFamily="34" charset="0"/>
              </a:rPr>
              <a:t>Êx</a:t>
            </a:r>
            <a:r>
              <a:rPr lang="pt-BR" altLang="pt-BR" sz="1200" dirty="0">
                <a:latin typeface="Arial Black" panose="020B0A04020102020204" pitchFamily="34" charset="0"/>
                <a:cs typeface="Arial" panose="020B0604020202020204" pitchFamily="34" charset="0"/>
              </a:rPr>
              <a:t> 35; 36:1-7; </a:t>
            </a:r>
            <a:r>
              <a:rPr lang="pt-BR" altLang="pt-BR" sz="1200" dirty="0" err="1">
                <a:latin typeface="Arial Black" panose="020B0A04020102020204" pitchFamily="34" charset="0"/>
                <a:cs typeface="Arial" panose="020B0604020202020204" pitchFamily="34" charset="0"/>
              </a:rPr>
              <a:t>Gn</a:t>
            </a:r>
            <a:r>
              <a:rPr lang="pt-BR" altLang="pt-BR" sz="1200" dirty="0">
                <a:latin typeface="Arial Black" panose="020B0A04020102020204" pitchFamily="34" charset="0"/>
                <a:cs typeface="Arial" panose="020B0604020202020204" pitchFamily="34" charset="0"/>
              </a:rPr>
              <a:t> 1:1; </a:t>
            </a:r>
            <a:r>
              <a:rPr lang="pt-BR" altLang="pt-BR" sz="1200" dirty="0" err="1">
                <a:latin typeface="Arial Black" panose="020B0A04020102020204" pitchFamily="34" charset="0"/>
                <a:cs typeface="Arial" panose="020B0604020202020204" pitchFamily="34" charset="0"/>
              </a:rPr>
              <a:t>Êx</a:t>
            </a:r>
            <a:r>
              <a:rPr lang="pt-BR" altLang="pt-BR" sz="1200" dirty="0">
                <a:latin typeface="Arial Black" panose="020B0A04020102020204" pitchFamily="34" charset="0"/>
                <a:cs typeface="Arial" panose="020B0604020202020204" pitchFamily="34" charset="0"/>
              </a:rPr>
              <a:t> 36:8-38; 39:1-31; </a:t>
            </a:r>
            <a:r>
              <a:rPr lang="pt-BR" altLang="pt-BR" sz="1200" dirty="0" err="1">
                <a:latin typeface="Arial Black" panose="020B0A04020102020204" pitchFamily="34" charset="0"/>
                <a:cs typeface="Arial" panose="020B0604020202020204" pitchFamily="34" charset="0"/>
              </a:rPr>
              <a:t>Hb</a:t>
            </a:r>
            <a:r>
              <a:rPr lang="pt-BR" altLang="pt-BR" sz="1200" dirty="0">
                <a:latin typeface="Arial Black" panose="020B0A04020102020204" pitchFamily="34" charset="0"/>
                <a:cs typeface="Arial" panose="020B0604020202020204" pitchFamily="34" charset="0"/>
              </a:rPr>
              <a:t> 7:25; </a:t>
            </a:r>
            <a:r>
              <a:rPr lang="pt-BR" altLang="pt-BR" sz="1200" dirty="0" err="1">
                <a:latin typeface="Arial Black" panose="020B0A04020102020204" pitchFamily="34" charset="0"/>
                <a:cs typeface="Arial" panose="020B0604020202020204" pitchFamily="34" charset="0"/>
              </a:rPr>
              <a:t>Êx</a:t>
            </a:r>
            <a:r>
              <a:rPr lang="pt-BR" altLang="pt-BR" sz="1200" dirty="0">
                <a:latin typeface="Arial Black" panose="020B0A04020102020204" pitchFamily="34" charset="0"/>
                <a:cs typeface="Arial" panose="020B0604020202020204" pitchFamily="34" charset="0"/>
              </a:rPr>
              <a:t> 40; </a:t>
            </a:r>
            <a:r>
              <a:rPr lang="pt-BR" altLang="pt-BR" sz="1200" dirty="0" err="1">
                <a:latin typeface="Arial Black" panose="020B0A04020102020204" pitchFamily="34" charset="0"/>
                <a:cs typeface="Arial" panose="020B0604020202020204" pitchFamily="34" charset="0"/>
              </a:rPr>
              <a:t>Jo</a:t>
            </a:r>
            <a:r>
              <a:rPr lang="pt-BR" altLang="pt-BR" sz="1200" dirty="0">
                <a:latin typeface="Arial Black" panose="020B0A04020102020204" pitchFamily="34" charset="0"/>
                <a:cs typeface="Arial" panose="020B0604020202020204" pitchFamily="34" charset="0"/>
              </a:rPr>
              <a:t> 1:14</a:t>
            </a:r>
          </a:p>
        </p:txBody>
      </p:sp>
      <p:pic>
        <p:nvPicPr>
          <p:cNvPr id="14" name="Imagem 13" descr="Padrão do plano de fundo&#10;&#10;O conteúdo gerado por IA pode estar incorreto.">
            <a:extLst>
              <a:ext uri="{FF2B5EF4-FFF2-40B4-BE49-F238E27FC236}">
                <a16:creationId xmlns:a16="http://schemas.microsoft.com/office/drawing/2014/main" id="{9D3307C6-7502-B0B8-E902-410D657AF1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7" y="14389"/>
            <a:ext cx="1369381" cy="21302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m 3">
            <a:extLst>
              <a:ext uri="{FF2B5EF4-FFF2-40B4-BE49-F238E27FC236}">
                <a16:creationId xmlns:a16="http://schemas.microsoft.com/office/drawing/2014/main" id="{6DE92714-45C9-6C49-FD62-5F92CB0E3C92}"/>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40000"/>
                    </a14:imgEffect>
                  </a14:imgLayer>
                </a14:imgProps>
              </a:ext>
            </a:extLst>
          </a:blip>
          <a:stretch>
            <a:fillRect/>
          </a:stretch>
        </p:blipFill>
        <p:spPr>
          <a:xfrm>
            <a:off x="2467199" y="656668"/>
            <a:ext cx="5744377" cy="2143424"/>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presença de Deus no tabernáculo</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glória de Deus é Sua santidade, Seu caráter e Sua presença amorosa, que é a própria bondade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3:5; 33:18, 19). A presença do Senhor encheu 0 tabernáculo e se manifestou na forma de uma nuvem, a glória da </a:t>
            </a:r>
            <a:r>
              <a:rPr lang="pt-BR" altLang="pt-BR" sz="1600" dirty="0" err="1">
                <a:latin typeface="Arial Black" panose="020B0A04020102020204" pitchFamily="34" charset="0"/>
                <a:cs typeface="Arial" panose="020B0604020202020204" pitchFamily="34" charset="0"/>
              </a:rPr>
              <a:t>Shekiná</a:t>
            </a:r>
            <a:r>
              <a:rPr lang="pt-BR" altLang="pt-BR" sz="1600" dirty="0">
                <a:latin typeface="Arial Black" panose="020B0A04020102020204" pitchFamily="34" charset="0"/>
                <a:cs typeface="Arial" panose="020B0604020202020204" pitchFamily="34" charset="0"/>
              </a:rPr>
              <a:t>. 0 livro de Êxodo conclui destacando a presença orientadora de Deus, na nuvem durante 0 dia e na nuvem de fogo à noite. De modo real e poderoso, os hebreus deveriam experimentar não apenas a realidade de Deus, mas também Sua presença próxima e permanente enquanto Ele os guiava. Moisés armou o tabernáculo no primeiro dia do primeiro mês do segundo ano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40:2,17). Ele também consagrou tudo com 0 óleo da unção, incluindo Arão e seus filhos ao sacerdócio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40:9, 13-15). Moisés passou pelo lugar santíssimo, o lugar santo e o pátio, dedicando tudo ao Senhor. Por esse processo, inaugurou os serviços do santuário (</a:t>
            </a:r>
            <a:r>
              <a:rPr lang="pt-BR" altLang="pt-BR" sz="1600" dirty="0" err="1">
                <a:latin typeface="Arial Black" panose="020B0A04020102020204" pitchFamily="34" charset="0"/>
                <a:cs typeface="Arial" panose="020B0604020202020204" pitchFamily="34" charset="0"/>
              </a:rPr>
              <a:t>Nm</a:t>
            </a:r>
            <a:r>
              <a:rPr lang="pt-BR" altLang="pt-BR" sz="1600" dirty="0">
                <a:latin typeface="Arial Black" panose="020B0A04020102020204" pitchFamily="34" charset="0"/>
                <a:cs typeface="Arial" panose="020B0604020202020204" pitchFamily="34" charset="0"/>
              </a:rPr>
              <a:t> 7:1</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3" name="Imagem 2" descr="Padrão do plano de fundo&#10;&#10;O conteúdo gerado por IA pode estar incorreto.">
            <a:extLst>
              <a:ext uri="{FF2B5EF4-FFF2-40B4-BE49-F238E27FC236}">
                <a16:creationId xmlns:a16="http://schemas.microsoft.com/office/drawing/2014/main" id="{4EC28C6A-AE4A-416F-1D18-E47ED84BFE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815FEEBA-9632-71FB-9AA7-C7AE485C4C5E}"/>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4" name="Retângulo 3">
            <a:extLst>
              <a:ext uri="{FF2B5EF4-FFF2-40B4-BE49-F238E27FC236}">
                <a16:creationId xmlns:a16="http://schemas.microsoft.com/office/drawing/2014/main" id="{426EA46E-B9B3-7D73-4E3A-A60631662D2B}"/>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35; 36:1-7;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Gn</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1:1;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36:8-38; 39:1-31;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Hb</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7:25;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40;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Jo</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1:14</a:t>
            </a:r>
          </a:p>
        </p:txBody>
      </p:sp>
      <p:pic>
        <p:nvPicPr>
          <p:cNvPr id="5" name="Imagem 4">
            <a:extLst>
              <a:ext uri="{FF2B5EF4-FFF2-40B4-BE49-F238E27FC236}">
                <a16:creationId xmlns:a16="http://schemas.microsoft.com/office/drawing/2014/main" id="{DB9C74C7-7AAE-18A0-38E0-945F6589F2AC}"/>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a14:imgEffect>
                  </a14:imgLayer>
                </a14:imgProps>
              </a:ext>
            </a:extLst>
          </a:blip>
          <a:stretch>
            <a:fillRect/>
          </a:stretch>
        </p:blipFill>
        <p:spPr>
          <a:xfrm>
            <a:off x="7316926" y="30322"/>
            <a:ext cx="1900490" cy="709138"/>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Jesus "fez Sua tenda" com a humanidade</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6ED512BB-1F8B-4D9E-259F-890C3457B8A1}"/>
              </a:ext>
            </a:extLst>
          </p:cNvPr>
          <p:cNvGraphicFramePr/>
          <p:nvPr>
            <p:extLst>
              <p:ext uri="{D42A27DB-BD31-4B8C-83A1-F6EECF244321}">
                <p14:modId xmlns:p14="http://schemas.microsoft.com/office/powerpoint/2010/main" val="2678543663"/>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m 2" descr="Padrão do plano de fundo&#10;&#10;O conteúdo gerado por IA pode estar incorreto.">
            <a:extLst>
              <a:ext uri="{FF2B5EF4-FFF2-40B4-BE49-F238E27FC236}">
                <a16:creationId xmlns:a16="http://schemas.microsoft.com/office/drawing/2014/main" id="{1A732D51-7D66-C6D7-803D-68C5824F7FF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1BA4D0B1-1496-BD2E-EB5A-9C2D5F3C172C}"/>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4" name="Retângulo 3">
            <a:extLst>
              <a:ext uri="{FF2B5EF4-FFF2-40B4-BE49-F238E27FC236}">
                <a16:creationId xmlns:a16="http://schemas.microsoft.com/office/drawing/2014/main" id="{CD55E89F-A1F8-C215-6429-F3CA49E5F3E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35; 36:1-7;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Gn</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1:1;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36:8-38; 39:1-31;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Hb</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7:25;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40;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Jo</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1:14</a:t>
            </a:r>
          </a:p>
        </p:txBody>
      </p:sp>
      <p:pic>
        <p:nvPicPr>
          <p:cNvPr id="6" name="Imagem 5">
            <a:extLst>
              <a:ext uri="{FF2B5EF4-FFF2-40B4-BE49-F238E27FC236}">
                <a16:creationId xmlns:a16="http://schemas.microsoft.com/office/drawing/2014/main" id="{DB89D0C0-90DC-835D-0BE8-53981DAA2E3D}"/>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40000"/>
                    </a14:imgEffect>
                  </a14:imgLayer>
                </a14:imgProps>
              </a:ext>
            </a:extLst>
          </a:blip>
          <a:stretch>
            <a:fillRect/>
          </a:stretch>
        </p:blipFill>
        <p:spPr>
          <a:xfrm>
            <a:off x="7316926" y="30322"/>
            <a:ext cx="1900490" cy="709138"/>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Jesus "fez Sua tenda" com a humanidade</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9734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encarnação de Jesus é um mistério, bem como uma ciência que os redimidos estudarão por toda a eternidade. O apóstolo João afirma que Cristo, ao tomar sobre Si um corpo humano, veio habitar conosco de uma forma concreta. Ao Se tornar carne, Jesus Se assemelhou ao que Deus fez no AT, quando habitou com os israelitas no tabernáculo do Sinai e no deserto enquanto viajavam para a terra prometida. A nova Jerusalém descerá do Céu para a Terra. João ouviu uma voz forte que dizia: “Eis 0 tabernáculo de Deus com os seres humanos. Deus habitará com eles. Eles serão povos de Deus, e Deus mesmo estará com eles e será o Deus deles” (</a:t>
            </a:r>
            <a:r>
              <a:rPr lang="pt-BR" altLang="pt-BR" sz="1600" dirty="0" err="1">
                <a:latin typeface="Arial Black" panose="020B0A04020102020204" pitchFamily="34" charset="0"/>
                <a:cs typeface="Arial" panose="020B0604020202020204" pitchFamily="34" charset="0"/>
              </a:rPr>
              <a:t>Ap</a:t>
            </a:r>
            <a:r>
              <a:rPr lang="pt-BR" altLang="pt-BR" sz="1600" dirty="0">
                <a:latin typeface="Arial Black" panose="020B0A04020102020204" pitchFamily="34" charset="0"/>
                <a:cs typeface="Arial" panose="020B0604020202020204" pitchFamily="34" charset="0"/>
              </a:rPr>
              <a:t> 21:3). Na cidade santa não existe templo (</a:t>
            </a:r>
            <a:r>
              <a:rPr lang="pt-BR" altLang="pt-BR" sz="1600" dirty="0" err="1">
                <a:latin typeface="Arial Black" panose="020B0A04020102020204" pitchFamily="34" charset="0"/>
                <a:cs typeface="Arial" panose="020B0604020202020204" pitchFamily="34" charset="0"/>
              </a:rPr>
              <a:t>Ap</a:t>
            </a:r>
            <a:r>
              <a:rPr lang="pt-BR" altLang="pt-BR" sz="1600" dirty="0">
                <a:latin typeface="Arial Black" panose="020B0A04020102020204" pitchFamily="34" charset="0"/>
                <a:cs typeface="Arial" panose="020B0604020202020204" pitchFamily="34" charset="0"/>
              </a:rPr>
              <a:t> 21:22), ‘'porque 0 Seu santuário é o Senhor”. O comprimento, a largura e a altura da cidade são iguais (</a:t>
            </a:r>
            <a:r>
              <a:rPr lang="pt-BR" altLang="pt-BR" sz="1600" dirty="0" err="1">
                <a:latin typeface="Arial Black" panose="020B0A04020102020204" pitchFamily="34" charset="0"/>
                <a:cs typeface="Arial" panose="020B0604020202020204" pitchFamily="34" charset="0"/>
              </a:rPr>
              <a:t>Ap</a:t>
            </a:r>
            <a:r>
              <a:rPr lang="pt-BR" altLang="pt-BR" sz="1600" dirty="0">
                <a:latin typeface="Arial Black" panose="020B0A04020102020204" pitchFamily="34" charset="0"/>
                <a:cs typeface="Arial" panose="020B0604020202020204" pitchFamily="34" charset="0"/>
              </a:rPr>
              <a:t> 21:16), assim como acontecia com o lugar santíssimo do santuário terrestre, que tinha 0 formato de um cubo, com todos os lados iguais.</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Padrão do plano de fundo&#10;&#10;O conteúdo gerado por IA pode estar incorreto.">
            <a:extLst>
              <a:ext uri="{FF2B5EF4-FFF2-40B4-BE49-F238E27FC236}">
                <a16:creationId xmlns:a16="http://schemas.microsoft.com/office/drawing/2014/main" id="{E0DEB297-0E34-9191-3455-52A15ED0D4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CF737FDF-3751-DEC8-8964-F95CE5153AAD}"/>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4" name="Retângulo 3">
            <a:extLst>
              <a:ext uri="{FF2B5EF4-FFF2-40B4-BE49-F238E27FC236}">
                <a16:creationId xmlns:a16="http://schemas.microsoft.com/office/drawing/2014/main" id="{FD5CC6F0-1227-FF1A-CD57-D5F9C2155477}"/>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35; 36:1-7;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Gn</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1:1;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36:8-38; 39:1-31;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Hb</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7:25;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40;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Jo</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1:14</a:t>
            </a:r>
          </a:p>
        </p:txBody>
      </p:sp>
      <p:pic>
        <p:nvPicPr>
          <p:cNvPr id="5" name="Imagem 4">
            <a:extLst>
              <a:ext uri="{FF2B5EF4-FFF2-40B4-BE49-F238E27FC236}">
                <a16:creationId xmlns:a16="http://schemas.microsoft.com/office/drawing/2014/main" id="{8BB44162-6CE9-C179-5B3D-4E1B63D8FCBC}"/>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7316926" y="30322"/>
            <a:ext cx="1900490" cy="709138"/>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272606"/>
            <a:ext cx="825360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construção do santuário foi precedida por um ato divino de redenção, a saber, a libertação de Israel do poder escravizador do Egito. Esta, por sua vez, foi sucedida pela disposição divina de entrar em um relacionamento de aliança permanente com Seu povo. Ele seria 0 Deus dos israelitas, e eles se tornariam Seu povo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6:7). O modo de relacionamento com Ele e uns com os outros foi definido pela lei da aliança. O tabernáculo era, de fato, um lugar de encontro, um local onde Deus e seres os humanos se reuniam. Foi somente após a redenção e 0 estabelecimento de uma união permanente com 0 Senhor por meio da aliança que 0 povo passou a ter acesso a Deus em Sua morada” (Comentário Bíblico Andrews, v. 1, Gênesis a Ester [CPB, 2024], p. 258).</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3" name="Imagem 2" descr="Padrão do plano de fundo&#10;&#10;O conteúdo gerado por IA pode estar incorreto.">
            <a:extLst>
              <a:ext uri="{FF2B5EF4-FFF2-40B4-BE49-F238E27FC236}">
                <a16:creationId xmlns:a16="http://schemas.microsoft.com/office/drawing/2014/main" id="{F6BE26DD-0776-A0C6-0E13-AB692B7E4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A17813A7-B316-86BF-BD30-67C078C3A356}"/>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4" name="Retângulo 3">
            <a:extLst>
              <a:ext uri="{FF2B5EF4-FFF2-40B4-BE49-F238E27FC236}">
                <a16:creationId xmlns:a16="http://schemas.microsoft.com/office/drawing/2014/main" id="{ED203A48-3928-5A7D-3672-39AAC3967D3F}"/>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35; 36:1-7;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Gn</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1:1;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36:8-38; 39:1-31;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Hb</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7:25;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40;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Jo</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1:14</a:t>
            </a:r>
          </a:p>
        </p:txBody>
      </p:sp>
      <p:pic>
        <p:nvPicPr>
          <p:cNvPr id="6" name="Imagem 5">
            <a:extLst>
              <a:ext uri="{FF2B5EF4-FFF2-40B4-BE49-F238E27FC236}">
                <a16:creationId xmlns:a16="http://schemas.microsoft.com/office/drawing/2014/main" id="{D30909E5-A282-C1C2-81F0-ABD9FF45CAF9}"/>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a14:imgEffect>
                  </a14:imgLayer>
                </a14:imgProps>
              </a:ext>
            </a:extLst>
          </a:blip>
          <a:stretch>
            <a:fillRect/>
          </a:stretch>
        </p:blipFill>
        <p:spPr>
          <a:xfrm>
            <a:off x="7316926" y="30322"/>
            <a:ext cx="1900490" cy="709138"/>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O derramamento de sangue era essencial para os serviços do santuário. Vários tipos de animais eram sacrificados, e 0 sangue deles era usado em quase todos os rituais do templo. O que o sangue simbolizava, e a que esses sacrifícios apontavam em última análise?</a:t>
            </a:r>
          </a:p>
          <a:p>
            <a:pPr algn="just">
              <a:lnSpc>
                <a:spcPct val="100000"/>
              </a:lnSpc>
              <a:spcBef>
                <a:spcPct val="0"/>
              </a:spcBef>
              <a:buNone/>
            </a:pPr>
            <a:endParaRPr lang="pt-BR" altLang="pt-BR" sz="150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a:solidFill>
                  <a:srgbClr val="C00000"/>
                </a:solidFill>
                <a:latin typeface="Arial Black" panose="020B0A04020102020204" pitchFamily="34" charset="0"/>
                <a:cs typeface="Arial" panose="020B0604020202020204" pitchFamily="34" charset="0"/>
              </a:rPr>
              <a:t>2</a:t>
            </a:r>
            <a:r>
              <a:rPr lang="pt-BR" altLang="pt-BR" sz="1500" dirty="0">
                <a:solidFill>
                  <a:srgbClr val="C00000"/>
                </a:solidFill>
                <a:latin typeface="Arial Black" panose="020B0A04020102020204" pitchFamily="34" charset="0"/>
                <a:cs typeface="Arial" panose="020B0604020202020204" pitchFamily="34" charset="0"/>
              </a:rPr>
              <a:t>. É surpreendente que 0 Criador habitou no santuário no meio do povo. Ainda mais surpreendente é que Ele habitou entre nós </a:t>
            </a:r>
            <a:r>
              <a:rPr lang="pt-BR" altLang="pt-BR" sz="1500" dirty="0" err="1">
                <a:solidFill>
                  <a:srgbClr val="C00000"/>
                </a:solidFill>
                <a:latin typeface="Arial Black" panose="020B0A04020102020204" pitchFamily="34" charset="0"/>
                <a:cs typeface="Arial" panose="020B0604020202020204" pitchFamily="34" charset="0"/>
              </a:rPr>
              <a:t>conio</a:t>
            </a:r>
            <a:r>
              <a:rPr lang="pt-BR" altLang="pt-BR" sz="1500" dirty="0">
                <a:solidFill>
                  <a:srgbClr val="C00000"/>
                </a:solidFill>
                <a:latin typeface="Arial Black" panose="020B0A04020102020204" pitchFamily="34" charset="0"/>
                <a:cs typeface="Arial" panose="020B0604020202020204" pitchFamily="34" charset="0"/>
              </a:rPr>
              <a:t> um de nós, tornando-Se humano, numa expressão de amor. Mas Deus fez muito mais: ofereceu-Se como sacrifício pelo pecado, morrendo por nós. O que isso ensina sobre o caráter de Deus e 0 Seu desejo de nos salvar?</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Leia Hebreus 8:1-6. O que esse texto nos diz sobre como 0 santuário terrestre refletia 0 que Jesus está fazendo por nós agora no santuário celestial?</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Padrão do plano de fundo&#10;&#10;O conteúdo gerado por IA pode estar incorreto.">
            <a:extLst>
              <a:ext uri="{FF2B5EF4-FFF2-40B4-BE49-F238E27FC236}">
                <a16:creationId xmlns:a16="http://schemas.microsoft.com/office/drawing/2014/main" id="{00891F01-9417-B02E-89DF-B6D316310B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B8BC9FD8-B361-9833-D721-E95C7FE1E13A}"/>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4" name="Retângulo 3">
            <a:extLst>
              <a:ext uri="{FF2B5EF4-FFF2-40B4-BE49-F238E27FC236}">
                <a16:creationId xmlns:a16="http://schemas.microsoft.com/office/drawing/2014/main" id="{37D3E3B4-CFC6-E6E2-4AAB-EF56F7B712D4}"/>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35; 36:1-7;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Gn</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1:1;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36:8-38; 39:1-31;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Hb</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7:25;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40;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Jo</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1:14</a:t>
            </a:r>
          </a:p>
        </p:txBody>
      </p:sp>
      <p:pic>
        <p:nvPicPr>
          <p:cNvPr id="6" name="Imagem 5">
            <a:extLst>
              <a:ext uri="{FF2B5EF4-FFF2-40B4-BE49-F238E27FC236}">
                <a16:creationId xmlns:a16="http://schemas.microsoft.com/office/drawing/2014/main" id="{B49E9B20-E583-A3B1-941D-A1DC5E868C74}"/>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a14:imgEffect>
                  </a14:imgLayer>
                </a14:imgProps>
              </a:ext>
            </a:extLst>
          </a:blip>
          <a:stretch>
            <a:fillRect/>
          </a:stretch>
        </p:blipFill>
        <p:spPr>
          <a:xfrm>
            <a:off x="7316926" y="30322"/>
            <a:ext cx="1900490" cy="709138"/>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63380" y="1019579"/>
            <a:ext cx="8175940" cy="390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principal tarefa do povo de Deus no AT (assim como para nós hoje) era viver um relacionamento profundo com o Senhor, adorá-Lo e servi-Lo, além de apresentar a imagem correta de Deus às outras nações (</a:t>
            </a:r>
            <a:r>
              <a:rPr lang="pt-BR" altLang="pt-BR" sz="1650" dirty="0" err="1">
                <a:latin typeface="Arial Black" panose="020B0A04020102020204" pitchFamily="34" charset="0"/>
                <a:cs typeface="Arial" panose="020B0604020202020204" pitchFamily="34" charset="0"/>
              </a:rPr>
              <a:t>Dt</a:t>
            </a:r>
            <a:r>
              <a:rPr lang="pt-BR" altLang="pt-BR" sz="1650" dirty="0">
                <a:latin typeface="Arial Black" panose="020B0A04020102020204" pitchFamily="34" charset="0"/>
                <a:cs typeface="Arial" panose="020B0604020202020204" pitchFamily="34" charset="0"/>
              </a:rPr>
              <a:t> 4:5-8). No jardim do Éden, Adão e Eva se esconderam de Deus porque seu pecado os fez temer o Senhor. O pecado faz com que as pessoas tenham medo de Deus, e esse medo distorce nossa visão de Seu caráter. A boa notícia é que Deus dá 0 primeiro passo para superar esse abismo; por Sua iniciativa, Ele repara a separação e restaura o relacionamento rompido. Ele chama 0 pecador de volta dizendo: “Onde você está?” (</a:t>
            </a:r>
            <a:r>
              <a:rPr lang="pt-BR" altLang="pt-BR" sz="1650" dirty="0" err="1">
                <a:latin typeface="Arial Black" panose="020B0A04020102020204" pitchFamily="34" charset="0"/>
                <a:cs typeface="Arial" panose="020B0604020202020204" pitchFamily="34" charset="0"/>
              </a:rPr>
              <a:t>Gn</a:t>
            </a:r>
            <a:r>
              <a:rPr lang="pt-BR" altLang="pt-BR" sz="1650" dirty="0">
                <a:latin typeface="Arial Black" panose="020B0A04020102020204" pitchFamily="34" charset="0"/>
                <a:cs typeface="Arial" panose="020B0604020202020204" pitchFamily="34" charset="0"/>
              </a:rPr>
              <a:t> 3:9). Assim, nossa missão principal é apresentar o verdadeiro caráter de Deus, bem como Seus atos amorosos e justos aos que estão ao nosso redor. Quando as pessoas são atraídas para Deus </a:t>
            </a:r>
            <a:r>
              <a:rPr lang="pt-BR" altLang="pt-BR" sz="1650" dirty="0" err="1">
                <a:latin typeface="Arial Black" panose="020B0A04020102020204" pitchFamily="34" charset="0"/>
                <a:cs typeface="Arial" panose="020B0604020202020204" pitchFamily="34" charset="0"/>
              </a:rPr>
              <a:t>è</a:t>
            </a:r>
            <a:r>
              <a:rPr lang="pt-BR" altLang="pt-BR" sz="1650" dirty="0">
                <a:latin typeface="Arial Black" panose="020B0A04020102020204" pitchFamily="34" charset="0"/>
                <a:cs typeface="Arial" panose="020B0604020202020204" pitchFamily="34" charset="0"/>
              </a:rPr>
              <a:t> se convencem de Seu amor altruísta para com elas, podem entregar a vida a Ele e obedecer à Sua vontade, reconhecendo que isso é para seu próprio bem.</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35; 36:1-7;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Gn</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1:1;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36:8-38; 39:1-31;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Hb</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7:25;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40;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Jo</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1:14</a:t>
            </a:r>
          </a:p>
        </p:txBody>
      </p:sp>
      <p:pic>
        <p:nvPicPr>
          <p:cNvPr id="2" name="Imagem 1" descr="Padrão do plano de fundo&#10;&#10;O conteúdo gerado por IA pode estar incorreto.">
            <a:extLst>
              <a:ext uri="{FF2B5EF4-FFF2-40B4-BE49-F238E27FC236}">
                <a16:creationId xmlns:a16="http://schemas.microsoft.com/office/drawing/2014/main" id="{FB2F7785-4433-1CE8-B6FB-8886FEB4AE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44DA93DC-FE26-F907-F8F5-A59AC740BAD1}"/>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7316926" y="30322"/>
            <a:ext cx="1900490" cy="709138"/>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sábado do Senhor</a:t>
            </a:r>
            <a:endParaRPr lang="pt-BR" sz="2000" dirty="0">
              <a:solidFill>
                <a:schemeClr val="tx1"/>
              </a:solidFill>
            </a:endParaRP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4CAB532F-3032-1305-E4A2-4F59C9A47543}"/>
              </a:ext>
            </a:extLst>
          </p:cNvPr>
          <p:cNvGraphicFramePr/>
          <p:nvPr>
            <p:extLst>
              <p:ext uri="{D42A27DB-BD31-4B8C-83A1-F6EECF244321}">
                <p14:modId xmlns:p14="http://schemas.microsoft.com/office/powerpoint/2010/main" val="827859031"/>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m 2" descr="Padrão do plano de fundo&#10;&#10;O conteúdo gerado por IA pode estar incorreto.">
            <a:extLst>
              <a:ext uri="{FF2B5EF4-FFF2-40B4-BE49-F238E27FC236}">
                <a16:creationId xmlns:a16="http://schemas.microsoft.com/office/drawing/2014/main" id="{38EDCF64-EEFF-2E85-A32A-0ADDC67F59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9C17929C-7411-77D0-AD2A-5DF68A6B5A80}"/>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7" name="Retângulo 6">
            <a:extLst>
              <a:ext uri="{FF2B5EF4-FFF2-40B4-BE49-F238E27FC236}">
                <a16:creationId xmlns:a16="http://schemas.microsoft.com/office/drawing/2014/main" id="{205C8127-79B9-7EC3-7721-71F2EFE97248}"/>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35; 36:1-7;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Gn</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1:1;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36:8-38; 39:1-31;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Hb</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7:25;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40;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Jo</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1:14</a:t>
            </a:r>
          </a:p>
        </p:txBody>
      </p:sp>
      <p:pic>
        <p:nvPicPr>
          <p:cNvPr id="8" name="Imagem 7">
            <a:extLst>
              <a:ext uri="{FF2B5EF4-FFF2-40B4-BE49-F238E27FC236}">
                <a16:creationId xmlns:a16="http://schemas.microsoft.com/office/drawing/2014/main" id="{D86B34F4-30C1-F14F-CA8D-C57B949D1DEC}"/>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40000"/>
                    </a14:imgEffect>
                  </a14:imgLayer>
                </a14:imgProps>
              </a:ext>
            </a:extLst>
          </a:blip>
          <a:stretch>
            <a:fillRect/>
          </a:stretch>
        </p:blipFill>
        <p:spPr>
          <a:xfrm>
            <a:off x="7316926" y="30322"/>
            <a:ext cx="1900490" cy="709138"/>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sábado do Senhor</a:t>
            </a:r>
            <a:endParaRPr lang="pt-BR" sz="2000" dirty="0">
              <a:solidFill>
                <a:schemeClr val="tx1"/>
              </a:solidFill>
            </a:endParaRPr>
          </a:p>
        </p:txBody>
      </p:sp>
      <p:sp>
        <p:nvSpPr>
          <p:cNvPr id="12" name="CaixaDeTexto 10"/>
          <p:cNvSpPr txBox="1">
            <a:spLocks noChangeArrowheads="1"/>
          </p:cNvSpPr>
          <p:nvPr/>
        </p:nvSpPr>
        <p:spPr bwMode="auto">
          <a:xfrm>
            <a:off x="24368" y="1131002"/>
            <a:ext cx="825360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(1) Deus é 0 Criador, e a Bíblia começa com a proclamação dessa verdade impressionante e fundamental (</a:t>
            </a:r>
            <a:r>
              <a:rPr lang="pt-BR" altLang="pt-BR" sz="1600" dirty="0" err="1">
                <a:latin typeface="Arial Black" panose="020B0A04020102020204" pitchFamily="34" charset="0"/>
                <a:cs typeface="Arial" panose="020B0604020202020204" pitchFamily="34" charset="0"/>
              </a:rPr>
              <a:t>Gn</a:t>
            </a:r>
            <a:r>
              <a:rPr lang="pt-BR" altLang="pt-BR" sz="1600" dirty="0">
                <a:latin typeface="Arial Black" panose="020B0A04020102020204" pitchFamily="34" charset="0"/>
                <a:cs typeface="Arial" panose="020B0604020202020204" pitchFamily="34" charset="0"/>
              </a:rPr>
              <a:t> 1:1). O memorial vivido da criação divina é 0 sábado (</a:t>
            </a:r>
            <a:r>
              <a:rPr lang="pt-BR" altLang="pt-BR" sz="1600" dirty="0" err="1">
                <a:latin typeface="Arial Black" panose="020B0A04020102020204" pitchFamily="34" charset="0"/>
                <a:cs typeface="Arial" panose="020B0604020202020204" pitchFamily="34" charset="0"/>
              </a:rPr>
              <a:t>Gn</a:t>
            </a:r>
            <a:r>
              <a:rPr lang="pt-BR" altLang="pt-BR" sz="1600" dirty="0">
                <a:latin typeface="Arial Black" panose="020B0A04020102020204" pitchFamily="34" charset="0"/>
                <a:cs typeface="Arial" panose="020B0604020202020204" pitchFamily="34" charset="0"/>
              </a:rPr>
              <a:t> 2:2, 3;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20:8-11). Todas as outras verdades bíblicas têm como base 0 fato de que Deus é nosso Criador.</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(2) 0 Messias virá, e essa esperança gira em torno da promessa de Deus sobre 0 Descendente da mulher, que venceria a serpente (Satanás) e derrotaria o mal (</a:t>
            </a:r>
            <a:r>
              <a:rPr lang="pt-BR" altLang="pt-BR" sz="1600" dirty="0" err="1">
                <a:latin typeface="Arial Black" panose="020B0A04020102020204" pitchFamily="34" charset="0"/>
                <a:cs typeface="Arial" panose="020B0604020202020204" pitchFamily="34" charset="0"/>
              </a:rPr>
              <a:t>Gn</a:t>
            </a:r>
            <a:r>
              <a:rPr lang="pt-BR" altLang="pt-BR" sz="1600" dirty="0">
                <a:latin typeface="Arial Black" panose="020B0A04020102020204" pitchFamily="34" charset="0"/>
                <a:cs typeface="Arial" panose="020B0604020202020204" pitchFamily="34" charset="0"/>
              </a:rPr>
              <a:t> 3:15).</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(3) Deus estabelecerá Seu reino eterno, e 0 sábado é uma prévia de como será esse reino.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(4) A salvação vem do Senhor, e 0 povo de Deus testifica que Ele é seu Salvador e Redentor e que a salvação vem como resultado de Sua graça, e somente dela.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(5) Deus é 0 Juiz supremo. Os que persistentemente desafiam e negam ao Senhor não terão futuro, mas Ele dará gratuitamente vida eterna aos que O seguem.</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descr="Padrão do plano de fundo&#10;&#10;O conteúdo gerado por IA pode estar incorreto.">
            <a:extLst>
              <a:ext uri="{FF2B5EF4-FFF2-40B4-BE49-F238E27FC236}">
                <a16:creationId xmlns:a16="http://schemas.microsoft.com/office/drawing/2014/main" id="{2A653E00-5573-459D-C973-EB9D8E8563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49F2E1FD-5B1C-90A3-7026-16C76D7EA60B}"/>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5" name="Retângulo 4">
            <a:extLst>
              <a:ext uri="{FF2B5EF4-FFF2-40B4-BE49-F238E27FC236}">
                <a16:creationId xmlns:a16="http://schemas.microsoft.com/office/drawing/2014/main" id="{9FEEF660-BC2B-F0A8-2770-E48757DE70B9}"/>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35; 36:1-7;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Gn</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1:1;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36:8-38; 39:1-31;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Hb</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7:25;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40;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Jo</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1:14</a:t>
            </a:r>
          </a:p>
        </p:txBody>
      </p:sp>
      <p:pic>
        <p:nvPicPr>
          <p:cNvPr id="7" name="Imagem 6">
            <a:extLst>
              <a:ext uri="{FF2B5EF4-FFF2-40B4-BE49-F238E27FC236}">
                <a16:creationId xmlns:a16="http://schemas.microsoft.com/office/drawing/2014/main" id="{23F39407-CC3A-BA18-D4DF-891D53E74FB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a14:imgEffect>
                  </a14:imgLayer>
                </a14:imgProps>
              </a:ext>
            </a:extLst>
          </a:blip>
          <a:stretch>
            <a:fillRect/>
          </a:stretch>
        </p:blipFill>
        <p:spPr>
          <a:xfrm>
            <a:off x="7316926" y="30322"/>
            <a:ext cx="1900490" cy="709138"/>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Ofertas e o Espirito</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24" name="CaixaDeTexto 15">
            <a:extLst>
              <a:ext uri="{FF2B5EF4-FFF2-40B4-BE49-F238E27FC236}">
                <a16:creationId xmlns:a16="http://schemas.microsoft.com/office/drawing/2014/main" id="{0F198D75-37F6-0046-1A93-BAF29A6A8139}"/>
              </a:ext>
            </a:extLst>
          </p:cNvPr>
          <p:cNvGraphicFramePr/>
          <p:nvPr>
            <p:extLst>
              <p:ext uri="{D42A27DB-BD31-4B8C-83A1-F6EECF244321}">
                <p14:modId xmlns:p14="http://schemas.microsoft.com/office/powerpoint/2010/main" val="2409777724"/>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m 2" descr="Padrão do plano de fundo&#10;&#10;O conteúdo gerado por IA pode estar incorreto.">
            <a:extLst>
              <a:ext uri="{FF2B5EF4-FFF2-40B4-BE49-F238E27FC236}">
                <a16:creationId xmlns:a16="http://schemas.microsoft.com/office/drawing/2014/main" id="{6591C70C-84BE-BE6E-D135-BC793E6D558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8C970C54-3C8A-259E-4E96-7032DDD0C95D}"/>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4" name="Retângulo 3">
            <a:extLst>
              <a:ext uri="{FF2B5EF4-FFF2-40B4-BE49-F238E27FC236}">
                <a16:creationId xmlns:a16="http://schemas.microsoft.com/office/drawing/2014/main" id="{6F95AF0F-6A82-6568-55BD-740057BCDF9D}"/>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35; 36:1-7;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Gn</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1:1;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36:8-38; 39:1-31;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Hb</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7:25;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40;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Jo</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1:14</a:t>
            </a:r>
          </a:p>
        </p:txBody>
      </p:sp>
      <p:pic>
        <p:nvPicPr>
          <p:cNvPr id="6" name="Imagem 5">
            <a:extLst>
              <a:ext uri="{FF2B5EF4-FFF2-40B4-BE49-F238E27FC236}">
                <a16:creationId xmlns:a16="http://schemas.microsoft.com/office/drawing/2014/main" id="{B9BC89D8-6245-0E49-9317-77E94A1366C2}"/>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40000"/>
                    </a14:imgEffect>
                  </a14:imgLayer>
                </a14:imgProps>
              </a:ext>
            </a:extLst>
          </a:blip>
          <a:stretch>
            <a:fillRect/>
          </a:stretch>
        </p:blipFill>
        <p:spPr>
          <a:xfrm>
            <a:off x="7316926" y="30322"/>
            <a:ext cx="1900490" cy="709138"/>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Ofertas e o Espirito</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Pela orientação do Espírito Santo, Deus equipou e capacitou o povo para construir 0 tabernáculo com exatidão. O Senhor “encheu” </a:t>
            </a:r>
            <a:r>
              <a:rPr lang="pt-BR" altLang="pt-BR" sz="1600" dirty="0" err="1">
                <a:latin typeface="Arial Black" panose="020B0A04020102020204" pitchFamily="34" charset="0"/>
                <a:cs typeface="Arial" panose="020B0604020202020204" pitchFamily="34" charset="0"/>
              </a:rPr>
              <a:t>Bezalel</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Aoliabe</a:t>
            </a:r>
            <a:r>
              <a:rPr lang="pt-BR" altLang="pt-BR" sz="1600" dirty="0">
                <a:latin typeface="Arial Black" panose="020B0A04020102020204" pitchFamily="34" charset="0"/>
                <a:cs typeface="Arial" panose="020B0604020202020204" pitchFamily="34" charset="0"/>
              </a:rPr>
              <a:t> e outras pessoas “do Espírito de Deus”, dando-lhes “sabedoria, habilidade e pleno conhecimento artístico” para realizarem todo o trabalho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3531, NVI). Era um projeto gigantesco e tinha que ser realizado exatamente de acordo com 0 modelo que Deus havia mostrado a Moisés.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dom do Espírito Santo estava relacionado às diferentes habilidades e competências que precisavam ser utilizadas na construção do tabernáculo. Ser cheio do Espírito não é um processo mágico e nem sempre significa que receberemos poderes espirituais especiais. Para promover a obra de Deus e cumprir a missão, Ele capacita Seus servos a cumprir Seus objetivos e fazer isso com habilidade.</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Padrão do plano de fundo&#10;&#10;O conteúdo gerado por IA pode estar incorreto.">
            <a:extLst>
              <a:ext uri="{FF2B5EF4-FFF2-40B4-BE49-F238E27FC236}">
                <a16:creationId xmlns:a16="http://schemas.microsoft.com/office/drawing/2014/main" id="{393B7483-67EF-50D8-E277-A9B772EF91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71EA4616-1786-7FCA-0833-59DF0534EF22}"/>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5" name="Retângulo 4">
            <a:extLst>
              <a:ext uri="{FF2B5EF4-FFF2-40B4-BE49-F238E27FC236}">
                <a16:creationId xmlns:a16="http://schemas.microsoft.com/office/drawing/2014/main" id="{68907D2D-B763-4059-E411-89B239709FF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35; 36:1-7;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Gn</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1:1;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36:8-38; 39:1-31;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Hb</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7:25;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40;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Jo</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1:14</a:t>
            </a:r>
          </a:p>
        </p:txBody>
      </p:sp>
      <p:pic>
        <p:nvPicPr>
          <p:cNvPr id="8" name="Imagem 7">
            <a:extLst>
              <a:ext uri="{FF2B5EF4-FFF2-40B4-BE49-F238E27FC236}">
                <a16:creationId xmlns:a16="http://schemas.microsoft.com/office/drawing/2014/main" id="{0A9BB066-61F9-6C85-3872-414F10DBCA57}"/>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a14:imgEffect>
                  </a14:imgLayer>
                </a14:imgProps>
              </a:ext>
            </a:extLst>
          </a:blip>
          <a:stretch>
            <a:fillRect/>
          </a:stretch>
        </p:blipFill>
        <p:spPr>
          <a:xfrm>
            <a:off x="7316926" y="30322"/>
            <a:ext cx="1900490" cy="709138"/>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0 tabernáculo é construído</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23" name="CaixaDeTexto 15">
            <a:extLst>
              <a:ext uri="{FF2B5EF4-FFF2-40B4-BE49-F238E27FC236}">
                <a16:creationId xmlns:a16="http://schemas.microsoft.com/office/drawing/2014/main" id="{0F7B369B-26CC-C133-ADA7-C66603F93153}"/>
              </a:ext>
            </a:extLst>
          </p:cNvPr>
          <p:cNvGraphicFramePr/>
          <p:nvPr>
            <p:extLst>
              <p:ext uri="{D42A27DB-BD31-4B8C-83A1-F6EECF244321}">
                <p14:modId xmlns:p14="http://schemas.microsoft.com/office/powerpoint/2010/main" val="3899653983"/>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m 2" descr="Padrão do plano de fundo&#10;&#10;O conteúdo gerado por IA pode estar incorreto.">
            <a:extLst>
              <a:ext uri="{FF2B5EF4-FFF2-40B4-BE49-F238E27FC236}">
                <a16:creationId xmlns:a16="http://schemas.microsoft.com/office/drawing/2014/main" id="{51F1B76B-5CE8-9C90-CBEA-45AC8515DA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76B25360-2CF5-F1C9-1291-212043147249}"/>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4" name="Retângulo 3">
            <a:extLst>
              <a:ext uri="{FF2B5EF4-FFF2-40B4-BE49-F238E27FC236}">
                <a16:creationId xmlns:a16="http://schemas.microsoft.com/office/drawing/2014/main" id="{5FF7AA13-3346-2212-4F88-AAC872CDA2B3}"/>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35; 36:1-7;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Gn</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1:1;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36:8-38; 39:1-31;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Hb</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7:25;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40;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Jo</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1:14</a:t>
            </a:r>
          </a:p>
        </p:txBody>
      </p:sp>
      <p:pic>
        <p:nvPicPr>
          <p:cNvPr id="6" name="Imagem 5">
            <a:extLst>
              <a:ext uri="{FF2B5EF4-FFF2-40B4-BE49-F238E27FC236}">
                <a16:creationId xmlns:a16="http://schemas.microsoft.com/office/drawing/2014/main" id="{F0AB1879-3CF2-C0CA-A9A3-F05FF683FFB6}"/>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40000"/>
                    </a14:imgEffect>
                  </a14:imgLayer>
                </a14:imgProps>
              </a:ext>
            </a:extLst>
          </a:blip>
          <a:stretch>
            <a:fillRect/>
          </a:stretch>
        </p:blipFill>
        <p:spPr>
          <a:xfrm>
            <a:off x="7316926" y="30322"/>
            <a:ext cx="1900490" cy="709138"/>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0 tabernáculo é construído</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Os israelitas construíram minuciosamente o tabernáculo, e as instruções que Moisés havia recebido no monte Sinai foram seguidas atentamente. Diversas peças foram construídas: (1) o tabernáculo com seus diferentes tecidos, cortinas e partes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36:8-38); (2) a arca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37:1-9); (3) a mesa para os pães da proposição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37:10-16); (4) o candelabro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37:17-24); (5) 0 altar do incenso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37:25-29); (6) 0 altar do holocausto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38:1-7); (7) a bacia de bronze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38:8); (8) o pátio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38:9-20); e (9) o material usado no tabernáculo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38:21-31). Êxodo 39 descreve a estola, 0 peitoral e outras peças das vestimentas sacerdotais. As cerimônias do tabernáculo expressavam visualmente as verdades do evangelho, ilustrando 0 plano da redenção divina. As diversas cerimônias retratavam (1) como Deus odeia 0 pecado e lida com ele; (2) como salva os que se arrependem; (3) qual será 0 destino dos ímpios; e (4) como o Senhor garantirá uma eternidade gloriosa sem a presença do mal.</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Padrão do plano de fundo&#10;&#10;O conteúdo gerado por IA pode estar incorreto.">
            <a:extLst>
              <a:ext uri="{FF2B5EF4-FFF2-40B4-BE49-F238E27FC236}">
                <a16:creationId xmlns:a16="http://schemas.microsoft.com/office/drawing/2014/main" id="{64237F27-237D-76D8-6698-B88D37245D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49CD6E3C-1C5D-0592-E116-B6F606BABD8F}"/>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4" name="Retângulo 3">
            <a:extLst>
              <a:ext uri="{FF2B5EF4-FFF2-40B4-BE49-F238E27FC236}">
                <a16:creationId xmlns:a16="http://schemas.microsoft.com/office/drawing/2014/main" id="{63F929A1-FBC6-DFA8-1827-FFA069E74436}"/>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35; 36:1-7;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Gn</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1:1;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36:8-38; 39:1-31;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Hb</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7:25;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40;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Jo</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1:14</a:t>
            </a:r>
          </a:p>
        </p:txBody>
      </p:sp>
      <p:pic>
        <p:nvPicPr>
          <p:cNvPr id="6" name="Imagem 5">
            <a:extLst>
              <a:ext uri="{FF2B5EF4-FFF2-40B4-BE49-F238E27FC236}">
                <a16:creationId xmlns:a16="http://schemas.microsoft.com/office/drawing/2014/main" id="{B814DBEB-9557-5414-0A3F-1C066A63752F}"/>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a14:imgEffect>
                  </a14:imgLayer>
                </a14:imgProps>
              </a:ext>
            </a:extLst>
          </a:blip>
          <a:stretch>
            <a:fillRect/>
          </a:stretch>
        </p:blipFill>
        <p:spPr>
          <a:xfrm>
            <a:off x="7316926" y="30322"/>
            <a:ext cx="1900490" cy="709138"/>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presença de Deus no tabernáculo</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7B569677-0C14-5E67-A5C9-E93DED05F772}"/>
              </a:ext>
            </a:extLst>
          </p:cNvPr>
          <p:cNvGraphicFramePr/>
          <p:nvPr>
            <p:extLst>
              <p:ext uri="{D42A27DB-BD31-4B8C-83A1-F6EECF244321}">
                <p14:modId xmlns:p14="http://schemas.microsoft.com/office/powerpoint/2010/main" val="2495430396"/>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m 2" descr="Padrão do plano de fundo&#10;&#10;O conteúdo gerado por IA pode estar incorreto.">
            <a:extLst>
              <a:ext uri="{FF2B5EF4-FFF2-40B4-BE49-F238E27FC236}">
                <a16:creationId xmlns:a16="http://schemas.microsoft.com/office/drawing/2014/main" id="{8155DCE4-D3E7-3D23-68A5-8874D20B309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16704" y="3249113"/>
            <a:ext cx="936277" cy="145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EADB2789-01FF-2B9B-C334-70F412A33B57}"/>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4" name="Retângulo 3">
            <a:extLst>
              <a:ext uri="{FF2B5EF4-FFF2-40B4-BE49-F238E27FC236}">
                <a16:creationId xmlns:a16="http://schemas.microsoft.com/office/drawing/2014/main" id="{B69F4894-340A-3F55-0529-461ADEFF99A6}"/>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35; 36:1-7;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Gn</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1:1;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36:8-38; 39:1-31;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Hb</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7:25;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40; </a:t>
            </a:r>
            <a:r>
              <a:rPr lang="pt-BR" altLang="pt-BR" sz="1200" dirty="0" err="1">
                <a:solidFill>
                  <a:schemeClr val="accent3">
                    <a:lumMod val="20000"/>
                    <a:lumOff val="80000"/>
                  </a:schemeClr>
                </a:solidFill>
                <a:latin typeface="Arial Black" panose="020B0A04020102020204" pitchFamily="34" charset="0"/>
                <a:cs typeface="Arial" panose="020B0604020202020204" pitchFamily="34" charset="0"/>
              </a:rPr>
              <a:t>Jo</a:t>
            </a: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 1:14</a:t>
            </a:r>
          </a:p>
        </p:txBody>
      </p:sp>
      <p:pic>
        <p:nvPicPr>
          <p:cNvPr id="6" name="Imagem 5">
            <a:extLst>
              <a:ext uri="{FF2B5EF4-FFF2-40B4-BE49-F238E27FC236}">
                <a16:creationId xmlns:a16="http://schemas.microsoft.com/office/drawing/2014/main" id="{D32F7CDD-A6C9-F58A-1284-CBAE01A5A1F1}"/>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40000"/>
                    </a14:imgEffect>
                  </a14:imgLayer>
                </a14:imgProps>
              </a:ext>
            </a:extLst>
          </a:blip>
          <a:stretch>
            <a:fillRect/>
          </a:stretch>
        </p:blipFill>
        <p:spPr>
          <a:xfrm>
            <a:off x="7316926" y="30322"/>
            <a:ext cx="1900490" cy="709138"/>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Vermelho Laranj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4199</TotalTime>
  <Words>2186</Words>
  <Application>Microsoft Office PowerPoint</Application>
  <PresentationFormat>Personalizar</PresentationFormat>
  <Paragraphs>104</Paragraphs>
  <Slides>14</Slides>
  <Notes>8</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Calibri Light</vt:lpstr>
      <vt:lpstr>Arial Black</vt:lpstr>
      <vt:lpstr>Calibri</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243</cp:revision>
  <dcterms:created xsi:type="dcterms:W3CDTF">2014-05-23T17:49:12Z</dcterms:created>
  <dcterms:modified xsi:type="dcterms:W3CDTF">2025-05-09T00:17:02Z</dcterms:modified>
</cp:coreProperties>
</file>