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B1FC7-9DBD-4A6C-B1D0-72D012F63641}" v="43" dt="2025-05-08T23:03:48.075"/>
    <p1510:client id="{4DBA999F-5590-4168-ADA1-959928C96D03}" v="54" dt="2025-05-08T23:21:30.260"/>
    <p1510:client id="{56184B8E-043A-4E79-A6AA-66819A7ECB5A}" v="59" dt="2025-05-08T20:51:20.860"/>
    <p1510:client id="{69C056EE-946A-41C4-B39F-52F7F1339916}" v="49" dt="2025-05-08T23:51:59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7" y="-240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69C056EE-946A-41C4-B39F-52F7F1339916}"/>
    <pc:docChg chg="undo custSel modSld">
      <pc:chgData name="Neemias Informatica Lima" userId="b77af7bd85500281" providerId="LiveId" clId="{69C056EE-946A-41C4-B39F-52F7F1339916}" dt="2025-05-08T23:54:07.258" v="260" actId="6549"/>
      <pc:docMkLst>
        <pc:docMk/>
      </pc:docMkLst>
      <pc:sldChg chg="modSp mod">
        <pc:chgData name="Neemias Informatica Lima" userId="b77af7bd85500281" providerId="LiveId" clId="{69C056EE-946A-41C4-B39F-52F7F1339916}" dt="2025-05-08T23:54:07.258" v="260" actId="6549"/>
        <pc:sldMkLst>
          <pc:docMk/>
          <pc:sldMk cId="2857006406" sldId="287"/>
        </pc:sldMkLst>
        <pc:spChg chg="mod">
          <ac:chgData name="Neemias Informatica Lima" userId="b77af7bd85500281" providerId="LiveId" clId="{69C056EE-946A-41C4-B39F-52F7F1339916}" dt="2025-05-08T23:54:07.258" v="260" actId="6549"/>
          <ac:spMkLst>
            <pc:docMk/>
            <pc:sldMk cId="2857006406" sldId="287"/>
            <ac:spMk id="16" creationId="{28D68641-D640-4BD7-9D5B-B3803DCCF9B3}"/>
          </ac:spMkLst>
        </pc:spChg>
      </pc:sldChg>
    </pc:docChg>
  </pc:docChgLst>
  <pc:docChgLst>
    <pc:chgData name="Neemias Informatica Lima" userId="b77af7bd85500281" providerId="LiveId" clId="{AF23E89A-B453-43E2-B7C7-065F5B2790A7}"/>
    <pc:docChg chg="undo redo custSel modSld">
      <pc:chgData name="Neemias Informatica Lima" userId="b77af7bd85500281" providerId="LiveId" clId="{AF23E89A-B453-43E2-B7C7-065F5B2790A7}" dt="2025-04-28T23:16:47.545" v="254" actId="20577"/>
      <pc:docMkLst>
        <pc:docMk/>
      </pc:docMkLst>
    </pc:docChg>
  </pc:docChgLst>
  <pc:docChgLst>
    <pc:chgData name="Neemias Informatica Lima" userId="b77af7bd85500281" providerId="LiveId" clId="{5ECB68E5-1331-4C82-803D-CA6338508D40}"/>
    <pc:docChg chg="undo redo custSel modSld">
      <pc:chgData name="Neemias Informatica Lima" userId="b77af7bd85500281" providerId="LiveId" clId="{5ECB68E5-1331-4C82-803D-CA6338508D40}" dt="2025-04-28T23:44:00.135" v="218" actId="20577"/>
      <pc:docMkLst>
        <pc:docMk/>
      </pc:docMkLst>
    </pc:docChg>
  </pc:docChgLst>
  <pc:docChgLst>
    <pc:chgData name="Neemias Informatica Lima" userId="b77af7bd85500281" providerId="LiveId" clId="{A2C190DF-F5C8-4376-9C68-19067D19CBDB}"/>
    <pc:docChg chg="undo redo custSel modSld">
      <pc:chgData name="Neemias Informatica Lima" userId="b77af7bd85500281" providerId="LiveId" clId="{A2C190DF-F5C8-4376-9C68-19067D19CBDB}" dt="2025-04-30T00:46:11.744" v="261" actId="20577"/>
      <pc:docMkLst>
        <pc:docMk/>
      </pc:docMkLst>
      <pc:sldChg chg="addSp delSp modSp mod">
        <pc:chgData name="Neemias Informatica Lima" userId="b77af7bd85500281" providerId="LiveId" clId="{A2C190DF-F5C8-4376-9C68-19067D19CBDB}" dt="2025-04-30T00:32:15.729" v="32"/>
        <pc:sldMkLst>
          <pc:docMk/>
          <pc:sldMk cId="2232331225" sldId="280"/>
        </pc:sldMkLst>
        <pc:spChg chg="mod">
          <ac:chgData name="Neemias Informatica Lima" userId="b77af7bd85500281" providerId="LiveId" clId="{A2C190DF-F5C8-4376-9C68-19067D19CBDB}" dt="2025-04-30T00:21:06.220" v="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21:17.73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1:57.823" v="2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21:12.140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2:15.729" v="3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6:48.002" v="92" actId="313"/>
        <pc:sldMkLst>
          <pc:docMk/>
          <pc:sldMk cId="2103443556" sldId="281"/>
        </pc:sldMkLst>
        <pc:spChg chg="mod">
          <ac:chgData name="Neemias Informatica Lima" userId="b77af7bd85500281" providerId="LiveId" clId="{A2C190DF-F5C8-4376-9C68-19067D19CBDB}" dt="2025-04-30T00:36:48.002" v="9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3:51.653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3:42.96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8:10.127" v="112" actId="6549"/>
        <pc:sldMkLst>
          <pc:docMk/>
          <pc:sldMk cId="3683219421" sldId="282"/>
        </pc:sldMkLst>
        <pc:spChg chg="mod">
          <ac:chgData name="Neemias Informatica Lima" userId="b77af7bd85500281" providerId="LiveId" clId="{A2C190DF-F5C8-4376-9C68-19067D19CBDB}" dt="2025-04-30T00:38:10.127" v="11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7:05.739" v="100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9:03.364" v="130"/>
        <pc:sldMkLst>
          <pc:docMk/>
          <pc:sldMk cId="3902406419" sldId="283"/>
        </pc:sldMkLst>
        <pc:spChg chg="mod">
          <ac:chgData name="Neemias Informatica Lima" userId="b77af7bd85500281" providerId="LiveId" clId="{A2C190DF-F5C8-4376-9C68-19067D19CBDB}" dt="2025-04-30T00:38:24.584" v="11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39:03.364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1:02.910" v="161" actId="20577"/>
        <pc:sldMkLst>
          <pc:docMk/>
          <pc:sldMk cId="2424059023" sldId="284"/>
        </pc:sldMkLst>
        <pc:spChg chg="mod">
          <ac:chgData name="Neemias Informatica Lima" userId="b77af7bd85500281" providerId="LiveId" clId="{A2C190DF-F5C8-4376-9C68-19067D19CBDB}" dt="2025-04-30T00:40:20.489" v="151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1:02.910" v="161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3:02.092" v="214"/>
        <pc:sldMkLst>
          <pc:docMk/>
          <pc:sldMk cId="2241968852" sldId="285"/>
        </pc:sldMkLst>
        <pc:spChg chg="mod">
          <ac:chgData name="Neemias Informatica Lima" userId="b77af7bd85500281" providerId="LiveId" clId="{A2C190DF-F5C8-4376-9C68-19067D19CBDB}" dt="2025-04-30T00:42:26.300" v="206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3:02.092" v="214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4:18.580" v="235"/>
        <pc:sldMkLst>
          <pc:docMk/>
          <pc:sldMk cId="1959249856" sldId="286"/>
        </pc:sldMkLst>
        <pc:spChg chg="mod">
          <ac:chgData name="Neemias Informatica Lima" userId="b77af7bd85500281" providerId="LiveId" clId="{A2C190DF-F5C8-4376-9C68-19067D19CBDB}" dt="2025-04-30T00:43:50.734" v="227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4:18.580" v="23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6:11.744" v="261" actId="20577"/>
        <pc:sldMkLst>
          <pc:docMk/>
          <pc:sldMk cId="2857006406" sldId="287"/>
        </pc:sldMkLst>
        <pc:spChg chg="mod">
          <ac:chgData name="Neemias Informatica Lima" userId="b77af7bd85500281" providerId="LiveId" clId="{A2C190DF-F5C8-4376-9C68-19067D19CBDB}" dt="2025-04-30T00:46:11.744" v="261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A2C190DF-F5C8-4376-9C68-19067D19CBDB}" dt="2025-04-30T00:37:27.959" v="102"/>
        <pc:sldMkLst>
          <pc:docMk/>
          <pc:sldMk cId="2630436816" sldId="288"/>
        </pc:sldMkLst>
        <pc:spChg chg="mod">
          <ac:chgData name="Neemias Informatica Lima" userId="b77af7bd85500281" providerId="LiveId" clId="{A2C190DF-F5C8-4376-9C68-19067D19CBDB}" dt="2025-04-30T00:37:00.724" v="95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37:27.959" v="102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0:05.130" v="145" actId="20577"/>
        <pc:sldMkLst>
          <pc:docMk/>
          <pc:sldMk cId="3032827026" sldId="289"/>
        </pc:sldMkLst>
        <pc:spChg chg="mod">
          <ac:chgData name="Neemias Informatica Lima" userId="b77af7bd85500281" providerId="LiveId" clId="{A2C190DF-F5C8-4376-9C68-19067D19CBDB}" dt="2025-04-30T00:40:05.130" v="14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2C190DF-F5C8-4376-9C68-19067D19CBDB}" dt="2025-04-30T00:38:30.029" v="12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2:11.279" v="201" actId="20577"/>
        <pc:sldMkLst>
          <pc:docMk/>
          <pc:sldMk cId="3772032319" sldId="290"/>
        </pc:sldMkLst>
        <pc:spChg chg="mod">
          <ac:chgData name="Neemias Informatica Lima" userId="b77af7bd85500281" providerId="LiveId" clId="{A2C190DF-F5C8-4376-9C68-19067D19CBDB}" dt="2025-04-30T00:42:11.279" v="20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2C190DF-F5C8-4376-9C68-19067D19CBDB}" dt="2025-04-30T00:40:28.624" v="152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3:37.657" v="222"/>
        <pc:sldMkLst>
          <pc:docMk/>
          <pc:sldMk cId="1768216317" sldId="291"/>
        </pc:sldMkLst>
        <pc:spChg chg="mod">
          <ac:chgData name="Neemias Informatica Lima" userId="b77af7bd85500281" providerId="LiveId" clId="{A2C190DF-F5C8-4376-9C68-19067D19CBDB}" dt="2025-04-30T00:43:37.657" v="22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2C190DF-F5C8-4376-9C68-19067D19CBDB}" dt="2025-04-30T00:42:30.381" v="209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4:41.080" v="242" actId="6549"/>
        <pc:sldMkLst>
          <pc:docMk/>
          <pc:sldMk cId="3757265641" sldId="292"/>
        </pc:sldMkLst>
        <pc:spChg chg="mod">
          <ac:chgData name="Neemias Informatica Lima" userId="b77af7bd85500281" providerId="LiveId" clId="{A2C190DF-F5C8-4376-9C68-19067D19CBDB}" dt="2025-04-30T00:44:41.080" v="242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2C190DF-F5C8-4376-9C68-19067D19CBDB}" dt="2025-04-30T00:44:00.407" v="233" actId="20577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5:03.778" v="247"/>
        <pc:sldMkLst>
          <pc:docMk/>
          <pc:sldMk cId="3114938747" sldId="293"/>
        </pc:sldMkLst>
        <pc:spChg chg="mod">
          <ac:chgData name="Neemias Informatica Lima" userId="b77af7bd85500281" providerId="LiveId" clId="{A2C190DF-F5C8-4376-9C68-19067D19CBDB}" dt="2025-04-30T00:45:03.778" v="24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</pc:docChg>
  </pc:docChgLst>
  <pc:docChgLst>
    <pc:chgData name="Neemias Informatica Lima" userId="b77af7bd85500281" providerId="LiveId" clId="{4DBA999F-5590-4168-ADA1-959928C96D03}"/>
    <pc:docChg chg="undo redo custSel modSld">
      <pc:chgData name="Neemias Informatica Lima" userId="b77af7bd85500281" providerId="LiveId" clId="{4DBA999F-5590-4168-ADA1-959928C96D03}" dt="2025-05-08T23:23:16.480" v="236" actId="6549"/>
      <pc:docMkLst>
        <pc:docMk/>
      </pc:docMkLst>
      <pc:sldChg chg="addSp delSp modSp mod">
        <pc:chgData name="Neemias Informatica Lima" userId="b77af7bd85500281" providerId="LiveId" clId="{4DBA999F-5590-4168-ADA1-959928C96D03}" dt="2025-05-08T23:10:30.032" v="32"/>
        <pc:sldMkLst>
          <pc:docMk/>
          <pc:sldMk cId="2232331225" sldId="280"/>
        </pc:sldMkLst>
        <pc:spChg chg="mod">
          <ac:chgData name="Neemias Informatica Lima" userId="b77af7bd85500281" providerId="LiveId" clId="{4DBA999F-5590-4168-ADA1-959928C96D03}" dt="2025-05-08T23:07:42.427" v="10" actId="31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07:26.499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09:32.764" v="2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07:22.105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10:30.032" v="32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DBA999F-5590-4168-ADA1-959928C96D03}" dt="2025-05-08T23:08:37.899" v="11" actId="478"/>
          <ac:picMkLst>
            <pc:docMk/>
            <pc:sldMk cId="2232331225" sldId="280"/>
            <ac:picMk id="3" creationId="{15B409A8-AD44-3A10-AD9F-D7F73A96586C}"/>
          </ac:picMkLst>
        </pc:picChg>
        <pc:picChg chg="add mod">
          <ac:chgData name="Neemias Informatica Lima" userId="b77af7bd85500281" providerId="LiveId" clId="{4DBA999F-5590-4168-ADA1-959928C96D03}" dt="2025-05-08T23:09:02.769" v="18"/>
          <ac:picMkLst>
            <pc:docMk/>
            <pc:sldMk cId="2232331225" sldId="280"/>
            <ac:picMk id="4" creationId="{7F719EAF-5BF6-A5C4-FEF1-D40A7CE87098}"/>
          </ac:picMkLst>
        </pc:picChg>
      </pc:sldChg>
      <pc:sldChg chg="addSp delSp modSp mod">
        <pc:chgData name="Neemias Informatica Lima" userId="b77af7bd85500281" providerId="LiveId" clId="{4DBA999F-5590-4168-ADA1-959928C96D03}" dt="2025-05-08T23:14:16.893" v="101" actId="6549"/>
        <pc:sldMkLst>
          <pc:docMk/>
          <pc:sldMk cId="2103443556" sldId="281"/>
        </pc:sldMkLst>
        <pc:spChg chg="mod">
          <ac:chgData name="Neemias Informatica Lima" userId="b77af7bd85500281" providerId="LiveId" clId="{4DBA999F-5590-4168-ADA1-959928C96D03}" dt="2025-05-08T23:14:16.893" v="10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11:14.657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10:47.921" v="3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4DBA999F-5590-4168-ADA1-959928C96D03}" dt="2025-05-08T23:11:22.385" v="43" actId="14100"/>
          <ac:picMkLst>
            <pc:docMk/>
            <pc:sldMk cId="2103443556" sldId="281"/>
            <ac:picMk id="3" creationId="{0302325C-3175-3EA4-FC21-941F3EB823C1}"/>
          </ac:picMkLst>
        </pc:picChg>
        <pc:picChg chg="del">
          <ac:chgData name="Neemias Informatica Lima" userId="b77af7bd85500281" providerId="LiveId" clId="{4DBA999F-5590-4168-ADA1-959928C96D03}" dt="2025-05-08T23:11:12.976" v="38" actId="478"/>
          <ac:picMkLst>
            <pc:docMk/>
            <pc:sldMk cId="2103443556" sldId="281"/>
            <ac:picMk id="4" creationId="{98F7A5A0-80F8-FCE3-815D-A82663FAD808}"/>
          </ac:picMkLst>
        </pc:picChg>
      </pc:sldChg>
      <pc:sldChg chg="addSp delSp modSp mod">
        <pc:chgData name="Neemias Informatica Lima" userId="b77af7bd85500281" providerId="LiveId" clId="{4DBA999F-5590-4168-ADA1-959928C96D03}" dt="2025-05-08T23:15:26.496" v="122"/>
        <pc:sldMkLst>
          <pc:docMk/>
          <pc:sldMk cId="3683219421" sldId="282"/>
        </pc:sldMkLst>
        <pc:spChg chg="add mod">
          <ac:chgData name="Neemias Informatica Lima" userId="b77af7bd85500281" providerId="LiveId" clId="{4DBA999F-5590-4168-ADA1-959928C96D03}" dt="2025-05-08T23:12:05.573" v="48"/>
          <ac:spMkLst>
            <pc:docMk/>
            <pc:sldMk cId="3683219421" sldId="282"/>
            <ac:spMk id="2" creationId="{754E2058-1191-4E35-056E-B827EB7B749B}"/>
          </ac:spMkLst>
        </pc:spChg>
        <pc:spChg chg="add mod">
          <ac:chgData name="Neemias Informatica Lima" userId="b77af7bd85500281" providerId="LiveId" clId="{4DBA999F-5590-4168-ADA1-959928C96D03}" dt="2025-05-08T23:12:05.573" v="48"/>
          <ac:spMkLst>
            <pc:docMk/>
            <pc:sldMk cId="3683219421" sldId="282"/>
            <ac:spMk id="5" creationId="{36420672-9971-95A9-1881-D30928746F51}"/>
          </ac:spMkLst>
        </pc:spChg>
        <pc:spChg chg="del">
          <ac:chgData name="Neemias Informatica Lima" userId="b77af7bd85500281" providerId="LiveId" clId="{4DBA999F-5590-4168-ADA1-959928C96D03}" dt="2025-05-08T23:12:04.703" v="47" actId="478"/>
          <ac:spMkLst>
            <pc:docMk/>
            <pc:sldMk cId="3683219421" sldId="282"/>
            <ac:spMk id="6" creationId="{6CBCE0E4-701F-78CB-48C1-BE02CFD572F9}"/>
          </ac:spMkLst>
        </pc:spChg>
        <pc:spChg chg="del">
          <ac:chgData name="Neemias Informatica Lima" userId="b77af7bd85500281" providerId="LiveId" clId="{4DBA999F-5590-4168-ADA1-959928C96D03}" dt="2025-05-08T23:12:04.703" v="47" actId="478"/>
          <ac:spMkLst>
            <pc:docMk/>
            <pc:sldMk cId="3683219421" sldId="282"/>
            <ac:spMk id="8" creationId="{94403350-1083-D965-F46A-6B19F4A32776}"/>
          </ac:spMkLst>
        </pc:spChg>
        <pc:spChg chg="mod">
          <ac:chgData name="Neemias Informatica Lima" userId="b77af7bd85500281" providerId="LiveId" clId="{4DBA999F-5590-4168-ADA1-959928C96D03}" dt="2025-05-08T23:15:26.496" v="12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DBA999F-5590-4168-ADA1-959928C96D03}" dt="2025-05-08T23:14:37.089" v="11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DBA999F-5590-4168-ADA1-959928C96D03}" dt="2025-05-08T23:12:05.573" v="48"/>
          <ac:picMkLst>
            <pc:docMk/>
            <pc:sldMk cId="3683219421" sldId="282"/>
            <ac:picMk id="7" creationId="{DD79DEB8-D4F0-544B-8806-DD4ED0FF4748}"/>
          </ac:picMkLst>
        </pc:picChg>
        <pc:picChg chg="del">
          <ac:chgData name="Neemias Informatica Lima" userId="b77af7bd85500281" providerId="LiveId" clId="{4DBA999F-5590-4168-ADA1-959928C96D03}" dt="2025-05-08T23:12:04.703" v="47" actId="478"/>
          <ac:picMkLst>
            <pc:docMk/>
            <pc:sldMk cId="3683219421" sldId="282"/>
            <ac:picMk id="9" creationId="{24794C04-3A20-E899-8539-7B6F23D26A45}"/>
          </ac:picMkLst>
        </pc:picChg>
      </pc:sldChg>
      <pc:sldChg chg="addSp delSp modSp mod">
        <pc:chgData name="Neemias Informatica Lima" userId="b77af7bd85500281" providerId="LiveId" clId="{4DBA999F-5590-4168-ADA1-959928C96D03}" dt="2025-05-08T23:16:23.331" v="140"/>
        <pc:sldMkLst>
          <pc:docMk/>
          <pc:sldMk cId="3902406419" sldId="283"/>
        </pc:sldMkLst>
        <pc:spChg chg="add mod">
          <ac:chgData name="Neemias Informatica Lima" userId="b77af7bd85500281" providerId="LiveId" clId="{4DBA999F-5590-4168-ADA1-959928C96D03}" dt="2025-05-08T23:12:14.926" v="50"/>
          <ac:spMkLst>
            <pc:docMk/>
            <pc:sldMk cId="3902406419" sldId="283"/>
            <ac:spMk id="2" creationId="{993E0C11-66D8-B527-B5CD-77ACBFAA88B7}"/>
          </ac:spMkLst>
        </pc:spChg>
        <pc:spChg chg="add mod">
          <ac:chgData name="Neemias Informatica Lima" userId="b77af7bd85500281" providerId="LiveId" clId="{4DBA999F-5590-4168-ADA1-959928C96D03}" dt="2025-05-08T23:12:14.926" v="50"/>
          <ac:spMkLst>
            <pc:docMk/>
            <pc:sldMk cId="3902406419" sldId="283"/>
            <ac:spMk id="4" creationId="{626BF5FF-8E76-870A-2031-DA010235B87D}"/>
          </ac:spMkLst>
        </pc:spChg>
        <pc:spChg chg="del">
          <ac:chgData name="Neemias Informatica Lima" userId="b77af7bd85500281" providerId="LiveId" clId="{4DBA999F-5590-4168-ADA1-959928C96D03}" dt="2025-05-08T23:12:14.489" v="49" actId="478"/>
          <ac:spMkLst>
            <pc:docMk/>
            <pc:sldMk cId="3902406419" sldId="283"/>
            <ac:spMk id="5" creationId="{3D7BFDA6-B289-A47C-7134-38FFE8FB0528}"/>
          </ac:spMkLst>
        </pc:spChg>
        <pc:spChg chg="del">
          <ac:chgData name="Neemias Informatica Lima" userId="b77af7bd85500281" providerId="LiveId" clId="{4DBA999F-5590-4168-ADA1-959928C96D03}" dt="2025-05-08T23:12:14.489" v="49" actId="478"/>
          <ac:spMkLst>
            <pc:docMk/>
            <pc:sldMk cId="3902406419" sldId="283"/>
            <ac:spMk id="7" creationId="{73E8A4CB-3596-2948-F0BD-DD73C935A198}"/>
          </ac:spMkLst>
        </pc:spChg>
        <pc:spChg chg="mod">
          <ac:chgData name="Neemias Informatica Lima" userId="b77af7bd85500281" providerId="LiveId" clId="{4DBA999F-5590-4168-ADA1-959928C96D03}" dt="2025-05-08T23:15:39.907" v="12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4DBA999F-5590-4168-ADA1-959928C96D03}" dt="2025-05-08T23:16:23.331" v="140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4DBA999F-5590-4168-ADA1-959928C96D03}" dt="2025-05-08T23:12:14.926" v="50"/>
          <ac:picMkLst>
            <pc:docMk/>
            <pc:sldMk cId="3902406419" sldId="283"/>
            <ac:picMk id="6" creationId="{EEC1E342-554A-3B3C-0C72-FF9A5296C9AE}"/>
          </ac:picMkLst>
        </pc:picChg>
        <pc:picChg chg="del">
          <ac:chgData name="Neemias Informatica Lima" userId="b77af7bd85500281" providerId="LiveId" clId="{4DBA999F-5590-4168-ADA1-959928C96D03}" dt="2025-05-08T23:12:14.489" v="49" actId="478"/>
          <ac:picMkLst>
            <pc:docMk/>
            <pc:sldMk cId="3902406419" sldId="283"/>
            <ac:picMk id="8" creationId="{30F9A3EB-4A40-7000-809B-73CFA69F1374}"/>
          </ac:picMkLst>
        </pc:picChg>
      </pc:sldChg>
      <pc:sldChg chg="addSp delSp modSp mod">
        <pc:chgData name="Neemias Informatica Lima" userId="b77af7bd85500281" providerId="LiveId" clId="{4DBA999F-5590-4168-ADA1-959928C96D03}" dt="2025-05-08T23:18:00.488" v="162" actId="20577"/>
        <pc:sldMkLst>
          <pc:docMk/>
          <pc:sldMk cId="2424059023" sldId="284"/>
        </pc:sldMkLst>
        <pc:spChg chg="add mod">
          <ac:chgData name="Neemias Informatica Lima" userId="b77af7bd85500281" providerId="LiveId" clId="{4DBA999F-5590-4168-ADA1-959928C96D03}" dt="2025-05-08T23:12:27.095" v="54"/>
          <ac:spMkLst>
            <pc:docMk/>
            <pc:sldMk cId="2424059023" sldId="284"/>
            <ac:spMk id="2" creationId="{B18A29C3-F544-A86B-EA25-62259EEB004A}"/>
          </ac:spMkLst>
        </pc:spChg>
        <pc:spChg chg="add mod">
          <ac:chgData name="Neemias Informatica Lima" userId="b77af7bd85500281" providerId="LiveId" clId="{4DBA999F-5590-4168-ADA1-959928C96D03}" dt="2025-05-08T23:12:27.095" v="54"/>
          <ac:spMkLst>
            <pc:docMk/>
            <pc:sldMk cId="2424059023" sldId="284"/>
            <ac:spMk id="4" creationId="{76FD3BF9-E8BC-2E28-3D19-01C57604982E}"/>
          </ac:spMkLst>
        </pc:spChg>
        <pc:spChg chg="del">
          <ac:chgData name="Neemias Informatica Lima" userId="b77af7bd85500281" providerId="LiveId" clId="{4DBA999F-5590-4168-ADA1-959928C96D03}" dt="2025-05-08T23:12:26.721" v="53" actId="478"/>
          <ac:spMkLst>
            <pc:docMk/>
            <pc:sldMk cId="2424059023" sldId="284"/>
            <ac:spMk id="5" creationId="{CF1443DB-2CE7-FAFA-7E13-4A5DA0823372}"/>
          </ac:spMkLst>
        </pc:spChg>
        <pc:spChg chg="del">
          <ac:chgData name="Neemias Informatica Lima" userId="b77af7bd85500281" providerId="LiveId" clId="{4DBA999F-5590-4168-ADA1-959928C96D03}" dt="2025-05-08T23:12:26.721" v="53" actId="478"/>
          <ac:spMkLst>
            <pc:docMk/>
            <pc:sldMk cId="2424059023" sldId="284"/>
            <ac:spMk id="7" creationId="{82C2E946-3CA8-27AA-FC6B-6BBC52C1A156}"/>
          </ac:spMkLst>
        </pc:spChg>
        <pc:spChg chg="mod">
          <ac:chgData name="Neemias Informatica Lima" userId="b77af7bd85500281" providerId="LiveId" clId="{4DBA999F-5590-4168-ADA1-959928C96D03}" dt="2025-05-08T23:17:10.306" v="15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4DBA999F-5590-4168-ADA1-959928C96D03}" dt="2025-05-08T23:18:00.488" v="162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4DBA999F-5590-4168-ADA1-959928C96D03}" dt="2025-05-08T23:12:27.095" v="54"/>
          <ac:picMkLst>
            <pc:docMk/>
            <pc:sldMk cId="2424059023" sldId="284"/>
            <ac:picMk id="6" creationId="{247A63E6-38B2-E732-6F95-442E3F680C43}"/>
          </ac:picMkLst>
        </pc:picChg>
        <pc:picChg chg="del">
          <ac:chgData name="Neemias Informatica Lima" userId="b77af7bd85500281" providerId="LiveId" clId="{4DBA999F-5590-4168-ADA1-959928C96D03}" dt="2025-05-08T23:12:26.721" v="53" actId="478"/>
          <ac:picMkLst>
            <pc:docMk/>
            <pc:sldMk cId="2424059023" sldId="284"/>
            <ac:picMk id="8" creationId="{4860A7B1-1BFE-9E98-BD0B-6C30FE5EAD1E}"/>
          </ac:picMkLst>
        </pc:picChg>
      </pc:sldChg>
      <pc:sldChg chg="addSp delSp modSp mod">
        <pc:chgData name="Neemias Informatica Lima" userId="b77af7bd85500281" providerId="LiveId" clId="{4DBA999F-5590-4168-ADA1-959928C96D03}" dt="2025-05-08T23:19:58.320" v="194" actId="313"/>
        <pc:sldMkLst>
          <pc:docMk/>
          <pc:sldMk cId="2241968852" sldId="285"/>
        </pc:sldMkLst>
        <pc:spChg chg="add mod">
          <ac:chgData name="Neemias Informatica Lima" userId="b77af7bd85500281" providerId="LiveId" clId="{4DBA999F-5590-4168-ADA1-959928C96D03}" dt="2025-05-08T23:12:45.680" v="58"/>
          <ac:spMkLst>
            <pc:docMk/>
            <pc:sldMk cId="2241968852" sldId="285"/>
            <ac:spMk id="2" creationId="{681640A8-98D0-ABBF-08AA-9D2D193BEFA3}"/>
          </ac:spMkLst>
        </pc:spChg>
        <pc:spChg chg="add mod">
          <ac:chgData name="Neemias Informatica Lima" userId="b77af7bd85500281" providerId="LiveId" clId="{4DBA999F-5590-4168-ADA1-959928C96D03}" dt="2025-05-08T23:19:38.108" v="184"/>
          <ac:spMkLst>
            <pc:docMk/>
            <pc:sldMk cId="2241968852" sldId="285"/>
            <ac:spMk id="4" creationId="{3A4D7616-B61A-E60E-B924-A45C5D09234A}"/>
          </ac:spMkLst>
        </pc:spChg>
        <pc:spChg chg="del">
          <ac:chgData name="Neemias Informatica Lima" userId="b77af7bd85500281" providerId="LiveId" clId="{4DBA999F-5590-4168-ADA1-959928C96D03}" dt="2025-05-08T23:12:45.292" v="57" actId="478"/>
          <ac:spMkLst>
            <pc:docMk/>
            <pc:sldMk cId="2241968852" sldId="285"/>
            <ac:spMk id="5" creationId="{89920682-AB70-4CB6-F017-B5316248E207}"/>
          </ac:spMkLst>
        </pc:spChg>
        <pc:spChg chg="del">
          <ac:chgData name="Neemias Informatica Lima" userId="b77af7bd85500281" providerId="LiveId" clId="{4DBA999F-5590-4168-ADA1-959928C96D03}" dt="2025-05-08T23:12:45.292" v="57" actId="478"/>
          <ac:spMkLst>
            <pc:docMk/>
            <pc:sldMk cId="2241968852" sldId="285"/>
            <ac:spMk id="7" creationId="{A3F607FE-5325-4652-36B8-1D641890B6C1}"/>
          </ac:spMkLst>
        </pc:spChg>
        <pc:spChg chg="mod">
          <ac:chgData name="Neemias Informatica Lima" userId="b77af7bd85500281" providerId="LiveId" clId="{4DBA999F-5590-4168-ADA1-959928C96D03}" dt="2025-05-08T23:18:54.628" v="178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4DBA999F-5590-4168-ADA1-959928C96D03}" dt="2025-05-08T23:19:58.320" v="194" actId="313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add mod">
          <ac:chgData name="Neemias Informatica Lima" userId="b77af7bd85500281" providerId="LiveId" clId="{4DBA999F-5590-4168-ADA1-959928C96D03}" dt="2025-05-08T23:12:45.680" v="58"/>
          <ac:picMkLst>
            <pc:docMk/>
            <pc:sldMk cId="2241968852" sldId="285"/>
            <ac:picMk id="6" creationId="{5532A216-F888-00B4-F8E9-45FAA5D3A7FF}"/>
          </ac:picMkLst>
        </pc:picChg>
        <pc:picChg chg="del">
          <ac:chgData name="Neemias Informatica Lima" userId="b77af7bd85500281" providerId="LiveId" clId="{4DBA999F-5590-4168-ADA1-959928C96D03}" dt="2025-05-08T23:12:45.292" v="57" actId="478"/>
          <ac:picMkLst>
            <pc:docMk/>
            <pc:sldMk cId="2241968852" sldId="285"/>
            <ac:picMk id="8" creationId="{4802241F-8A5C-96FD-E562-A6F4A471E3AE}"/>
          </ac:picMkLst>
        </pc:picChg>
      </pc:sldChg>
      <pc:sldChg chg="addSp delSp modSp mod">
        <pc:chgData name="Neemias Informatica Lima" userId="b77af7bd85500281" providerId="LiveId" clId="{4DBA999F-5590-4168-ADA1-959928C96D03}" dt="2025-05-08T23:21:30.260" v="209"/>
        <pc:sldMkLst>
          <pc:docMk/>
          <pc:sldMk cId="1959249856" sldId="286"/>
        </pc:sldMkLst>
        <pc:spChg chg="add mod">
          <ac:chgData name="Neemias Informatica Lima" userId="b77af7bd85500281" providerId="LiveId" clId="{4DBA999F-5590-4168-ADA1-959928C96D03}" dt="2025-05-08T23:13:01.115" v="62"/>
          <ac:spMkLst>
            <pc:docMk/>
            <pc:sldMk cId="1959249856" sldId="286"/>
            <ac:spMk id="2" creationId="{DF33FC07-240D-28A1-AE87-F24A6AA4F8CA}"/>
          </ac:spMkLst>
        </pc:spChg>
        <pc:spChg chg="add mod">
          <ac:chgData name="Neemias Informatica Lima" userId="b77af7bd85500281" providerId="LiveId" clId="{4DBA999F-5590-4168-ADA1-959928C96D03}" dt="2025-05-08T23:13:01.115" v="62"/>
          <ac:spMkLst>
            <pc:docMk/>
            <pc:sldMk cId="1959249856" sldId="286"/>
            <ac:spMk id="4" creationId="{94FE9E6E-4065-9A68-92AF-B66A2BAAA7E4}"/>
          </ac:spMkLst>
        </pc:spChg>
        <pc:spChg chg="del">
          <ac:chgData name="Neemias Informatica Lima" userId="b77af7bd85500281" providerId="LiveId" clId="{4DBA999F-5590-4168-ADA1-959928C96D03}" dt="2025-05-08T23:13:00.759" v="61" actId="478"/>
          <ac:spMkLst>
            <pc:docMk/>
            <pc:sldMk cId="1959249856" sldId="286"/>
            <ac:spMk id="5" creationId="{29497F1A-0A33-CE9B-2430-EF37249D5BE2}"/>
          </ac:spMkLst>
        </pc:spChg>
        <pc:spChg chg="del">
          <ac:chgData name="Neemias Informatica Lima" userId="b77af7bd85500281" providerId="LiveId" clId="{4DBA999F-5590-4168-ADA1-959928C96D03}" dt="2025-05-08T23:13:00.759" v="61" actId="478"/>
          <ac:spMkLst>
            <pc:docMk/>
            <pc:sldMk cId="1959249856" sldId="286"/>
            <ac:spMk id="7" creationId="{222ADCAB-B56A-A4E1-F42C-1FD9EBBA6AAC}"/>
          </ac:spMkLst>
        </pc:spChg>
        <pc:spChg chg="mod">
          <ac:chgData name="Neemias Informatica Lima" userId="b77af7bd85500281" providerId="LiveId" clId="{4DBA999F-5590-4168-ADA1-959928C96D03}" dt="2025-05-08T23:20:55.897" v="202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4DBA999F-5590-4168-ADA1-959928C96D03}" dt="2025-05-08T23:21:30.260" v="209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add mod">
          <ac:chgData name="Neemias Informatica Lima" userId="b77af7bd85500281" providerId="LiveId" clId="{4DBA999F-5590-4168-ADA1-959928C96D03}" dt="2025-05-08T23:13:01.115" v="62"/>
          <ac:picMkLst>
            <pc:docMk/>
            <pc:sldMk cId="1959249856" sldId="286"/>
            <ac:picMk id="6" creationId="{17DA3982-0AD9-16C1-F8E1-1D4A9E5EF4DE}"/>
          </ac:picMkLst>
        </pc:picChg>
        <pc:picChg chg="del">
          <ac:chgData name="Neemias Informatica Lima" userId="b77af7bd85500281" providerId="LiveId" clId="{4DBA999F-5590-4168-ADA1-959928C96D03}" dt="2025-05-08T23:13:00.759" v="61" actId="478"/>
          <ac:picMkLst>
            <pc:docMk/>
            <pc:sldMk cId="1959249856" sldId="286"/>
            <ac:picMk id="8" creationId="{7D34D42D-94E1-0722-95D8-D0CCE81E336E}"/>
          </ac:picMkLst>
        </pc:picChg>
      </pc:sldChg>
      <pc:sldChg chg="addSp delSp modSp mod">
        <pc:chgData name="Neemias Informatica Lima" userId="b77af7bd85500281" providerId="LiveId" clId="{4DBA999F-5590-4168-ADA1-959928C96D03}" dt="2025-05-08T23:23:16.480" v="236" actId="6549"/>
        <pc:sldMkLst>
          <pc:docMk/>
          <pc:sldMk cId="2857006406" sldId="287"/>
        </pc:sldMkLst>
        <pc:spChg chg="add mod">
          <ac:chgData name="Neemias Informatica Lima" userId="b77af7bd85500281" providerId="LiveId" clId="{4DBA999F-5590-4168-ADA1-959928C96D03}" dt="2025-05-08T23:13:21.069" v="68"/>
          <ac:spMkLst>
            <pc:docMk/>
            <pc:sldMk cId="2857006406" sldId="287"/>
            <ac:spMk id="2" creationId="{C904D7E0-EBAF-29F3-D3DC-DD86830E69B0}"/>
          </ac:spMkLst>
        </pc:spChg>
        <pc:spChg chg="add mod">
          <ac:chgData name="Neemias Informatica Lima" userId="b77af7bd85500281" providerId="LiveId" clId="{4DBA999F-5590-4168-ADA1-959928C96D03}" dt="2025-05-08T23:13:21.069" v="68"/>
          <ac:spMkLst>
            <pc:docMk/>
            <pc:sldMk cId="2857006406" sldId="287"/>
            <ac:spMk id="4" creationId="{29352033-C7DD-D650-E1D5-30884D740637}"/>
          </ac:spMkLst>
        </pc:spChg>
        <pc:spChg chg="del">
          <ac:chgData name="Neemias Informatica Lima" userId="b77af7bd85500281" providerId="LiveId" clId="{4DBA999F-5590-4168-ADA1-959928C96D03}" dt="2025-05-08T23:13:20.728" v="67" actId="478"/>
          <ac:spMkLst>
            <pc:docMk/>
            <pc:sldMk cId="2857006406" sldId="287"/>
            <ac:spMk id="5" creationId="{6D4C86AE-ADB4-49B3-9E69-03D8A3B0D541}"/>
          </ac:spMkLst>
        </pc:spChg>
        <pc:spChg chg="del">
          <ac:chgData name="Neemias Informatica Lima" userId="b77af7bd85500281" providerId="LiveId" clId="{4DBA999F-5590-4168-ADA1-959928C96D03}" dt="2025-05-08T23:13:20.728" v="67" actId="478"/>
          <ac:spMkLst>
            <pc:docMk/>
            <pc:sldMk cId="2857006406" sldId="287"/>
            <ac:spMk id="7" creationId="{CC1C1E9C-621B-5733-BE5B-7D00DB3DFAD7}"/>
          </ac:spMkLst>
        </pc:spChg>
        <pc:spChg chg="mod">
          <ac:chgData name="Neemias Informatica Lima" userId="b77af7bd85500281" providerId="LiveId" clId="{4DBA999F-5590-4168-ADA1-959928C96D03}" dt="2025-05-08T23:23:16.480" v="23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DBA999F-5590-4168-ADA1-959928C96D03}" dt="2025-05-08T23:13:21.069" v="68"/>
          <ac:picMkLst>
            <pc:docMk/>
            <pc:sldMk cId="2857006406" sldId="287"/>
            <ac:picMk id="6" creationId="{0CD520BA-A85D-B420-FAD1-DDDE21672C9A}"/>
          </ac:picMkLst>
        </pc:picChg>
        <pc:picChg chg="del">
          <ac:chgData name="Neemias Informatica Lima" userId="b77af7bd85500281" providerId="LiveId" clId="{4DBA999F-5590-4168-ADA1-959928C96D03}" dt="2025-05-08T23:13:20.728" v="67" actId="478"/>
          <ac:picMkLst>
            <pc:docMk/>
            <pc:sldMk cId="2857006406" sldId="287"/>
            <ac:picMk id="8" creationId="{BAE2C71E-2328-CEB9-E940-3171A46F668E}"/>
          </ac:picMkLst>
        </pc:picChg>
      </pc:sldChg>
      <pc:sldChg chg="addSp delSp modSp mod">
        <pc:chgData name="Neemias Informatica Lima" userId="b77af7bd85500281" providerId="LiveId" clId="{4DBA999F-5590-4168-ADA1-959928C96D03}" dt="2025-05-08T23:15:06.798" v="117" actId="20577"/>
        <pc:sldMkLst>
          <pc:docMk/>
          <pc:sldMk cId="2630436816" sldId="288"/>
        </pc:sldMkLst>
        <pc:spChg chg="del">
          <ac:chgData name="Neemias Informatica Lima" userId="b77af7bd85500281" providerId="LiveId" clId="{4DBA999F-5590-4168-ADA1-959928C96D03}" dt="2025-05-08T23:11:47.428" v="44" actId="478"/>
          <ac:spMkLst>
            <pc:docMk/>
            <pc:sldMk cId="2630436816" sldId="288"/>
            <ac:spMk id="2" creationId="{899EC2D6-5E19-984D-266B-D4C8FEB1622B}"/>
          </ac:spMkLst>
        </pc:spChg>
        <pc:spChg chg="del">
          <ac:chgData name="Neemias Informatica Lima" userId="b77af7bd85500281" providerId="LiveId" clId="{4DBA999F-5590-4168-ADA1-959928C96D03}" dt="2025-05-08T23:11:47.428" v="44" actId="478"/>
          <ac:spMkLst>
            <pc:docMk/>
            <pc:sldMk cId="2630436816" sldId="288"/>
            <ac:spMk id="4" creationId="{988D5C7C-33AA-ABA3-4172-71D1994A5D99}"/>
          </ac:spMkLst>
        </pc:spChg>
        <pc:spChg chg="add mod">
          <ac:chgData name="Neemias Informatica Lima" userId="b77af7bd85500281" providerId="LiveId" clId="{4DBA999F-5590-4168-ADA1-959928C96D03}" dt="2025-05-08T23:11:59.364" v="46"/>
          <ac:spMkLst>
            <pc:docMk/>
            <pc:sldMk cId="2630436816" sldId="288"/>
            <ac:spMk id="7" creationId="{C9611DBC-1F6C-A2EA-4970-C35F1298D2BE}"/>
          </ac:spMkLst>
        </pc:spChg>
        <pc:spChg chg="add mod">
          <ac:chgData name="Neemias Informatica Lima" userId="b77af7bd85500281" providerId="LiveId" clId="{4DBA999F-5590-4168-ADA1-959928C96D03}" dt="2025-05-08T23:11:59.364" v="46"/>
          <ac:spMkLst>
            <pc:docMk/>
            <pc:sldMk cId="2630436816" sldId="288"/>
            <ac:spMk id="8" creationId="{64D1154C-1A07-70D7-A5DD-C7407521EDFF}"/>
          </ac:spMkLst>
        </pc:spChg>
        <pc:spChg chg="mod">
          <ac:chgData name="Neemias Informatica Lima" userId="b77af7bd85500281" providerId="LiveId" clId="{4DBA999F-5590-4168-ADA1-959928C96D03}" dt="2025-05-08T23:14:30.934" v="104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4DBA999F-5590-4168-ADA1-959928C96D03}" dt="2025-05-08T23:15:06.798" v="117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del">
          <ac:chgData name="Neemias Informatica Lima" userId="b77af7bd85500281" providerId="LiveId" clId="{4DBA999F-5590-4168-ADA1-959928C96D03}" dt="2025-05-08T23:11:47.428" v="44" actId="478"/>
          <ac:picMkLst>
            <pc:docMk/>
            <pc:sldMk cId="2630436816" sldId="288"/>
            <ac:picMk id="5" creationId="{F1E3F32E-3BEA-9FC7-141E-87263388218A}"/>
          </ac:picMkLst>
        </pc:picChg>
        <pc:picChg chg="add mod">
          <ac:chgData name="Neemias Informatica Lima" userId="b77af7bd85500281" providerId="LiveId" clId="{4DBA999F-5590-4168-ADA1-959928C96D03}" dt="2025-05-08T23:11:48.113" v="45"/>
          <ac:picMkLst>
            <pc:docMk/>
            <pc:sldMk cId="2630436816" sldId="288"/>
            <ac:picMk id="6" creationId="{82A9ED2A-D787-B8FC-1E7B-61650D33AFB2}"/>
          </ac:picMkLst>
        </pc:picChg>
        <pc:picChg chg="add mod">
          <ac:chgData name="Neemias Informatica Lima" userId="b77af7bd85500281" providerId="LiveId" clId="{4DBA999F-5590-4168-ADA1-959928C96D03}" dt="2025-05-08T23:11:59.364" v="46"/>
          <ac:picMkLst>
            <pc:docMk/>
            <pc:sldMk cId="2630436816" sldId="288"/>
            <ac:picMk id="9" creationId="{65FB7631-2DD2-0678-9833-C442169594E6}"/>
          </ac:picMkLst>
        </pc:picChg>
      </pc:sldChg>
      <pc:sldChg chg="addSp delSp modSp mod">
        <pc:chgData name="Neemias Informatica Lima" userId="b77af7bd85500281" providerId="LiveId" clId="{4DBA999F-5590-4168-ADA1-959928C96D03}" dt="2025-05-08T23:16:52.995" v="146" actId="313"/>
        <pc:sldMkLst>
          <pc:docMk/>
          <pc:sldMk cId="3032827026" sldId="289"/>
        </pc:sldMkLst>
        <pc:spChg chg="add mod">
          <ac:chgData name="Neemias Informatica Lima" userId="b77af7bd85500281" providerId="LiveId" clId="{4DBA999F-5590-4168-ADA1-959928C96D03}" dt="2025-05-08T23:12:21.806" v="52"/>
          <ac:spMkLst>
            <pc:docMk/>
            <pc:sldMk cId="3032827026" sldId="289"/>
            <ac:spMk id="2" creationId="{B17206B3-141A-C28B-B162-4A9E5EB46D29}"/>
          </ac:spMkLst>
        </pc:spChg>
        <pc:spChg chg="del">
          <ac:chgData name="Neemias Informatica Lima" userId="b77af7bd85500281" providerId="LiveId" clId="{4DBA999F-5590-4168-ADA1-959928C96D03}" dt="2025-05-08T23:12:21.434" v="51" actId="478"/>
          <ac:spMkLst>
            <pc:docMk/>
            <pc:sldMk cId="3032827026" sldId="289"/>
            <ac:spMk id="4" creationId="{1A2B82A3-2A68-6C0E-DE21-26A65149B582}"/>
          </ac:spMkLst>
        </pc:spChg>
        <pc:spChg chg="add mod">
          <ac:chgData name="Neemias Informatica Lima" userId="b77af7bd85500281" providerId="LiveId" clId="{4DBA999F-5590-4168-ADA1-959928C96D03}" dt="2025-05-08T23:12:21.806" v="52"/>
          <ac:spMkLst>
            <pc:docMk/>
            <pc:sldMk cId="3032827026" sldId="289"/>
            <ac:spMk id="5" creationId="{4112B5BA-4848-E393-1591-46B467BCEF84}"/>
          </ac:spMkLst>
        </pc:spChg>
        <pc:spChg chg="del">
          <ac:chgData name="Neemias Informatica Lima" userId="b77af7bd85500281" providerId="LiveId" clId="{4DBA999F-5590-4168-ADA1-959928C96D03}" dt="2025-05-08T23:12:21.434" v="51" actId="478"/>
          <ac:spMkLst>
            <pc:docMk/>
            <pc:sldMk cId="3032827026" sldId="289"/>
            <ac:spMk id="6" creationId="{1DF1046F-A799-940C-DD0F-81883708C460}"/>
          </ac:spMkLst>
        </pc:spChg>
        <pc:spChg chg="mod">
          <ac:chgData name="Neemias Informatica Lima" userId="b77af7bd85500281" providerId="LiveId" clId="{4DBA999F-5590-4168-ADA1-959928C96D03}" dt="2025-05-08T23:16:52.995" v="146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DBA999F-5590-4168-ADA1-959928C96D03}" dt="2025-05-08T23:15:45.129" v="13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DBA999F-5590-4168-ADA1-959928C96D03}" dt="2025-05-08T23:12:21.434" v="51" actId="478"/>
          <ac:picMkLst>
            <pc:docMk/>
            <pc:sldMk cId="3032827026" sldId="289"/>
            <ac:picMk id="7" creationId="{B3602393-EABF-621A-653E-94BEB42AD480}"/>
          </ac:picMkLst>
        </pc:picChg>
        <pc:picChg chg="add mod">
          <ac:chgData name="Neemias Informatica Lima" userId="b77af7bd85500281" providerId="LiveId" clId="{4DBA999F-5590-4168-ADA1-959928C96D03}" dt="2025-05-08T23:12:21.806" v="52"/>
          <ac:picMkLst>
            <pc:docMk/>
            <pc:sldMk cId="3032827026" sldId="289"/>
            <ac:picMk id="8" creationId="{83FB9CC9-2B7A-5B49-3307-FF94D39D824F}"/>
          </ac:picMkLst>
        </pc:picChg>
      </pc:sldChg>
      <pc:sldChg chg="addSp delSp modSp mod">
        <pc:chgData name="Neemias Informatica Lima" userId="b77af7bd85500281" providerId="LiveId" clId="{4DBA999F-5590-4168-ADA1-959928C96D03}" dt="2025-05-08T23:18:40.990" v="173" actId="6549"/>
        <pc:sldMkLst>
          <pc:docMk/>
          <pc:sldMk cId="3772032319" sldId="290"/>
        </pc:sldMkLst>
        <pc:spChg chg="add mod">
          <ac:chgData name="Neemias Informatica Lima" userId="b77af7bd85500281" providerId="LiveId" clId="{4DBA999F-5590-4168-ADA1-959928C96D03}" dt="2025-05-08T23:12:34.926" v="56"/>
          <ac:spMkLst>
            <pc:docMk/>
            <pc:sldMk cId="3772032319" sldId="290"/>
            <ac:spMk id="2" creationId="{75091AD4-5ACC-1C76-0311-575E5229374B}"/>
          </ac:spMkLst>
        </pc:spChg>
        <pc:spChg chg="add mod">
          <ac:chgData name="Neemias Informatica Lima" userId="b77af7bd85500281" providerId="LiveId" clId="{4DBA999F-5590-4168-ADA1-959928C96D03}" dt="2025-05-08T23:12:34.926" v="56"/>
          <ac:spMkLst>
            <pc:docMk/>
            <pc:sldMk cId="3772032319" sldId="290"/>
            <ac:spMk id="4" creationId="{6BA18EAB-5BA4-EAE2-F279-4114728CB68B}"/>
          </ac:spMkLst>
        </pc:spChg>
        <pc:spChg chg="del">
          <ac:chgData name="Neemias Informatica Lima" userId="b77af7bd85500281" providerId="LiveId" clId="{4DBA999F-5590-4168-ADA1-959928C96D03}" dt="2025-05-08T23:12:34.539" v="55" actId="478"/>
          <ac:spMkLst>
            <pc:docMk/>
            <pc:sldMk cId="3772032319" sldId="290"/>
            <ac:spMk id="5" creationId="{563557F6-A8A7-795E-05A2-A981F0C5789F}"/>
          </ac:spMkLst>
        </pc:spChg>
        <pc:spChg chg="del">
          <ac:chgData name="Neemias Informatica Lima" userId="b77af7bd85500281" providerId="LiveId" clId="{4DBA999F-5590-4168-ADA1-959928C96D03}" dt="2025-05-08T23:12:34.539" v="55" actId="478"/>
          <ac:spMkLst>
            <pc:docMk/>
            <pc:sldMk cId="3772032319" sldId="290"/>
            <ac:spMk id="7" creationId="{4784E858-A6B9-0124-BF1C-D4BDD189CED1}"/>
          </ac:spMkLst>
        </pc:spChg>
        <pc:spChg chg="mod">
          <ac:chgData name="Neemias Informatica Lima" userId="b77af7bd85500281" providerId="LiveId" clId="{4DBA999F-5590-4168-ADA1-959928C96D03}" dt="2025-05-08T23:18:40.990" v="17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DBA999F-5590-4168-ADA1-959928C96D03}" dt="2025-05-08T23:17:17.938" v="15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DBA999F-5590-4168-ADA1-959928C96D03}" dt="2025-05-08T23:12:34.926" v="56"/>
          <ac:picMkLst>
            <pc:docMk/>
            <pc:sldMk cId="3772032319" sldId="290"/>
            <ac:picMk id="6" creationId="{DFCFE9FB-8F54-82BB-4F27-8AE74B7F651E}"/>
          </ac:picMkLst>
        </pc:picChg>
        <pc:picChg chg="del">
          <ac:chgData name="Neemias Informatica Lima" userId="b77af7bd85500281" providerId="LiveId" clId="{4DBA999F-5590-4168-ADA1-959928C96D03}" dt="2025-05-08T23:12:34.539" v="55" actId="478"/>
          <ac:picMkLst>
            <pc:docMk/>
            <pc:sldMk cId="3772032319" sldId="290"/>
            <ac:picMk id="8" creationId="{7CE5FAC3-48E5-DDBB-1D8E-C85F51C51480}"/>
          </ac:picMkLst>
        </pc:picChg>
      </pc:sldChg>
      <pc:sldChg chg="addSp delSp modSp mod">
        <pc:chgData name="Neemias Informatica Lima" userId="b77af7bd85500281" providerId="LiveId" clId="{4DBA999F-5590-4168-ADA1-959928C96D03}" dt="2025-05-08T23:20:25.647" v="199"/>
        <pc:sldMkLst>
          <pc:docMk/>
          <pc:sldMk cId="1768216317" sldId="291"/>
        </pc:sldMkLst>
        <pc:spChg chg="add mod">
          <ac:chgData name="Neemias Informatica Lima" userId="b77af7bd85500281" providerId="LiveId" clId="{4DBA999F-5590-4168-ADA1-959928C96D03}" dt="2025-05-08T23:12:52.866" v="60"/>
          <ac:spMkLst>
            <pc:docMk/>
            <pc:sldMk cId="1768216317" sldId="291"/>
            <ac:spMk id="2" creationId="{3DC7FDEC-6899-B055-B614-1F280E89F0F2}"/>
          </ac:spMkLst>
        </pc:spChg>
        <pc:spChg chg="add mod">
          <ac:chgData name="Neemias Informatica Lima" userId="b77af7bd85500281" providerId="LiveId" clId="{4DBA999F-5590-4168-ADA1-959928C96D03}" dt="2025-05-08T23:12:52.866" v="60"/>
          <ac:spMkLst>
            <pc:docMk/>
            <pc:sldMk cId="1768216317" sldId="291"/>
            <ac:spMk id="4" creationId="{146BE4B8-BEB3-2ED9-3C64-87946DE03D03}"/>
          </ac:spMkLst>
        </pc:spChg>
        <pc:spChg chg="del">
          <ac:chgData name="Neemias Informatica Lima" userId="b77af7bd85500281" providerId="LiveId" clId="{4DBA999F-5590-4168-ADA1-959928C96D03}" dt="2025-05-08T23:12:52.494" v="59" actId="478"/>
          <ac:spMkLst>
            <pc:docMk/>
            <pc:sldMk cId="1768216317" sldId="291"/>
            <ac:spMk id="6" creationId="{C9932EE7-3DE7-0D24-3C24-A55EA8EE8A20}"/>
          </ac:spMkLst>
        </pc:spChg>
        <pc:spChg chg="del">
          <ac:chgData name="Neemias Informatica Lima" userId="b77af7bd85500281" providerId="LiveId" clId="{4DBA999F-5590-4168-ADA1-959928C96D03}" dt="2025-05-08T23:12:52.494" v="59" actId="478"/>
          <ac:spMkLst>
            <pc:docMk/>
            <pc:sldMk cId="1768216317" sldId="291"/>
            <ac:spMk id="7" creationId="{93FFE4DE-6C12-7FE7-2F55-F95F00B1F476}"/>
          </ac:spMkLst>
        </pc:spChg>
        <pc:spChg chg="mod">
          <ac:chgData name="Neemias Informatica Lima" userId="b77af7bd85500281" providerId="LiveId" clId="{4DBA999F-5590-4168-ADA1-959928C96D03}" dt="2025-05-08T23:20:25.647" v="19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DBA999F-5590-4168-ADA1-959928C96D03}" dt="2025-05-08T23:19:10.092" v="179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DBA999F-5590-4168-ADA1-959928C96D03}" dt="2025-05-08T23:12:52.866" v="60"/>
          <ac:picMkLst>
            <pc:docMk/>
            <pc:sldMk cId="1768216317" sldId="291"/>
            <ac:picMk id="5" creationId="{20B787CD-B60C-D785-9A65-D7D519C53B3B}"/>
          </ac:picMkLst>
        </pc:picChg>
        <pc:picChg chg="del">
          <ac:chgData name="Neemias Informatica Lima" userId="b77af7bd85500281" providerId="LiveId" clId="{4DBA999F-5590-4168-ADA1-959928C96D03}" dt="2025-05-08T23:12:52.494" v="59" actId="478"/>
          <ac:picMkLst>
            <pc:docMk/>
            <pc:sldMk cId="1768216317" sldId="291"/>
            <ac:picMk id="8" creationId="{F3442962-1382-5042-1E6E-718C0349865B}"/>
          </ac:picMkLst>
        </pc:picChg>
      </pc:sldChg>
      <pc:sldChg chg="addSp delSp modSp mod">
        <pc:chgData name="Neemias Informatica Lima" userId="b77af7bd85500281" providerId="LiveId" clId="{4DBA999F-5590-4168-ADA1-959928C96D03}" dt="2025-05-08T23:22:06.621" v="216"/>
        <pc:sldMkLst>
          <pc:docMk/>
          <pc:sldMk cId="3757265641" sldId="292"/>
        </pc:sldMkLst>
        <pc:spChg chg="add mod">
          <ac:chgData name="Neemias Informatica Lima" userId="b77af7bd85500281" providerId="LiveId" clId="{4DBA999F-5590-4168-ADA1-959928C96D03}" dt="2025-05-08T23:13:07.179" v="64"/>
          <ac:spMkLst>
            <pc:docMk/>
            <pc:sldMk cId="3757265641" sldId="292"/>
            <ac:spMk id="2" creationId="{B682A5EC-F83A-DD9B-A805-5C6B18B186BD}"/>
          </ac:spMkLst>
        </pc:spChg>
        <pc:spChg chg="add mod">
          <ac:chgData name="Neemias Informatica Lima" userId="b77af7bd85500281" providerId="LiveId" clId="{4DBA999F-5590-4168-ADA1-959928C96D03}" dt="2025-05-08T23:13:07.179" v="64"/>
          <ac:spMkLst>
            <pc:docMk/>
            <pc:sldMk cId="3757265641" sldId="292"/>
            <ac:spMk id="4" creationId="{340BBF15-4CAE-3531-7947-87036703EF07}"/>
          </ac:spMkLst>
        </pc:spChg>
        <pc:spChg chg="del">
          <ac:chgData name="Neemias Informatica Lima" userId="b77af7bd85500281" providerId="LiveId" clId="{4DBA999F-5590-4168-ADA1-959928C96D03}" dt="2025-05-08T23:13:06.808" v="63" actId="478"/>
          <ac:spMkLst>
            <pc:docMk/>
            <pc:sldMk cId="3757265641" sldId="292"/>
            <ac:spMk id="6" creationId="{DB3CDAD7-41FD-1253-57D7-0AD6D3AB2363}"/>
          </ac:spMkLst>
        </pc:spChg>
        <pc:spChg chg="del">
          <ac:chgData name="Neemias Informatica Lima" userId="b77af7bd85500281" providerId="LiveId" clId="{4DBA999F-5590-4168-ADA1-959928C96D03}" dt="2025-05-08T23:13:06.808" v="63" actId="478"/>
          <ac:spMkLst>
            <pc:docMk/>
            <pc:sldMk cId="3757265641" sldId="292"/>
            <ac:spMk id="7" creationId="{3C013BF2-0EED-088F-5BC4-DAAEAD6DCF35}"/>
          </ac:spMkLst>
        </pc:spChg>
        <pc:spChg chg="mod">
          <ac:chgData name="Neemias Informatica Lima" userId="b77af7bd85500281" providerId="LiveId" clId="{4DBA999F-5590-4168-ADA1-959928C96D03}" dt="2025-05-08T23:22:06.621" v="21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DBA999F-5590-4168-ADA1-959928C96D03}" dt="2025-05-08T23:21:02.434" v="20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DBA999F-5590-4168-ADA1-959928C96D03}" dt="2025-05-08T23:13:07.179" v="64"/>
          <ac:picMkLst>
            <pc:docMk/>
            <pc:sldMk cId="3757265641" sldId="292"/>
            <ac:picMk id="5" creationId="{83DA34B1-935F-BB57-6F3F-F0BB802DD3FD}"/>
          </ac:picMkLst>
        </pc:picChg>
        <pc:picChg chg="del">
          <ac:chgData name="Neemias Informatica Lima" userId="b77af7bd85500281" providerId="LiveId" clId="{4DBA999F-5590-4168-ADA1-959928C96D03}" dt="2025-05-08T23:13:06.808" v="63" actId="478"/>
          <ac:picMkLst>
            <pc:docMk/>
            <pc:sldMk cId="3757265641" sldId="292"/>
            <ac:picMk id="8" creationId="{ACF22A2E-2C19-5FFE-889D-85AFF10F0646}"/>
          </ac:picMkLst>
        </pc:picChg>
      </pc:sldChg>
      <pc:sldChg chg="addSp delSp modSp mod">
        <pc:chgData name="Neemias Informatica Lima" userId="b77af7bd85500281" providerId="LiveId" clId="{4DBA999F-5590-4168-ADA1-959928C96D03}" dt="2025-05-08T23:22:32.417" v="219"/>
        <pc:sldMkLst>
          <pc:docMk/>
          <pc:sldMk cId="3114938747" sldId="293"/>
        </pc:sldMkLst>
        <pc:spChg chg="add mod">
          <ac:chgData name="Neemias Informatica Lima" userId="b77af7bd85500281" providerId="LiveId" clId="{4DBA999F-5590-4168-ADA1-959928C96D03}" dt="2025-05-08T23:13:13.539" v="66"/>
          <ac:spMkLst>
            <pc:docMk/>
            <pc:sldMk cId="3114938747" sldId="293"/>
            <ac:spMk id="2" creationId="{0E2D0289-08C7-6077-F619-FE1B607DB193}"/>
          </ac:spMkLst>
        </pc:spChg>
        <pc:spChg chg="add mod">
          <ac:chgData name="Neemias Informatica Lima" userId="b77af7bd85500281" providerId="LiveId" clId="{4DBA999F-5590-4168-ADA1-959928C96D03}" dt="2025-05-08T23:13:13.539" v="66"/>
          <ac:spMkLst>
            <pc:docMk/>
            <pc:sldMk cId="3114938747" sldId="293"/>
            <ac:spMk id="4" creationId="{FF048B4E-571F-DA99-F676-0B77A506A3C1}"/>
          </ac:spMkLst>
        </pc:spChg>
        <pc:spChg chg="del">
          <ac:chgData name="Neemias Informatica Lima" userId="b77af7bd85500281" providerId="LiveId" clId="{4DBA999F-5590-4168-ADA1-959928C96D03}" dt="2025-05-08T23:13:13.122" v="65" actId="478"/>
          <ac:spMkLst>
            <pc:docMk/>
            <pc:sldMk cId="3114938747" sldId="293"/>
            <ac:spMk id="5" creationId="{CA0D4165-B034-3E40-9AF5-750C0FBC3B70}"/>
          </ac:spMkLst>
        </pc:spChg>
        <pc:spChg chg="del">
          <ac:chgData name="Neemias Informatica Lima" userId="b77af7bd85500281" providerId="LiveId" clId="{4DBA999F-5590-4168-ADA1-959928C96D03}" dt="2025-05-08T23:13:13.122" v="65" actId="478"/>
          <ac:spMkLst>
            <pc:docMk/>
            <pc:sldMk cId="3114938747" sldId="293"/>
            <ac:spMk id="7" creationId="{E6AAFBC3-5EF7-7088-90DC-F36403CB4E2D}"/>
          </ac:spMkLst>
        </pc:spChg>
        <pc:spChg chg="mod">
          <ac:chgData name="Neemias Informatica Lima" userId="b77af7bd85500281" providerId="LiveId" clId="{4DBA999F-5590-4168-ADA1-959928C96D03}" dt="2025-05-08T23:22:32.417" v="21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DBA999F-5590-4168-ADA1-959928C96D03}" dt="2025-05-08T23:13:13.539" v="66"/>
          <ac:picMkLst>
            <pc:docMk/>
            <pc:sldMk cId="3114938747" sldId="293"/>
            <ac:picMk id="6" creationId="{81048014-D7CB-E8F5-C608-29E6425FA42F}"/>
          </ac:picMkLst>
        </pc:picChg>
        <pc:picChg chg="del">
          <ac:chgData name="Neemias Informatica Lima" userId="b77af7bd85500281" providerId="LiveId" clId="{4DBA999F-5590-4168-ADA1-959928C96D03}" dt="2025-05-08T23:13:13.122" v="65" actId="478"/>
          <ac:picMkLst>
            <pc:docMk/>
            <pc:sldMk cId="3114938747" sldId="293"/>
            <ac:picMk id="8" creationId="{1A953590-6DB3-D206-694C-DB32A82A41A0}"/>
          </ac:picMkLst>
        </pc:picChg>
      </pc:sldChg>
    </pc:docChg>
  </pc:docChgLst>
  <pc:docChgLst>
    <pc:chgData name="Neemias Informatica Lima" userId="b77af7bd85500281" providerId="LiveId" clId="{BB03E2EA-6DE5-4699-A1F3-C46151E58DC1}"/>
    <pc:docChg chg="undo custSel modSld">
      <pc:chgData name="Neemias Informatica Lima" userId="b77af7bd85500281" providerId="LiveId" clId="{BB03E2EA-6DE5-4699-A1F3-C46151E58DC1}" dt="2025-05-06T13:45:28.348" v="226" actId="20577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B281A699-3AB2-490D-8C2E-A00FCE94F1ED}"/>
    <pc:docChg chg="undo redo custSel modSld">
      <pc:chgData name="Neemias Informatica Lima" userId="b77af7bd85500281" providerId="LiveId" clId="{B281A699-3AB2-490D-8C2E-A00FCE94F1ED}" dt="2025-05-07T00:02:32.148" v="213" actId="313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Informatica Lima" userId="b77af7bd85500281" providerId="LiveId" clId="{90975292-815D-4BE6-92BA-D0E15AF1BA7D}"/>
    <pc:docChg chg="undo redo custSel modSld">
      <pc:chgData name="Neemias Informatica Lima" userId="b77af7bd85500281" providerId="LiveId" clId="{90975292-815D-4BE6-92BA-D0E15AF1BA7D}" dt="2025-05-07T00:28:39.228" v="334" actId="20577"/>
      <pc:docMkLst>
        <pc:docMk/>
      </pc:docMkLst>
      <pc:sldChg chg="addSp delSp modSp mod">
        <pc:chgData name="Neemias Informatica Lima" userId="b77af7bd85500281" providerId="LiveId" clId="{90975292-815D-4BE6-92BA-D0E15AF1BA7D}" dt="2025-05-07T00:07:23.036" v="33"/>
        <pc:sldMkLst>
          <pc:docMk/>
          <pc:sldMk cId="2232331225" sldId="280"/>
        </pc:sldMkLst>
        <pc:spChg chg="mod">
          <ac:chgData name="Neemias Informatica Lima" userId="b77af7bd85500281" providerId="LiveId" clId="{90975292-815D-4BE6-92BA-D0E15AF1BA7D}" dt="2025-05-07T00:05:29.327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5:37.415" v="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6:25.496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5:32.118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6:45.360" v="2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0975292-815D-4BE6-92BA-D0E15AF1BA7D}" dt="2025-05-07T00:07:23.036" v="33"/>
          <ac:picMkLst>
            <pc:docMk/>
            <pc:sldMk cId="2232331225" sldId="280"/>
            <ac:picMk id="3" creationId="{C9C9FE30-5C56-9A91-0C81-7A2D27F9140A}"/>
          </ac:picMkLst>
        </pc:picChg>
        <pc:picChg chg="del">
          <ac:chgData name="Neemias Informatica Lima" userId="b77af7bd85500281" providerId="LiveId" clId="{90975292-815D-4BE6-92BA-D0E15AF1BA7D}" dt="2025-05-07T00:07:02.114" v="28" actId="478"/>
          <ac:picMkLst>
            <pc:docMk/>
            <pc:sldMk cId="2232331225" sldId="280"/>
            <ac:picMk id="4" creationId="{B93C9E75-9867-0CD0-DAB9-77BA835209F8}"/>
          </ac:picMkLst>
        </pc:picChg>
      </pc:sldChg>
      <pc:sldChg chg="addSp delSp modSp mod">
        <pc:chgData name="Neemias Informatica Lima" userId="b77af7bd85500281" providerId="LiveId" clId="{90975292-815D-4BE6-92BA-D0E15AF1BA7D}" dt="2025-05-07T00:14:17.554" v="101" actId="6549"/>
        <pc:sldMkLst>
          <pc:docMk/>
          <pc:sldMk cId="2103443556" sldId="281"/>
        </pc:sldMkLst>
        <pc:spChg chg="mod">
          <ac:chgData name="Neemias Informatica Lima" userId="b77af7bd85500281" providerId="LiveId" clId="{90975292-815D-4BE6-92BA-D0E15AF1BA7D}" dt="2025-05-07T00:14:17.554" v="10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8:01.619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8:46.049" v="4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08:03.314" v="36" actId="478"/>
          <ac:picMkLst>
            <pc:docMk/>
            <pc:sldMk cId="2103443556" sldId="281"/>
            <ac:picMk id="3" creationId="{0E8AE5D8-EC92-DF26-3532-59FEDC368681}"/>
          </ac:picMkLst>
        </pc:picChg>
        <pc:picChg chg="add mod">
          <ac:chgData name="Neemias Informatica Lima" userId="b77af7bd85500281" providerId="LiveId" clId="{90975292-815D-4BE6-92BA-D0E15AF1BA7D}" dt="2025-05-07T00:08:15.923" v="41" actId="14100"/>
          <ac:picMkLst>
            <pc:docMk/>
            <pc:sldMk cId="2103443556" sldId="281"/>
            <ac:picMk id="4" creationId="{8C6C907E-43CD-F270-3C19-1D22A7D41BD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6:38.770" v="151" actId="6549"/>
        <pc:sldMkLst>
          <pc:docMk/>
          <pc:sldMk cId="3683219421" sldId="282"/>
        </pc:sldMkLst>
        <pc:spChg chg="del">
          <ac:chgData name="Neemias Informatica Lima" userId="b77af7bd85500281" providerId="LiveId" clId="{90975292-815D-4BE6-92BA-D0E15AF1BA7D}" dt="2025-05-07T00:09:44.345" v="49" actId="478"/>
          <ac:spMkLst>
            <pc:docMk/>
            <pc:sldMk cId="3683219421" sldId="282"/>
            <ac:spMk id="2" creationId="{667F005F-6AFC-7385-67BA-D316A6438DFF}"/>
          </ac:spMkLst>
        </pc:spChg>
        <pc:spChg chg="del">
          <ac:chgData name="Neemias Informatica Lima" userId="b77af7bd85500281" providerId="LiveId" clId="{90975292-815D-4BE6-92BA-D0E15AF1BA7D}" dt="2025-05-07T00:09:44.345" v="49" actId="478"/>
          <ac:spMkLst>
            <pc:docMk/>
            <pc:sldMk cId="3683219421" sldId="282"/>
            <ac:spMk id="5" creationId="{2D7B440B-E19B-134F-79D0-A8157CC43219}"/>
          </ac:spMkLst>
        </pc:spChg>
        <pc:spChg chg="add mod">
          <ac:chgData name="Neemias Informatica Lima" userId="b77af7bd85500281" providerId="LiveId" clId="{90975292-815D-4BE6-92BA-D0E15AF1BA7D}" dt="2025-05-07T00:09:45.003" v="50"/>
          <ac:spMkLst>
            <pc:docMk/>
            <pc:sldMk cId="3683219421" sldId="282"/>
            <ac:spMk id="6" creationId="{F4A5C920-C1A6-E2CE-B188-BE27D8591096}"/>
          </ac:spMkLst>
        </pc:spChg>
        <pc:spChg chg="add mod">
          <ac:chgData name="Neemias Informatica Lima" userId="b77af7bd85500281" providerId="LiveId" clId="{90975292-815D-4BE6-92BA-D0E15AF1BA7D}" dt="2025-05-07T00:09:45.003" v="50"/>
          <ac:spMkLst>
            <pc:docMk/>
            <pc:sldMk cId="3683219421" sldId="282"/>
            <ac:spMk id="8" creationId="{40132D70-8BE5-1C5E-9F62-354D4FD7E45C}"/>
          </ac:spMkLst>
        </pc:spChg>
        <pc:spChg chg="mod">
          <ac:chgData name="Neemias Informatica Lima" userId="b77af7bd85500281" providerId="LiveId" clId="{90975292-815D-4BE6-92BA-D0E15AF1BA7D}" dt="2025-05-07T00:16:38.770" v="151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14:45.254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09:44.345" v="49" actId="478"/>
          <ac:picMkLst>
            <pc:docMk/>
            <pc:sldMk cId="3683219421" sldId="282"/>
            <ac:picMk id="7" creationId="{31378B3B-E89F-AF32-AC02-7044DDA6B183}"/>
          </ac:picMkLst>
        </pc:picChg>
        <pc:picChg chg="add mod">
          <ac:chgData name="Neemias Informatica Lima" userId="b77af7bd85500281" providerId="LiveId" clId="{90975292-815D-4BE6-92BA-D0E15AF1BA7D}" dt="2025-05-07T00:09:45.003" v="50"/>
          <ac:picMkLst>
            <pc:docMk/>
            <pc:sldMk cId="3683219421" sldId="282"/>
            <ac:picMk id="9" creationId="{F977AA93-635F-6F4A-7365-8C1CD7EFF39F}"/>
          </ac:picMkLst>
        </pc:picChg>
      </pc:sldChg>
      <pc:sldChg chg="addSp delSp modSp mod">
        <pc:chgData name="Neemias Informatica Lima" userId="b77af7bd85500281" providerId="LiveId" clId="{90975292-815D-4BE6-92BA-D0E15AF1BA7D}" dt="2025-05-07T00:17:34.952" v="161"/>
        <pc:sldMkLst>
          <pc:docMk/>
          <pc:sldMk cId="3902406419" sldId="283"/>
        </pc:sldMkLst>
        <pc:spChg chg="del">
          <ac:chgData name="Neemias Informatica Lima" userId="b77af7bd85500281" providerId="LiveId" clId="{90975292-815D-4BE6-92BA-D0E15AF1BA7D}" dt="2025-05-07T00:10:20.020" v="51" actId="478"/>
          <ac:spMkLst>
            <pc:docMk/>
            <pc:sldMk cId="3902406419" sldId="283"/>
            <ac:spMk id="2" creationId="{60B8BB45-9C57-F430-80FA-B377DC6EF254}"/>
          </ac:spMkLst>
        </pc:spChg>
        <pc:spChg chg="del">
          <ac:chgData name="Neemias Informatica Lima" userId="b77af7bd85500281" providerId="LiveId" clId="{90975292-815D-4BE6-92BA-D0E15AF1BA7D}" dt="2025-05-07T00:10:20.020" v="51" actId="478"/>
          <ac:spMkLst>
            <pc:docMk/>
            <pc:sldMk cId="3902406419" sldId="283"/>
            <ac:spMk id="4" creationId="{87D0A1DF-DBE2-E642-845B-1908AF90182C}"/>
          </ac:spMkLst>
        </pc:spChg>
        <pc:spChg chg="add mod">
          <ac:chgData name="Neemias Informatica Lima" userId="b77af7bd85500281" providerId="LiveId" clId="{90975292-815D-4BE6-92BA-D0E15AF1BA7D}" dt="2025-05-07T00:10:20.754" v="52"/>
          <ac:spMkLst>
            <pc:docMk/>
            <pc:sldMk cId="3902406419" sldId="283"/>
            <ac:spMk id="5" creationId="{D538655C-A86A-158A-70F3-BF978F61A3E7}"/>
          </ac:spMkLst>
        </pc:spChg>
        <pc:spChg chg="add mod">
          <ac:chgData name="Neemias Informatica Lima" userId="b77af7bd85500281" providerId="LiveId" clId="{90975292-815D-4BE6-92BA-D0E15AF1BA7D}" dt="2025-05-07T00:10:20.754" v="52"/>
          <ac:spMkLst>
            <pc:docMk/>
            <pc:sldMk cId="3902406419" sldId="283"/>
            <ac:spMk id="7" creationId="{02FD66BB-D164-CD72-D1D8-3E0DB0A76E9B}"/>
          </ac:spMkLst>
        </pc:spChg>
        <pc:spChg chg="mod">
          <ac:chgData name="Neemias Informatica Lima" userId="b77af7bd85500281" providerId="LiveId" clId="{90975292-815D-4BE6-92BA-D0E15AF1BA7D}" dt="2025-05-07T00:17:02.405" v="154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7:34.952" v="161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90975292-815D-4BE6-92BA-D0E15AF1BA7D}" dt="2025-05-07T00:10:20.020" v="51" actId="478"/>
          <ac:picMkLst>
            <pc:docMk/>
            <pc:sldMk cId="3902406419" sldId="283"/>
            <ac:picMk id="6" creationId="{BAC8C256-C684-03C5-8D6E-69FAF2772D50}"/>
          </ac:picMkLst>
        </pc:picChg>
        <pc:picChg chg="add mod">
          <ac:chgData name="Neemias Informatica Lima" userId="b77af7bd85500281" providerId="LiveId" clId="{90975292-815D-4BE6-92BA-D0E15AF1BA7D}" dt="2025-05-07T00:10:20.754" v="52"/>
          <ac:picMkLst>
            <pc:docMk/>
            <pc:sldMk cId="3902406419" sldId="283"/>
            <ac:picMk id="8" creationId="{282D114E-71FB-8EB0-2F57-06E59B47ED70}"/>
          </ac:picMkLst>
        </pc:picChg>
      </pc:sldChg>
      <pc:sldChg chg="addSp delSp modSp mod">
        <pc:chgData name="Neemias Informatica Lima" userId="b77af7bd85500281" providerId="LiveId" clId="{90975292-815D-4BE6-92BA-D0E15AF1BA7D}" dt="2025-05-07T00:21:23.381" v="229" actId="313"/>
        <pc:sldMkLst>
          <pc:docMk/>
          <pc:sldMk cId="2424059023" sldId="284"/>
        </pc:sldMkLst>
        <pc:spChg chg="del">
          <ac:chgData name="Neemias Informatica Lima" userId="b77af7bd85500281" providerId="LiveId" clId="{90975292-815D-4BE6-92BA-D0E15AF1BA7D}" dt="2025-05-07T00:10:36.894" v="55" actId="478"/>
          <ac:spMkLst>
            <pc:docMk/>
            <pc:sldMk cId="2424059023" sldId="284"/>
            <ac:spMk id="2" creationId="{17A190AB-F196-64A1-A250-781F63502566}"/>
          </ac:spMkLst>
        </pc:spChg>
        <pc:spChg chg="del">
          <ac:chgData name="Neemias Informatica Lima" userId="b77af7bd85500281" providerId="LiveId" clId="{90975292-815D-4BE6-92BA-D0E15AF1BA7D}" dt="2025-05-07T00:10:36.894" v="55" actId="478"/>
          <ac:spMkLst>
            <pc:docMk/>
            <pc:sldMk cId="2424059023" sldId="284"/>
            <ac:spMk id="4" creationId="{E6492CDD-F41C-2C47-4108-55458A75745F}"/>
          </ac:spMkLst>
        </pc:spChg>
        <pc:spChg chg="add mod">
          <ac:chgData name="Neemias Informatica Lima" userId="b77af7bd85500281" providerId="LiveId" clId="{90975292-815D-4BE6-92BA-D0E15AF1BA7D}" dt="2025-05-07T00:10:37.466" v="56"/>
          <ac:spMkLst>
            <pc:docMk/>
            <pc:sldMk cId="2424059023" sldId="284"/>
            <ac:spMk id="5" creationId="{A36898E0-4AE6-AFCB-EB2E-43F8BE816FF4}"/>
          </ac:spMkLst>
        </pc:spChg>
        <pc:spChg chg="add mod">
          <ac:chgData name="Neemias Informatica Lima" userId="b77af7bd85500281" providerId="LiveId" clId="{90975292-815D-4BE6-92BA-D0E15AF1BA7D}" dt="2025-05-07T00:10:37.466" v="56"/>
          <ac:spMkLst>
            <pc:docMk/>
            <pc:sldMk cId="2424059023" sldId="284"/>
            <ac:spMk id="7" creationId="{60C85E70-CFDD-C389-084F-797C233140FC}"/>
          </ac:spMkLst>
        </pc:spChg>
        <pc:spChg chg="mod">
          <ac:chgData name="Neemias Informatica Lima" userId="b77af7bd85500281" providerId="LiveId" clId="{90975292-815D-4BE6-92BA-D0E15AF1BA7D}" dt="2025-05-07T00:21:23.381" v="229" actId="313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9:55.170" v="178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90975292-815D-4BE6-92BA-D0E15AF1BA7D}" dt="2025-05-07T00:10:36.894" v="55" actId="478"/>
          <ac:picMkLst>
            <pc:docMk/>
            <pc:sldMk cId="2424059023" sldId="284"/>
            <ac:picMk id="6" creationId="{BE77EEA0-2F89-B4EC-EC0F-59D62D53D9BA}"/>
          </ac:picMkLst>
        </pc:picChg>
        <pc:picChg chg="add mod">
          <ac:chgData name="Neemias Informatica Lima" userId="b77af7bd85500281" providerId="LiveId" clId="{90975292-815D-4BE6-92BA-D0E15AF1BA7D}" dt="2025-05-07T00:10:37.466" v="56"/>
          <ac:picMkLst>
            <pc:docMk/>
            <pc:sldMk cId="2424059023" sldId="284"/>
            <ac:picMk id="8" creationId="{154A97CA-A9C3-C59A-4B41-456D94A72148}"/>
          </ac:picMkLst>
        </pc:picChg>
      </pc:sldChg>
      <pc:sldChg chg="addSp delSp modSp mod">
        <pc:chgData name="Neemias Informatica Lima" userId="b77af7bd85500281" providerId="LiveId" clId="{90975292-815D-4BE6-92BA-D0E15AF1BA7D}" dt="2025-05-07T00:15:09.454" v="114" actId="313"/>
        <pc:sldMkLst>
          <pc:docMk/>
          <pc:sldMk cId="2630436816" sldId="288"/>
        </pc:sldMkLst>
        <pc:spChg chg="add mod">
          <ac:chgData name="Neemias Informatica Lima" userId="b77af7bd85500281" providerId="LiveId" clId="{90975292-815D-4BE6-92BA-D0E15AF1BA7D}" dt="2025-05-07T00:09:32.450" v="48"/>
          <ac:spMkLst>
            <pc:docMk/>
            <pc:sldMk cId="2630436816" sldId="288"/>
            <ac:spMk id="2" creationId="{CA5E8F72-0379-0A06-0ED8-8562DBE6D086}"/>
          </ac:spMkLst>
        </pc:spChg>
        <pc:spChg chg="add mod">
          <ac:chgData name="Neemias Informatica Lima" userId="b77af7bd85500281" providerId="LiveId" clId="{90975292-815D-4BE6-92BA-D0E15AF1BA7D}" dt="2025-05-07T00:09:32.450" v="48"/>
          <ac:spMkLst>
            <pc:docMk/>
            <pc:sldMk cId="2630436816" sldId="288"/>
            <ac:spMk id="4" creationId="{A32D7C3F-D3E5-E89B-36FE-01C9E5EEDF21}"/>
          </ac:spMkLst>
        </pc:spChg>
        <pc:spChg chg="del">
          <ac:chgData name="Neemias Informatica Lima" userId="b77af7bd85500281" providerId="LiveId" clId="{90975292-815D-4BE6-92BA-D0E15AF1BA7D}" dt="2025-05-07T00:09:31.934" v="47" actId="478"/>
          <ac:spMkLst>
            <pc:docMk/>
            <pc:sldMk cId="2630436816" sldId="288"/>
            <ac:spMk id="6" creationId="{7BD3475C-CBF3-7D0D-967F-338C3ED4B76C}"/>
          </ac:spMkLst>
        </pc:spChg>
        <pc:spChg chg="del">
          <ac:chgData name="Neemias Informatica Lima" userId="b77af7bd85500281" providerId="LiveId" clId="{90975292-815D-4BE6-92BA-D0E15AF1BA7D}" dt="2025-05-07T00:09:31.934" v="47" actId="478"/>
          <ac:spMkLst>
            <pc:docMk/>
            <pc:sldMk cId="2630436816" sldId="288"/>
            <ac:spMk id="7" creationId="{E61335D2-34C0-E6B0-6FBE-B8E99023DBD9}"/>
          </ac:spMkLst>
        </pc:spChg>
        <pc:spChg chg="mod">
          <ac:chgData name="Neemias Informatica Lima" userId="b77af7bd85500281" providerId="LiveId" clId="{90975292-815D-4BE6-92BA-D0E15AF1BA7D}" dt="2025-05-07T00:14:38.933" v="106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5:09.454" v="114" actId="313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90975292-815D-4BE6-92BA-D0E15AF1BA7D}" dt="2025-05-07T00:09:32.450" v="48"/>
          <ac:picMkLst>
            <pc:docMk/>
            <pc:sldMk cId="2630436816" sldId="288"/>
            <ac:picMk id="5" creationId="{346CC08C-6BD9-EE24-9780-DC3FAC34CA75}"/>
          </ac:picMkLst>
        </pc:picChg>
        <pc:picChg chg="del">
          <ac:chgData name="Neemias Informatica Lima" userId="b77af7bd85500281" providerId="LiveId" clId="{90975292-815D-4BE6-92BA-D0E15AF1BA7D}" dt="2025-05-07T00:09:31.934" v="47" actId="478"/>
          <ac:picMkLst>
            <pc:docMk/>
            <pc:sldMk cId="2630436816" sldId="288"/>
            <ac:picMk id="8" creationId="{0224F07F-F642-7ADC-4217-A7FC5E7A6EE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8:04.373" v="166"/>
        <pc:sldMkLst>
          <pc:docMk/>
          <pc:sldMk cId="3032827026" sldId="289"/>
        </pc:sldMkLst>
        <pc:spChg chg="del">
          <ac:chgData name="Neemias Informatica Lima" userId="b77af7bd85500281" providerId="LiveId" clId="{90975292-815D-4BE6-92BA-D0E15AF1BA7D}" dt="2025-05-07T00:10:29.310" v="53" actId="478"/>
          <ac:spMkLst>
            <pc:docMk/>
            <pc:sldMk cId="3032827026" sldId="289"/>
            <ac:spMk id="2" creationId="{67C9D693-2694-E60D-CCDE-3C924341153D}"/>
          </ac:spMkLst>
        </pc:spChg>
        <pc:spChg chg="add mod">
          <ac:chgData name="Neemias Informatica Lima" userId="b77af7bd85500281" providerId="LiveId" clId="{90975292-815D-4BE6-92BA-D0E15AF1BA7D}" dt="2025-05-07T00:10:29.898" v="54"/>
          <ac:spMkLst>
            <pc:docMk/>
            <pc:sldMk cId="3032827026" sldId="289"/>
            <ac:spMk id="4" creationId="{ED8B7793-5EC7-A5FC-2533-B95DEA5A5A03}"/>
          </ac:spMkLst>
        </pc:spChg>
        <pc:spChg chg="del">
          <ac:chgData name="Neemias Informatica Lima" userId="b77af7bd85500281" providerId="LiveId" clId="{90975292-815D-4BE6-92BA-D0E15AF1BA7D}" dt="2025-05-07T00:10:29.310" v="53" actId="478"/>
          <ac:spMkLst>
            <pc:docMk/>
            <pc:sldMk cId="3032827026" sldId="289"/>
            <ac:spMk id="5" creationId="{70F91869-B3A3-8308-A684-D2E77AA4E2BD}"/>
          </ac:spMkLst>
        </pc:spChg>
        <pc:spChg chg="add mod">
          <ac:chgData name="Neemias Informatica Lima" userId="b77af7bd85500281" providerId="LiveId" clId="{90975292-815D-4BE6-92BA-D0E15AF1BA7D}" dt="2025-05-07T00:10:29.898" v="54"/>
          <ac:spMkLst>
            <pc:docMk/>
            <pc:sldMk cId="3032827026" sldId="289"/>
            <ac:spMk id="6" creationId="{58318590-01BB-F135-C4D3-6E824FD37BB5}"/>
          </ac:spMkLst>
        </pc:spChg>
        <pc:spChg chg="mod">
          <ac:chgData name="Neemias Informatica Lima" userId="b77af7bd85500281" providerId="LiveId" clId="{90975292-815D-4BE6-92BA-D0E15AF1BA7D}" dt="2025-05-07T00:18:04.373" v="16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0975292-815D-4BE6-92BA-D0E15AF1BA7D}" dt="2025-05-07T00:17:08.276" v="15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0975292-815D-4BE6-92BA-D0E15AF1BA7D}" dt="2025-05-07T00:10:29.898" v="54"/>
          <ac:picMkLst>
            <pc:docMk/>
            <pc:sldMk cId="3032827026" sldId="289"/>
            <ac:picMk id="7" creationId="{A58159BA-813C-55F3-C786-8A4583FFD931}"/>
          </ac:picMkLst>
        </pc:picChg>
        <pc:picChg chg="del">
          <ac:chgData name="Neemias Informatica Lima" userId="b77af7bd85500281" providerId="LiveId" clId="{90975292-815D-4BE6-92BA-D0E15AF1BA7D}" dt="2025-05-07T00:10:29.310" v="53" actId="478"/>
          <ac:picMkLst>
            <pc:docMk/>
            <pc:sldMk cId="3032827026" sldId="289"/>
            <ac:picMk id="8" creationId="{2117E191-5D84-8825-370A-0739F3718E88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56184B8E-043A-4E79-A6AA-66819A7ECB5A}"/>
    <pc:docChg chg="undo redo custSel modSld">
      <pc:chgData name="Neemias Informatica Lima" userId="b77af7bd85500281" providerId="LiveId" clId="{56184B8E-043A-4E79-A6AA-66819A7ECB5A}" dt="2025-05-08T21:00:59.002" v="347" actId="6549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1A9B1FC7-9DBD-4A6C-B1D0-72D012F63641}"/>
    <pc:docChg chg="undo redo custSel modSld">
      <pc:chgData name="Neemias Informatica Lima" userId="b77af7bd85500281" providerId="LiveId" clId="{1A9B1FC7-9DBD-4A6C-B1D0-72D012F63641}" dt="2025-05-08T23:05:08.787" v="226" actId="20577"/>
      <pc:docMkLst>
        <pc:docMk/>
      </pc:docMkLst>
      <pc:sldChg chg="addSp delSp modSp mod">
        <pc:chgData name="Neemias Informatica Lima" userId="b77af7bd85500281" providerId="LiveId" clId="{1A9B1FC7-9DBD-4A6C-B1D0-72D012F63641}" dt="2025-05-08T22:49:50.912" v="35"/>
        <pc:sldMkLst>
          <pc:docMk/>
          <pc:sldMk cId="2232331225" sldId="280"/>
        </pc:sldMkLst>
        <pc:spChg chg="mod">
          <ac:chgData name="Neemias Informatica Lima" userId="b77af7bd85500281" providerId="LiveId" clId="{1A9B1FC7-9DBD-4A6C-B1D0-72D012F63641}" dt="2025-05-08T22:47:32.911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7:42.480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9:36.919" v="3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7:37.377" v="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9:50.912" v="3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A9B1FC7-9DBD-4A6C-B1D0-72D012F63641}" dt="2025-05-08T22:49:12.635" v="23" actId="1440"/>
          <ac:picMkLst>
            <pc:docMk/>
            <pc:sldMk cId="2232331225" sldId="280"/>
            <ac:picMk id="3" creationId="{15B409A8-AD44-3A10-AD9F-D7F73A96586C}"/>
          </ac:picMkLst>
        </pc:picChg>
        <pc:picChg chg="del">
          <ac:chgData name="Neemias Informatica Lima" userId="b77af7bd85500281" providerId="LiveId" clId="{1A9B1FC7-9DBD-4A6C-B1D0-72D012F63641}" dt="2025-05-08T22:47:56.393" v="13" actId="478"/>
          <ac:picMkLst>
            <pc:docMk/>
            <pc:sldMk cId="2232331225" sldId="280"/>
            <ac:picMk id="4" creationId="{0F328F83-82C7-51E5-3429-6644ED76C1ED}"/>
          </ac:picMkLst>
        </pc:picChg>
      </pc:sldChg>
      <pc:sldChg chg="addSp delSp modSp mod">
        <pc:chgData name="Neemias Informatica Lima" userId="b77af7bd85500281" providerId="LiveId" clId="{1A9B1FC7-9DBD-4A6C-B1D0-72D012F63641}" dt="2025-05-08T22:54:40.279" v="90" actId="6549"/>
        <pc:sldMkLst>
          <pc:docMk/>
          <pc:sldMk cId="2103443556" sldId="281"/>
        </pc:sldMkLst>
        <pc:spChg chg="mod">
          <ac:chgData name="Neemias Informatica Lima" userId="b77af7bd85500281" providerId="LiveId" clId="{1A9B1FC7-9DBD-4A6C-B1D0-72D012F63641}" dt="2025-05-08T22:54:40.279" v="9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51:00.482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51:34.296" v="47" actId="2057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0:57.096" v="36" actId="478"/>
          <ac:picMkLst>
            <pc:docMk/>
            <pc:sldMk cId="2103443556" sldId="281"/>
            <ac:picMk id="3" creationId="{F2941D45-8676-81C2-2417-983A25FFF2C9}"/>
          </ac:picMkLst>
        </pc:picChg>
        <pc:picChg chg="add mod">
          <ac:chgData name="Neemias Informatica Lima" userId="b77af7bd85500281" providerId="LiveId" clId="{1A9B1FC7-9DBD-4A6C-B1D0-72D012F63641}" dt="2025-05-08T22:51:09.262" v="41" actId="14100"/>
          <ac:picMkLst>
            <pc:docMk/>
            <pc:sldMk cId="2103443556" sldId="281"/>
            <ac:picMk id="4" creationId="{98F7A5A0-80F8-FCE3-815D-A82663FAD808}"/>
          </ac:picMkLst>
        </pc:picChg>
      </pc:sldChg>
      <pc:sldChg chg="addSp delSp modSp mod">
        <pc:chgData name="Neemias Informatica Lima" userId="b77af7bd85500281" providerId="LiveId" clId="{1A9B1FC7-9DBD-4A6C-B1D0-72D012F63641}" dt="2025-05-08T22:56:45.092" v="106" actId="6549"/>
        <pc:sldMkLst>
          <pc:docMk/>
          <pc:sldMk cId="3683219421" sldId="282"/>
        </pc:sldMkLst>
        <pc:spChg chg="del">
          <ac:chgData name="Neemias Informatica Lima" userId="b77af7bd85500281" providerId="LiveId" clId="{1A9B1FC7-9DBD-4A6C-B1D0-72D012F63641}" dt="2025-05-08T22:52:32.934" v="50" actId="478"/>
          <ac:spMkLst>
            <pc:docMk/>
            <pc:sldMk cId="3683219421" sldId="282"/>
            <ac:spMk id="2" creationId="{318E2F3A-D1C0-20A4-8B44-BEB8C8589504}"/>
          </ac:spMkLst>
        </pc:spChg>
        <pc:spChg chg="del">
          <ac:chgData name="Neemias Informatica Lima" userId="b77af7bd85500281" providerId="LiveId" clId="{1A9B1FC7-9DBD-4A6C-B1D0-72D012F63641}" dt="2025-05-08T22:52:32.934" v="50" actId="478"/>
          <ac:spMkLst>
            <pc:docMk/>
            <pc:sldMk cId="3683219421" sldId="282"/>
            <ac:spMk id="5" creationId="{160A722F-886A-2984-E109-9754269F005C}"/>
          </ac:spMkLst>
        </pc:spChg>
        <pc:spChg chg="add mod">
          <ac:chgData name="Neemias Informatica Lima" userId="b77af7bd85500281" providerId="LiveId" clId="{1A9B1FC7-9DBD-4A6C-B1D0-72D012F63641}" dt="2025-05-08T22:52:33.368" v="51"/>
          <ac:spMkLst>
            <pc:docMk/>
            <pc:sldMk cId="3683219421" sldId="282"/>
            <ac:spMk id="6" creationId="{6CBCE0E4-701F-78CB-48C1-BE02CFD572F9}"/>
          </ac:spMkLst>
        </pc:spChg>
        <pc:spChg chg="add mod">
          <ac:chgData name="Neemias Informatica Lima" userId="b77af7bd85500281" providerId="LiveId" clId="{1A9B1FC7-9DBD-4A6C-B1D0-72D012F63641}" dt="2025-05-08T22:52:33.368" v="51"/>
          <ac:spMkLst>
            <pc:docMk/>
            <pc:sldMk cId="3683219421" sldId="282"/>
            <ac:spMk id="8" creationId="{94403350-1083-D965-F46A-6B19F4A32776}"/>
          </ac:spMkLst>
        </pc:spChg>
        <pc:spChg chg="mod">
          <ac:chgData name="Neemias Informatica Lima" userId="b77af7bd85500281" providerId="LiveId" clId="{1A9B1FC7-9DBD-4A6C-B1D0-72D012F63641}" dt="2025-05-08T22:56:45.092" v="10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55:20.408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2:32.934" v="50" actId="478"/>
          <ac:picMkLst>
            <pc:docMk/>
            <pc:sldMk cId="3683219421" sldId="282"/>
            <ac:picMk id="7" creationId="{994F2539-7E5A-8E42-C055-9351053D8F61}"/>
          </ac:picMkLst>
        </pc:picChg>
        <pc:picChg chg="add mod">
          <ac:chgData name="Neemias Informatica Lima" userId="b77af7bd85500281" providerId="LiveId" clId="{1A9B1FC7-9DBD-4A6C-B1D0-72D012F63641}" dt="2025-05-08T22:52:33.368" v="51"/>
          <ac:picMkLst>
            <pc:docMk/>
            <pc:sldMk cId="3683219421" sldId="282"/>
            <ac:picMk id="9" creationId="{24794C04-3A20-E899-8539-7B6F23D26A45}"/>
          </ac:picMkLst>
        </pc:picChg>
      </pc:sldChg>
      <pc:sldChg chg="addSp delSp modSp mod">
        <pc:chgData name="Neemias Informatica Lima" userId="b77af7bd85500281" providerId="LiveId" clId="{1A9B1FC7-9DBD-4A6C-B1D0-72D012F63641}" dt="2025-05-08T22:58:01.842" v="123" actId="20577"/>
        <pc:sldMkLst>
          <pc:docMk/>
          <pc:sldMk cId="3902406419" sldId="283"/>
        </pc:sldMkLst>
        <pc:spChg chg="del">
          <ac:chgData name="Neemias Informatica Lima" userId="b77af7bd85500281" providerId="LiveId" clId="{1A9B1FC7-9DBD-4A6C-B1D0-72D012F63641}" dt="2025-05-08T22:52:40.454" v="52" actId="478"/>
          <ac:spMkLst>
            <pc:docMk/>
            <pc:sldMk cId="3902406419" sldId="283"/>
            <ac:spMk id="2" creationId="{FA8933CC-5BE2-8D69-FC5A-1920AA19D4BD}"/>
          </ac:spMkLst>
        </pc:spChg>
        <pc:spChg chg="del">
          <ac:chgData name="Neemias Informatica Lima" userId="b77af7bd85500281" providerId="LiveId" clId="{1A9B1FC7-9DBD-4A6C-B1D0-72D012F63641}" dt="2025-05-08T22:52:40.454" v="52" actId="478"/>
          <ac:spMkLst>
            <pc:docMk/>
            <pc:sldMk cId="3902406419" sldId="283"/>
            <ac:spMk id="4" creationId="{7B2EA3BB-208B-933E-ADA0-7026EFE27B2B}"/>
          </ac:spMkLst>
        </pc:spChg>
        <pc:spChg chg="add mod">
          <ac:chgData name="Neemias Informatica Lima" userId="b77af7bd85500281" providerId="LiveId" clId="{1A9B1FC7-9DBD-4A6C-B1D0-72D012F63641}" dt="2025-05-08T22:52:40.906" v="53"/>
          <ac:spMkLst>
            <pc:docMk/>
            <pc:sldMk cId="3902406419" sldId="283"/>
            <ac:spMk id="5" creationId="{3D7BFDA6-B289-A47C-7134-38FFE8FB0528}"/>
          </ac:spMkLst>
        </pc:spChg>
        <pc:spChg chg="add mod">
          <ac:chgData name="Neemias Informatica Lima" userId="b77af7bd85500281" providerId="LiveId" clId="{1A9B1FC7-9DBD-4A6C-B1D0-72D012F63641}" dt="2025-05-08T22:52:40.906" v="53"/>
          <ac:spMkLst>
            <pc:docMk/>
            <pc:sldMk cId="3902406419" sldId="283"/>
            <ac:spMk id="7" creationId="{73E8A4CB-3596-2948-F0BD-DD73C935A198}"/>
          </ac:spMkLst>
        </pc:spChg>
        <pc:spChg chg="mod">
          <ac:chgData name="Neemias Informatica Lima" userId="b77af7bd85500281" providerId="LiveId" clId="{1A9B1FC7-9DBD-4A6C-B1D0-72D012F63641}" dt="2025-05-08T22:57:12.115" v="115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2:58:01.842" v="123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1A9B1FC7-9DBD-4A6C-B1D0-72D012F63641}" dt="2025-05-08T22:52:40.454" v="52" actId="478"/>
          <ac:picMkLst>
            <pc:docMk/>
            <pc:sldMk cId="3902406419" sldId="283"/>
            <ac:picMk id="6" creationId="{31B94EBD-A57F-CAA4-5382-A134A6F6FA40}"/>
          </ac:picMkLst>
        </pc:picChg>
        <pc:picChg chg="add mod">
          <ac:chgData name="Neemias Informatica Lima" userId="b77af7bd85500281" providerId="LiveId" clId="{1A9B1FC7-9DBD-4A6C-B1D0-72D012F63641}" dt="2025-05-08T22:52:40.906" v="53"/>
          <ac:picMkLst>
            <pc:docMk/>
            <pc:sldMk cId="3902406419" sldId="283"/>
            <ac:picMk id="8" creationId="{30F9A3EB-4A40-7000-809B-73CFA69F1374}"/>
          </ac:picMkLst>
        </pc:picChg>
      </pc:sldChg>
      <pc:sldChg chg="addSp delSp modSp mod">
        <pc:chgData name="Neemias Informatica Lima" userId="b77af7bd85500281" providerId="LiveId" clId="{1A9B1FC7-9DBD-4A6C-B1D0-72D012F63641}" dt="2025-05-08T23:00:20.775" v="154" actId="20577"/>
        <pc:sldMkLst>
          <pc:docMk/>
          <pc:sldMk cId="2424059023" sldId="284"/>
        </pc:sldMkLst>
        <pc:spChg chg="del">
          <ac:chgData name="Neemias Informatica Lima" userId="b77af7bd85500281" providerId="LiveId" clId="{1A9B1FC7-9DBD-4A6C-B1D0-72D012F63641}" dt="2025-05-08T22:52:53.906" v="56" actId="478"/>
          <ac:spMkLst>
            <pc:docMk/>
            <pc:sldMk cId="2424059023" sldId="284"/>
            <ac:spMk id="2" creationId="{E7460DC5-CF70-8E38-51D4-D5CB035DDE27}"/>
          </ac:spMkLst>
        </pc:spChg>
        <pc:spChg chg="del">
          <ac:chgData name="Neemias Informatica Lima" userId="b77af7bd85500281" providerId="LiveId" clId="{1A9B1FC7-9DBD-4A6C-B1D0-72D012F63641}" dt="2025-05-08T22:52:53.906" v="56" actId="478"/>
          <ac:spMkLst>
            <pc:docMk/>
            <pc:sldMk cId="2424059023" sldId="284"/>
            <ac:spMk id="4" creationId="{30B104D5-741E-D627-9591-CBCE75869ACD}"/>
          </ac:spMkLst>
        </pc:spChg>
        <pc:spChg chg="add mod">
          <ac:chgData name="Neemias Informatica Lima" userId="b77af7bd85500281" providerId="LiveId" clId="{1A9B1FC7-9DBD-4A6C-B1D0-72D012F63641}" dt="2025-05-08T22:52:54.324" v="57"/>
          <ac:spMkLst>
            <pc:docMk/>
            <pc:sldMk cId="2424059023" sldId="284"/>
            <ac:spMk id="5" creationId="{CF1443DB-2CE7-FAFA-7E13-4A5DA0823372}"/>
          </ac:spMkLst>
        </pc:spChg>
        <pc:spChg chg="add mod">
          <ac:chgData name="Neemias Informatica Lima" userId="b77af7bd85500281" providerId="LiveId" clId="{1A9B1FC7-9DBD-4A6C-B1D0-72D012F63641}" dt="2025-05-08T22:52:54.324" v="57"/>
          <ac:spMkLst>
            <pc:docMk/>
            <pc:sldMk cId="2424059023" sldId="284"/>
            <ac:spMk id="7" creationId="{82C2E946-3CA8-27AA-FC6B-6BBC52C1A156}"/>
          </ac:spMkLst>
        </pc:spChg>
        <pc:spChg chg="mod">
          <ac:chgData name="Neemias Informatica Lima" userId="b77af7bd85500281" providerId="LiveId" clId="{1A9B1FC7-9DBD-4A6C-B1D0-72D012F63641}" dt="2025-05-08T22:59:21.021" v="142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3:00:20.775" v="154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1A9B1FC7-9DBD-4A6C-B1D0-72D012F63641}" dt="2025-05-08T22:52:53.906" v="56" actId="478"/>
          <ac:picMkLst>
            <pc:docMk/>
            <pc:sldMk cId="2424059023" sldId="284"/>
            <ac:picMk id="6" creationId="{88A4EFCE-6AEA-771A-9560-26AD2166762F}"/>
          </ac:picMkLst>
        </pc:picChg>
        <pc:picChg chg="add mod">
          <ac:chgData name="Neemias Informatica Lima" userId="b77af7bd85500281" providerId="LiveId" clId="{1A9B1FC7-9DBD-4A6C-B1D0-72D012F63641}" dt="2025-05-08T22:52:54.324" v="57"/>
          <ac:picMkLst>
            <pc:docMk/>
            <pc:sldMk cId="2424059023" sldId="284"/>
            <ac:picMk id="8" creationId="{4860A7B1-1BFE-9E98-BD0B-6C30FE5EAD1E}"/>
          </ac:picMkLst>
        </pc:picChg>
      </pc:sldChg>
      <pc:sldChg chg="addSp delSp modSp mod">
        <pc:chgData name="Neemias Informatica Lima" userId="b77af7bd85500281" providerId="LiveId" clId="{1A9B1FC7-9DBD-4A6C-B1D0-72D012F63641}" dt="2025-05-08T23:01:57.834" v="177" actId="20577"/>
        <pc:sldMkLst>
          <pc:docMk/>
          <pc:sldMk cId="2241968852" sldId="285"/>
        </pc:sldMkLst>
        <pc:spChg chg="del">
          <ac:chgData name="Neemias Informatica Lima" userId="b77af7bd85500281" providerId="LiveId" clId="{1A9B1FC7-9DBD-4A6C-B1D0-72D012F63641}" dt="2025-05-08T22:53:13.955" v="60" actId="478"/>
          <ac:spMkLst>
            <pc:docMk/>
            <pc:sldMk cId="2241968852" sldId="285"/>
            <ac:spMk id="2" creationId="{3B0E55B2-65EA-8ABF-C506-E67248C9D6DB}"/>
          </ac:spMkLst>
        </pc:spChg>
        <pc:spChg chg="del">
          <ac:chgData name="Neemias Informatica Lima" userId="b77af7bd85500281" providerId="LiveId" clId="{1A9B1FC7-9DBD-4A6C-B1D0-72D012F63641}" dt="2025-05-08T22:53:13.955" v="60" actId="478"/>
          <ac:spMkLst>
            <pc:docMk/>
            <pc:sldMk cId="2241968852" sldId="285"/>
            <ac:spMk id="4" creationId="{52457A34-33C7-151D-0194-6D6DC674E91F}"/>
          </ac:spMkLst>
        </pc:spChg>
        <pc:spChg chg="add mod">
          <ac:chgData name="Neemias Informatica Lima" userId="b77af7bd85500281" providerId="LiveId" clId="{1A9B1FC7-9DBD-4A6C-B1D0-72D012F63641}" dt="2025-05-08T22:53:14.582" v="61"/>
          <ac:spMkLst>
            <pc:docMk/>
            <pc:sldMk cId="2241968852" sldId="285"/>
            <ac:spMk id="5" creationId="{89920682-AB70-4CB6-F017-B5316248E207}"/>
          </ac:spMkLst>
        </pc:spChg>
        <pc:spChg chg="add mod">
          <ac:chgData name="Neemias Informatica Lima" userId="b77af7bd85500281" providerId="LiveId" clId="{1A9B1FC7-9DBD-4A6C-B1D0-72D012F63641}" dt="2025-05-08T22:53:14.582" v="61"/>
          <ac:spMkLst>
            <pc:docMk/>
            <pc:sldMk cId="2241968852" sldId="285"/>
            <ac:spMk id="7" creationId="{A3F607FE-5325-4652-36B8-1D641890B6C1}"/>
          </ac:spMkLst>
        </pc:spChg>
        <pc:spChg chg="mod">
          <ac:chgData name="Neemias Informatica Lima" userId="b77af7bd85500281" providerId="LiveId" clId="{1A9B1FC7-9DBD-4A6C-B1D0-72D012F63641}" dt="2025-05-08T23:01:26.912" v="170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3:01:57.834" v="177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">
          <ac:chgData name="Neemias Informatica Lima" userId="b77af7bd85500281" providerId="LiveId" clId="{1A9B1FC7-9DBD-4A6C-B1D0-72D012F63641}" dt="2025-05-08T22:53:13.955" v="60" actId="478"/>
          <ac:picMkLst>
            <pc:docMk/>
            <pc:sldMk cId="2241968852" sldId="285"/>
            <ac:picMk id="6" creationId="{2F58748F-CF12-74D1-91F2-3ED73ECC0D5C}"/>
          </ac:picMkLst>
        </pc:picChg>
        <pc:picChg chg="add mod">
          <ac:chgData name="Neemias Informatica Lima" userId="b77af7bd85500281" providerId="LiveId" clId="{1A9B1FC7-9DBD-4A6C-B1D0-72D012F63641}" dt="2025-05-08T22:53:14.582" v="61"/>
          <ac:picMkLst>
            <pc:docMk/>
            <pc:sldMk cId="2241968852" sldId="285"/>
            <ac:picMk id="8" creationId="{4802241F-8A5C-96FD-E562-A6F4A471E3AE}"/>
          </ac:picMkLst>
        </pc:picChg>
      </pc:sldChg>
      <pc:sldChg chg="addSp delSp modSp mod">
        <pc:chgData name="Neemias Informatica Lima" userId="b77af7bd85500281" providerId="LiveId" clId="{1A9B1FC7-9DBD-4A6C-B1D0-72D012F63641}" dt="2025-05-08T23:03:48.075" v="204"/>
        <pc:sldMkLst>
          <pc:docMk/>
          <pc:sldMk cId="1959249856" sldId="286"/>
        </pc:sldMkLst>
        <pc:spChg chg="del">
          <ac:chgData name="Neemias Informatica Lima" userId="b77af7bd85500281" providerId="LiveId" clId="{1A9B1FC7-9DBD-4A6C-B1D0-72D012F63641}" dt="2025-05-08T22:53:30.942" v="64" actId="478"/>
          <ac:spMkLst>
            <pc:docMk/>
            <pc:sldMk cId="1959249856" sldId="286"/>
            <ac:spMk id="2" creationId="{131CCFEB-4835-6AAA-8038-26FFCE4ED7FD}"/>
          </ac:spMkLst>
        </pc:spChg>
        <pc:spChg chg="del">
          <ac:chgData name="Neemias Informatica Lima" userId="b77af7bd85500281" providerId="LiveId" clId="{1A9B1FC7-9DBD-4A6C-B1D0-72D012F63641}" dt="2025-05-08T22:53:30.942" v="64" actId="478"/>
          <ac:spMkLst>
            <pc:docMk/>
            <pc:sldMk cId="1959249856" sldId="286"/>
            <ac:spMk id="4" creationId="{F09DFE62-85C5-56D3-4854-9972DE22516D}"/>
          </ac:spMkLst>
        </pc:spChg>
        <pc:spChg chg="add mod">
          <ac:chgData name="Neemias Informatica Lima" userId="b77af7bd85500281" providerId="LiveId" clId="{1A9B1FC7-9DBD-4A6C-B1D0-72D012F63641}" dt="2025-05-08T22:53:31.409" v="65"/>
          <ac:spMkLst>
            <pc:docMk/>
            <pc:sldMk cId="1959249856" sldId="286"/>
            <ac:spMk id="5" creationId="{29497F1A-0A33-CE9B-2430-EF37249D5BE2}"/>
          </ac:spMkLst>
        </pc:spChg>
        <pc:spChg chg="add mod">
          <ac:chgData name="Neemias Informatica Lima" userId="b77af7bd85500281" providerId="LiveId" clId="{1A9B1FC7-9DBD-4A6C-B1D0-72D012F63641}" dt="2025-05-08T22:53:31.409" v="65"/>
          <ac:spMkLst>
            <pc:docMk/>
            <pc:sldMk cId="1959249856" sldId="286"/>
            <ac:spMk id="7" creationId="{222ADCAB-B56A-A4E1-F42C-1FD9EBBA6AAC}"/>
          </ac:spMkLst>
        </pc:spChg>
        <pc:spChg chg="mod">
          <ac:chgData name="Neemias Informatica Lima" userId="b77af7bd85500281" providerId="LiveId" clId="{1A9B1FC7-9DBD-4A6C-B1D0-72D012F63641}" dt="2025-05-08T23:03:10.624" v="195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3:03:48.075" v="204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1A9B1FC7-9DBD-4A6C-B1D0-72D012F63641}" dt="2025-05-08T22:53:30.942" v="64" actId="478"/>
          <ac:picMkLst>
            <pc:docMk/>
            <pc:sldMk cId="1959249856" sldId="286"/>
            <ac:picMk id="6" creationId="{BF05F0A4-877D-88F4-A4C1-A8AD5D253D69}"/>
          </ac:picMkLst>
        </pc:picChg>
        <pc:picChg chg="add mod">
          <ac:chgData name="Neemias Informatica Lima" userId="b77af7bd85500281" providerId="LiveId" clId="{1A9B1FC7-9DBD-4A6C-B1D0-72D012F63641}" dt="2025-05-08T22:53:31.409" v="65"/>
          <ac:picMkLst>
            <pc:docMk/>
            <pc:sldMk cId="1959249856" sldId="286"/>
            <ac:picMk id="8" creationId="{7D34D42D-94E1-0722-95D8-D0CCE81E336E}"/>
          </ac:picMkLst>
        </pc:picChg>
      </pc:sldChg>
      <pc:sldChg chg="addSp delSp modSp mod">
        <pc:chgData name="Neemias Informatica Lima" userId="b77af7bd85500281" providerId="LiveId" clId="{1A9B1FC7-9DBD-4A6C-B1D0-72D012F63641}" dt="2025-05-08T23:05:08.787" v="226" actId="20577"/>
        <pc:sldMkLst>
          <pc:docMk/>
          <pc:sldMk cId="2857006406" sldId="287"/>
        </pc:sldMkLst>
        <pc:spChg chg="del">
          <ac:chgData name="Neemias Informatica Lima" userId="b77af7bd85500281" providerId="LiveId" clId="{1A9B1FC7-9DBD-4A6C-B1D0-72D012F63641}" dt="2025-05-08T22:53:54.936" v="70" actId="478"/>
          <ac:spMkLst>
            <pc:docMk/>
            <pc:sldMk cId="2857006406" sldId="287"/>
            <ac:spMk id="2" creationId="{4FD987F4-51D4-5EF4-7514-2FA6D8E5AC37}"/>
          </ac:spMkLst>
        </pc:spChg>
        <pc:spChg chg="del">
          <ac:chgData name="Neemias Informatica Lima" userId="b77af7bd85500281" providerId="LiveId" clId="{1A9B1FC7-9DBD-4A6C-B1D0-72D012F63641}" dt="2025-05-08T22:53:54.936" v="70" actId="478"/>
          <ac:spMkLst>
            <pc:docMk/>
            <pc:sldMk cId="2857006406" sldId="287"/>
            <ac:spMk id="4" creationId="{B0846F3A-C23F-6D03-DD99-954092CA8EA1}"/>
          </ac:spMkLst>
        </pc:spChg>
        <pc:spChg chg="add mod">
          <ac:chgData name="Neemias Informatica Lima" userId="b77af7bd85500281" providerId="LiveId" clId="{1A9B1FC7-9DBD-4A6C-B1D0-72D012F63641}" dt="2025-05-08T22:53:55.309" v="71"/>
          <ac:spMkLst>
            <pc:docMk/>
            <pc:sldMk cId="2857006406" sldId="287"/>
            <ac:spMk id="5" creationId="{6D4C86AE-ADB4-49B3-9E69-03D8A3B0D541}"/>
          </ac:spMkLst>
        </pc:spChg>
        <pc:spChg chg="add mod">
          <ac:chgData name="Neemias Informatica Lima" userId="b77af7bd85500281" providerId="LiveId" clId="{1A9B1FC7-9DBD-4A6C-B1D0-72D012F63641}" dt="2025-05-08T22:53:55.309" v="71"/>
          <ac:spMkLst>
            <pc:docMk/>
            <pc:sldMk cId="2857006406" sldId="287"/>
            <ac:spMk id="7" creationId="{CC1C1E9C-621B-5733-BE5B-7D00DB3DFAD7}"/>
          </ac:spMkLst>
        </pc:spChg>
        <pc:spChg chg="mod">
          <ac:chgData name="Neemias Informatica Lima" userId="b77af7bd85500281" providerId="LiveId" clId="{1A9B1FC7-9DBD-4A6C-B1D0-72D012F63641}" dt="2025-05-08T23:05:08.787" v="22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A9B1FC7-9DBD-4A6C-B1D0-72D012F63641}" dt="2025-05-08T22:53:54.936" v="70" actId="478"/>
          <ac:picMkLst>
            <pc:docMk/>
            <pc:sldMk cId="2857006406" sldId="287"/>
            <ac:picMk id="6" creationId="{185602B9-B1D5-F1D1-05D5-3D2C13D0A28F}"/>
          </ac:picMkLst>
        </pc:picChg>
        <pc:picChg chg="add mod">
          <ac:chgData name="Neemias Informatica Lima" userId="b77af7bd85500281" providerId="LiveId" clId="{1A9B1FC7-9DBD-4A6C-B1D0-72D012F63641}" dt="2025-05-08T22:53:55.309" v="71"/>
          <ac:picMkLst>
            <pc:docMk/>
            <pc:sldMk cId="2857006406" sldId="287"/>
            <ac:picMk id="8" creationId="{BAE2C71E-2328-CEB9-E940-3171A46F668E}"/>
          </ac:picMkLst>
        </pc:picChg>
      </pc:sldChg>
      <pc:sldChg chg="addSp delSp modSp mod">
        <pc:chgData name="Neemias Informatica Lima" userId="b77af7bd85500281" providerId="LiveId" clId="{1A9B1FC7-9DBD-4A6C-B1D0-72D012F63641}" dt="2025-05-08T22:56:17.815" v="101"/>
        <pc:sldMkLst>
          <pc:docMk/>
          <pc:sldMk cId="2630436816" sldId="288"/>
        </pc:sldMkLst>
        <pc:spChg chg="add mod">
          <ac:chgData name="Neemias Informatica Lima" userId="b77af7bd85500281" providerId="LiveId" clId="{1A9B1FC7-9DBD-4A6C-B1D0-72D012F63641}" dt="2025-05-08T22:52:26.912" v="49"/>
          <ac:spMkLst>
            <pc:docMk/>
            <pc:sldMk cId="2630436816" sldId="288"/>
            <ac:spMk id="2" creationId="{899EC2D6-5E19-984D-266B-D4C8FEB1622B}"/>
          </ac:spMkLst>
        </pc:spChg>
        <pc:spChg chg="add mod">
          <ac:chgData name="Neemias Informatica Lima" userId="b77af7bd85500281" providerId="LiveId" clId="{1A9B1FC7-9DBD-4A6C-B1D0-72D012F63641}" dt="2025-05-08T22:52:26.912" v="49"/>
          <ac:spMkLst>
            <pc:docMk/>
            <pc:sldMk cId="2630436816" sldId="288"/>
            <ac:spMk id="4" creationId="{988D5C7C-33AA-ABA3-4172-71D1994A5D99}"/>
          </ac:spMkLst>
        </pc:spChg>
        <pc:spChg chg="del">
          <ac:chgData name="Neemias Informatica Lima" userId="b77af7bd85500281" providerId="LiveId" clId="{1A9B1FC7-9DBD-4A6C-B1D0-72D012F63641}" dt="2025-05-08T22:52:26.413" v="48" actId="478"/>
          <ac:spMkLst>
            <pc:docMk/>
            <pc:sldMk cId="2630436816" sldId="288"/>
            <ac:spMk id="6" creationId="{7B978F6D-898C-73F7-95C5-846C8EB9D4CE}"/>
          </ac:spMkLst>
        </pc:spChg>
        <pc:spChg chg="del">
          <ac:chgData name="Neemias Informatica Lima" userId="b77af7bd85500281" providerId="LiveId" clId="{1A9B1FC7-9DBD-4A6C-B1D0-72D012F63641}" dt="2025-05-08T22:52:26.413" v="48" actId="478"/>
          <ac:spMkLst>
            <pc:docMk/>
            <pc:sldMk cId="2630436816" sldId="288"/>
            <ac:spMk id="7" creationId="{2ACD8CA1-CD4F-3639-B399-BBD4732E7A2D}"/>
          </ac:spMkLst>
        </pc:spChg>
        <pc:spChg chg="mod">
          <ac:chgData name="Neemias Informatica Lima" userId="b77af7bd85500281" providerId="LiveId" clId="{1A9B1FC7-9DBD-4A6C-B1D0-72D012F63641}" dt="2025-05-08T22:55:13.572" v="96" actId="20577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2:56:17.815" v="101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1A9B1FC7-9DBD-4A6C-B1D0-72D012F63641}" dt="2025-05-08T22:52:26.912" v="49"/>
          <ac:picMkLst>
            <pc:docMk/>
            <pc:sldMk cId="2630436816" sldId="288"/>
            <ac:picMk id="5" creationId="{F1E3F32E-3BEA-9FC7-141E-87263388218A}"/>
          </ac:picMkLst>
        </pc:picChg>
        <pc:picChg chg="del">
          <ac:chgData name="Neemias Informatica Lima" userId="b77af7bd85500281" providerId="LiveId" clId="{1A9B1FC7-9DBD-4A6C-B1D0-72D012F63641}" dt="2025-05-08T22:52:26.413" v="48" actId="478"/>
          <ac:picMkLst>
            <pc:docMk/>
            <pc:sldMk cId="2630436816" sldId="288"/>
            <ac:picMk id="8" creationId="{1658CA8A-A719-D3EB-D91C-F0B850A73641}"/>
          </ac:picMkLst>
        </pc:picChg>
      </pc:sldChg>
      <pc:sldChg chg="addSp delSp modSp mod">
        <pc:chgData name="Neemias Informatica Lima" userId="b77af7bd85500281" providerId="LiveId" clId="{1A9B1FC7-9DBD-4A6C-B1D0-72D012F63641}" dt="2025-05-08T22:59:01.216" v="137" actId="6549"/>
        <pc:sldMkLst>
          <pc:docMk/>
          <pc:sldMk cId="3032827026" sldId="289"/>
        </pc:sldMkLst>
        <pc:spChg chg="del">
          <ac:chgData name="Neemias Informatica Lima" userId="b77af7bd85500281" providerId="LiveId" clId="{1A9B1FC7-9DBD-4A6C-B1D0-72D012F63641}" dt="2025-05-08T22:52:46.905" v="54" actId="478"/>
          <ac:spMkLst>
            <pc:docMk/>
            <pc:sldMk cId="3032827026" sldId="289"/>
            <ac:spMk id="2" creationId="{ADE08184-3CFF-E0AE-60BE-BB316AEBC329}"/>
          </ac:spMkLst>
        </pc:spChg>
        <pc:spChg chg="add mod">
          <ac:chgData name="Neemias Informatica Lima" userId="b77af7bd85500281" providerId="LiveId" clId="{1A9B1FC7-9DBD-4A6C-B1D0-72D012F63641}" dt="2025-05-08T22:52:47.419" v="55"/>
          <ac:spMkLst>
            <pc:docMk/>
            <pc:sldMk cId="3032827026" sldId="289"/>
            <ac:spMk id="4" creationId="{1A2B82A3-2A68-6C0E-DE21-26A65149B582}"/>
          </ac:spMkLst>
        </pc:spChg>
        <pc:spChg chg="del">
          <ac:chgData name="Neemias Informatica Lima" userId="b77af7bd85500281" providerId="LiveId" clId="{1A9B1FC7-9DBD-4A6C-B1D0-72D012F63641}" dt="2025-05-08T22:52:46.905" v="54" actId="478"/>
          <ac:spMkLst>
            <pc:docMk/>
            <pc:sldMk cId="3032827026" sldId="289"/>
            <ac:spMk id="5" creationId="{107A9EBB-00B7-8642-1638-81C46D47F635}"/>
          </ac:spMkLst>
        </pc:spChg>
        <pc:spChg chg="add mod">
          <ac:chgData name="Neemias Informatica Lima" userId="b77af7bd85500281" providerId="LiveId" clId="{1A9B1FC7-9DBD-4A6C-B1D0-72D012F63641}" dt="2025-05-08T22:52:47.419" v="55"/>
          <ac:spMkLst>
            <pc:docMk/>
            <pc:sldMk cId="3032827026" sldId="289"/>
            <ac:spMk id="6" creationId="{1DF1046F-A799-940C-DD0F-81883708C460}"/>
          </ac:spMkLst>
        </pc:spChg>
        <pc:spChg chg="mod">
          <ac:chgData name="Neemias Informatica Lima" userId="b77af7bd85500281" providerId="LiveId" clId="{1A9B1FC7-9DBD-4A6C-B1D0-72D012F63641}" dt="2025-05-08T22:59:01.216" v="13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A9B1FC7-9DBD-4A6C-B1D0-72D012F63641}" dt="2025-05-08T22:57:26.904" v="11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A9B1FC7-9DBD-4A6C-B1D0-72D012F63641}" dt="2025-05-08T22:52:47.419" v="55"/>
          <ac:picMkLst>
            <pc:docMk/>
            <pc:sldMk cId="3032827026" sldId="289"/>
            <ac:picMk id="7" creationId="{B3602393-EABF-621A-653E-94BEB42AD480}"/>
          </ac:picMkLst>
        </pc:picChg>
        <pc:picChg chg="del">
          <ac:chgData name="Neemias Informatica Lima" userId="b77af7bd85500281" providerId="LiveId" clId="{1A9B1FC7-9DBD-4A6C-B1D0-72D012F63641}" dt="2025-05-08T22:52:46.905" v="54" actId="478"/>
          <ac:picMkLst>
            <pc:docMk/>
            <pc:sldMk cId="3032827026" sldId="289"/>
            <ac:picMk id="8" creationId="{981D8F90-7A65-F093-2D20-A91B1E9505A8}"/>
          </ac:picMkLst>
        </pc:picChg>
      </pc:sldChg>
      <pc:sldChg chg="addSp delSp modSp mod">
        <pc:chgData name="Neemias Informatica Lima" userId="b77af7bd85500281" providerId="LiveId" clId="{1A9B1FC7-9DBD-4A6C-B1D0-72D012F63641}" dt="2025-05-08T23:01:05.125" v="165"/>
        <pc:sldMkLst>
          <pc:docMk/>
          <pc:sldMk cId="3772032319" sldId="290"/>
        </pc:sldMkLst>
        <pc:spChg chg="del">
          <ac:chgData name="Neemias Informatica Lima" userId="b77af7bd85500281" providerId="LiveId" clId="{1A9B1FC7-9DBD-4A6C-B1D0-72D012F63641}" dt="2025-05-08T22:53:05.713" v="58" actId="478"/>
          <ac:spMkLst>
            <pc:docMk/>
            <pc:sldMk cId="3772032319" sldId="290"/>
            <ac:spMk id="2" creationId="{90425210-3278-B787-52C8-DB94EC18381C}"/>
          </ac:spMkLst>
        </pc:spChg>
        <pc:spChg chg="del">
          <ac:chgData name="Neemias Informatica Lima" userId="b77af7bd85500281" providerId="LiveId" clId="{1A9B1FC7-9DBD-4A6C-B1D0-72D012F63641}" dt="2025-05-08T22:53:05.713" v="58" actId="478"/>
          <ac:spMkLst>
            <pc:docMk/>
            <pc:sldMk cId="3772032319" sldId="290"/>
            <ac:spMk id="4" creationId="{E8014634-FDB7-FA40-D5A1-581854988306}"/>
          </ac:spMkLst>
        </pc:spChg>
        <pc:spChg chg="add mod">
          <ac:chgData name="Neemias Informatica Lima" userId="b77af7bd85500281" providerId="LiveId" clId="{1A9B1FC7-9DBD-4A6C-B1D0-72D012F63641}" dt="2025-05-08T22:53:06.246" v="59"/>
          <ac:spMkLst>
            <pc:docMk/>
            <pc:sldMk cId="3772032319" sldId="290"/>
            <ac:spMk id="5" creationId="{563557F6-A8A7-795E-05A2-A981F0C5789F}"/>
          </ac:spMkLst>
        </pc:spChg>
        <pc:spChg chg="add mod">
          <ac:chgData name="Neemias Informatica Lima" userId="b77af7bd85500281" providerId="LiveId" clId="{1A9B1FC7-9DBD-4A6C-B1D0-72D012F63641}" dt="2025-05-08T22:53:06.246" v="59"/>
          <ac:spMkLst>
            <pc:docMk/>
            <pc:sldMk cId="3772032319" sldId="290"/>
            <ac:spMk id="7" creationId="{4784E858-A6B9-0124-BF1C-D4BDD189CED1}"/>
          </ac:spMkLst>
        </pc:spChg>
        <pc:spChg chg="mod">
          <ac:chgData name="Neemias Informatica Lima" userId="b77af7bd85500281" providerId="LiveId" clId="{1A9B1FC7-9DBD-4A6C-B1D0-72D012F63641}" dt="2025-05-08T23:01:05.125" v="16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A9B1FC7-9DBD-4A6C-B1D0-72D012F63641}" dt="2025-05-08T22:59:27.072" v="14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3:05.713" v="58" actId="478"/>
          <ac:picMkLst>
            <pc:docMk/>
            <pc:sldMk cId="3772032319" sldId="290"/>
            <ac:picMk id="6" creationId="{577A542C-0105-F7AA-9FE3-35116CAF6D6D}"/>
          </ac:picMkLst>
        </pc:picChg>
        <pc:picChg chg="add mod">
          <ac:chgData name="Neemias Informatica Lima" userId="b77af7bd85500281" providerId="LiveId" clId="{1A9B1FC7-9DBD-4A6C-B1D0-72D012F63641}" dt="2025-05-08T22:53:06.246" v="59"/>
          <ac:picMkLst>
            <pc:docMk/>
            <pc:sldMk cId="3772032319" sldId="290"/>
            <ac:picMk id="8" creationId="{7CE5FAC3-48E5-DDBB-1D8E-C85F51C51480}"/>
          </ac:picMkLst>
        </pc:picChg>
      </pc:sldChg>
      <pc:sldChg chg="addSp delSp modSp mod">
        <pc:chgData name="Neemias Informatica Lima" userId="b77af7bd85500281" providerId="LiveId" clId="{1A9B1FC7-9DBD-4A6C-B1D0-72D012F63641}" dt="2025-05-08T23:02:34.744" v="190" actId="20577"/>
        <pc:sldMkLst>
          <pc:docMk/>
          <pc:sldMk cId="1768216317" sldId="291"/>
        </pc:sldMkLst>
        <pc:spChg chg="del">
          <ac:chgData name="Neemias Informatica Lima" userId="b77af7bd85500281" providerId="LiveId" clId="{1A9B1FC7-9DBD-4A6C-B1D0-72D012F63641}" dt="2025-05-08T22:53:23.060" v="62" actId="478"/>
          <ac:spMkLst>
            <pc:docMk/>
            <pc:sldMk cId="1768216317" sldId="291"/>
            <ac:spMk id="2" creationId="{E0E8F1EC-41E8-920B-8EB0-53377B8EA7E9}"/>
          </ac:spMkLst>
        </pc:spChg>
        <pc:spChg chg="del">
          <ac:chgData name="Neemias Informatica Lima" userId="b77af7bd85500281" providerId="LiveId" clId="{1A9B1FC7-9DBD-4A6C-B1D0-72D012F63641}" dt="2025-05-08T22:53:23.060" v="62" actId="478"/>
          <ac:spMkLst>
            <pc:docMk/>
            <pc:sldMk cId="1768216317" sldId="291"/>
            <ac:spMk id="4" creationId="{AB87DAB7-9491-8063-C7BD-8F012680D54E}"/>
          </ac:spMkLst>
        </pc:spChg>
        <pc:spChg chg="add mod">
          <ac:chgData name="Neemias Informatica Lima" userId="b77af7bd85500281" providerId="LiveId" clId="{1A9B1FC7-9DBD-4A6C-B1D0-72D012F63641}" dt="2025-05-08T22:53:23.545" v="63"/>
          <ac:spMkLst>
            <pc:docMk/>
            <pc:sldMk cId="1768216317" sldId="291"/>
            <ac:spMk id="6" creationId="{C9932EE7-3DE7-0D24-3C24-A55EA8EE8A20}"/>
          </ac:spMkLst>
        </pc:spChg>
        <pc:spChg chg="add mod">
          <ac:chgData name="Neemias Informatica Lima" userId="b77af7bd85500281" providerId="LiveId" clId="{1A9B1FC7-9DBD-4A6C-B1D0-72D012F63641}" dt="2025-05-08T22:53:23.545" v="63"/>
          <ac:spMkLst>
            <pc:docMk/>
            <pc:sldMk cId="1768216317" sldId="291"/>
            <ac:spMk id="7" creationId="{93FFE4DE-6C12-7FE7-2F55-F95F00B1F476}"/>
          </ac:spMkLst>
        </pc:spChg>
        <pc:spChg chg="mod">
          <ac:chgData name="Neemias Informatica Lima" userId="b77af7bd85500281" providerId="LiveId" clId="{1A9B1FC7-9DBD-4A6C-B1D0-72D012F63641}" dt="2025-05-08T23:02:34.744" v="19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A9B1FC7-9DBD-4A6C-B1D0-72D012F63641}" dt="2025-05-08T23:01:36.873" v="17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3:23.060" v="62" actId="478"/>
          <ac:picMkLst>
            <pc:docMk/>
            <pc:sldMk cId="1768216317" sldId="291"/>
            <ac:picMk id="5" creationId="{9B3F359B-A0ED-D33D-70FF-62777C07F88B}"/>
          </ac:picMkLst>
        </pc:picChg>
        <pc:picChg chg="add mod">
          <ac:chgData name="Neemias Informatica Lima" userId="b77af7bd85500281" providerId="LiveId" clId="{1A9B1FC7-9DBD-4A6C-B1D0-72D012F63641}" dt="2025-05-08T22:53:23.545" v="63"/>
          <ac:picMkLst>
            <pc:docMk/>
            <pc:sldMk cId="1768216317" sldId="291"/>
            <ac:picMk id="8" creationId="{F3442962-1382-5042-1E6E-718C0349865B}"/>
          </ac:picMkLst>
        </pc:picChg>
      </pc:sldChg>
      <pc:sldChg chg="addSp delSp modSp mod">
        <pc:chgData name="Neemias Informatica Lima" userId="b77af7bd85500281" providerId="LiveId" clId="{1A9B1FC7-9DBD-4A6C-B1D0-72D012F63641}" dt="2025-05-08T23:04:14.161" v="207"/>
        <pc:sldMkLst>
          <pc:docMk/>
          <pc:sldMk cId="3757265641" sldId="292"/>
        </pc:sldMkLst>
        <pc:spChg chg="del">
          <ac:chgData name="Neemias Informatica Lima" userId="b77af7bd85500281" providerId="LiveId" clId="{1A9B1FC7-9DBD-4A6C-B1D0-72D012F63641}" dt="2025-05-08T22:53:39.438" v="66" actId="478"/>
          <ac:spMkLst>
            <pc:docMk/>
            <pc:sldMk cId="3757265641" sldId="292"/>
            <ac:spMk id="2" creationId="{9E9B158B-34F1-0871-0A05-D3B5439FD6D3}"/>
          </ac:spMkLst>
        </pc:spChg>
        <pc:spChg chg="del">
          <ac:chgData name="Neemias Informatica Lima" userId="b77af7bd85500281" providerId="LiveId" clId="{1A9B1FC7-9DBD-4A6C-B1D0-72D012F63641}" dt="2025-05-08T22:53:39.438" v="66" actId="478"/>
          <ac:spMkLst>
            <pc:docMk/>
            <pc:sldMk cId="3757265641" sldId="292"/>
            <ac:spMk id="4" creationId="{A239F63E-27DA-A4FF-3A8A-65B2B2ADE862}"/>
          </ac:spMkLst>
        </pc:spChg>
        <pc:spChg chg="add mod">
          <ac:chgData name="Neemias Informatica Lima" userId="b77af7bd85500281" providerId="LiveId" clId="{1A9B1FC7-9DBD-4A6C-B1D0-72D012F63641}" dt="2025-05-08T22:53:39.860" v="67"/>
          <ac:spMkLst>
            <pc:docMk/>
            <pc:sldMk cId="3757265641" sldId="292"/>
            <ac:spMk id="6" creationId="{DB3CDAD7-41FD-1253-57D7-0AD6D3AB2363}"/>
          </ac:spMkLst>
        </pc:spChg>
        <pc:spChg chg="add mod">
          <ac:chgData name="Neemias Informatica Lima" userId="b77af7bd85500281" providerId="LiveId" clId="{1A9B1FC7-9DBD-4A6C-B1D0-72D012F63641}" dt="2025-05-08T22:53:39.860" v="67"/>
          <ac:spMkLst>
            <pc:docMk/>
            <pc:sldMk cId="3757265641" sldId="292"/>
            <ac:spMk id="7" creationId="{3C013BF2-0EED-088F-5BC4-DAAEAD6DCF35}"/>
          </ac:spMkLst>
        </pc:spChg>
        <pc:spChg chg="mod">
          <ac:chgData name="Neemias Informatica Lima" userId="b77af7bd85500281" providerId="LiveId" clId="{1A9B1FC7-9DBD-4A6C-B1D0-72D012F63641}" dt="2025-05-08T23:04:14.161" v="20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A9B1FC7-9DBD-4A6C-B1D0-72D012F63641}" dt="2025-05-08T23:03:16.974" v="2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3:39.438" v="66" actId="478"/>
          <ac:picMkLst>
            <pc:docMk/>
            <pc:sldMk cId="3757265641" sldId="292"/>
            <ac:picMk id="5" creationId="{B1C7F711-64B7-A820-94DF-0DBB9519C7FE}"/>
          </ac:picMkLst>
        </pc:picChg>
        <pc:picChg chg="add mod">
          <ac:chgData name="Neemias Informatica Lima" userId="b77af7bd85500281" providerId="LiveId" clId="{1A9B1FC7-9DBD-4A6C-B1D0-72D012F63641}" dt="2025-05-08T22:53:39.860" v="67"/>
          <ac:picMkLst>
            <pc:docMk/>
            <pc:sldMk cId="3757265641" sldId="292"/>
            <ac:picMk id="8" creationId="{ACF22A2E-2C19-5FFE-889D-85AFF10F0646}"/>
          </ac:picMkLst>
        </pc:picChg>
      </pc:sldChg>
      <pc:sldChg chg="addSp delSp modSp mod">
        <pc:chgData name="Neemias Informatica Lima" userId="b77af7bd85500281" providerId="LiveId" clId="{1A9B1FC7-9DBD-4A6C-B1D0-72D012F63641}" dt="2025-05-08T23:04:38.130" v="212" actId="6549"/>
        <pc:sldMkLst>
          <pc:docMk/>
          <pc:sldMk cId="3114938747" sldId="293"/>
        </pc:sldMkLst>
        <pc:spChg chg="del">
          <ac:chgData name="Neemias Informatica Lima" userId="b77af7bd85500281" providerId="LiveId" clId="{1A9B1FC7-9DBD-4A6C-B1D0-72D012F63641}" dt="2025-05-08T22:53:45.951" v="68" actId="478"/>
          <ac:spMkLst>
            <pc:docMk/>
            <pc:sldMk cId="3114938747" sldId="293"/>
            <ac:spMk id="2" creationId="{AABA20C9-DB9A-E30C-D034-CCBE8B3ABC92}"/>
          </ac:spMkLst>
        </pc:spChg>
        <pc:spChg chg="del">
          <ac:chgData name="Neemias Informatica Lima" userId="b77af7bd85500281" providerId="LiveId" clId="{1A9B1FC7-9DBD-4A6C-B1D0-72D012F63641}" dt="2025-05-08T22:53:45.951" v="68" actId="478"/>
          <ac:spMkLst>
            <pc:docMk/>
            <pc:sldMk cId="3114938747" sldId="293"/>
            <ac:spMk id="4" creationId="{81EB0937-D10C-5B62-0739-D3C974D8E7A6}"/>
          </ac:spMkLst>
        </pc:spChg>
        <pc:spChg chg="add mod">
          <ac:chgData name="Neemias Informatica Lima" userId="b77af7bd85500281" providerId="LiveId" clId="{1A9B1FC7-9DBD-4A6C-B1D0-72D012F63641}" dt="2025-05-08T22:53:46.355" v="69"/>
          <ac:spMkLst>
            <pc:docMk/>
            <pc:sldMk cId="3114938747" sldId="293"/>
            <ac:spMk id="5" creationId="{CA0D4165-B034-3E40-9AF5-750C0FBC3B70}"/>
          </ac:spMkLst>
        </pc:spChg>
        <pc:spChg chg="add mod">
          <ac:chgData name="Neemias Informatica Lima" userId="b77af7bd85500281" providerId="LiveId" clId="{1A9B1FC7-9DBD-4A6C-B1D0-72D012F63641}" dt="2025-05-08T22:53:46.355" v="69"/>
          <ac:spMkLst>
            <pc:docMk/>
            <pc:sldMk cId="3114938747" sldId="293"/>
            <ac:spMk id="7" creationId="{E6AAFBC3-5EF7-7088-90DC-F36403CB4E2D}"/>
          </ac:spMkLst>
        </pc:spChg>
        <pc:spChg chg="mod">
          <ac:chgData name="Neemias Informatica Lima" userId="b77af7bd85500281" providerId="LiveId" clId="{1A9B1FC7-9DBD-4A6C-B1D0-72D012F63641}" dt="2025-05-08T23:04:38.130" v="212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A9B1FC7-9DBD-4A6C-B1D0-72D012F63641}" dt="2025-05-08T22:53:45.951" v="68" actId="478"/>
          <ac:picMkLst>
            <pc:docMk/>
            <pc:sldMk cId="3114938747" sldId="293"/>
            <ac:picMk id="6" creationId="{28A4221E-FBA4-6E17-7305-69FC01974696}"/>
          </ac:picMkLst>
        </pc:picChg>
        <pc:picChg chg="add mod">
          <ac:chgData name="Neemias Informatica Lima" userId="b77af7bd85500281" providerId="LiveId" clId="{1A9B1FC7-9DBD-4A6C-B1D0-72D012F63641}" dt="2025-05-08T22:53:46.355" v="69"/>
          <ac:picMkLst>
            <pc:docMk/>
            <pc:sldMk cId="3114938747" sldId="293"/>
            <ac:picMk id="8" creationId="{1A953590-6DB3-D206-694C-DB32A82A41A0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Êxodo 33:7-11. Por que Deus pediu que Moisés armasse a tenda do encontro?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Êxodo 33:12-17. O que Moisés pediu que o Senhor lhe fizesse saber? Por que ele implorou a presença de Deus para guiá-los?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Você conhece a Deus ou apenas tem informações sobre Ele? Qual é a diferença crucial entre essas duas coisas?</a:t>
          </a:r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Como Deus respondeu ao pedido para que mostrasse Sua glória? </a:t>
          </a:r>
          <a:r>
            <a:rPr lang="pt-BR" dirty="0" err="1"/>
            <a:t>Êx</a:t>
          </a:r>
          <a:r>
            <a:rPr lang="pt-BR" dirty="0"/>
            <a:t> 33:18-23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Quanto tempo você dedica diariamente a refletir sobre a cruz e sobre 0 que ela lhe diz a respeito do caráter de Deus?</a:t>
          </a:r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Leia Êxodo 34:1-28. Como Deus revelou Sua glória a Moisés?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endParaRPr lang="pt-BR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Êxodo 34:29-35. Por que o rosto de Moisés resplandeceu?</a:t>
          </a:r>
        </a:p>
        <a:p>
          <a:r>
            <a:rPr lang="pt-BR" dirty="0"/>
            <a:t>6. Leia 2 Coríntios 3:18. Como Jesus pode transformar gradualmente você à Sua imagem? 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Quais áreas de seu caráter precisam refletir melhor 0 caráter de Deus? Provavelmente todas, não é mesmo? Como manter os olhos na cruz e no que ela significa pode nos dar encorajamento e certeza da salvação?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1. Leia Êxodo 33:7-11. Por que Deus pediu que Moisés armasse a tenda do encontro?</a:t>
          </a:r>
          <a:endParaRPr lang="en-US" sz="2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2. Leia Êxodo 33:12-17. O que Moisés pediu que o Senhor lhe fizesse saber? Por que ele implorou a presença de Deus para guiá-los?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Você conhece a Deus ou apenas tem informações sobre Ele? Qual é a diferença crucial entre essas duas coisas?</a:t>
          </a:r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3. Como Deus respondeu ao pedido para que mostrasse Sua glória? </a:t>
          </a:r>
          <a:r>
            <a:rPr lang="pt-BR" sz="2200" kern="1200" dirty="0" err="1"/>
            <a:t>Êx</a:t>
          </a:r>
          <a:r>
            <a:rPr lang="pt-BR" sz="2200" kern="1200" dirty="0"/>
            <a:t> 33:18-23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Quanto tempo você dedica diariamente a refletir sobre a cruz e sobre 0 que ela lhe diz a respeito do caráter de Deus?</a:t>
          </a:r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4. Leia Êxodo 34:1-28. Como Deus revelou Sua glória a Moisés?</a:t>
          </a:r>
          <a:endParaRPr lang="en-US" sz="3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5. Leia Êxodo 34:29-35. Por que o rosto de Moisés resplandeceu?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6. Leia 2 Coríntios 3:18. Como Jesus pode transformar gradualmente você à Sua imagem? </a:t>
          </a:r>
          <a:endParaRPr lang="en-US" sz="18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Quais áreas de seu caráter precisam refletir melhor 0 caráter de Deus? Provavelmente todas, não é mesmo? Como manter os olhos na cruz e no que ela significa pode nos dar encorajamento e certeza da salvação?</a:t>
          </a:r>
          <a:endParaRPr lang="en-US" sz="18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hdphoto" Target="../media/hdphoto1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1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Peço que me mostres a Tua glória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9255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“O Senhor passou diante de Moisés e proclamou: - 0 Senhor! 0 Senhor Deus compassivo e bondoso, tardio em irar-Se e grande em misericórdia e fidelidade; que guarda a misericórdia em mil gerações, que perdoa a maldade, a transgressão e o pecado, ainda que não inocente o culpado, e visita a iniquidade dos pais nos filhos e nos filhos dos filhos, até a terceira e quarta geração!” (</a:t>
            </a:r>
            <a:r>
              <a:rPr lang="pt-BR" altLang="pt-BR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34:6, 7).</a:t>
            </a:r>
            <a:endParaRPr lang="pt-BR" altLang="pt-BR" sz="1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14" name="Imagem 1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D3307C6-7502-B0B8-E902-410D657AF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" y="14389"/>
            <a:ext cx="1369381" cy="213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4349392-4329-49CD-FDD4-78B4EEDF63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0605" y="1079536"/>
            <a:ext cx="4457565" cy="175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revela a Si mesmo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Moisés teve que levar consigo duas tábuas de pedra como as primeiras, que ele havia quebrado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32:19). Ele estava indo se encontrar com 0 Senhor no monte Sinai pela sétima vez. Os seguintes textos descrevem as outras seis vezes que ele subiu 0 monte: (1) Êxodo 19:3, 7; (2) Êxodo 19:8,14; (3) Êxodo 19:20, 25; (4) Êxodo 20:21; 24:3; (5) Êxodo 24:9, 12-18; 32:15; e (6) Êxodo 32:30, 31. Moisés começou a subida bem cedo pela manhã. O líder de Israel agora estava preparado para essa gloriosa percepção do caráter de Deus. A beleza do caráter divino é uma impressionante revelação que Ele faz de Si mesmo. Êxodo 34:6 e 7 é uma das descrições mais importantes de quem Deus é. Essa descrição é como um fio dourado que atravessa toda a Bíblia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14:18; Ne 9:17; S1 103:8; J1 2:13;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4:2). A proclamação feita pelo Senhor nessa passagem é, por assim dizer, o João 3:16 do AT.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EC28C6A-AE4A-416F-1D18-E47ED84BF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4088D1B-D4AF-E008-8E43-D1344B2DE198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C79A6C-A816-9CC8-438D-47792CFB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DB4604-E160-F4D7-94A9-B9A6A8B3C2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rosto resplandecente de Moisés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73325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A732D51-7D66-C6D7-803D-68C5824F7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917096E-45DA-237B-66CC-E46CE0658354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57025E-CDB0-2A73-E214-66BAEF24F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FDC240-1044-5BF7-DD54-B91B62E7409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0 rosto resplandecente de Moisés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comparou o rosto brilhante de Moisés com Jesus Cristo, mostrando que a glória de Cristo é ainda maior que a glória que a lei teve com Moisés (pois, em Jesus, a lei e a graça de Deus foram personificadas). Cristo, junto com Sua lei, pode ser gravado em nosso caráter somente quando mantemos os olhos fixos Nele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3:1; 12:2) e somente pelo poder do Espírito de Deus (2C0 3:12-18). Moisés é um exemplo para nós, revelando 0 que Deus pode fazer por nós quando permitimos que Ele transforme nosso caráter e nos molde à Sua imagem. Foi isso que Paulo quis dizer quando escreveu sobre andar 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“novidade de vida”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0DEB297-0E34-9191-3455-52A15ED0D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F412DBB-FAA2-F998-F63D-5A0E7B7818D5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75BB6CF-BA16-883E-D6D1-CC412543C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CFD73F-5775-147C-747A-8F8AC376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um dia escuro, um menino e seu pai visitaram uma catedral. Enquanto olhavam para os vitrais com belas representações de diferentes histórias bíblicas, 0 Sol de repente começou a brilhar através da imagem de pessoas, iluminando-as intensamente com uma luz impressionante. O garotinho perguntou: “Papai, quem são essas pessoas?” O pai não sabia muito sobre o cristianismo, Jesus ou os discípulos, mas rapidamente respondeu: “São cristãos.” Aquela imagem deslumbrante ficou na mente do menino. Certo dia, sua professora perguntou na sala de aula: “Crianças, vocês sabem quem são os cristãos?” O garotinho se lembrou da imagem na catedral e respondeu: “Sei; os cristãos são pessoas que brilham.” Utilizando essa mesma linguagem, Jesus disse aos Seus seguidores: “Assim brilhe também a luz de vocês diante dos outros, para que vejam as boas obras que vocês fazem e glorifiquem 0 Pai de vocês, que está nos céus”.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6BE26DD-0776-A0C6-0E13-AB692B7E4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5769445-AAE2-A528-588F-07BC43EEB86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7DB51-6191-455E-C3C1-9B3E2767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6F3D85-8394-2576-F95C-1535317A5E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“Se nos humilhássemos perante Deus e fôssemos bondosos e corteses, compassivos e piedosos, haveria uma centena de conversões à verdade onde agora há apenas uma” (Ellen G. White, Testemunhos Para a Igreja [CPB, 2021], v. 9, p. 147). Como nosso caráter, nossas ações e nossas atitudes influenciam nosso testemunho?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Êxodo 34:6 e 7 é corretamente chamado de 0 João 3:16 do AT. Por quê?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 Com base na revelação que 0 Senhor fez de Si mesmo em Êxodo 34:6 e 7, como você explicaria a beleza do caráter divino a alguém que lhe perguntasse quem é o seu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4.Em classe, pergunte como 0 caráter e as ações daqueles que professam seguir a Cristo influenciam a própria caminhada deles. Qual tem sido a influência dos cristãos que demonstram bondade, graça, humildade e perdão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 sua experiência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pessoal? Ao mesmo tempo, como os “cristãos” rudes, implacáveis e arrogantes influenciaram sua caminhada com 0 Senhor?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0891F01-9417-B02E-89DF-B6D316310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D2EE289-DAAD-6F43-7A2B-106ADADCDC8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96E954-FB07-2D95-65B3-456EA152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5E5635-1F2E-B9C4-6F08-F960B965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Precisamos crescer na caminhada com Deus. Sem crescimento, estamos mortos. Pedro declarou: “Cresçam na graça e no conhecimento de nosso Senhor e Salvador Jesus Cristo. A Ele seja a glória, tanto agora como no dia eterno” (2Pe 3:18). Devemos estar dispostos a crescer. Frequentamos diariamente a universidade de Deus, onde não há formatura, mas um processo de aprendizado constante. Podemos ser perfeitos em cada estágio se permitirmos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que Deus nos torne as pessoas que Ele nos chama para ser em Cristo. Pense numa escola. Se um aluno do primeiro ano do ensino fundamental aprende a ler e contar até determinado número, ele é aprovado, porque seu conhecimento é perfeito naquele estágio de crescimento. No entanto, se um aluno do ensino médio tivesse o mesmo nível de conhecimento, isso indicaria uma falha colossal em sua educação. 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B2F7785-4433-1CE8-B6FB-8886FEB4A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CCC52A-9E50-67B7-3640-D8AB2966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Atenda do encontro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879996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8EDCF64-EEFF-2E85-A32A-0ADDC67F59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1329309-41D8-B06F-790F-C0346DB021E5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C5A613-AAAE-7150-ABC0-D5B141DF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B0B7E9-4335-8BE6-4DFF-3FE1BC0D975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Atenda do encontro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Não devemos confundir a “tenda do encontro” (armada fora do acampamento de Israel) com o tabernáculo, que foi construído depois e estava localizado no centro do acampamento. Não sabemos com que frequência Moisés consultava Deus na tenda do encontro. No entanto, temos certeza de uma coisa: os encontros de Moisés com Deus resultaram em uma amizade bastante próxima. “O Senhor falava com Moisés face a face, como quem fala com o seu amigo”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33:11). Amigo é alguém com quem podemos conversar abertamente sobre quase tudo, sabendo que ele nunca revelará nossos segredos a outras pessoas. Um amigo é uma das melhores riquezas para se ter e uma das melhores pessoas para ser. A história de Moisés, registrada nos capítulos 19 a 34 de Êxodo, esclarece como Deus transforma a vida. Como o Senhor construiu um relacionamento com esse líder extraordinário? 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A653E00-5573-459D-C973-EB9D8E856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C021786-78C5-D74A-FD44-04AE4F26EE45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244685-B28E-9A96-63F0-5A7F964C7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00962D-20EC-3C2C-48A3-FC6796CA70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que eu Te conheça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161118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91C70C-84BE-BE6E-D135-BC793E6D5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2D53AD7-3948-A561-13B5-0EF4A725865D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1BE98E-2176-38C0-32AA-4BC9308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5F8464F-4309-AD06-8F93-2E297479BD9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que eu Te conheça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crescimento de Moisés no Senhor era constante. Ele se aproximava cada vez mais do Senhor e procurava imitar a imagem de Deus. Certo dia, enquanto estava conversando com Deus na tenda do encontro, Moisés de repente percebeu que não O conhecia e fez uma oração bem específica: “Revela-me os Teus caminhos para que eu Te conheça”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33:13, NVI). Moisés entendia que necessitava conhecer a Deus em um novo nível. Ele descobriu que quanto mais conhecia o Senhor, menos O conhecia. Ele reconheceu sua necessidade e desejou de todo 0 coração conhecê-Lo melhor. Deus concedeu 0 desejo de Moisés. Não é de admirar que Jesus tenha dito: “E a vida eterna é esta: que conheçam a Ti, o único Deus verdadeiro, e a Jesus Cristo, a quem enviaste”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17:3). Haveria melhor maneira de Deus Se fazer conhecido aos seres humanos do que Se tornar um Ser humano?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93B7483-67EF-50D8-E277-A9B772EF9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5058F04-E76F-11C9-0721-55DC76E1811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2EAF8B-8F37-5BD8-3908-24CE4506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63B272-59A4-8F1F-799C-C38924CE22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Peço que me mostres a Tua glória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90902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1F1B76B-5CE8-9C90-CBEA-45AC8515D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8694FE4-D070-8919-2750-9B3A4AAFB5D7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C746EF-0773-69DB-EAC6-6631FC96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A002D2C-C4B0-1607-E7AD-A0B63DE4893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Peço que me mostres a Tua glória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Esse reflexo do caráter de Deus, de Sua misericórdia e terno amor deve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ser visto em nossas ações. Assim, temos a oportunidade de ser não apenas bênção para 0 mundo, mas luz que brilha diante do Universo que nos observa. Paulo afirmou: “Parece que Deus pôs a nós, os apóstolos, em último lugar, como condenados à morte. Viemos a ser um espetáculo para 0 Universo, tanto para os anjos como para os homens” (1C0 4:9, NVI). Essa dimensão cósmica dá à nossa vida e serviço significado e propósito que mal conseguimos imaginar. “Será que você despreza a riqueza da bondade [...] ignorando que a bondade de Deus é que leva você ao arrependimento?”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2:4). É o Espírito Santo, com a revelação da bondade e do caráter de Deus, que convence as pessoas de sua pecaminosidade e necessidade de salvação.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4237F27-237D-76D8-6698-B88D37245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12018-0CE5-C509-CD0E-3EFFB3ADE7E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C29B08-9507-5A92-97C3-CF399DA0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6D9894-6F7F-4001-4A64-116D7EF9F1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revela a Si mesmo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63547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55DCE4-D3E7-3D23-68A5-8874D20B3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397EFB-4195-4A53-9296-85D88BCF3D8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A8A051-2164-23EA-16E9-9C248FFBB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33:7-23; 34;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18:15,18;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3:16; 2Co 3:18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2421320-E0A0-BE70-BEFB-64D1EFCC230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579" y="0"/>
            <a:ext cx="1691884" cy="84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4178</TotalTime>
  <Words>2057</Words>
  <Application>Microsoft Office PowerPoint</Application>
  <PresentationFormat>Personalizar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2025-05-08T23:54:16Z</dcterms:modified>
</cp:coreProperties>
</file>