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B1FC7-9DBD-4A6C-B1D0-72D012F63641}" v="43" dt="2025-05-08T23:03:48.075"/>
    <p1510:client id="{4DBA999F-5590-4168-ADA1-959928C96D03}" v="54" dt="2025-05-08T23:21:30.260"/>
    <p1510:client id="{56184B8E-043A-4E79-A6AA-66819A7ECB5A}" v="59" dt="2025-05-08T20:51:20.86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p:scale>
          <a:sx n="200" d="100"/>
          <a:sy n="200" d="100"/>
        </p:scale>
        <p:origin x="125" y="27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ECB68E5-1331-4C82-803D-CA6338508D40}"/>
    <pc:docChg chg="undo redo custSel modSld">
      <pc:chgData name="Neemias Informatica Lima" userId="b77af7bd85500281" providerId="LiveId" clId="{5ECB68E5-1331-4C82-803D-CA6338508D40}" dt="2025-04-28T23:44:00.135" v="218"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A2C190DF-F5C8-4376-9C68-19067D19CBDB}"/>
    <pc:docChg chg="undo redo custSel modSld">
      <pc:chgData name="Neemias Informatica Lima" userId="b77af7bd85500281" providerId="LiveId" clId="{A2C190DF-F5C8-4376-9C68-19067D19CBDB}" dt="2025-04-30T00:46:11.744" v="261" actId="20577"/>
      <pc:docMkLst>
        <pc:docMk/>
      </pc:docMkLst>
      <pc:sldChg chg="addSp delSp modSp mod">
        <pc:chgData name="Neemias Informatica Lima" userId="b77af7bd85500281" providerId="LiveId" clId="{A2C190DF-F5C8-4376-9C68-19067D19CBDB}" dt="2025-04-30T00:32:15.729" v="32"/>
        <pc:sldMkLst>
          <pc:docMk/>
          <pc:sldMk cId="2232331225" sldId="280"/>
        </pc:sldMkLst>
        <pc:spChg chg="mod">
          <ac:chgData name="Neemias Informatica Lima" userId="b77af7bd85500281" providerId="LiveId" clId="{A2C190DF-F5C8-4376-9C68-19067D19CBDB}" dt="2025-04-30T00:21:06.220" v="0"/>
          <ac:spMkLst>
            <pc:docMk/>
            <pc:sldMk cId="2232331225" sldId="280"/>
            <ac:spMk id="6" creationId="{00000000-0000-0000-0000-000000000000}"/>
          </ac:spMkLst>
        </pc:spChg>
        <pc:spChg chg="mod">
          <ac:chgData name="Neemias Informatica Lima" userId="b77af7bd85500281" providerId="LiveId" clId="{A2C190DF-F5C8-4376-9C68-19067D19CBDB}" dt="2025-04-30T00:21:17.737" v="6" actId="20577"/>
          <ac:spMkLst>
            <pc:docMk/>
            <pc:sldMk cId="2232331225" sldId="280"/>
            <ac:spMk id="7" creationId="{00000000-0000-0000-0000-000000000000}"/>
          </ac:spMkLst>
        </pc:spChg>
        <pc:spChg chg="mod">
          <ac:chgData name="Neemias Informatica Lima" userId="b77af7bd85500281" providerId="LiveId" clId="{A2C190DF-F5C8-4376-9C68-19067D19CBDB}" dt="2025-04-30T00:31:57.823" v="29" actId="6549"/>
          <ac:spMkLst>
            <pc:docMk/>
            <pc:sldMk cId="2232331225" sldId="280"/>
            <ac:spMk id="9" creationId="{00000000-0000-0000-0000-000000000000}"/>
          </ac:spMkLst>
        </pc:spChg>
        <pc:spChg chg="mod">
          <ac:chgData name="Neemias Informatica Lima" userId="b77af7bd85500281" providerId="LiveId" clId="{A2C190DF-F5C8-4376-9C68-19067D19CBDB}" dt="2025-04-30T00:21:12.140" v="2" actId="20577"/>
          <ac:spMkLst>
            <pc:docMk/>
            <pc:sldMk cId="2232331225" sldId="280"/>
            <ac:spMk id="11" creationId="{00000000-0000-0000-0000-000000000000}"/>
          </ac:spMkLst>
        </pc:spChg>
        <pc:spChg chg="mod">
          <ac:chgData name="Neemias Informatica Lima" userId="b77af7bd85500281" providerId="LiveId" clId="{A2C190DF-F5C8-4376-9C68-19067D19CBDB}" dt="2025-04-30T00:32:15.729" v="32"/>
          <ac:spMkLst>
            <pc:docMk/>
            <pc:sldMk cId="2232331225" sldId="280"/>
            <ac:spMk id="16" creationId="{00000000-0000-0000-0000-000000000000}"/>
          </ac:spMkLst>
        </pc:spChg>
      </pc:sldChg>
      <pc:sldChg chg="addSp delSp modSp mod">
        <pc:chgData name="Neemias Informatica Lima" userId="b77af7bd85500281" providerId="LiveId" clId="{A2C190DF-F5C8-4376-9C68-19067D19CBDB}" dt="2025-04-30T00:36:48.002" v="92" actId="313"/>
        <pc:sldMkLst>
          <pc:docMk/>
          <pc:sldMk cId="2103443556" sldId="281"/>
        </pc:sldMkLst>
        <pc:spChg chg="mod">
          <ac:chgData name="Neemias Informatica Lima" userId="b77af7bd85500281" providerId="LiveId" clId="{A2C190DF-F5C8-4376-9C68-19067D19CBDB}" dt="2025-04-30T00:36:48.002" v="92" actId="313"/>
          <ac:spMkLst>
            <pc:docMk/>
            <pc:sldMk cId="2103443556" sldId="281"/>
            <ac:spMk id="8" creationId="{00000000-0000-0000-0000-000000000000}"/>
          </ac:spMkLst>
        </pc:spChg>
        <pc:spChg chg="mod">
          <ac:chgData name="Neemias Informatica Lima" userId="b77af7bd85500281" providerId="LiveId" clId="{A2C190DF-F5C8-4376-9C68-19067D19CBDB}" dt="2025-04-30T00:33:51.653" v="37" actId="20577"/>
          <ac:spMkLst>
            <pc:docMk/>
            <pc:sldMk cId="2103443556" sldId="281"/>
            <ac:spMk id="11" creationId="{00000000-0000-0000-0000-000000000000}"/>
          </ac:spMkLst>
        </pc:spChg>
        <pc:spChg chg="mod">
          <ac:chgData name="Neemias Informatica Lima" userId="b77af7bd85500281" providerId="LiveId" clId="{A2C190DF-F5C8-4376-9C68-19067D19CBDB}" dt="2025-04-30T00:33:42.963" v="35"/>
          <ac:spMkLst>
            <pc:docMk/>
            <pc:sldMk cId="2103443556" sldId="281"/>
            <ac:spMk id="18" creationId="{00000000-0000-0000-0000-000000000000}"/>
          </ac:spMkLst>
        </pc:spChg>
      </pc:sldChg>
      <pc:sldChg chg="addSp delSp modSp mod">
        <pc:chgData name="Neemias Informatica Lima" userId="b77af7bd85500281" providerId="LiveId" clId="{A2C190DF-F5C8-4376-9C68-19067D19CBDB}" dt="2025-04-30T00:38:10.127" v="112" actId="6549"/>
        <pc:sldMkLst>
          <pc:docMk/>
          <pc:sldMk cId="3683219421" sldId="282"/>
        </pc:sldMkLst>
        <pc:spChg chg="mod">
          <ac:chgData name="Neemias Informatica Lima" userId="b77af7bd85500281" providerId="LiveId" clId="{A2C190DF-F5C8-4376-9C68-19067D19CBDB}" dt="2025-04-30T00:38:10.127" v="112" actId="6549"/>
          <ac:spMkLst>
            <pc:docMk/>
            <pc:sldMk cId="3683219421" sldId="282"/>
            <ac:spMk id="12" creationId="{00000000-0000-0000-0000-000000000000}"/>
          </ac:spMkLst>
        </pc:spChg>
        <pc:spChg chg="mod">
          <ac:chgData name="Neemias Informatica Lima" userId="b77af7bd85500281" providerId="LiveId" clId="{A2C190DF-F5C8-4376-9C68-19067D19CBDB}" dt="2025-04-30T00:37:05.739" v="100"/>
          <ac:spMkLst>
            <pc:docMk/>
            <pc:sldMk cId="3683219421" sldId="282"/>
            <ac:spMk id="14" creationId="{00000000-0000-0000-0000-000000000000}"/>
          </ac:spMkLst>
        </pc:spChg>
      </pc:sldChg>
      <pc:sldChg chg="addSp delSp modSp mod">
        <pc:chgData name="Neemias Informatica Lima" userId="b77af7bd85500281" providerId="LiveId" clId="{A2C190DF-F5C8-4376-9C68-19067D19CBDB}" dt="2025-04-30T00:39:03.364" v="130"/>
        <pc:sldMkLst>
          <pc:docMk/>
          <pc:sldMk cId="3902406419" sldId="283"/>
        </pc:sldMkLst>
        <pc:spChg chg="mod">
          <ac:chgData name="Neemias Informatica Lima" userId="b77af7bd85500281" providerId="LiveId" clId="{A2C190DF-F5C8-4376-9C68-19067D19CBDB}" dt="2025-04-30T00:38:24.584" v="117"/>
          <ac:spMkLst>
            <pc:docMk/>
            <pc:sldMk cId="3902406419" sldId="283"/>
            <ac:spMk id="14" creationId="{00000000-0000-0000-0000-000000000000}"/>
          </ac:spMkLst>
        </pc:spChg>
        <pc:graphicFrameChg chg="mod">
          <ac:chgData name="Neemias Informatica Lima" userId="b77af7bd85500281" providerId="LiveId" clId="{A2C190DF-F5C8-4376-9C68-19067D19CBDB}" dt="2025-04-30T00:39:03.364" v="130"/>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A2C190DF-F5C8-4376-9C68-19067D19CBDB}" dt="2025-04-30T00:41:02.910" v="161" actId="20577"/>
        <pc:sldMkLst>
          <pc:docMk/>
          <pc:sldMk cId="2424059023" sldId="284"/>
        </pc:sldMkLst>
        <pc:spChg chg="mod">
          <ac:chgData name="Neemias Informatica Lima" userId="b77af7bd85500281" providerId="LiveId" clId="{A2C190DF-F5C8-4376-9C68-19067D19CBDB}" dt="2025-04-30T00:40:20.489" v="151" actId="20577"/>
          <ac:spMkLst>
            <pc:docMk/>
            <pc:sldMk cId="2424059023" sldId="284"/>
            <ac:spMk id="14" creationId="{00000000-0000-0000-0000-000000000000}"/>
          </ac:spMkLst>
        </pc:spChg>
        <pc:graphicFrameChg chg="mod">
          <ac:chgData name="Neemias Informatica Lima" userId="b77af7bd85500281" providerId="LiveId" clId="{A2C190DF-F5C8-4376-9C68-19067D19CBDB}" dt="2025-04-30T00:41:02.910" v="161"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A2C190DF-F5C8-4376-9C68-19067D19CBDB}" dt="2025-04-30T00:43:02.092" v="214"/>
        <pc:sldMkLst>
          <pc:docMk/>
          <pc:sldMk cId="2241968852" sldId="285"/>
        </pc:sldMkLst>
        <pc:spChg chg="mod">
          <ac:chgData name="Neemias Informatica Lima" userId="b77af7bd85500281" providerId="LiveId" clId="{A2C190DF-F5C8-4376-9C68-19067D19CBDB}" dt="2025-04-30T00:42:26.300" v="206"/>
          <ac:spMkLst>
            <pc:docMk/>
            <pc:sldMk cId="2241968852" sldId="285"/>
            <ac:spMk id="14" creationId="{00000000-0000-0000-0000-000000000000}"/>
          </ac:spMkLst>
        </pc:spChg>
        <pc:graphicFrameChg chg="mod">
          <ac:chgData name="Neemias Informatica Lima" userId="b77af7bd85500281" providerId="LiveId" clId="{A2C190DF-F5C8-4376-9C68-19067D19CBDB}" dt="2025-04-30T00:43:02.092" v="214"/>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A2C190DF-F5C8-4376-9C68-19067D19CBDB}" dt="2025-04-30T00:44:18.580" v="235"/>
        <pc:sldMkLst>
          <pc:docMk/>
          <pc:sldMk cId="1959249856" sldId="286"/>
        </pc:sldMkLst>
        <pc:spChg chg="mod">
          <ac:chgData name="Neemias Informatica Lima" userId="b77af7bd85500281" providerId="LiveId" clId="{A2C190DF-F5C8-4376-9C68-19067D19CBDB}" dt="2025-04-30T00:43:50.734" v="227"/>
          <ac:spMkLst>
            <pc:docMk/>
            <pc:sldMk cId="1959249856" sldId="286"/>
            <ac:spMk id="14" creationId="{00000000-0000-0000-0000-000000000000}"/>
          </ac:spMkLst>
        </pc:spChg>
        <pc:graphicFrameChg chg="mod">
          <ac:chgData name="Neemias Informatica Lima" userId="b77af7bd85500281" providerId="LiveId" clId="{A2C190DF-F5C8-4376-9C68-19067D19CBDB}" dt="2025-04-30T00:44:18.580" v="235"/>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A2C190DF-F5C8-4376-9C68-19067D19CBDB}" dt="2025-04-30T00:46:11.744" v="261" actId="20577"/>
        <pc:sldMkLst>
          <pc:docMk/>
          <pc:sldMk cId="2857006406" sldId="287"/>
        </pc:sldMkLst>
        <pc:spChg chg="mod">
          <ac:chgData name="Neemias Informatica Lima" userId="b77af7bd85500281" providerId="LiveId" clId="{A2C190DF-F5C8-4376-9C68-19067D19CBDB}" dt="2025-04-30T00:46:11.744" v="261" actId="20577"/>
          <ac:spMkLst>
            <pc:docMk/>
            <pc:sldMk cId="2857006406" sldId="287"/>
            <ac:spMk id="16" creationId="{28D68641-D640-4BD7-9D5B-B3803DCCF9B3}"/>
          </ac:spMkLst>
        </pc:spChg>
      </pc:sldChg>
      <pc:sldChg chg="addSp delSp modSp mod">
        <pc:chgData name="Neemias Informatica Lima" userId="b77af7bd85500281" providerId="LiveId" clId="{A2C190DF-F5C8-4376-9C68-19067D19CBDB}" dt="2025-04-30T00:37:27.959" v="102"/>
        <pc:sldMkLst>
          <pc:docMk/>
          <pc:sldMk cId="2630436816" sldId="288"/>
        </pc:sldMkLst>
        <pc:spChg chg="mod">
          <ac:chgData name="Neemias Informatica Lima" userId="b77af7bd85500281" providerId="LiveId" clId="{A2C190DF-F5C8-4376-9C68-19067D19CBDB}" dt="2025-04-30T00:37:00.724" v="95"/>
          <ac:spMkLst>
            <pc:docMk/>
            <pc:sldMk cId="2630436816" sldId="288"/>
            <ac:spMk id="14" creationId="{00000000-0000-0000-0000-000000000000}"/>
          </ac:spMkLst>
        </pc:spChg>
        <pc:graphicFrameChg chg="mod">
          <ac:chgData name="Neemias Informatica Lima" userId="b77af7bd85500281" providerId="LiveId" clId="{A2C190DF-F5C8-4376-9C68-19067D19CBDB}" dt="2025-04-30T00:37:27.959" v="102"/>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A2C190DF-F5C8-4376-9C68-19067D19CBDB}" dt="2025-04-30T00:40:05.130" v="145" actId="20577"/>
        <pc:sldMkLst>
          <pc:docMk/>
          <pc:sldMk cId="3032827026" sldId="289"/>
        </pc:sldMkLst>
        <pc:spChg chg="mod">
          <ac:chgData name="Neemias Informatica Lima" userId="b77af7bd85500281" providerId="LiveId" clId="{A2C190DF-F5C8-4376-9C68-19067D19CBDB}" dt="2025-04-30T00:40:05.130" v="145" actId="20577"/>
          <ac:spMkLst>
            <pc:docMk/>
            <pc:sldMk cId="3032827026" sldId="289"/>
            <ac:spMk id="12" creationId="{A64B78EF-EDA8-421A-88C9-45544BBCA9D1}"/>
          </ac:spMkLst>
        </pc:spChg>
        <pc:spChg chg="mod">
          <ac:chgData name="Neemias Informatica Lima" userId="b77af7bd85500281" providerId="LiveId" clId="{A2C190DF-F5C8-4376-9C68-19067D19CBDB}" dt="2025-04-30T00:38:30.029" v="122"/>
          <ac:spMkLst>
            <pc:docMk/>
            <pc:sldMk cId="3032827026" sldId="289"/>
            <ac:spMk id="14" creationId="{00000000-0000-0000-0000-000000000000}"/>
          </ac:spMkLst>
        </pc:spChg>
      </pc:sldChg>
      <pc:sldChg chg="addSp delSp modSp mod">
        <pc:chgData name="Neemias Informatica Lima" userId="b77af7bd85500281" providerId="LiveId" clId="{A2C190DF-F5C8-4376-9C68-19067D19CBDB}" dt="2025-04-30T00:42:11.279" v="201" actId="20577"/>
        <pc:sldMkLst>
          <pc:docMk/>
          <pc:sldMk cId="3772032319" sldId="290"/>
        </pc:sldMkLst>
        <pc:spChg chg="mod">
          <ac:chgData name="Neemias Informatica Lima" userId="b77af7bd85500281" providerId="LiveId" clId="{A2C190DF-F5C8-4376-9C68-19067D19CBDB}" dt="2025-04-30T00:42:11.279" v="201" actId="20577"/>
          <ac:spMkLst>
            <pc:docMk/>
            <pc:sldMk cId="3772032319" sldId="290"/>
            <ac:spMk id="12" creationId="{8D5A143D-15FB-4DFE-B0EC-FEEB77A92B2C}"/>
          </ac:spMkLst>
        </pc:spChg>
        <pc:spChg chg="mod">
          <ac:chgData name="Neemias Informatica Lima" userId="b77af7bd85500281" providerId="LiveId" clId="{A2C190DF-F5C8-4376-9C68-19067D19CBDB}" dt="2025-04-30T00:40:28.624" v="152"/>
          <ac:spMkLst>
            <pc:docMk/>
            <pc:sldMk cId="3772032319" sldId="290"/>
            <ac:spMk id="14" creationId="{00000000-0000-0000-0000-000000000000}"/>
          </ac:spMkLst>
        </pc:spChg>
      </pc:sldChg>
      <pc:sldChg chg="addSp delSp modSp mod">
        <pc:chgData name="Neemias Informatica Lima" userId="b77af7bd85500281" providerId="LiveId" clId="{A2C190DF-F5C8-4376-9C68-19067D19CBDB}" dt="2025-04-30T00:43:37.657" v="222"/>
        <pc:sldMkLst>
          <pc:docMk/>
          <pc:sldMk cId="1768216317" sldId="291"/>
        </pc:sldMkLst>
        <pc:spChg chg="mod">
          <ac:chgData name="Neemias Informatica Lima" userId="b77af7bd85500281" providerId="LiveId" clId="{A2C190DF-F5C8-4376-9C68-19067D19CBDB}" dt="2025-04-30T00:43:37.657" v="222"/>
          <ac:spMkLst>
            <pc:docMk/>
            <pc:sldMk cId="1768216317" sldId="291"/>
            <ac:spMk id="12" creationId="{FD5EC092-AC81-4728-9A45-4C4BB5B95C65}"/>
          </ac:spMkLst>
        </pc:spChg>
        <pc:spChg chg="mod">
          <ac:chgData name="Neemias Informatica Lima" userId="b77af7bd85500281" providerId="LiveId" clId="{A2C190DF-F5C8-4376-9C68-19067D19CBDB}" dt="2025-04-30T00:42:30.381" v="209"/>
          <ac:spMkLst>
            <pc:docMk/>
            <pc:sldMk cId="1768216317" sldId="291"/>
            <ac:spMk id="14" creationId="{00000000-0000-0000-0000-000000000000}"/>
          </ac:spMkLst>
        </pc:spChg>
      </pc:sldChg>
      <pc:sldChg chg="addSp delSp modSp mod">
        <pc:chgData name="Neemias Informatica Lima" userId="b77af7bd85500281" providerId="LiveId" clId="{A2C190DF-F5C8-4376-9C68-19067D19CBDB}" dt="2025-04-30T00:44:41.080" v="242" actId="6549"/>
        <pc:sldMkLst>
          <pc:docMk/>
          <pc:sldMk cId="3757265641" sldId="292"/>
        </pc:sldMkLst>
        <pc:spChg chg="mod">
          <ac:chgData name="Neemias Informatica Lima" userId="b77af7bd85500281" providerId="LiveId" clId="{A2C190DF-F5C8-4376-9C68-19067D19CBDB}" dt="2025-04-30T00:44:41.080" v="242" actId="6549"/>
          <ac:spMkLst>
            <pc:docMk/>
            <pc:sldMk cId="3757265641" sldId="292"/>
            <ac:spMk id="12" creationId="{1EC42BAA-B890-43DD-B4F0-9AB5685AF2FE}"/>
          </ac:spMkLst>
        </pc:spChg>
        <pc:spChg chg="mod">
          <ac:chgData name="Neemias Informatica Lima" userId="b77af7bd85500281" providerId="LiveId" clId="{A2C190DF-F5C8-4376-9C68-19067D19CBDB}" dt="2025-04-30T00:44:00.407" v="233" actId="20577"/>
          <ac:spMkLst>
            <pc:docMk/>
            <pc:sldMk cId="3757265641" sldId="292"/>
            <ac:spMk id="14" creationId="{00000000-0000-0000-0000-000000000000}"/>
          </ac:spMkLst>
        </pc:spChg>
      </pc:sldChg>
      <pc:sldChg chg="addSp delSp modSp mod">
        <pc:chgData name="Neemias Informatica Lima" userId="b77af7bd85500281" providerId="LiveId" clId="{A2C190DF-F5C8-4376-9C68-19067D19CBDB}" dt="2025-04-30T00:45:03.778" v="247"/>
        <pc:sldMkLst>
          <pc:docMk/>
          <pc:sldMk cId="3114938747" sldId="293"/>
        </pc:sldMkLst>
        <pc:spChg chg="mod">
          <ac:chgData name="Neemias Informatica Lima" userId="b77af7bd85500281" providerId="LiveId" clId="{A2C190DF-F5C8-4376-9C68-19067D19CBDB}" dt="2025-04-30T00:45:03.778" v="247"/>
          <ac:spMkLst>
            <pc:docMk/>
            <pc:sldMk cId="3114938747" sldId="293"/>
            <ac:spMk id="16" creationId="{CFC8B9D9-C6ED-4706-A104-65D118A5B7F9}"/>
          </ac:spMkLst>
        </pc:sp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B281A699-3AB2-490D-8C2E-A00FCE94F1ED}"/>
    <pc:docChg chg="undo redo custSel modSld">
      <pc:chgData name="Neemias Informatica Lima" userId="b77af7bd85500281" providerId="LiveId" clId="{B281A699-3AB2-490D-8C2E-A00FCE94F1ED}" dt="2025-05-07T00:02:32.148" v="213" actId="313"/>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BB03E2EA-6DE5-4699-A1F3-C46151E58DC1}"/>
    <pc:docChg chg="undo custSel modSld">
      <pc:chgData name="Neemias Informatica Lima" userId="b77af7bd85500281" providerId="LiveId" clId="{BB03E2EA-6DE5-4699-A1F3-C46151E58DC1}" dt="2025-05-06T13:45:28.348" v="226"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90975292-815D-4BE6-92BA-D0E15AF1BA7D}"/>
    <pc:docChg chg="undo redo custSel modSld">
      <pc:chgData name="Neemias Informatica Lima" userId="b77af7bd85500281" providerId="LiveId" clId="{90975292-815D-4BE6-92BA-D0E15AF1BA7D}" dt="2025-05-07T00:28:39.228" v="334" actId="20577"/>
      <pc:docMkLst>
        <pc:docMk/>
      </pc:docMkLst>
      <pc:sldChg chg="addSp delSp modSp mod">
        <pc:chgData name="Neemias Informatica Lima" userId="b77af7bd85500281" providerId="LiveId" clId="{90975292-815D-4BE6-92BA-D0E15AF1BA7D}" dt="2025-05-07T00:07:23.036" v="33"/>
        <pc:sldMkLst>
          <pc:docMk/>
          <pc:sldMk cId="2232331225" sldId="280"/>
        </pc:sldMkLst>
        <pc:spChg chg="mod">
          <ac:chgData name="Neemias Informatica Lima" userId="b77af7bd85500281" providerId="LiveId" clId="{90975292-815D-4BE6-92BA-D0E15AF1BA7D}" dt="2025-05-07T00:05:29.327" v="2"/>
          <ac:spMkLst>
            <pc:docMk/>
            <pc:sldMk cId="2232331225" sldId="280"/>
            <ac:spMk id="6" creationId="{00000000-0000-0000-0000-000000000000}"/>
          </ac:spMkLst>
        </pc:spChg>
        <pc:spChg chg="mod">
          <ac:chgData name="Neemias Informatica Lima" userId="b77af7bd85500281" providerId="LiveId" clId="{90975292-815D-4BE6-92BA-D0E15AF1BA7D}" dt="2025-05-07T00:05:37.415" v="8" actId="20577"/>
          <ac:spMkLst>
            <pc:docMk/>
            <pc:sldMk cId="2232331225" sldId="280"/>
            <ac:spMk id="7" creationId="{00000000-0000-0000-0000-000000000000}"/>
          </ac:spMkLst>
        </pc:spChg>
        <pc:spChg chg="mod">
          <ac:chgData name="Neemias Informatica Lima" userId="b77af7bd85500281" providerId="LiveId" clId="{90975292-815D-4BE6-92BA-D0E15AF1BA7D}" dt="2025-05-07T00:06:25.496" v="24" actId="6549"/>
          <ac:spMkLst>
            <pc:docMk/>
            <pc:sldMk cId="2232331225" sldId="280"/>
            <ac:spMk id="9" creationId="{00000000-0000-0000-0000-000000000000}"/>
          </ac:spMkLst>
        </pc:spChg>
        <pc:spChg chg="mod">
          <ac:chgData name="Neemias Informatica Lima" userId="b77af7bd85500281" providerId="LiveId" clId="{90975292-815D-4BE6-92BA-D0E15AF1BA7D}" dt="2025-05-07T00:05:32.118" v="4" actId="20577"/>
          <ac:spMkLst>
            <pc:docMk/>
            <pc:sldMk cId="2232331225" sldId="280"/>
            <ac:spMk id="11" creationId="{00000000-0000-0000-0000-000000000000}"/>
          </ac:spMkLst>
        </pc:spChg>
        <pc:spChg chg="mod">
          <ac:chgData name="Neemias Informatica Lima" userId="b77af7bd85500281" providerId="LiveId" clId="{90975292-815D-4BE6-92BA-D0E15AF1BA7D}" dt="2025-05-07T00:06:45.360" v="27"/>
          <ac:spMkLst>
            <pc:docMk/>
            <pc:sldMk cId="2232331225" sldId="280"/>
            <ac:spMk id="16" creationId="{00000000-0000-0000-0000-000000000000}"/>
          </ac:spMkLst>
        </pc:spChg>
      </pc:sldChg>
      <pc:sldChg chg="addSp delSp modSp mod">
        <pc:chgData name="Neemias Informatica Lima" userId="b77af7bd85500281" providerId="LiveId" clId="{90975292-815D-4BE6-92BA-D0E15AF1BA7D}" dt="2025-05-07T00:14:17.554" v="101" actId="6549"/>
        <pc:sldMkLst>
          <pc:docMk/>
          <pc:sldMk cId="2103443556" sldId="281"/>
        </pc:sldMkLst>
        <pc:spChg chg="mod">
          <ac:chgData name="Neemias Informatica Lima" userId="b77af7bd85500281" providerId="LiveId" clId="{90975292-815D-4BE6-92BA-D0E15AF1BA7D}" dt="2025-05-07T00:14:17.554" v="101" actId="6549"/>
          <ac:spMkLst>
            <pc:docMk/>
            <pc:sldMk cId="2103443556" sldId="281"/>
            <ac:spMk id="8" creationId="{00000000-0000-0000-0000-000000000000}"/>
          </ac:spMkLst>
        </pc:spChg>
        <pc:spChg chg="mod">
          <ac:chgData name="Neemias Informatica Lima" userId="b77af7bd85500281" providerId="LiveId" clId="{90975292-815D-4BE6-92BA-D0E15AF1BA7D}" dt="2025-05-07T00:08:01.619" v="35" actId="20577"/>
          <ac:spMkLst>
            <pc:docMk/>
            <pc:sldMk cId="2103443556" sldId="281"/>
            <ac:spMk id="11" creationId="{00000000-0000-0000-0000-000000000000}"/>
          </ac:spMkLst>
        </pc:spChg>
        <pc:spChg chg="mod">
          <ac:chgData name="Neemias Informatica Lima" userId="b77af7bd85500281" providerId="LiveId" clId="{90975292-815D-4BE6-92BA-D0E15AF1BA7D}" dt="2025-05-07T00:08:46.049" v="46"/>
          <ac:spMkLst>
            <pc:docMk/>
            <pc:sldMk cId="2103443556" sldId="281"/>
            <ac:spMk id="18" creationId="{00000000-0000-0000-0000-000000000000}"/>
          </ac:spMkLst>
        </pc:spChg>
      </pc:sldChg>
      <pc:sldChg chg="addSp delSp modSp mod">
        <pc:chgData name="Neemias Informatica Lima" userId="b77af7bd85500281" providerId="LiveId" clId="{90975292-815D-4BE6-92BA-D0E15AF1BA7D}" dt="2025-05-07T00:16:38.770" v="151" actId="6549"/>
        <pc:sldMkLst>
          <pc:docMk/>
          <pc:sldMk cId="3683219421" sldId="282"/>
        </pc:sldMkLst>
        <pc:spChg chg="mod">
          <ac:chgData name="Neemias Informatica Lima" userId="b77af7bd85500281" providerId="LiveId" clId="{90975292-815D-4BE6-92BA-D0E15AF1BA7D}" dt="2025-05-07T00:16:38.770" v="151" actId="6549"/>
          <ac:spMkLst>
            <pc:docMk/>
            <pc:sldMk cId="3683219421" sldId="282"/>
            <ac:spMk id="12" creationId="{00000000-0000-0000-0000-000000000000}"/>
          </ac:spMkLst>
        </pc:spChg>
        <pc:spChg chg="mod">
          <ac:chgData name="Neemias Informatica Lima" userId="b77af7bd85500281" providerId="LiveId" clId="{90975292-815D-4BE6-92BA-D0E15AF1BA7D}" dt="2025-05-07T00:14:45.254" v="109"/>
          <ac:spMkLst>
            <pc:docMk/>
            <pc:sldMk cId="3683219421" sldId="282"/>
            <ac:spMk id="14" creationId="{00000000-0000-0000-0000-000000000000}"/>
          </ac:spMkLst>
        </pc:spChg>
      </pc:sldChg>
      <pc:sldChg chg="addSp delSp modSp mod">
        <pc:chgData name="Neemias Informatica Lima" userId="b77af7bd85500281" providerId="LiveId" clId="{90975292-815D-4BE6-92BA-D0E15AF1BA7D}" dt="2025-05-07T00:17:34.952" v="161"/>
        <pc:sldMkLst>
          <pc:docMk/>
          <pc:sldMk cId="3902406419" sldId="283"/>
        </pc:sldMkLst>
        <pc:spChg chg="mod">
          <ac:chgData name="Neemias Informatica Lima" userId="b77af7bd85500281" providerId="LiveId" clId="{90975292-815D-4BE6-92BA-D0E15AF1BA7D}" dt="2025-05-07T00:17:02.405" v="154"/>
          <ac:spMkLst>
            <pc:docMk/>
            <pc:sldMk cId="3902406419" sldId="283"/>
            <ac:spMk id="14" creationId="{00000000-0000-0000-0000-000000000000}"/>
          </ac:spMkLst>
        </pc:spChg>
        <pc:graphicFrameChg chg="mod">
          <ac:chgData name="Neemias Informatica Lima" userId="b77af7bd85500281" providerId="LiveId" clId="{90975292-815D-4BE6-92BA-D0E15AF1BA7D}" dt="2025-05-07T00:17:34.952" v="161"/>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90975292-815D-4BE6-92BA-D0E15AF1BA7D}" dt="2025-05-07T00:21:23.381" v="229" actId="313"/>
        <pc:sldMkLst>
          <pc:docMk/>
          <pc:sldMk cId="2424059023" sldId="284"/>
        </pc:sldMkLst>
        <pc:spChg chg="mod">
          <ac:chgData name="Neemias Informatica Lima" userId="b77af7bd85500281" providerId="LiveId" clId="{90975292-815D-4BE6-92BA-D0E15AF1BA7D}" dt="2025-05-07T00:21:23.381" v="229" actId="313"/>
          <ac:spMkLst>
            <pc:docMk/>
            <pc:sldMk cId="2424059023" sldId="284"/>
            <ac:spMk id="14" creationId="{00000000-0000-0000-0000-000000000000}"/>
          </ac:spMkLst>
        </pc:spChg>
        <pc:graphicFrameChg chg="mod">
          <ac:chgData name="Neemias Informatica Lima" userId="b77af7bd85500281" providerId="LiveId" clId="{90975292-815D-4BE6-92BA-D0E15AF1BA7D}" dt="2025-05-07T00:19:55.170" v="178"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0975292-815D-4BE6-92BA-D0E15AF1BA7D}" dt="2025-05-07T00:15:09.454" v="114" actId="313"/>
        <pc:sldMkLst>
          <pc:docMk/>
          <pc:sldMk cId="2630436816" sldId="288"/>
        </pc:sldMkLst>
        <pc:spChg chg="mod">
          <ac:chgData name="Neemias Informatica Lima" userId="b77af7bd85500281" providerId="LiveId" clId="{90975292-815D-4BE6-92BA-D0E15AF1BA7D}" dt="2025-05-07T00:14:38.933" v="106"/>
          <ac:spMkLst>
            <pc:docMk/>
            <pc:sldMk cId="2630436816" sldId="288"/>
            <ac:spMk id="14" creationId="{00000000-0000-0000-0000-000000000000}"/>
          </ac:spMkLst>
        </pc:spChg>
        <pc:graphicFrameChg chg="mod">
          <ac:chgData name="Neemias Informatica Lima" userId="b77af7bd85500281" providerId="LiveId" clId="{90975292-815D-4BE6-92BA-D0E15AF1BA7D}" dt="2025-05-07T00:15:09.454" v="114" actId="313"/>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0975292-815D-4BE6-92BA-D0E15AF1BA7D}" dt="2025-05-07T00:18:04.373" v="166"/>
        <pc:sldMkLst>
          <pc:docMk/>
          <pc:sldMk cId="3032827026" sldId="289"/>
        </pc:sldMkLst>
        <pc:spChg chg="mod">
          <ac:chgData name="Neemias Informatica Lima" userId="b77af7bd85500281" providerId="LiveId" clId="{90975292-815D-4BE6-92BA-D0E15AF1BA7D}" dt="2025-05-07T00:18:04.373" v="166"/>
          <ac:spMkLst>
            <pc:docMk/>
            <pc:sldMk cId="3032827026" sldId="289"/>
            <ac:spMk id="12" creationId="{A64B78EF-EDA8-421A-88C9-45544BBCA9D1}"/>
          </ac:spMkLst>
        </pc:spChg>
        <pc:spChg chg="mod">
          <ac:chgData name="Neemias Informatica Lima" userId="b77af7bd85500281" providerId="LiveId" clId="{90975292-815D-4BE6-92BA-D0E15AF1BA7D}" dt="2025-05-07T00:17:08.276" v="159"/>
          <ac:spMkLst>
            <pc:docMk/>
            <pc:sldMk cId="3032827026" sldId="289"/>
            <ac:spMk id="14" creationId="{00000000-0000-0000-0000-000000000000}"/>
          </ac:spMkLst>
        </pc:sp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docChg>
  </pc:docChgLst>
  <pc:docChgLst>
    <pc:chgData name="Neemias Informatica Lima" userId="b77af7bd85500281" providerId="LiveId" clId="{1A9B1FC7-9DBD-4A6C-B1D0-72D012F63641}"/>
    <pc:docChg chg="undo redo custSel modSld">
      <pc:chgData name="Neemias Informatica Lima" userId="b77af7bd85500281" providerId="LiveId" clId="{1A9B1FC7-9DBD-4A6C-B1D0-72D012F63641}" dt="2025-05-08T23:05:08.787" v="226" actId="20577"/>
      <pc:docMkLst>
        <pc:docMk/>
      </pc:docMkLst>
      <pc:sldChg chg="addSp delSp modSp mod">
        <pc:chgData name="Neemias Informatica Lima" userId="b77af7bd85500281" providerId="LiveId" clId="{1A9B1FC7-9DBD-4A6C-B1D0-72D012F63641}" dt="2025-05-08T22:49:50.912" v="35"/>
        <pc:sldMkLst>
          <pc:docMk/>
          <pc:sldMk cId="2232331225" sldId="280"/>
        </pc:sldMkLst>
        <pc:spChg chg="mod">
          <ac:chgData name="Neemias Informatica Lima" userId="b77af7bd85500281" providerId="LiveId" clId="{1A9B1FC7-9DBD-4A6C-B1D0-72D012F63641}" dt="2025-05-08T22:47:32.911" v="6" actId="6549"/>
          <ac:spMkLst>
            <pc:docMk/>
            <pc:sldMk cId="2232331225" sldId="280"/>
            <ac:spMk id="6" creationId="{00000000-0000-0000-0000-000000000000}"/>
          </ac:spMkLst>
        </pc:spChg>
        <pc:spChg chg="mod">
          <ac:chgData name="Neemias Informatica Lima" userId="b77af7bd85500281" providerId="LiveId" clId="{1A9B1FC7-9DBD-4A6C-B1D0-72D012F63641}" dt="2025-05-08T22:47:42.480" v="12" actId="20577"/>
          <ac:spMkLst>
            <pc:docMk/>
            <pc:sldMk cId="2232331225" sldId="280"/>
            <ac:spMk id="7" creationId="{00000000-0000-0000-0000-000000000000}"/>
          </ac:spMkLst>
        </pc:spChg>
        <pc:spChg chg="mod">
          <ac:chgData name="Neemias Informatica Lima" userId="b77af7bd85500281" providerId="LiveId" clId="{1A9B1FC7-9DBD-4A6C-B1D0-72D012F63641}" dt="2025-05-08T22:49:36.919" v="32" actId="6549"/>
          <ac:spMkLst>
            <pc:docMk/>
            <pc:sldMk cId="2232331225" sldId="280"/>
            <ac:spMk id="9" creationId="{00000000-0000-0000-0000-000000000000}"/>
          </ac:spMkLst>
        </pc:spChg>
        <pc:spChg chg="mod">
          <ac:chgData name="Neemias Informatica Lima" userId="b77af7bd85500281" providerId="LiveId" clId="{1A9B1FC7-9DBD-4A6C-B1D0-72D012F63641}" dt="2025-05-08T22:47:37.377" v="8" actId="20577"/>
          <ac:spMkLst>
            <pc:docMk/>
            <pc:sldMk cId="2232331225" sldId="280"/>
            <ac:spMk id="11" creationId="{00000000-0000-0000-0000-000000000000}"/>
          </ac:spMkLst>
        </pc:spChg>
        <pc:spChg chg="mod">
          <ac:chgData name="Neemias Informatica Lima" userId="b77af7bd85500281" providerId="LiveId" clId="{1A9B1FC7-9DBD-4A6C-B1D0-72D012F63641}" dt="2025-05-08T22:49:50.912" v="35"/>
          <ac:spMkLst>
            <pc:docMk/>
            <pc:sldMk cId="2232331225" sldId="280"/>
            <ac:spMk id="16" creationId="{00000000-0000-0000-0000-000000000000}"/>
          </ac:spMkLst>
        </pc:spChg>
        <pc:picChg chg="add mod">
          <ac:chgData name="Neemias Informatica Lima" userId="b77af7bd85500281" providerId="LiveId" clId="{1A9B1FC7-9DBD-4A6C-B1D0-72D012F63641}" dt="2025-05-08T22:49:12.635" v="23" actId="1440"/>
          <ac:picMkLst>
            <pc:docMk/>
            <pc:sldMk cId="2232331225" sldId="280"/>
            <ac:picMk id="3" creationId="{15B409A8-AD44-3A10-AD9F-D7F73A96586C}"/>
          </ac:picMkLst>
        </pc:picChg>
        <pc:picChg chg="del">
          <ac:chgData name="Neemias Informatica Lima" userId="b77af7bd85500281" providerId="LiveId" clId="{1A9B1FC7-9DBD-4A6C-B1D0-72D012F63641}" dt="2025-05-08T22:47:56.393" v="13" actId="478"/>
          <ac:picMkLst>
            <pc:docMk/>
            <pc:sldMk cId="2232331225" sldId="280"/>
            <ac:picMk id="4" creationId="{0F328F83-82C7-51E5-3429-6644ED76C1ED}"/>
          </ac:picMkLst>
        </pc:picChg>
      </pc:sldChg>
      <pc:sldChg chg="addSp delSp modSp mod">
        <pc:chgData name="Neemias Informatica Lima" userId="b77af7bd85500281" providerId="LiveId" clId="{1A9B1FC7-9DBD-4A6C-B1D0-72D012F63641}" dt="2025-05-08T22:54:40.279" v="90" actId="6549"/>
        <pc:sldMkLst>
          <pc:docMk/>
          <pc:sldMk cId="2103443556" sldId="281"/>
        </pc:sldMkLst>
        <pc:spChg chg="mod">
          <ac:chgData name="Neemias Informatica Lima" userId="b77af7bd85500281" providerId="LiveId" clId="{1A9B1FC7-9DBD-4A6C-B1D0-72D012F63641}" dt="2025-05-08T22:54:40.279" v="90" actId="6549"/>
          <ac:spMkLst>
            <pc:docMk/>
            <pc:sldMk cId="2103443556" sldId="281"/>
            <ac:spMk id="8" creationId="{00000000-0000-0000-0000-000000000000}"/>
          </ac:spMkLst>
        </pc:spChg>
        <pc:spChg chg="mod">
          <ac:chgData name="Neemias Informatica Lima" userId="b77af7bd85500281" providerId="LiveId" clId="{1A9B1FC7-9DBD-4A6C-B1D0-72D012F63641}" dt="2025-05-08T22:51:00.482" v="38" actId="20577"/>
          <ac:spMkLst>
            <pc:docMk/>
            <pc:sldMk cId="2103443556" sldId="281"/>
            <ac:spMk id="11" creationId="{00000000-0000-0000-0000-000000000000}"/>
          </ac:spMkLst>
        </pc:spChg>
        <pc:spChg chg="mod">
          <ac:chgData name="Neemias Informatica Lima" userId="b77af7bd85500281" providerId="LiveId" clId="{1A9B1FC7-9DBD-4A6C-B1D0-72D012F63641}" dt="2025-05-08T22:51:34.296" v="47" actId="20577"/>
          <ac:spMkLst>
            <pc:docMk/>
            <pc:sldMk cId="2103443556" sldId="281"/>
            <ac:spMk id="18" creationId="{00000000-0000-0000-0000-000000000000}"/>
          </ac:spMkLst>
        </pc:spChg>
        <pc:picChg chg="del">
          <ac:chgData name="Neemias Informatica Lima" userId="b77af7bd85500281" providerId="LiveId" clId="{1A9B1FC7-9DBD-4A6C-B1D0-72D012F63641}" dt="2025-05-08T22:50:57.096" v="36" actId="478"/>
          <ac:picMkLst>
            <pc:docMk/>
            <pc:sldMk cId="2103443556" sldId="281"/>
            <ac:picMk id="3" creationId="{F2941D45-8676-81C2-2417-983A25FFF2C9}"/>
          </ac:picMkLst>
        </pc:picChg>
        <pc:picChg chg="add mod">
          <ac:chgData name="Neemias Informatica Lima" userId="b77af7bd85500281" providerId="LiveId" clId="{1A9B1FC7-9DBD-4A6C-B1D0-72D012F63641}" dt="2025-05-08T22:51:09.262" v="41" actId="14100"/>
          <ac:picMkLst>
            <pc:docMk/>
            <pc:sldMk cId="2103443556" sldId="281"/>
            <ac:picMk id="4" creationId="{98F7A5A0-80F8-FCE3-815D-A82663FAD808}"/>
          </ac:picMkLst>
        </pc:picChg>
      </pc:sldChg>
      <pc:sldChg chg="addSp delSp modSp mod">
        <pc:chgData name="Neemias Informatica Lima" userId="b77af7bd85500281" providerId="LiveId" clId="{1A9B1FC7-9DBD-4A6C-B1D0-72D012F63641}" dt="2025-05-08T22:56:45.092" v="106" actId="6549"/>
        <pc:sldMkLst>
          <pc:docMk/>
          <pc:sldMk cId="3683219421" sldId="282"/>
        </pc:sldMkLst>
        <pc:spChg chg="del">
          <ac:chgData name="Neemias Informatica Lima" userId="b77af7bd85500281" providerId="LiveId" clId="{1A9B1FC7-9DBD-4A6C-B1D0-72D012F63641}" dt="2025-05-08T22:52:32.934" v="50" actId="478"/>
          <ac:spMkLst>
            <pc:docMk/>
            <pc:sldMk cId="3683219421" sldId="282"/>
            <ac:spMk id="2" creationId="{318E2F3A-D1C0-20A4-8B44-BEB8C8589504}"/>
          </ac:spMkLst>
        </pc:spChg>
        <pc:spChg chg="del">
          <ac:chgData name="Neemias Informatica Lima" userId="b77af7bd85500281" providerId="LiveId" clId="{1A9B1FC7-9DBD-4A6C-B1D0-72D012F63641}" dt="2025-05-08T22:52:32.934" v="50" actId="478"/>
          <ac:spMkLst>
            <pc:docMk/>
            <pc:sldMk cId="3683219421" sldId="282"/>
            <ac:spMk id="5" creationId="{160A722F-886A-2984-E109-9754269F005C}"/>
          </ac:spMkLst>
        </pc:spChg>
        <pc:spChg chg="add mod">
          <ac:chgData name="Neemias Informatica Lima" userId="b77af7bd85500281" providerId="LiveId" clId="{1A9B1FC7-9DBD-4A6C-B1D0-72D012F63641}" dt="2025-05-08T22:52:33.368" v="51"/>
          <ac:spMkLst>
            <pc:docMk/>
            <pc:sldMk cId="3683219421" sldId="282"/>
            <ac:spMk id="6" creationId="{6CBCE0E4-701F-78CB-48C1-BE02CFD572F9}"/>
          </ac:spMkLst>
        </pc:spChg>
        <pc:spChg chg="add mod">
          <ac:chgData name="Neemias Informatica Lima" userId="b77af7bd85500281" providerId="LiveId" clId="{1A9B1FC7-9DBD-4A6C-B1D0-72D012F63641}" dt="2025-05-08T22:52:33.368" v="51"/>
          <ac:spMkLst>
            <pc:docMk/>
            <pc:sldMk cId="3683219421" sldId="282"/>
            <ac:spMk id="8" creationId="{94403350-1083-D965-F46A-6B19F4A32776}"/>
          </ac:spMkLst>
        </pc:spChg>
        <pc:spChg chg="mod">
          <ac:chgData name="Neemias Informatica Lima" userId="b77af7bd85500281" providerId="LiveId" clId="{1A9B1FC7-9DBD-4A6C-B1D0-72D012F63641}" dt="2025-05-08T22:56:45.092" v="106" actId="6549"/>
          <ac:spMkLst>
            <pc:docMk/>
            <pc:sldMk cId="3683219421" sldId="282"/>
            <ac:spMk id="12" creationId="{00000000-0000-0000-0000-000000000000}"/>
          </ac:spMkLst>
        </pc:spChg>
        <pc:spChg chg="mod">
          <ac:chgData name="Neemias Informatica Lima" userId="b77af7bd85500281" providerId="LiveId" clId="{1A9B1FC7-9DBD-4A6C-B1D0-72D012F63641}" dt="2025-05-08T22:55:20.408" v="97"/>
          <ac:spMkLst>
            <pc:docMk/>
            <pc:sldMk cId="3683219421" sldId="282"/>
            <ac:spMk id="14" creationId="{00000000-0000-0000-0000-000000000000}"/>
          </ac:spMkLst>
        </pc:spChg>
        <pc:picChg chg="del">
          <ac:chgData name="Neemias Informatica Lima" userId="b77af7bd85500281" providerId="LiveId" clId="{1A9B1FC7-9DBD-4A6C-B1D0-72D012F63641}" dt="2025-05-08T22:52:32.934" v="50" actId="478"/>
          <ac:picMkLst>
            <pc:docMk/>
            <pc:sldMk cId="3683219421" sldId="282"/>
            <ac:picMk id="7" creationId="{994F2539-7E5A-8E42-C055-9351053D8F61}"/>
          </ac:picMkLst>
        </pc:picChg>
        <pc:picChg chg="add mod">
          <ac:chgData name="Neemias Informatica Lima" userId="b77af7bd85500281" providerId="LiveId" clId="{1A9B1FC7-9DBD-4A6C-B1D0-72D012F63641}" dt="2025-05-08T22:52:33.368" v="51"/>
          <ac:picMkLst>
            <pc:docMk/>
            <pc:sldMk cId="3683219421" sldId="282"/>
            <ac:picMk id="9" creationId="{24794C04-3A20-E899-8539-7B6F23D26A45}"/>
          </ac:picMkLst>
        </pc:picChg>
      </pc:sldChg>
      <pc:sldChg chg="addSp delSp modSp mod">
        <pc:chgData name="Neemias Informatica Lima" userId="b77af7bd85500281" providerId="LiveId" clId="{1A9B1FC7-9DBD-4A6C-B1D0-72D012F63641}" dt="2025-05-08T22:58:01.842" v="123" actId="20577"/>
        <pc:sldMkLst>
          <pc:docMk/>
          <pc:sldMk cId="3902406419" sldId="283"/>
        </pc:sldMkLst>
        <pc:spChg chg="del">
          <ac:chgData name="Neemias Informatica Lima" userId="b77af7bd85500281" providerId="LiveId" clId="{1A9B1FC7-9DBD-4A6C-B1D0-72D012F63641}" dt="2025-05-08T22:52:40.454" v="52" actId="478"/>
          <ac:spMkLst>
            <pc:docMk/>
            <pc:sldMk cId="3902406419" sldId="283"/>
            <ac:spMk id="2" creationId="{FA8933CC-5BE2-8D69-FC5A-1920AA19D4BD}"/>
          </ac:spMkLst>
        </pc:spChg>
        <pc:spChg chg="del">
          <ac:chgData name="Neemias Informatica Lima" userId="b77af7bd85500281" providerId="LiveId" clId="{1A9B1FC7-9DBD-4A6C-B1D0-72D012F63641}" dt="2025-05-08T22:52:40.454" v="52" actId="478"/>
          <ac:spMkLst>
            <pc:docMk/>
            <pc:sldMk cId="3902406419" sldId="283"/>
            <ac:spMk id="4" creationId="{7B2EA3BB-208B-933E-ADA0-7026EFE27B2B}"/>
          </ac:spMkLst>
        </pc:spChg>
        <pc:spChg chg="add mod">
          <ac:chgData name="Neemias Informatica Lima" userId="b77af7bd85500281" providerId="LiveId" clId="{1A9B1FC7-9DBD-4A6C-B1D0-72D012F63641}" dt="2025-05-08T22:52:40.906" v="53"/>
          <ac:spMkLst>
            <pc:docMk/>
            <pc:sldMk cId="3902406419" sldId="283"/>
            <ac:spMk id="5" creationId="{3D7BFDA6-B289-A47C-7134-38FFE8FB0528}"/>
          </ac:spMkLst>
        </pc:spChg>
        <pc:spChg chg="add mod">
          <ac:chgData name="Neemias Informatica Lima" userId="b77af7bd85500281" providerId="LiveId" clId="{1A9B1FC7-9DBD-4A6C-B1D0-72D012F63641}" dt="2025-05-08T22:52:40.906" v="53"/>
          <ac:spMkLst>
            <pc:docMk/>
            <pc:sldMk cId="3902406419" sldId="283"/>
            <ac:spMk id="7" creationId="{73E8A4CB-3596-2948-F0BD-DD73C935A198}"/>
          </ac:spMkLst>
        </pc:spChg>
        <pc:spChg chg="mod">
          <ac:chgData name="Neemias Informatica Lima" userId="b77af7bd85500281" providerId="LiveId" clId="{1A9B1FC7-9DBD-4A6C-B1D0-72D012F63641}" dt="2025-05-08T22:57:12.115" v="115" actId="20577"/>
          <ac:spMkLst>
            <pc:docMk/>
            <pc:sldMk cId="3902406419" sldId="283"/>
            <ac:spMk id="14" creationId="{00000000-0000-0000-0000-000000000000}"/>
          </ac:spMkLst>
        </pc:spChg>
        <pc:graphicFrameChg chg="mod">
          <ac:chgData name="Neemias Informatica Lima" userId="b77af7bd85500281" providerId="LiveId" clId="{1A9B1FC7-9DBD-4A6C-B1D0-72D012F63641}" dt="2025-05-08T22:58:01.842" v="123" actId="20577"/>
          <ac:graphicFrameMkLst>
            <pc:docMk/>
            <pc:sldMk cId="3902406419" sldId="283"/>
            <ac:graphicFrameMk id="24" creationId="{0F198D75-37F6-0046-1A93-BAF29A6A8139}"/>
          </ac:graphicFrameMkLst>
        </pc:graphicFrameChg>
        <pc:picChg chg="del">
          <ac:chgData name="Neemias Informatica Lima" userId="b77af7bd85500281" providerId="LiveId" clId="{1A9B1FC7-9DBD-4A6C-B1D0-72D012F63641}" dt="2025-05-08T22:52:40.454" v="52" actId="478"/>
          <ac:picMkLst>
            <pc:docMk/>
            <pc:sldMk cId="3902406419" sldId="283"/>
            <ac:picMk id="6" creationId="{31B94EBD-A57F-CAA4-5382-A134A6F6FA40}"/>
          </ac:picMkLst>
        </pc:picChg>
        <pc:picChg chg="add mod">
          <ac:chgData name="Neemias Informatica Lima" userId="b77af7bd85500281" providerId="LiveId" clId="{1A9B1FC7-9DBD-4A6C-B1D0-72D012F63641}" dt="2025-05-08T22:52:40.906" v="53"/>
          <ac:picMkLst>
            <pc:docMk/>
            <pc:sldMk cId="3902406419" sldId="283"/>
            <ac:picMk id="8" creationId="{30F9A3EB-4A40-7000-809B-73CFA69F1374}"/>
          </ac:picMkLst>
        </pc:picChg>
      </pc:sldChg>
      <pc:sldChg chg="addSp delSp modSp mod">
        <pc:chgData name="Neemias Informatica Lima" userId="b77af7bd85500281" providerId="LiveId" clId="{1A9B1FC7-9DBD-4A6C-B1D0-72D012F63641}" dt="2025-05-08T23:00:20.775" v="154" actId="20577"/>
        <pc:sldMkLst>
          <pc:docMk/>
          <pc:sldMk cId="2424059023" sldId="284"/>
        </pc:sldMkLst>
        <pc:spChg chg="del">
          <ac:chgData name="Neemias Informatica Lima" userId="b77af7bd85500281" providerId="LiveId" clId="{1A9B1FC7-9DBD-4A6C-B1D0-72D012F63641}" dt="2025-05-08T22:52:53.906" v="56" actId="478"/>
          <ac:spMkLst>
            <pc:docMk/>
            <pc:sldMk cId="2424059023" sldId="284"/>
            <ac:spMk id="2" creationId="{E7460DC5-CF70-8E38-51D4-D5CB035DDE27}"/>
          </ac:spMkLst>
        </pc:spChg>
        <pc:spChg chg="del">
          <ac:chgData name="Neemias Informatica Lima" userId="b77af7bd85500281" providerId="LiveId" clId="{1A9B1FC7-9DBD-4A6C-B1D0-72D012F63641}" dt="2025-05-08T22:52:53.906" v="56" actId="478"/>
          <ac:spMkLst>
            <pc:docMk/>
            <pc:sldMk cId="2424059023" sldId="284"/>
            <ac:spMk id="4" creationId="{30B104D5-741E-D627-9591-CBCE75869ACD}"/>
          </ac:spMkLst>
        </pc:spChg>
        <pc:spChg chg="add mod">
          <ac:chgData name="Neemias Informatica Lima" userId="b77af7bd85500281" providerId="LiveId" clId="{1A9B1FC7-9DBD-4A6C-B1D0-72D012F63641}" dt="2025-05-08T22:52:54.324" v="57"/>
          <ac:spMkLst>
            <pc:docMk/>
            <pc:sldMk cId="2424059023" sldId="284"/>
            <ac:spMk id="5" creationId="{CF1443DB-2CE7-FAFA-7E13-4A5DA0823372}"/>
          </ac:spMkLst>
        </pc:spChg>
        <pc:spChg chg="add mod">
          <ac:chgData name="Neemias Informatica Lima" userId="b77af7bd85500281" providerId="LiveId" clId="{1A9B1FC7-9DBD-4A6C-B1D0-72D012F63641}" dt="2025-05-08T22:52:54.324" v="57"/>
          <ac:spMkLst>
            <pc:docMk/>
            <pc:sldMk cId="2424059023" sldId="284"/>
            <ac:spMk id="7" creationId="{82C2E946-3CA8-27AA-FC6B-6BBC52C1A156}"/>
          </ac:spMkLst>
        </pc:spChg>
        <pc:spChg chg="mod">
          <ac:chgData name="Neemias Informatica Lima" userId="b77af7bd85500281" providerId="LiveId" clId="{1A9B1FC7-9DBD-4A6C-B1D0-72D012F63641}" dt="2025-05-08T22:59:21.021" v="142"/>
          <ac:spMkLst>
            <pc:docMk/>
            <pc:sldMk cId="2424059023" sldId="284"/>
            <ac:spMk id="14" creationId="{00000000-0000-0000-0000-000000000000}"/>
          </ac:spMkLst>
        </pc:spChg>
        <pc:graphicFrameChg chg="mod">
          <ac:chgData name="Neemias Informatica Lima" userId="b77af7bd85500281" providerId="LiveId" clId="{1A9B1FC7-9DBD-4A6C-B1D0-72D012F63641}" dt="2025-05-08T23:00:20.775" v="154" actId="20577"/>
          <ac:graphicFrameMkLst>
            <pc:docMk/>
            <pc:sldMk cId="2424059023" sldId="284"/>
            <ac:graphicFrameMk id="23" creationId="{0F7B369B-26CC-C133-ADA7-C66603F93153}"/>
          </ac:graphicFrameMkLst>
        </pc:graphicFrameChg>
        <pc:picChg chg="del">
          <ac:chgData name="Neemias Informatica Lima" userId="b77af7bd85500281" providerId="LiveId" clId="{1A9B1FC7-9DBD-4A6C-B1D0-72D012F63641}" dt="2025-05-08T22:52:53.906" v="56" actId="478"/>
          <ac:picMkLst>
            <pc:docMk/>
            <pc:sldMk cId="2424059023" sldId="284"/>
            <ac:picMk id="6" creationId="{88A4EFCE-6AEA-771A-9560-26AD2166762F}"/>
          </ac:picMkLst>
        </pc:picChg>
        <pc:picChg chg="add mod">
          <ac:chgData name="Neemias Informatica Lima" userId="b77af7bd85500281" providerId="LiveId" clId="{1A9B1FC7-9DBD-4A6C-B1D0-72D012F63641}" dt="2025-05-08T22:52:54.324" v="57"/>
          <ac:picMkLst>
            <pc:docMk/>
            <pc:sldMk cId="2424059023" sldId="284"/>
            <ac:picMk id="8" creationId="{4860A7B1-1BFE-9E98-BD0B-6C30FE5EAD1E}"/>
          </ac:picMkLst>
        </pc:picChg>
      </pc:sldChg>
      <pc:sldChg chg="addSp delSp modSp mod">
        <pc:chgData name="Neemias Informatica Lima" userId="b77af7bd85500281" providerId="LiveId" clId="{1A9B1FC7-9DBD-4A6C-B1D0-72D012F63641}" dt="2025-05-08T23:01:57.834" v="177" actId="20577"/>
        <pc:sldMkLst>
          <pc:docMk/>
          <pc:sldMk cId="2241968852" sldId="285"/>
        </pc:sldMkLst>
        <pc:spChg chg="del">
          <ac:chgData name="Neemias Informatica Lima" userId="b77af7bd85500281" providerId="LiveId" clId="{1A9B1FC7-9DBD-4A6C-B1D0-72D012F63641}" dt="2025-05-08T22:53:13.955" v="60" actId="478"/>
          <ac:spMkLst>
            <pc:docMk/>
            <pc:sldMk cId="2241968852" sldId="285"/>
            <ac:spMk id="2" creationId="{3B0E55B2-65EA-8ABF-C506-E67248C9D6DB}"/>
          </ac:spMkLst>
        </pc:spChg>
        <pc:spChg chg="del">
          <ac:chgData name="Neemias Informatica Lima" userId="b77af7bd85500281" providerId="LiveId" clId="{1A9B1FC7-9DBD-4A6C-B1D0-72D012F63641}" dt="2025-05-08T22:53:13.955" v="60" actId="478"/>
          <ac:spMkLst>
            <pc:docMk/>
            <pc:sldMk cId="2241968852" sldId="285"/>
            <ac:spMk id="4" creationId="{52457A34-33C7-151D-0194-6D6DC674E91F}"/>
          </ac:spMkLst>
        </pc:spChg>
        <pc:spChg chg="add mod">
          <ac:chgData name="Neemias Informatica Lima" userId="b77af7bd85500281" providerId="LiveId" clId="{1A9B1FC7-9DBD-4A6C-B1D0-72D012F63641}" dt="2025-05-08T22:53:14.582" v="61"/>
          <ac:spMkLst>
            <pc:docMk/>
            <pc:sldMk cId="2241968852" sldId="285"/>
            <ac:spMk id="5" creationId="{89920682-AB70-4CB6-F017-B5316248E207}"/>
          </ac:spMkLst>
        </pc:spChg>
        <pc:spChg chg="add mod">
          <ac:chgData name="Neemias Informatica Lima" userId="b77af7bd85500281" providerId="LiveId" clId="{1A9B1FC7-9DBD-4A6C-B1D0-72D012F63641}" dt="2025-05-08T22:53:14.582" v="61"/>
          <ac:spMkLst>
            <pc:docMk/>
            <pc:sldMk cId="2241968852" sldId="285"/>
            <ac:spMk id="7" creationId="{A3F607FE-5325-4652-36B8-1D641890B6C1}"/>
          </ac:spMkLst>
        </pc:spChg>
        <pc:spChg chg="mod">
          <ac:chgData name="Neemias Informatica Lima" userId="b77af7bd85500281" providerId="LiveId" clId="{1A9B1FC7-9DBD-4A6C-B1D0-72D012F63641}" dt="2025-05-08T23:01:26.912" v="170"/>
          <ac:spMkLst>
            <pc:docMk/>
            <pc:sldMk cId="2241968852" sldId="285"/>
            <ac:spMk id="14" creationId="{00000000-0000-0000-0000-000000000000}"/>
          </ac:spMkLst>
        </pc:spChg>
        <pc:graphicFrameChg chg="mod">
          <ac:chgData name="Neemias Informatica Lima" userId="b77af7bd85500281" providerId="LiveId" clId="{1A9B1FC7-9DBD-4A6C-B1D0-72D012F63641}" dt="2025-05-08T23:01:57.834" v="177" actId="20577"/>
          <ac:graphicFrameMkLst>
            <pc:docMk/>
            <pc:sldMk cId="2241968852" sldId="285"/>
            <ac:graphicFrameMk id="11" creationId="{7B569677-0C14-5E67-A5C9-E93DED05F772}"/>
          </ac:graphicFrameMkLst>
        </pc:graphicFrameChg>
        <pc:picChg chg="del">
          <ac:chgData name="Neemias Informatica Lima" userId="b77af7bd85500281" providerId="LiveId" clId="{1A9B1FC7-9DBD-4A6C-B1D0-72D012F63641}" dt="2025-05-08T22:53:13.955" v="60" actId="478"/>
          <ac:picMkLst>
            <pc:docMk/>
            <pc:sldMk cId="2241968852" sldId="285"/>
            <ac:picMk id="6" creationId="{2F58748F-CF12-74D1-91F2-3ED73ECC0D5C}"/>
          </ac:picMkLst>
        </pc:picChg>
        <pc:picChg chg="add mod">
          <ac:chgData name="Neemias Informatica Lima" userId="b77af7bd85500281" providerId="LiveId" clId="{1A9B1FC7-9DBD-4A6C-B1D0-72D012F63641}" dt="2025-05-08T22:53:14.582" v="61"/>
          <ac:picMkLst>
            <pc:docMk/>
            <pc:sldMk cId="2241968852" sldId="285"/>
            <ac:picMk id="8" creationId="{4802241F-8A5C-96FD-E562-A6F4A471E3AE}"/>
          </ac:picMkLst>
        </pc:picChg>
      </pc:sldChg>
      <pc:sldChg chg="addSp delSp modSp mod">
        <pc:chgData name="Neemias Informatica Lima" userId="b77af7bd85500281" providerId="LiveId" clId="{1A9B1FC7-9DBD-4A6C-B1D0-72D012F63641}" dt="2025-05-08T23:03:48.075" v="204"/>
        <pc:sldMkLst>
          <pc:docMk/>
          <pc:sldMk cId="1959249856" sldId="286"/>
        </pc:sldMkLst>
        <pc:spChg chg="del">
          <ac:chgData name="Neemias Informatica Lima" userId="b77af7bd85500281" providerId="LiveId" clId="{1A9B1FC7-9DBD-4A6C-B1D0-72D012F63641}" dt="2025-05-08T22:53:30.942" v="64" actId="478"/>
          <ac:spMkLst>
            <pc:docMk/>
            <pc:sldMk cId="1959249856" sldId="286"/>
            <ac:spMk id="2" creationId="{131CCFEB-4835-6AAA-8038-26FFCE4ED7FD}"/>
          </ac:spMkLst>
        </pc:spChg>
        <pc:spChg chg="del">
          <ac:chgData name="Neemias Informatica Lima" userId="b77af7bd85500281" providerId="LiveId" clId="{1A9B1FC7-9DBD-4A6C-B1D0-72D012F63641}" dt="2025-05-08T22:53:30.942" v="64" actId="478"/>
          <ac:spMkLst>
            <pc:docMk/>
            <pc:sldMk cId="1959249856" sldId="286"/>
            <ac:spMk id="4" creationId="{F09DFE62-85C5-56D3-4854-9972DE22516D}"/>
          </ac:spMkLst>
        </pc:spChg>
        <pc:spChg chg="add mod">
          <ac:chgData name="Neemias Informatica Lima" userId="b77af7bd85500281" providerId="LiveId" clId="{1A9B1FC7-9DBD-4A6C-B1D0-72D012F63641}" dt="2025-05-08T22:53:31.409" v="65"/>
          <ac:spMkLst>
            <pc:docMk/>
            <pc:sldMk cId="1959249856" sldId="286"/>
            <ac:spMk id="5" creationId="{29497F1A-0A33-CE9B-2430-EF37249D5BE2}"/>
          </ac:spMkLst>
        </pc:spChg>
        <pc:spChg chg="add mod">
          <ac:chgData name="Neemias Informatica Lima" userId="b77af7bd85500281" providerId="LiveId" clId="{1A9B1FC7-9DBD-4A6C-B1D0-72D012F63641}" dt="2025-05-08T22:53:31.409" v="65"/>
          <ac:spMkLst>
            <pc:docMk/>
            <pc:sldMk cId="1959249856" sldId="286"/>
            <ac:spMk id="7" creationId="{222ADCAB-B56A-A4E1-F42C-1FD9EBBA6AAC}"/>
          </ac:spMkLst>
        </pc:spChg>
        <pc:spChg chg="mod">
          <ac:chgData name="Neemias Informatica Lima" userId="b77af7bd85500281" providerId="LiveId" clId="{1A9B1FC7-9DBD-4A6C-B1D0-72D012F63641}" dt="2025-05-08T23:03:10.624" v="195"/>
          <ac:spMkLst>
            <pc:docMk/>
            <pc:sldMk cId="1959249856" sldId="286"/>
            <ac:spMk id="14" creationId="{00000000-0000-0000-0000-000000000000}"/>
          </ac:spMkLst>
        </pc:spChg>
        <pc:graphicFrameChg chg="mod">
          <ac:chgData name="Neemias Informatica Lima" userId="b77af7bd85500281" providerId="LiveId" clId="{1A9B1FC7-9DBD-4A6C-B1D0-72D012F63641}" dt="2025-05-08T23:03:48.075" v="204"/>
          <ac:graphicFrameMkLst>
            <pc:docMk/>
            <pc:sldMk cId="1959249856" sldId="286"/>
            <ac:graphicFrameMk id="11" creationId="{6ED512BB-1F8B-4D9E-259F-890C3457B8A1}"/>
          </ac:graphicFrameMkLst>
        </pc:graphicFrameChg>
        <pc:picChg chg="del">
          <ac:chgData name="Neemias Informatica Lima" userId="b77af7bd85500281" providerId="LiveId" clId="{1A9B1FC7-9DBD-4A6C-B1D0-72D012F63641}" dt="2025-05-08T22:53:30.942" v="64" actId="478"/>
          <ac:picMkLst>
            <pc:docMk/>
            <pc:sldMk cId="1959249856" sldId="286"/>
            <ac:picMk id="6" creationId="{BF05F0A4-877D-88F4-A4C1-A8AD5D253D69}"/>
          </ac:picMkLst>
        </pc:picChg>
        <pc:picChg chg="add mod">
          <ac:chgData name="Neemias Informatica Lima" userId="b77af7bd85500281" providerId="LiveId" clId="{1A9B1FC7-9DBD-4A6C-B1D0-72D012F63641}" dt="2025-05-08T22:53:31.409" v="65"/>
          <ac:picMkLst>
            <pc:docMk/>
            <pc:sldMk cId="1959249856" sldId="286"/>
            <ac:picMk id="8" creationId="{7D34D42D-94E1-0722-95D8-D0CCE81E336E}"/>
          </ac:picMkLst>
        </pc:picChg>
      </pc:sldChg>
      <pc:sldChg chg="addSp delSp modSp mod">
        <pc:chgData name="Neemias Informatica Lima" userId="b77af7bd85500281" providerId="LiveId" clId="{1A9B1FC7-9DBD-4A6C-B1D0-72D012F63641}" dt="2025-05-08T23:05:08.787" v="226" actId="20577"/>
        <pc:sldMkLst>
          <pc:docMk/>
          <pc:sldMk cId="2857006406" sldId="287"/>
        </pc:sldMkLst>
        <pc:spChg chg="del">
          <ac:chgData name="Neemias Informatica Lima" userId="b77af7bd85500281" providerId="LiveId" clId="{1A9B1FC7-9DBD-4A6C-B1D0-72D012F63641}" dt="2025-05-08T22:53:54.936" v="70" actId="478"/>
          <ac:spMkLst>
            <pc:docMk/>
            <pc:sldMk cId="2857006406" sldId="287"/>
            <ac:spMk id="2" creationId="{4FD987F4-51D4-5EF4-7514-2FA6D8E5AC37}"/>
          </ac:spMkLst>
        </pc:spChg>
        <pc:spChg chg="del">
          <ac:chgData name="Neemias Informatica Lima" userId="b77af7bd85500281" providerId="LiveId" clId="{1A9B1FC7-9DBD-4A6C-B1D0-72D012F63641}" dt="2025-05-08T22:53:54.936" v="70" actId="478"/>
          <ac:spMkLst>
            <pc:docMk/>
            <pc:sldMk cId="2857006406" sldId="287"/>
            <ac:spMk id="4" creationId="{B0846F3A-C23F-6D03-DD99-954092CA8EA1}"/>
          </ac:spMkLst>
        </pc:spChg>
        <pc:spChg chg="add mod">
          <ac:chgData name="Neemias Informatica Lima" userId="b77af7bd85500281" providerId="LiveId" clId="{1A9B1FC7-9DBD-4A6C-B1D0-72D012F63641}" dt="2025-05-08T22:53:55.309" v="71"/>
          <ac:spMkLst>
            <pc:docMk/>
            <pc:sldMk cId="2857006406" sldId="287"/>
            <ac:spMk id="5" creationId="{6D4C86AE-ADB4-49B3-9E69-03D8A3B0D541}"/>
          </ac:spMkLst>
        </pc:spChg>
        <pc:spChg chg="add mod">
          <ac:chgData name="Neemias Informatica Lima" userId="b77af7bd85500281" providerId="LiveId" clId="{1A9B1FC7-9DBD-4A6C-B1D0-72D012F63641}" dt="2025-05-08T22:53:55.309" v="71"/>
          <ac:spMkLst>
            <pc:docMk/>
            <pc:sldMk cId="2857006406" sldId="287"/>
            <ac:spMk id="7" creationId="{CC1C1E9C-621B-5733-BE5B-7D00DB3DFAD7}"/>
          </ac:spMkLst>
        </pc:spChg>
        <pc:spChg chg="mod">
          <ac:chgData name="Neemias Informatica Lima" userId="b77af7bd85500281" providerId="LiveId" clId="{1A9B1FC7-9DBD-4A6C-B1D0-72D012F63641}" dt="2025-05-08T23:05:08.787" v="226" actId="20577"/>
          <ac:spMkLst>
            <pc:docMk/>
            <pc:sldMk cId="2857006406" sldId="287"/>
            <ac:spMk id="16" creationId="{28D68641-D640-4BD7-9D5B-B3803DCCF9B3}"/>
          </ac:spMkLst>
        </pc:spChg>
        <pc:picChg chg="del">
          <ac:chgData name="Neemias Informatica Lima" userId="b77af7bd85500281" providerId="LiveId" clId="{1A9B1FC7-9DBD-4A6C-B1D0-72D012F63641}" dt="2025-05-08T22:53:54.936" v="70" actId="478"/>
          <ac:picMkLst>
            <pc:docMk/>
            <pc:sldMk cId="2857006406" sldId="287"/>
            <ac:picMk id="6" creationId="{185602B9-B1D5-F1D1-05D5-3D2C13D0A28F}"/>
          </ac:picMkLst>
        </pc:picChg>
        <pc:picChg chg="add mod">
          <ac:chgData name="Neemias Informatica Lima" userId="b77af7bd85500281" providerId="LiveId" clId="{1A9B1FC7-9DBD-4A6C-B1D0-72D012F63641}" dt="2025-05-08T22:53:55.309" v="71"/>
          <ac:picMkLst>
            <pc:docMk/>
            <pc:sldMk cId="2857006406" sldId="287"/>
            <ac:picMk id="8" creationId="{BAE2C71E-2328-CEB9-E940-3171A46F668E}"/>
          </ac:picMkLst>
        </pc:picChg>
      </pc:sldChg>
      <pc:sldChg chg="addSp delSp modSp mod">
        <pc:chgData name="Neemias Informatica Lima" userId="b77af7bd85500281" providerId="LiveId" clId="{1A9B1FC7-9DBD-4A6C-B1D0-72D012F63641}" dt="2025-05-08T22:56:17.815" v="101"/>
        <pc:sldMkLst>
          <pc:docMk/>
          <pc:sldMk cId="2630436816" sldId="288"/>
        </pc:sldMkLst>
        <pc:spChg chg="add mod">
          <ac:chgData name="Neemias Informatica Lima" userId="b77af7bd85500281" providerId="LiveId" clId="{1A9B1FC7-9DBD-4A6C-B1D0-72D012F63641}" dt="2025-05-08T22:52:26.912" v="49"/>
          <ac:spMkLst>
            <pc:docMk/>
            <pc:sldMk cId="2630436816" sldId="288"/>
            <ac:spMk id="2" creationId="{899EC2D6-5E19-984D-266B-D4C8FEB1622B}"/>
          </ac:spMkLst>
        </pc:spChg>
        <pc:spChg chg="add mod">
          <ac:chgData name="Neemias Informatica Lima" userId="b77af7bd85500281" providerId="LiveId" clId="{1A9B1FC7-9DBD-4A6C-B1D0-72D012F63641}" dt="2025-05-08T22:52:26.912" v="49"/>
          <ac:spMkLst>
            <pc:docMk/>
            <pc:sldMk cId="2630436816" sldId="288"/>
            <ac:spMk id="4" creationId="{988D5C7C-33AA-ABA3-4172-71D1994A5D99}"/>
          </ac:spMkLst>
        </pc:spChg>
        <pc:spChg chg="del">
          <ac:chgData name="Neemias Informatica Lima" userId="b77af7bd85500281" providerId="LiveId" clId="{1A9B1FC7-9DBD-4A6C-B1D0-72D012F63641}" dt="2025-05-08T22:52:26.413" v="48" actId="478"/>
          <ac:spMkLst>
            <pc:docMk/>
            <pc:sldMk cId="2630436816" sldId="288"/>
            <ac:spMk id="6" creationId="{7B978F6D-898C-73F7-95C5-846C8EB9D4CE}"/>
          </ac:spMkLst>
        </pc:spChg>
        <pc:spChg chg="del">
          <ac:chgData name="Neemias Informatica Lima" userId="b77af7bd85500281" providerId="LiveId" clId="{1A9B1FC7-9DBD-4A6C-B1D0-72D012F63641}" dt="2025-05-08T22:52:26.413" v="48" actId="478"/>
          <ac:spMkLst>
            <pc:docMk/>
            <pc:sldMk cId="2630436816" sldId="288"/>
            <ac:spMk id="7" creationId="{2ACD8CA1-CD4F-3639-B399-BBD4732E7A2D}"/>
          </ac:spMkLst>
        </pc:spChg>
        <pc:spChg chg="mod">
          <ac:chgData name="Neemias Informatica Lima" userId="b77af7bd85500281" providerId="LiveId" clId="{1A9B1FC7-9DBD-4A6C-B1D0-72D012F63641}" dt="2025-05-08T22:55:13.572" v="96" actId="20577"/>
          <ac:spMkLst>
            <pc:docMk/>
            <pc:sldMk cId="2630436816" sldId="288"/>
            <ac:spMk id="14" creationId="{00000000-0000-0000-0000-000000000000}"/>
          </ac:spMkLst>
        </pc:spChg>
        <pc:graphicFrameChg chg="mod">
          <ac:chgData name="Neemias Informatica Lima" userId="b77af7bd85500281" providerId="LiveId" clId="{1A9B1FC7-9DBD-4A6C-B1D0-72D012F63641}" dt="2025-05-08T22:56:17.815" v="101"/>
          <ac:graphicFrameMkLst>
            <pc:docMk/>
            <pc:sldMk cId="2630436816" sldId="288"/>
            <ac:graphicFrameMk id="11" creationId="{4CAB532F-3032-1305-E4A2-4F59C9A47543}"/>
          </ac:graphicFrameMkLst>
        </pc:graphicFrameChg>
        <pc:picChg chg="add mod">
          <ac:chgData name="Neemias Informatica Lima" userId="b77af7bd85500281" providerId="LiveId" clId="{1A9B1FC7-9DBD-4A6C-B1D0-72D012F63641}" dt="2025-05-08T22:52:26.912" v="49"/>
          <ac:picMkLst>
            <pc:docMk/>
            <pc:sldMk cId="2630436816" sldId="288"/>
            <ac:picMk id="5" creationId="{F1E3F32E-3BEA-9FC7-141E-87263388218A}"/>
          </ac:picMkLst>
        </pc:picChg>
        <pc:picChg chg="del">
          <ac:chgData name="Neemias Informatica Lima" userId="b77af7bd85500281" providerId="LiveId" clId="{1A9B1FC7-9DBD-4A6C-B1D0-72D012F63641}" dt="2025-05-08T22:52:26.413" v="48" actId="478"/>
          <ac:picMkLst>
            <pc:docMk/>
            <pc:sldMk cId="2630436816" sldId="288"/>
            <ac:picMk id="8" creationId="{1658CA8A-A719-D3EB-D91C-F0B850A73641}"/>
          </ac:picMkLst>
        </pc:picChg>
      </pc:sldChg>
      <pc:sldChg chg="addSp delSp modSp mod">
        <pc:chgData name="Neemias Informatica Lima" userId="b77af7bd85500281" providerId="LiveId" clId="{1A9B1FC7-9DBD-4A6C-B1D0-72D012F63641}" dt="2025-05-08T22:59:01.216" v="137" actId="6549"/>
        <pc:sldMkLst>
          <pc:docMk/>
          <pc:sldMk cId="3032827026" sldId="289"/>
        </pc:sldMkLst>
        <pc:spChg chg="del">
          <ac:chgData name="Neemias Informatica Lima" userId="b77af7bd85500281" providerId="LiveId" clId="{1A9B1FC7-9DBD-4A6C-B1D0-72D012F63641}" dt="2025-05-08T22:52:46.905" v="54" actId="478"/>
          <ac:spMkLst>
            <pc:docMk/>
            <pc:sldMk cId="3032827026" sldId="289"/>
            <ac:spMk id="2" creationId="{ADE08184-3CFF-E0AE-60BE-BB316AEBC329}"/>
          </ac:spMkLst>
        </pc:spChg>
        <pc:spChg chg="add mod">
          <ac:chgData name="Neemias Informatica Lima" userId="b77af7bd85500281" providerId="LiveId" clId="{1A9B1FC7-9DBD-4A6C-B1D0-72D012F63641}" dt="2025-05-08T22:52:47.419" v="55"/>
          <ac:spMkLst>
            <pc:docMk/>
            <pc:sldMk cId="3032827026" sldId="289"/>
            <ac:spMk id="4" creationId="{1A2B82A3-2A68-6C0E-DE21-26A65149B582}"/>
          </ac:spMkLst>
        </pc:spChg>
        <pc:spChg chg="del">
          <ac:chgData name="Neemias Informatica Lima" userId="b77af7bd85500281" providerId="LiveId" clId="{1A9B1FC7-9DBD-4A6C-B1D0-72D012F63641}" dt="2025-05-08T22:52:46.905" v="54" actId="478"/>
          <ac:spMkLst>
            <pc:docMk/>
            <pc:sldMk cId="3032827026" sldId="289"/>
            <ac:spMk id="5" creationId="{107A9EBB-00B7-8642-1638-81C46D47F635}"/>
          </ac:spMkLst>
        </pc:spChg>
        <pc:spChg chg="add mod">
          <ac:chgData name="Neemias Informatica Lima" userId="b77af7bd85500281" providerId="LiveId" clId="{1A9B1FC7-9DBD-4A6C-B1D0-72D012F63641}" dt="2025-05-08T22:52:47.419" v="55"/>
          <ac:spMkLst>
            <pc:docMk/>
            <pc:sldMk cId="3032827026" sldId="289"/>
            <ac:spMk id="6" creationId="{1DF1046F-A799-940C-DD0F-81883708C460}"/>
          </ac:spMkLst>
        </pc:spChg>
        <pc:spChg chg="mod">
          <ac:chgData name="Neemias Informatica Lima" userId="b77af7bd85500281" providerId="LiveId" clId="{1A9B1FC7-9DBD-4A6C-B1D0-72D012F63641}" dt="2025-05-08T22:59:01.216" v="137" actId="6549"/>
          <ac:spMkLst>
            <pc:docMk/>
            <pc:sldMk cId="3032827026" sldId="289"/>
            <ac:spMk id="12" creationId="{A64B78EF-EDA8-421A-88C9-45544BBCA9D1}"/>
          </ac:spMkLst>
        </pc:spChg>
        <pc:spChg chg="mod">
          <ac:chgData name="Neemias Informatica Lima" userId="b77af7bd85500281" providerId="LiveId" clId="{1A9B1FC7-9DBD-4A6C-B1D0-72D012F63641}" dt="2025-05-08T22:57:26.904" v="116"/>
          <ac:spMkLst>
            <pc:docMk/>
            <pc:sldMk cId="3032827026" sldId="289"/>
            <ac:spMk id="14" creationId="{00000000-0000-0000-0000-000000000000}"/>
          </ac:spMkLst>
        </pc:spChg>
        <pc:picChg chg="add mod">
          <ac:chgData name="Neemias Informatica Lima" userId="b77af7bd85500281" providerId="LiveId" clId="{1A9B1FC7-9DBD-4A6C-B1D0-72D012F63641}" dt="2025-05-08T22:52:47.419" v="55"/>
          <ac:picMkLst>
            <pc:docMk/>
            <pc:sldMk cId="3032827026" sldId="289"/>
            <ac:picMk id="7" creationId="{B3602393-EABF-621A-653E-94BEB42AD480}"/>
          </ac:picMkLst>
        </pc:picChg>
        <pc:picChg chg="del">
          <ac:chgData name="Neemias Informatica Lima" userId="b77af7bd85500281" providerId="LiveId" clId="{1A9B1FC7-9DBD-4A6C-B1D0-72D012F63641}" dt="2025-05-08T22:52:46.905" v="54" actId="478"/>
          <ac:picMkLst>
            <pc:docMk/>
            <pc:sldMk cId="3032827026" sldId="289"/>
            <ac:picMk id="8" creationId="{981D8F90-7A65-F093-2D20-A91B1E9505A8}"/>
          </ac:picMkLst>
        </pc:picChg>
      </pc:sldChg>
      <pc:sldChg chg="addSp delSp modSp mod">
        <pc:chgData name="Neemias Informatica Lima" userId="b77af7bd85500281" providerId="LiveId" clId="{1A9B1FC7-9DBD-4A6C-B1D0-72D012F63641}" dt="2025-05-08T23:01:05.125" v="165"/>
        <pc:sldMkLst>
          <pc:docMk/>
          <pc:sldMk cId="3772032319" sldId="290"/>
        </pc:sldMkLst>
        <pc:spChg chg="del">
          <ac:chgData name="Neemias Informatica Lima" userId="b77af7bd85500281" providerId="LiveId" clId="{1A9B1FC7-9DBD-4A6C-B1D0-72D012F63641}" dt="2025-05-08T22:53:05.713" v="58" actId="478"/>
          <ac:spMkLst>
            <pc:docMk/>
            <pc:sldMk cId="3772032319" sldId="290"/>
            <ac:spMk id="2" creationId="{90425210-3278-B787-52C8-DB94EC18381C}"/>
          </ac:spMkLst>
        </pc:spChg>
        <pc:spChg chg="del">
          <ac:chgData name="Neemias Informatica Lima" userId="b77af7bd85500281" providerId="LiveId" clId="{1A9B1FC7-9DBD-4A6C-B1D0-72D012F63641}" dt="2025-05-08T22:53:05.713" v="58" actId="478"/>
          <ac:spMkLst>
            <pc:docMk/>
            <pc:sldMk cId="3772032319" sldId="290"/>
            <ac:spMk id="4" creationId="{E8014634-FDB7-FA40-D5A1-581854988306}"/>
          </ac:spMkLst>
        </pc:spChg>
        <pc:spChg chg="add mod">
          <ac:chgData name="Neemias Informatica Lima" userId="b77af7bd85500281" providerId="LiveId" clId="{1A9B1FC7-9DBD-4A6C-B1D0-72D012F63641}" dt="2025-05-08T22:53:06.246" v="59"/>
          <ac:spMkLst>
            <pc:docMk/>
            <pc:sldMk cId="3772032319" sldId="290"/>
            <ac:spMk id="5" creationId="{563557F6-A8A7-795E-05A2-A981F0C5789F}"/>
          </ac:spMkLst>
        </pc:spChg>
        <pc:spChg chg="add mod">
          <ac:chgData name="Neemias Informatica Lima" userId="b77af7bd85500281" providerId="LiveId" clId="{1A9B1FC7-9DBD-4A6C-B1D0-72D012F63641}" dt="2025-05-08T22:53:06.246" v="59"/>
          <ac:spMkLst>
            <pc:docMk/>
            <pc:sldMk cId="3772032319" sldId="290"/>
            <ac:spMk id="7" creationId="{4784E858-A6B9-0124-BF1C-D4BDD189CED1}"/>
          </ac:spMkLst>
        </pc:spChg>
        <pc:spChg chg="mod">
          <ac:chgData name="Neemias Informatica Lima" userId="b77af7bd85500281" providerId="LiveId" clId="{1A9B1FC7-9DBD-4A6C-B1D0-72D012F63641}" dt="2025-05-08T23:01:05.125" v="165"/>
          <ac:spMkLst>
            <pc:docMk/>
            <pc:sldMk cId="3772032319" sldId="290"/>
            <ac:spMk id="12" creationId="{8D5A143D-15FB-4DFE-B0EC-FEEB77A92B2C}"/>
          </ac:spMkLst>
        </pc:spChg>
        <pc:spChg chg="mod">
          <ac:chgData name="Neemias Informatica Lima" userId="b77af7bd85500281" providerId="LiveId" clId="{1A9B1FC7-9DBD-4A6C-B1D0-72D012F63641}" dt="2025-05-08T22:59:27.072" v="149"/>
          <ac:spMkLst>
            <pc:docMk/>
            <pc:sldMk cId="3772032319" sldId="290"/>
            <ac:spMk id="14" creationId="{00000000-0000-0000-0000-000000000000}"/>
          </ac:spMkLst>
        </pc:spChg>
        <pc:picChg chg="del">
          <ac:chgData name="Neemias Informatica Lima" userId="b77af7bd85500281" providerId="LiveId" clId="{1A9B1FC7-9DBD-4A6C-B1D0-72D012F63641}" dt="2025-05-08T22:53:05.713" v="58" actId="478"/>
          <ac:picMkLst>
            <pc:docMk/>
            <pc:sldMk cId="3772032319" sldId="290"/>
            <ac:picMk id="6" creationId="{577A542C-0105-F7AA-9FE3-35116CAF6D6D}"/>
          </ac:picMkLst>
        </pc:picChg>
        <pc:picChg chg="add mod">
          <ac:chgData name="Neemias Informatica Lima" userId="b77af7bd85500281" providerId="LiveId" clId="{1A9B1FC7-9DBD-4A6C-B1D0-72D012F63641}" dt="2025-05-08T22:53:06.246" v="59"/>
          <ac:picMkLst>
            <pc:docMk/>
            <pc:sldMk cId="3772032319" sldId="290"/>
            <ac:picMk id="8" creationId="{7CE5FAC3-48E5-DDBB-1D8E-C85F51C51480}"/>
          </ac:picMkLst>
        </pc:picChg>
      </pc:sldChg>
      <pc:sldChg chg="addSp delSp modSp mod">
        <pc:chgData name="Neemias Informatica Lima" userId="b77af7bd85500281" providerId="LiveId" clId="{1A9B1FC7-9DBD-4A6C-B1D0-72D012F63641}" dt="2025-05-08T23:02:34.744" v="190" actId="20577"/>
        <pc:sldMkLst>
          <pc:docMk/>
          <pc:sldMk cId="1768216317" sldId="291"/>
        </pc:sldMkLst>
        <pc:spChg chg="del">
          <ac:chgData name="Neemias Informatica Lima" userId="b77af7bd85500281" providerId="LiveId" clId="{1A9B1FC7-9DBD-4A6C-B1D0-72D012F63641}" dt="2025-05-08T22:53:23.060" v="62" actId="478"/>
          <ac:spMkLst>
            <pc:docMk/>
            <pc:sldMk cId="1768216317" sldId="291"/>
            <ac:spMk id="2" creationId="{E0E8F1EC-41E8-920B-8EB0-53377B8EA7E9}"/>
          </ac:spMkLst>
        </pc:spChg>
        <pc:spChg chg="del">
          <ac:chgData name="Neemias Informatica Lima" userId="b77af7bd85500281" providerId="LiveId" clId="{1A9B1FC7-9DBD-4A6C-B1D0-72D012F63641}" dt="2025-05-08T22:53:23.060" v="62" actId="478"/>
          <ac:spMkLst>
            <pc:docMk/>
            <pc:sldMk cId="1768216317" sldId="291"/>
            <ac:spMk id="4" creationId="{AB87DAB7-9491-8063-C7BD-8F012680D54E}"/>
          </ac:spMkLst>
        </pc:spChg>
        <pc:spChg chg="add mod">
          <ac:chgData name="Neemias Informatica Lima" userId="b77af7bd85500281" providerId="LiveId" clId="{1A9B1FC7-9DBD-4A6C-B1D0-72D012F63641}" dt="2025-05-08T22:53:23.545" v="63"/>
          <ac:spMkLst>
            <pc:docMk/>
            <pc:sldMk cId="1768216317" sldId="291"/>
            <ac:spMk id="6" creationId="{C9932EE7-3DE7-0D24-3C24-A55EA8EE8A20}"/>
          </ac:spMkLst>
        </pc:spChg>
        <pc:spChg chg="add mod">
          <ac:chgData name="Neemias Informatica Lima" userId="b77af7bd85500281" providerId="LiveId" clId="{1A9B1FC7-9DBD-4A6C-B1D0-72D012F63641}" dt="2025-05-08T22:53:23.545" v="63"/>
          <ac:spMkLst>
            <pc:docMk/>
            <pc:sldMk cId="1768216317" sldId="291"/>
            <ac:spMk id="7" creationId="{93FFE4DE-6C12-7FE7-2F55-F95F00B1F476}"/>
          </ac:spMkLst>
        </pc:spChg>
        <pc:spChg chg="mod">
          <ac:chgData name="Neemias Informatica Lima" userId="b77af7bd85500281" providerId="LiveId" clId="{1A9B1FC7-9DBD-4A6C-B1D0-72D012F63641}" dt="2025-05-08T23:02:34.744" v="190" actId="20577"/>
          <ac:spMkLst>
            <pc:docMk/>
            <pc:sldMk cId="1768216317" sldId="291"/>
            <ac:spMk id="12" creationId="{FD5EC092-AC81-4728-9A45-4C4BB5B95C65}"/>
          </ac:spMkLst>
        </pc:spChg>
        <pc:spChg chg="mod">
          <ac:chgData name="Neemias Informatica Lima" userId="b77af7bd85500281" providerId="LiveId" clId="{1A9B1FC7-9DBD-4A6C-B1D0-72D012F63641}" dt="2025-05-08T23:01:36.873" v="173"/>
          <ac:spMkLst>
            <pc:docMk/>
            <pc:sldMk cId="1768216317" sldId="291"/>
            <ac:spMk id="14" creationId="{00000000-0000-0000-0000-000000000000}"/>
          </ac:spMkLst>
        </pc:spChg>
        <pc:picChg chg="del">
          <ac:chgData name="Neemias Informatica Lima" userId="b77af7bd85500281" providerId="LiveId" clId="{1A9B1FC7-9DBD-4A6C-B1D0-72D012F63641}" dt="2025-05-08T22:53:23.060" v="62" actId="478"/>
          <ac:picMkLst>
            <pc:docMk/>
            <pc:sldMk cId="1768216317" sldId="291"/>
            <ac:picMk id="5" creationId="{9B3F359B-A0ED-D33D-70FF-62777C07F88B}"/>
          </ac:picMkLst>
        </pc:picChg>
        <pc:picChg chg="add mod">
          <ac:chgData name="Neemias Informatica Lima" userId="b77af7bd85500281" providerId="LiveId" clId="{1A9B1FC7-9DBD-4A6C-B1D0-72D012F63641}" dt="2025-05-08T22:53:23.545" v="63"/>
          <ac:picMkLst>
            <pc:docMk/>
            <pc:sldMk cId="1768216317" sldId="291"/>
            <ac:picMk id="8" creationId="{F3442962-1382-5042-1E6E-718C0349865B}"/>
          </ac:picMkLst>
        </pc:picChg>
      </pc:sldChg>
      <pc:sldChg chg="addSp delSp modSp mod">
        <pc:chgData name="Neemias Informatica Lima" userId="b77af7bd85500281" providerId="LiveId" clId="{1A9B1FC7-9DBD-4A6C-B1D0-72D012F63641}" dt="2025-05-08T23:04:14.161" v="207"/>
        <pc:sldMkLst>
          <pc:docMk/>
          <pc:sldMk cId="3757265641" sldId="292"/>
        </pc:sldMkLst>
        <pc:spChg chg="del">
          <ac:chgData name="Neemias Informatica Lima" userId="b77af7bd85500281" providerId="LiveId" clId="{1A9B1FC7-9DBD-4A6C-B1D0-72D012F63641}" dt="2025-05-08T22:53:39.438" v="66" actId="478"/>
          <ac:spMkLst>
            <pc:docMk/>
            <pc:sldMk cId="3757265641" sldId="292"/>
            <ac:spMk id="2" creationId="{9E9B158B-34F1-0871-0A05-D3B5439FD6D3}"/>
          </ac:spMkLst>
        </pc:spChg>
        <pc:spChg chg="del">
          <ac:chgData name="Neemias Informatica Lima" userId="b77af7bd85500281" providerId="LiveId" clId="{1A9B1FC7-9DBD-4A6C-B1D0-72D012F63641}" dt="2025-05-08T22:53:39.438" v="66" actId="478"/>
          <ac:spMkLst>
            <pc:docMk/>
            <pc:sldMk cId="3757265641" sldId="292"/>
            <ac:spMk id="4" creationId="{A239F63E-27DA-A4FF-3A8A-65B2B2ADE862}"/>
          </ac:spMkLst>
        </pc:spChg>
        <pc:spChg chg="add mod">
          <ac:chgData name="Neemias Informatica Lima" userId="b77af7bd85500281" providerId="LiveId" clId="{1A9B1FC7-9DBD-4A6C-B1D0-72D012F63641}" dt="2025-05-08T22:53:39.860" v="67"/>
          <ac:spMkLst>
            <pc:docMk/>
            <pc:sldMk cId="3757265641" sldId="292"/>
            <ac:spMk id="6" creationId="{DB3CDAD7-41FD-1253-57D7-0AD6D3AB2363}"/>
          </ac:spMkLst>
        </pc:spChg>
        <pc:spChg chg="add mod">
          <ac:chgData name="Neemias Informatica Lima" userId="b77af7bd85500281" providerId="LiveId" clId="{1A9B1FC7-9DBD-4A6C-B1D0-72D012F63641}" dt="2025-05-08T22:53:39.860" v="67"/>
          <ac:spMkLst>
            <pc:docMk/>
            <pc:sldMk cId="3757265641" sldId="292"/>
            <ac:spMk id="7" creationId="{3C013BF2-0EED-088F-5BC4-DAAEAD6DCF35}"/>
          </ac:spMkLst>
        </pc:spChg>
        <pc:spChg chg="mod">
          <ac:chgData name="Neemias Informatica Lima" userId="b77af7bd85500281" providerId="LiveId" clId="{1A9B1FC7-9DBD-4A6C-B1D0-72D012F63641}" dt="2025-05-08T23:04:14.161" v="207"/>
          <ac:spMkLst>
            <pc:docMk/>
            <pc:sldMk cId="3757265641" sldId="292"/>
            <ac:spMk id="12" creationId="{1EC42BAA-B890-43DD-B4F0-9AB5685AF2FE}"/>
          </ac:spMkLst>
        </pc:spChg>
        <pc:spChg chg="mod">
          <ac:chgData name="Neemias Informatica Lima" userId="b77af7bd85500281" providerId="LiveId" clId="{1A9B1FC7-9DBD-4A6C-B1D0-72D012F63641}" dt="2025-05-08T23:03:16.974" v="200"/>
          <ac:spMkLst>
            <pc:docMk/>
            <pc:sldMk cId="3757265641" sldId="292"/>
            <ac:spMk id="14" creationId="{00000000-0000-0000-0000-000000000000}"/>
          </ac:spMkLst>
        </pc:spChg>
        <pc:picChg chg="del">
          <ac:chgData name="Neemias Informatica Lima" userId="b77af7bd85500281" providerId="LiveId" clId="{1A9B1FC7-9DBD-4A6C-B1D0-72D012F63641}" dt="2025-05-08T22:53:39.438" v="66" actId="478"/>
          <ac:picMkLst>
            <pc:docMk/>
            <pc:sldMk cId="3757265641" sldId="292"/>
            <ac:picMk id="5" creationId="{B1C7F711-64B7-A820-94DF-0DBB9519C7FE}"/>
          </ac:picMkLst>
        </pc:picChg>
        <pc:picChg chg="add mod">
          <ac:chgData name="Neemias Informatica Lima" userId="b77af7bd85500281" providerId="LiveId" clId="{1A9B1FC7-9DBD-4A6C-B1D0-72D012F63641}" dt="2025-05-08T22:53:39.860" v="67"/>
          <ac:picMkLst>
            <pc:docMk/>
            <pc:sldMk cId="3757265641" sldId="292"/>
            <ac:picMk id="8" creationId="{ACF22A2E-2C19-5FFE-889D-85AFF10F0646}"/>
          </ac:picMkLst>
        </pc:picChg>
      </pc:sldChg>
      <pc:sldChg chg="addSp delSp modSp mod">
        <pc:chgData name="Neemias Informatica Lima" userId="b77af7bd85500281" providerId="LiveId" clId="{1A9B1FC7-9DBD-4A6C-B1D0-72D012F63641}" dt="2025-05-08T23:04:38.130" v="212" actId="6549"/>
        <pc:sldMkLst>
          <pc:docMk/>
          <pc:sldMk cId="3114938747" sldId="293"/>
        </pc:sldMkLst>
        <pc:spChg chg="del">
          <ac:chgData name="Neemias Informatica Lima" userId="b77af7bd85500281" providerId="LiveId" clId="{1A9B1FC7-9DBD-4A6C-B1D0-72D012F63641}" dt="2025-05-08T22:53:45.951" v="68" actId="478"/>
          <ac:spMkLst>
            <pc:docMk/>
            <pc:sldMk cId="3114938747" sldId="293"/>
            <ac:spMk id="2" creationId="{AABA20C9-DB9A-E30C-D034-CCBE8B3ABC92}"/>
          </ac:spMkLst>
        </pc:spChg>
        <pc:spChg chg="del">
          <ac:chgData name="Neemias Informatica Lima" userId="b77af7bd85500281" providerId="LiveId" clId="{1A9B1FC7-9DBD-4A6C-B1D0-72D012F63641}" dt="2025-05-08T22:53:45.951" v="68" actId="478"/>
          <ac:spMkLst>
            <pc:docMk/>
            <pc:sldMk cId="3114938747" sldId="293"/>
            <ac:spMk id="4" creationId="{81EB0937-D10C-5B62-0739-D3C974D8E7A6}"/>
          </ac:spMkLst>
        </pc:spChg>
        <pc:spChg chg="add mod">
          <ac:chgData name="Neemias Informatica Lima" userId="b77af7bd85500281" providerId="LiveId" clId="{1A9B1FC7-9DBD-4A6C-B1D0-72D012F63641}" dt="2025-05-08T22:53:46.355" v="69"/>
          <ac:spMkLst>
            <pc:docMk/>
            <pc:sldMk cId="3114938747" sldId="293"/>
            <ac:spMk id="5" creationId="{CA0D4165-B034-3E40-9AF5-750C0FBC3B70}"/>
          </ac:spMkLst>
        </pc:spChg>
        <pc:spChg chg="add mod">
          <ac:chgData name="Neemias Informatica Lima" userId="b77af7bd85500281" providerId="LiveId" clId="{1A9B1FC7-9DBD-4A6C-B1D0-72D012F63641}" dt="2025-05-08T22:53:46.355" v="69"/>
          <ac:spMkLst>
            <pc:docMk/>
            <pc:sldMk cId="3114938747" sldId="293"/>
            <ac:spMk id="7" creationId="{E6AAFBC3-5EF7-7088-90DC-F36403CB4E2D}"/>
          </ac:spMkLst>
        </pc:spChg>
        <pc:spChg chg="mod">
          <ac:chgData name="Neemias Informatica Lima" userId="b77af7bd85500281" providerId="LiveId" clId="{1A9B1FC7-9DBD-4A6C-B1D0-72D012F63641}" dt="2025-05-08T23:04:38.130" v="212" actId="6549"/>
          <ac:spMkLst>
            <pc:docMk/>
            <pc:sldMk cId="3114938747" sldId="293"/>
            <ac:spMk id="16" creationId="{CFC8B9D9-C6ED-4706-A104-65D118A5B7F9}"/>
          </ac:spMkLst>
        </pc:spChg>
        <pc:picChg chg="del">
          <ac:chgData name="Neemias Informatica Lima" userId="b77af7bd85500281" providerId="LiveId" clId="{1A9B1FC7-9DBD-4A6C-B1D0-72D012F63641}" dt="2025-05-08T22:53:45.951" v="68" actId="478"/>
          <ac:picMkLst>
            <pc:docMk/>
            <pc:sldMk cId="3114938747" sldId="293"/>
            <ac:picMk id="6" creationId="{28A4221E-FBA4-6E17-7305-69FC01974696}"/>
          </ac:picMkLst>
        </pc:picChg>
        <pc:picChg chg="add mod">
          <ac:chgData name="Neemias Informatica Lima" userId="b77af7bd85500281" providerId="LiveId" clId="{1A9B1FC7-9DBD-4A6C-B1D0-72D012F63641}" dt="2025-05-08T22:53:46.355" v="69"/>
          <ac:picMkLst>
            <pc:docMk/>
            <pc:sldMk cId="3114938747" sldId="293"/>
            <ac:picMk id="8" creationId="{1A953590-6DB3-D206-694C-DB32A82A41A0}"/>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17:22.844" v="131" actId="20577"/>
        <pc:sldMkLst>
          <pc:docMk/>
          <pc:sldMk cId="2103443556" sldId="281"/>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4DBA999F-5590-4168-ADA1-959928C96D03}"/>
    <pc:docChg chg="undo redo custSel modSld">
      <pc:chgData name="Neemias Informatica Lima" userId="b77af7bd85500281" providerId="LiveId" clId="{4DBA999F-5590-4168-ADA1-959928C96D03}" dt="2025-05-09T13:53:04.592" v="237" actId="1362"/>
      <pc:docMkLst>
        <pc:docMk/>
      </pc:docMkLst>
      <pc:sldChg chg="addSp delSp modSp mod">
        <pc:chgData name="Neemias Informatica Lima" userId="b77af7bd85500281" providerId="LiveId" clId="{4DBA999F-5590-4168-ADA1-959928C96D03}" dt="2025-05-09T13:53:04.592" v="237" actId="1362"/>
        <pc:sldMkLst>
          <pc:docMk/>
          <pc:sldMk cId="2232331225" sldId="280"/>
        </pc:sldMkLst>
        <pc:spChg chg="mod">
          <ac:chgData name="Neemias Informatica Lima" userId="b77af7bd85500281" providerId="LiveId" clId="{4DBA999F-5590-4168-ADA1-959928C96D03}" dt="2025-05-08T23:07:42.427" v="10" actId="313"/>
          <ac:spMkLst>
            <pc:docMk/>
            <pc:sldMk cId="2232331225" sldId="280"/>
            <ac:spMk id="6" creationId="{00000000-0000-0000-0000-000000000000}"/>
          </ac:spMkLst>
        </pc:spChg>
        <pc:spChg chg="mod">
          <ac:chgData name="Neemias Informatica Lima" userId="b77af7bd85500281" providerId="LiveId" clId="{4DBA999F-5590-4168-ADA1-959928C96D03}" dt="2025-05-08T23:07:26.499" v="4" actId="20577"/>
          <ac:spMkLst>
            <pc:docMk/>
            <pc:sldMk cId="2232331225" sldId="280"/>
            <ac:spMk id="7" creationId="{00000000-0000-0000-0000-000000000000}"/>
          </ac:spMkLst>
        </pc:spChg>
        <pc:spChg chg="mod">
          <ac:chgData name="Neemias Informatica Lima" userId="b77af7bd85500281" providerId="LiveId" clId="{4DBA999F-5590-4168-ADA1-959928C96D03}" dt="2025-05-08T23:09:32.764" v="29" actId="6549"/>
          <ac:spMkLst>
            <pc:docMk/>
            <pc:sldMk cId="2232331225" sldId="280"/>
            <ac:spMk id="9" creationId="{00000000-0000-0000-0000-000000000000}"/>
          </ac:spMkLst>
        </pc:spChg>
        <pc:spChg chg="mod">
          <ac:chgData name="Neemias Informatica Lima" userId="b77af7bd85500281" providerId="LiveId" clId="{4DBA999F-5590-4168-ADA1-959928C96D03}" dt="2025-05-08T23:07:22.105" v="0" actId="20577"/>
          <ac:spMkLst>
            <pc:docMk/>
            <pc:sldMk cId="2232331225" sldId="280"/>
            <ac:spMk id="11" creationId="{00000000-0000-0000-0000-000000000000}"/>
          </ac:spMkLst>
        </pc:spChg>
        <pc:spChg chg="mod">
          <ac:chgData name="Neemias Informatica Lima" userId="b77af7bd85500281" providerId="LiveId" clId="{4DBA999F-5590-4168-ADA1-959928C96D03}" dt="2025-05-08T23:10:30.032" v="32"/>
          <ac:spMkLst>
            <pc:docMk/>
            <pc:sldMk cId="2232331225" sldId="280"/>
            <ac:spMk id="16" creationId="{00000000-0000-0000-0000-000000000000}"/>
          </ac:spMkLst>
        </pc:spChg>
        <pc:picChg chg="del">
          <ac:chgData name="Neemias Informatica Lima" userId="b77af7bd85500281" providerId="LiveId" clId="{4DBA999F-5590-4168-ADA1-959928C96D03}" dt="2025-05-08T23:08:37.899" v="11" actId="478"/>
          <ac:picMkLst>
            <pc:docMk/>
            <pc:sldMk cId="2232331225" sldId="280"/>
            <ac:picMk id="3" creationId="{15B409A8-AD44-3A10-AD9F-D7F73A96586C}"/>
          </ac:picMkLst>
        </pc:picChg>
        <pc:picChg chg="add mod">
          <ac:chgData name="Neemias Informatica Lima" userId="b77af7bd85500281" providerId="LiveId" clId="{4DBA999F-5590-4168-ADA1-959928C96D03}" dt="2025-05-08T23:09:02.769" v="18"/>
          <ac:picMkLst>
            <pc:docMk/>
            <pc:sldMk cId="2232331225" sldId="280"/>
            <ac:picMk id="4" creationId="{7F719EAF-5BF6-A5C4-FEF1-D40A7CE87098}"/>
          </ac:picMkLst>
        </pc:picChg>
        <pc:picChg chg="mod">
          <ac:chgData name="Neemias Informatica Lima" userId="b77af7bd85500281" providerId="LiveId" clId="{4DBA999F-5590-4168-ADA1-959928C96D03}" dt="2025-05-09T13:53:04.592" v="237" actId="1362"/>
          <ac:picMkLst>
            <pc:docMk/>
            <pc:sldMk cId="2232331225" sldId="280"/>
            <ac:picMk id="14" creationId="{9D3307C6-7502-B0B8-E902-410D657AF1CE}"/>
          </ac:picMkLst>
        </pc:picChg>
      </pc:sldChg>
      <pc:sldChg chg="addSp delSp modSp mod">
        <pc:chgData name="Neemias Informatica Lima" userId="b77af7bd85500281" providerId="LiveId" clId="{4DBA999F-5590-4168-ADA1-959928C96D03}" dt="2025-05-08T23:14:16.893" v="101" actId="6549"/>
        <pc:sldMkLst>
          <pc:docMk/>
          <pc:sldMk cId="2103443556" sldId="281"/>
        </pc:sldMkLst>
        <pc:spChg chg="mod">
          <ac:chgData name="Neemias Informatica Lima" userId="b77af7bd85500281" providerId="LiveId" clId="{4DBA999F-5590-4168-ADA1-959928C96D03}" dt="2025-05-08T23:14:16.893" v="101" actId="6549"/>
          <ac:spMkLst>
            <pc:docMk/>
            <pc:sldMk cId="2103443556" sldId="281"/>
            <ac:spMk id="8" creationId="{00000000-0000-0000-0000-000000000000}"/>
          </ac:spMkLst>
        </pc:spChg>
        <pc:spChg chg="mod">
          <ac:chgData name="Neemias Informatica Lima" userId="b77af7bd85500281" providerId="LiveId" clId="{4DBA999F-5590-4168-ADA1-959928C96D03}" dt="2025-05-08T23:11:14.657" v="40" actId="20577"/>
          <ac:spMkLst>
            <pc:docMk/>
            <pc:sldMk cId="2103443556" sldId="281"/>
            <ac:spMk id="11" creationId="{00000000-0000-0000-0000-000000000000}"/>
          </ac:spMkLst>
        </pc:spChg>
        <pc:spChg chg="mod">
          <ac:chgData name="Neemias Informatica Lima" userId="b77af7bd85500281" providerId="LiveId" clId="{4DBA999F-5590-4168-ADA1-959928C96D03}" dt="2025-05-08T23:10:47.921" v="37"/>
          <ac:spMkLst>
            <pc:docMk/>
            <pc:sldMk cId="2103443556" sldId="281"/>
            <ac:spMk id="18" creationId="{00000000-0000-0000-0000-000000000000}"/>
          </ac:spMkLst>
        </pc:spChg>
        <pc:picChg chg="add mod">
          <ac:chgData name="Neemias Informatica Lima" userId="b77af7bd85500281" providerId="LiveId" clId="{4DBA999F-5590-4168-ADA1-959928C96D03}" dt="2025-05-08T23:11:22.385" v="43" actId="14100"/>
          <ac:picMkLst>
            <pc:docMk/>
            <pc:sldMk cId="2103443556" sldId="281"/>
            <ac:picMk id="3" creationId="{0302325C-3175-3EA4-FC21-941F3EB823C1}"/>
          </ac:picMkLst>
        </pc:picChg>
        <pc:picChg chg="del">
          <ac:chgData name="Neemias Informatica Lima" userId="b77af7bd85500281" providerId="LiveId" clId="{4DBA999F-5590-4168-ADA1-959928C96D03}" dt="2025-05-08T23:11:12.976" v="38" actId="478"/>
          <ac:picMkLst>
            <pc:docMk/>
            <pc:sldMk cId="2103443556" sldId="281"/>
            <ac:picMk id="4" creationId="{98F7A5A0-80F8-FCE3-815D-A82663FAD808}"/>
          </ac:picMkLst>
        </pc:picChg>
      </pc:sldChg>
      <pc:sldChg chg="addSp delSp modSp mod">
        <pc:chgData name="Neemias Informatica Lima" userId="b77af7bd85500281" providerId="LiveId" clId="{4DBA999F-5590-4168-ADA1-959928C96D03}" dt="2025-05-08T23:15:26.496" v="122"/>
        <pc:sldMkLst>
          <pc:docMk/>
          <pc:sldMk cId="3683219421" sldId="282"/>
        </pc:sldMkLst>
        <pc:spChg chg="add mod">
          <ac:chgData name="Neemias Informatica Lima" userId="b77af7bd85500281" providerId="LiveId" clId="{4DBA999F-5590-4168-ADA1-959928C96D03}" dt="2025-05-08T23:12:05.573" v="48"/>
          <ac:spMkLst>
            <pc:docMk/>
            <pc:sldMk cId="3683219421" sldId="282"/>
            <ac:spMk id="2" creationId="{754E2058-1191-4E35-056E-B827EB7B749B}"/>
          </ac:spMkLst>
        </pc:spChg>
        <pc:spChg chg="add mod">
          <ac:chgData name="Neemias Informatica Lima" userId="b77af7bd85500281" providerId="LiveId" clId="{4DBA999F-5590-4168-ADA1-959928C96D03}" dt="2025-05-08T23:12:05.573" v="48"/>
          <ac:spMkLst>
            <pc:docMk/>
            <pc:sldMk cId="3683219421" sldId="282"/>
            <ac:spMk id="5" creationId="{36420672-9971-95A9-1881-D30928746F51}"/>
          </ac:spMkLst>
        </pc:spChg>
        <pc:spChg chg="del">
          <ac:chgData name="Neemias Informatica Lima" userId="b77af7bd85500281" providerId="LiveId" clId="{4DBA999F-5590-4168-ADA1-959928C96D03}" dt="2025-05-08T23:12:04.703" v="47" actId="478"/>
          <ac:spMkLst>
            <pc:docMk/>
            <pc:sldMk cId="3683219421" sldId="282"/>
            <ac:spMk id="6" creationId="{6CBCE0E4-701F-78CB-48C1-BE02CFD572F9}"/>
          </ac:spMkLst>
        </pc:spChg>
        <pc:spChg chg="del">
          <ac:chgData name="Neemias Informatica Lima" userId="b77af7bd85500281" providerId="LiveId" clId="{4DBA999F-5590-4168-ADA1-959928C96D03}" dt="2025-05-08T23:12:04.703" v="47" actId="478"/>
          <ac:spMkLst>
            <pc:docMk/>
            <pc:sldMk cId="3683219421" sldId="282"/>
            <ac:spMk id="8" creationId="{94403350-1083-D965-F46A-6B19F4A32776}"/>
          </ac:spMkLst>
        </pc:spChg>
        <pc:spChg chg="mod">
          <ac:chgData name="Neemias Informatica Lima" userId="b77af7bd85500281" providerId="LiveId" clId="{4DBA999F-5590-4168-ADA1-959928C96D03}" dt="2025-05-08T23:15:26.496" v="122"/>
          <ac:spMkLst>
            <pc:docMk/>
            <pc:sldMk cId="3683219421" sldId="282"/>
            <ac:spMk id="12" creationId="{00000000-0000-0000-0000-000000000000}"/>
          </ac:spMkLst>
        </pc:spChg>
        <pc:spChg chg="mod">
          <ac:chgData name="Neemias Informatica Lima" userId="b77af7bd85500281" providerId="LiveId" clId="{4DBA999F-5590-4168-ADA1-959928C96D03}" dt="2025-05-08T23:14:37.089" v="111"/>
          <ac:spMkLst>
            <pc:docMk/>
            <pc:sldMk cId="3683219421" sldId="282"/>
            <ac:spMk id="14" creationId="{00000000-0000-0000-0000-000000000000}"/>
          </ac:spMkLst>
        </pc:spChg>
        <pc:picChg chg="add mod">
          <ac:chgData name="Neemias Informatica Lima" userId="b77af7bd85500281" providerId="LiveId" clId="{4DBA999F-5590-4168-ADA1-959928C96D03}" dt="2025-05-08T23:12:05.573" v="48"/>
          <ac:picMkLst>
            <pc:docMk/>
            <pc:sldMk cId="3683219421" sldId="282"/>
            <ac:picMk id="7" creationId="{DD79DEB8-D4F0-544B-8806-DD4ED0FF4748}"/>
          </ac:picMkLst>
        </pc:picChg>
        <pc:picChg chg="del">
          <ac:chgData name="Neemias Informatica Lima" userId="b77af7bd85500281" providerId="LiveId" clId="{4DBA999F-5590-4168-ADA1-959928C96D03}" dt="2025-05-08T23:12:04.703" v="47" actId="478"/>
          <ac:picMkLst>
            <pc:docMk/>
            <pc:sldMk cId="3683219421" sldId="282"/>
            <ac:picMk id="9" creationId="{24794C04-3A20-E899-8539-7B6F23D26A45}"/>
          </ac:picMkLst>
        </pc:picChg>
      </pc:sldChg>
      <pc:sldChg chg="addSp delSp modSp mod">
        <pc:chgData name="Neemias Informatica Lima" userId="b77af7bd85500281" providerId="LiveId" clId="{4DBA999F-5590-4168-ADA1-959928C96D03}" dt="2025-05-08T23:16:23.331" v="140"/>
        <pc:sldMkLst>
          <pc:docMk/>
          <pc:sldMk cId="3902406419" sldId="283"/>
        </pc:sldMkLst>
        <pc:spChg chg="add mod">
          <ac:chgData name="Neemias Informatica Lima" userId="b77af7bd85500281" providerId="LiveId" clId="{4DBA999F-5590-4168-ADA1-959928C96D03}" dt="2025-05-08T23:12:14.926" v="50"/>
          <ac:spMkLst>
            <pc:docMk/>
            <pc:sldMk cId="3902406419" sldId="283"/>
            <ac:spMk id="2" creationId="{993E0C11-66D8-B527-B5CD-77ACBFAA88B7}"/>
          </ac:spMkLst>
        </pc:spChg>
        <pc:spChg chg="add mod">
          <ac:chgData name="Neemias Informatica Lima" userId="b77af7bd85500281" providerId="LiveId" clId="{4DBA999F-5590-4168-ADA1-959928C96D03}" dt="2025-05-08T23:12:14.926" v="50"/>
          <ac:spMkLst>
            <pc:docMk/>
            <pc:sldMk cId="3902406419" sldId="283"/>
            <ac:spMk id="4" creationId="{626BF5FF-8E76-870A-2031-DA010235B87D}"/>
          </ac:spMkLst>
        </pc:spChg>
        <pc:spChg chg="del">
          <ac:chgData name="Neemias Informatica Lima" userId="b77af7bd85500281" providerId="LiveId" clId="{4DBA999F-5590-4168-ADA1-959928C96D03}" dt="2025-05-08T23:12:14.489" v="49" actId="478"/>
          <ac:spMkLst>
            <pc:docMk/>
            <pc:sldMk cId="3902406419" sldId="283"/>
            <ac:spMk id="5" creationId="{3D7BFDA6-B289-A47C-7134-38FFE8FB0528}"/>
          </ac:spMkLst>
        </pc:spChg>
        <pc:spChg chg="del">
          <ac:chgData name="Neemias Informatica Lima" userId="b77af7bd85500281" providerId="LiveId" clId="{4DBA999F-5590-4168-ADA1-959928C96D03}" dt="2025-05-08T23:12:14.489" v="49" actId="478"/>
          <ac:spMkLst>
            <pc:docMk/>
            <pc:sldMk cId="3902406419" sldId="283"/>
            <ac:spMk id="7" creationId="{73E8A4CB-3596-2948-F0BD-DD73C935A198}"/>
          </ac:spMkLst>
        </pc:spChg>
        <pc:spChg chg="mod">
          <ac:chgData name="Neemias Informatica Lima" userId="b77af7bd85500281" providerId="LiveId" clId="{4DBA999F-5590-4168-ADA1-959928C96D03}" dt="2025-05-08T23:15:39.907" v="127"/>
          <ac:spMkLst>
            <pc:docMk/>
            <pc:sldMk cId="3902406419" sldId="283"/>
            <ac:spMk id="14" creationId="{00000000-0000-0000-0000-000000000000}"/>
          </ac:spMkLst>
        </pc:spChg>
        <pc:graphicFrameChg chg="mod">
          <ac:chgData name="Neemias Informatica Lima" userId="b77af7bd85500281" providerId="LiveId" clId="{4DBA999F-5590-4168-ADA1-959928C96D03}" dt="2025-05-08T23:16:23.331" v="140"/>
          <ac:graphicFrameMkLst>
            <pc:docMk/>
            <pc:sldMk cId="3902406419" sldId="283"/>
            <ac:graphicFrameMk id="24" creationId="{0F198D75-37F6-0046-1A93-BAF29A6A8139}"/>
          </ac:graphicFrameMkLst>
        </pc:graphicFrameChg>
        <pc:picChg chg="add mod">
          <ac:chgData name="Neemias Informatica Lima" userId="b77af7bd85500281" providerId="LiveId" clId="{4DBA999F-5590-4168-ADA1-959928C96D03}" dt="2025-05-08T23:12:14.926" v="50"/>
          <ac:picMkLst>
            <pc:docMk/>
            <pc:sldMk cId="3902406419" sldId="283"/>
            <ac:picMk id="6" creationId="{EEC1E342-554A-3B3C-0C72-FF9A5296C9AE}"/>
          </ac:picMkLst>
        </pc:picChg>
        <pc:picChg chg="del">
          <ac:chgData name="Neemias Informatica Lima" userId="b77af7bd85500281" providerId="LiveId" clId="{4DBA999F-5590-4168-ADA1-959928C96D03}" dt="2025-05-08T23:12:14.489" v="49" actId="478"/>
          <ac:picMkLst>
            <pc:docMk/>
            <pc:sldMk cId="3902406419" sldId="283"/>
            <ac:picMk id="8" creationId="{30F9A3EB-4A40-7000-809B-73CFA69F1374}"/>
          </ac:picMkLst>
        </pc:picChg>
      </pc:sldChg>
      <pc:sldChg chg="addSp delSp modSp mod">
        <pc:chgData name="Neemias Informatica Lima" userId="b77af7bd85500281" providerId="LiveId" clId="{4DBA999F-5590-4168-ADA1-959928C96D03}" dt="2025-05-08T23:18:00.488" v="162" actId="20577"/>
        <pc:sldMkLst>
          <pc:docMk/>
          <pc:sldMk cId="2424059023" sldId="284"/>
        </pc:sldMkLst>
        <pc:spChg chg="add mod">
          <ac:chgData name="Neemias Informatica Lima" userId="b77af7bd85500281" providerId="LiveId" clId="{4DBA999F-5590-4168-ADA1-959928C96D03}" dt="2025-05-08T23:12:27.095" v="54"/>
          <ac:spMkLst>
            <pc:docMk/>
            <pc:sldMk cId="2424059023" sldId="284"/>
            <ac:spMk id="2" creationId="{B18A29C3-F544-A86B-EA25-62259EEB004A}"/>
          </ac:spMkLst>
        </pc:spChg>
        <pc:spChg chg="add mod">
          <ac:chgData name="Neemias Informatica Lima" userId="b77af7bd85500281" providerId="LiveId" clId="{4DBA999F-5590-4168-ADA1-959928C96D03}" dt="2025-05-08T23:12:27.095" v="54"/>
          <ac:spMkLst>
            <pc:docMk/>
            <pc:sldMk cId="2424059023" sldId="284"/>
            <ac:spMk id="4" creationId="{76FD3BF9-E8BC-2E28-3D19-01C57604982E}"/>
          </ac:spMkLst>
        </pc:spChg>
        <pc:spChg chg="del">
          <ac:chgData name="Neemias Informatica Lima" userId="b77af7bd85500281" providerId="LiveId" clId="{4DBA999F-5590-4168-ADA1-959928C96D03}" dt="2025-05-08T23:12:26.721" v="53" actId="478"/>
          <ac:spMkLst>
            <pc:docMk/>
            <pc:sldMk cId="2424059023" sldId="284"/>
            <ac:spMk id="5" creationId="{CF1443DB-2CE7-FAFA-7E13-4A5DA0823372}"/>
          </ac:spMkLst>
        </pc:spChg>
        <pc:spChg chg="del">
          <ac:chgData name="Neemias Informatica Lima" userId="b77af7bd85500281" providerId="LiveId" clId="{4DBA999F-5590-4168-ADA1-959928C96D03}" dt="2025-05-08T23:12:26.721" v="53" actId="478"/>
          <ac:spMkLst>
            <pc:docMk/>
            <pc:sldMk cId="2424059023" sldId="284"/>
            <ac:spMk id="7" creationId="{82C2E946-3CA8-27AA-FC6B-6BBC52C1A156}"/>
          </ac:spMkLst>
        </pc:spChg>
        <pc:spChg chg="mod">
          <ac:chgData name="Neemias Informatica Lima" userId="b77af7bd85500281" providerId="LiveId" clId="{4DBA999F-5590-4168-ADA1-959928C96D03}" dt="2025-05-08T23:17:10.306" v="151"/>
          <ac:spMkLst>
            <pc:docMk/>
            <pc:sldMk cId="2424059023" sldId="284"/>
            <ac:spMk id="14" creationId="{00000000-0000-0000-0000-000000000000}"/>
          </ac:spMkLst>
        </pc:spChg>
        <pc:graphicFrameChg chg="mod">
          <ac:chgData name="Neemias Informatica Lima" userId="b77af7bd85500281" providerId="LiveId" clId="{4DBA999F-5590-4168-ADA1-959928C96D03}" dt="2025-05-08T23:18:00.488" v="162" actId="20577"/>
          <ac:graphicFrameMkLst>
            <pc:docMk/>
            <pc:sldMk cId="2424059023" sldId="284"/>
            <ac:graphicFrameMk id="23" creationId="{0F7B369B-26CC-C133-ADA7-C66603F93153}"/>
          </ac:graphicFrameMkLst>
        </pc:graphicFrameChg>
        <pc:picChg chg="add mod">
          <ac:chgData name="Neemias Informatica Lima" userId="b77af7bd85500281" providerId="LiveId" clId="{4DBA999F-5590-4168-ADA1-959928C96D03}" dt="2025-05-08T23:12:27.095" v="54"/>
          <ac:picMkLst>
            <pc:docMk/>
            <pc:sldMk cId="2424059023" sldId="284"/>
            <ac:picMk id="6" creationId="{247A63E6-38B2-E732-6F95-442E3F680C43}"/>
          </ac:picMkLst>
        </pc:picChg>
        <pc:picChg chg="del">
          <ac:chgData name="Neemias Informatica Lima" userId="b77af7bd85500281" providerId="LiveId" clId="{4DBA999F-5590-4168-ADA1-959928C96D03}" dt="2025-05-08T23:12:26.721" v="53" actId="478"/>
          <ac:picMkLst>
            <pc:docMk/>
            <pc:sldMk cId="2424059023" sldId="284"/>
            <ac:picMk id="8" creationId="{4860A7B1-1BFE-9E98-BD0B-6C30FE5EAD1E}"/>
          </ac:picMkLst>
        </pc:picChg>
      </pc:sldChg>
      <pc:sldChg chg="addSp delSp modSp mod">
        <pc:chgData name="Neemias Informatica Lima" userId="b77af7bd85500281" providerId="LiveId" clId="{4DBA999F-5590-4168-ADA1-959928C96D03}" dt="2025-05-08T23:19:58.320" v="194" actId="313"/>
        <pc:sldMkLst>
          <pc:docMk/>
          <pc:sldMk cId="2241968852" sldId="285"/>
        </pc:sldMkLst>
        <pc:spChg chg="add mod">
          <ac:chgData name="Neemias Informatica Lima" userId="b77af7bd85500281" providerId="LiveId" clId="{4DBA999F-5590-4168-ADA1-959928C96D03}" dt="2025-05-08T23:12:45.680" v="58"/>
          <ac:spMkLst>
            <pc:docMk/>
            <pc:sldMk cId="2241968852" sldId="285"/>
            <ac:spMk id="2" creationId="{681640A8-98D0-ABBF-08AA-9D2D193BEFA3}"/>
          </ac:spMkLst>
        </pc:spChg>
        <pc:spChg chg="add mod">
          <ac:chgData name="Neemias Informatica Lima" userId="b77af7bd85500281" providerId="LiveId" clId="{4DBA999F-5590-4168-ADA1-959928C96D03}" dt="2025-05-08T23:19:38.108" v="184"/>
          <ac:spMkLst>
            <pc:docMk/>
            <pc:sldMk cId="2241968852" sldId="285"/>
            <ac:spMk id="4" creationId="{3A4D7616-B61A-E60E-B924-A45C5D09234A}"/>
          </ac:spMkLst>
        </pc:spChg>
        <pc:spChg chg="del">
          <ac:chgData name="Neemias Informatica Lima" userId="b77af7bd85500281" providerId="LiveId" clId="{4DBA999F-5590-4168-ADA1-959928C96D03}" dt="2025-05-08T23:12:45.292" v="57" actId="478"/>
          <ac:spMkLst>
            <pc:docMk/>
            <pc:sldMk cId="2241968852" sldId="285"/>
            <ac:spMk id="5" creationId="{89920682-AB70-4CB6-F017-B5316248E207}"/>
          </ac:spMkLst>
        </pc:spChg>
        <pc:spChg chg="del">
          <ac:chgData name="Neemias Informatica Lima" userId="b77af7bd85500281" providerId="LiveId" clId="{4DBA999F-5590-4168-ADA1-959928C96D03}" dt="2025-05-08T23:12:45.292" v="57" actId="478"/>
          <ac:spMkLst>
            <pc:docMk/>
            <pc:sldMk cId="2241968852" sldId="285"/>
            <ac:spMk id="7" creationId="{A3F607FE-5325-4652-36B8-1D641890B6C1}"/>
          </ac:spMkLst>
        </pc:spChg>
        <pc:spChg chg="mod">
          <ac:chgData name="Neemias Informatica Lima" userId="b77af7bd85500281" providerId="LiveId" clId="{4DBA999F-5590-4168-ADA1-959928C96D03}" dt="2025-05-08T23:18:54.628" v="178"/>
          <ac:spMkLst>
            <pc:docMk/>
            <pc:sldMk cId="2241968852" sldId="285"/>
            <ac:spMk id="14" creationId="{00000000-0000-0000-0000-000000000000}"/>
          </ac:spMkLst>
        </pc:spChg>
        <pc:graphicFrameChg chg="mod">
          <ac:chgData name="Neemias Informatica Lima" userId="b77af7bd85500281" providerId="LiveId" clId="{4DBA999F-5590-4168-ADA1-959928C96D03}" dt="2025-05-08T23:19:58.320" v="194" actId="313"/>
          <ac:graphicFrameMkLst>
            <pc:docMk/>
            <pc:sldMk cId="2241968852" sldId="285"/>
            <ac:graphicFrameMk id="11" creationId="{7B569677-0C14-5E67-A5C9-E93DED05F772}"/>
          </ac:graphicFrameMkLst>
        </pc:graphicFrameChg>
        <pc:picChg chg="add mod">
          <ac:chgData name="Neemias Informatica Lima" userId="b77af7bd85500281" providerId="LiveId" clId="{4DBA999F-5590-4168-ADA1-959928C96D03}" dt="2025-05-08T23:12:45.680" v="58"/>
          <ac:picMkLst>
            <pc:docMk/>
            <pc:sldMk cId="2241968852" sldId="285"/>
            <ac:picMk id="6" creationId="{5532A216-F888-00B4-F8E9-45FAA5D3A7FF}"/>
          </ac:picMkLst>
        </pc:picChg>
        <pc:picChg chg="del">
          <ac:chgData name="Neemias Informatica Lima" userId="b77af7bd85500281" providerId="LiveId" clId="{4DBA999F-5590-4168-ADA1-959928C96D03}" dt="2025-05-08T23:12:45.292" v="57" actId="478"/>
          <ac:picMkLst>
            <pc:docMk/>
            <pc:sldMk cId="2241968852" sldId="285"/>
            <ac:picMk id="8" creationId="{4802241F-8A5C-96FD-E562-A6F4A471E3AE}"/>
          </ac:picMkLst>
        </pc:picChg>
      </pc:sldChg>
      <pc:sldChg chg="addSp delSp modSp mod">
        <pc:chgData name="Neemias Informatica Lima" userId="b77af7bd85500281" providerId="LiveId" clId="{4DBA999F-5590-4168-ADA1-959928C96D03}" dt="2025-05-08T23:21:30.260" v="209"/>
        <pc:sldMkLst>
          <pc:docMk/>
          <pc:sldMk cId="1959249856" sldId="286"/>
        </pc:sldMkLst>
        <pc:spChg chg="add mod">
          <ac:chgData name="Neemias Informatica Lima" userId="b77af7bd85500281" providerId="LiveId" clId="{4DBA999F-5590-4168-ADA1-959928C96D03}" dt="2025-05-08T23:13:01.115" v="62"/>
          <ac:spMkLst>
            <pc:docMk/>
            <pc:sldMk cId="1959249856" sldId="286"/>
            <ac:spMk id="2" creationId="{DF33FC07-240D-28A1-AE87-F24A6AA4F8CA}"/>
          </ac:spMkLst>
        </pc:spChg>
        <pc:spChg chg="add mod">
          <ac:chgData name="Neemias Informatica Lima" userId="b77af7bd85500281" providerId="LiveId" clId="{4DBA999F-5590-4168-ADA1-959928C96D03}" dt="2025-05-08T23:13:01.115" v="62"/>
          <ac:spMkLst>
            <pc:docMk/>
            <pc:sldMk cId="1959249856" sldId="286"/>
            <ac:spMk id="4" creationId="{94FE9E6E-4065-9A68-92AF-B66A2BAAA7E4}"/>
          </ac:spMkLst>
        </pc:spChg>
        <pc:spChg chg="del">
          <ac:chgData name="Neemias Informatica Lima" userId="b77af7bd85500281" providerId="LiveId" clId="{4DBA999F-5590-4168-ADA1-959928C96D03}" dt="2025-05-08T23:13:00.759" v="61" actId="478"/>
          <ac:spMkLst>
            <pc:docMk/>
            <pc:sldMk cId="1959249856" sldId="286"/>
            <ac:spMk id="5" creationId="{29497F1A-0A33-CE9B-2430-EF37249D5BE2}"/>
          </ac:spMkLst>
        </pc:spChg>
        <pc:spChg chg="del">
          <ac:chgData name="Neemias Informatica Lima" userId="b77af7bd85500281" providerId="LiveId" clId="{4DBA999F-5590-4168-ADA1-959928C96D03}" dt="2025-05-08T23:13:00.759" v="61" actId="478"/>
          <ac:spMkLst>
            <pc:docMk/>
            <pc:sldMk cId="1959249856" sldId="286"/>
            <ac:spMk id="7" creationId="{222ADCAB-B56A-A4E1-F42C-1FD9EBBA6AAC}"/>
          </ac:spMkLst>
        </pc:spChg>
        <pc:spChg chg="mod">
          <ac:chgData name="Neemias Informatica Lima" userId="b77af7bd85500281" providerId="LiveId" clId="{4DBA999F-5590-4168-ADA1-959928C96D03}" dt="2025-05-08T23:20:55.897" v="202"/>
          <ac:spMkLst>
            <pc:docMk/>
            <pc:sldMk cId="1959249856" sldId="286"/>
            <ac:spMk id="14" creationId="{00000000-0000-0000-0000-000000000000}"/>
          </ac:spMkLst>
        </pc:spChg>
        <pc:graphicFrameChg chg="mod">
          <ac:chgData name="Neemias Informatica Lima" userId="b77af7bd85500281" providerId="LiveId" clId="{4DBA999F-5590-4168-ADA1-959928C96D03}" dt="2025-05-08T23:21:30.260" v="209"/>
          <ac:graphicFrameMkLst>
            <pc:docMk/>
            <pc:sldMk cId="1959249856" sldId="286"/>
            <ac:graphicFrameMk id="11" creationId="{6ED512BB-1F8B-4D9E-259F-890C3457B8A1}"/>
          </ac:graphicFrameMkLst>
        </pc:graphicFrameChg>
        <pc:picChg chg="add mod">
          <ac:chgData name="Neemias Informatica Lima" userId="b77af7bd85500281" providerId="LiveId" clId="{4DBA999F-5590-4168-ADA1-959928C96D03}" dt="2025-05-08T23:13:01.115" v="62"/>
          <ac:picMkLst>
            <pc:docMk/>
            <pc:sldMk cId="1959249856" sldId="286"/>
            <ac:picMk id="6" creationId="{17DA3982-0AD9-16C1-F8E1-1D4A9E5EF4DE}"/>
          </ac:picMkLst>
        </pc:picChg>
        <pc:picChg chg="del">
          <ac:chgData name="Neemias Informatica Lima" userId="b77af7bd85500281" providerId="LiveId" clId="{4DBA999F-5590-4168-ADA1-959928C96D03}" dt="2025-05-08T23:13:00.759" v="61" actId="478"/>
          <ac:picMkLst>
            <pc:docMk/>
            <pc:sldMk cId="1959249856" sldId="286"/>
            <ac:picMk id="8" creationId="{7D34D42D-94E1-0722-95D8-D0CCE81E336E}"/>
          </ac:picMkLst>
        </pc:picChg>
      </pc:sldChg>
      <pc:sldChg chg="addSp delSp modSp mod">
        <pc:chgData name="Neemias Informatica Lima" userId="b77af7bd85500281" providerId="LiveId" clId="{4DBA999F-5590-4168-ADA1-959928C96D03}" dt="2025-05-08T23:23:16.480" v="236" actId="6549"/>
        <pc:sldMkLst>
          <pc:docMk/>
          <pc:sldMk cId="2857006406" sldId="287"/>
        </pc:sldMkLst>
        <pc:spChg chg="add mod">
          <ac:chgData name="Neemias Informatica Lima" userId="b77af7bd85500281" providerId="LiveId" clId="{4DBA999F-5590-4168-ADA1-959928C96D03}" dt="2025-05-08T23:13:21.069" v="68"/>
          <ac:spMkLst>
            <pc:docMk/>
            <pc:sldMk cId="2857006406" sldId="287"/>
            <ac:spMk id="2" creationId="{C904D7E0-EBAF-29F3-D3DC-DD86830E69B0}"/>
          </ac:spMkLst>
        </pc:spChg>
        <pc:spChg chg="add mod">
          <ac:chgData name="Neemias Informatica Lima" userId="b77af7bd85500281" providerId="LiveId" clId="{4DBA999F-5590-4168-ADA1-959928C96D03}" dt="2025-05-08T23:13:21.069" v="68"/>
          <ac:spMkLst>
            <pc:docMk/>
            <pc:sldMk cId="2857006406" sldId="287"/>
            <ac:spMk id="4" creationId="{29352033-C7DD-D650-E1D5-30884D740637}"/>
          </ac:spMkLst>
        </pc:spChg>
        <pc:spChg chg="del">
          <ac:chgData name="Neemias Informatica Lima" userId="b77af7bd85500281" providerId="LiveId" clId="{4DBA999F-5590-4168-ADA1-959928C96D03}" dt="2025-05-08T23:13:20.728" v="67" actId="478"/>
          <ac:spMkLst>
            <pc:docMk/>
            <pc:sldMk cId="2857006406" sldId="287"/>
            <ac:spMk id="5" creationId="{6D4C86AE-ADB4-49B3-9E69-03D8A3B0D541}"/>
          </ac:spMkLst>
        </pc:spChg>
        <pc:spChg chg="del">
          <ac:chgData name="Neemias Informatica Lima" userId="b77af7bd85500281" providerId="LiveId" clId="{4DBA999F-5590-4168-ADA1-959928C96D03}" dt="2025-05-08T23:13:20.728" v="67" actId="478"/>
          <ac:spMkLst>
            <pc:docMk/>
            <pc:sldMk cId="2857006406" sldId="287"/>
            <ac:spMk id="7" creationId="{CC1C1E9C-621B-5733-BE5B-7D00DB3DFAD7}"/>
          </ac:spMkLst>
        </pc:spChg>
        <pc:spChg chg="mod">
          <ac:chgData name="Neemias Informatica Lima" userId="b77af7bd85500281" providerId="LiveId" clId="{4DBA999F-5590-4168-ADA1-959928C96D03}" dt="2025-05-08T23:23:16.480" v="236" actId="6549"/>
          <ac:spMkLst>
            <pc:docMk/>
            <pc:sldMk cId="2857006406" sldId="287"/>
            <ac:spMk id="16" creationId="{28D68641-D640-4BD7-9D5B-B3803DCCF9B3}"/>
          </ac:spMkLst>
        </pc:spChg>
        <pc:picChg chg="add mod">
          <ac:chgData name="Neemias Informatica Lima" userId="b77af7bd85500281" providerId="LiveId" clId="{4DBA999F-5590-4168-ADA1-959928C96D03}" dt="2025-05-08T23:13:21.069" v="68"/>
          <ac:picMkLst>
            <pc:docMk/>
            <pc:sldMk cId="2857006406" sldId="287"/>
            <ac:picMk id="6" creationId="{0CD520BA-A85D-B420-FAD1-DDDE21672C9A}"/>
          </ac:picMkLst>
        </pc:picChg>
        <pc:picChg chg="del">
          <ac:chgData name="Neemias Informatica Lima" userId="b77af7bd85500281" providerId="LiveId" clId="{4DBA999F-5590-4168-ADA1-959928C96D03}" dt="2025-05-08T23:13:20.728" v="67" actId="478"/>
          <ac:picMkLst>
            <pc:docMk/>
            <pc:sldMk cId="2857006406" sldId="287"/>
            <ac:picMk id="8" creationId="{BAE2C71E-2328-CEB9-E940-3171A46F668E}"/>
          </ac:picMkLst>
        </pc:picChg>
      </pc:sldChg>
      <pc:sldChg chg="addSp delSp modSp mod">
        <pc:chgData name="Neemias Informatica Lima" userId="b77af7bd85500281" providerId="LiveId" clId="{4DBA999F-5590-4168-ADA1-959928C96D03}" dt="2025-05-08T23:15:06.798" v="117" actId="20577"/>
        <pc:sldMkLst>
          <pc:docMk/>
          <pc:sldMk cId="2630436816" sldId="288"/>
        </pc:sldMkLst>
        <pc:spChg chg="del">
          <ac:chgData name="Neemias Informatica Lima" userId="b77af7bd85500281" providerId="LiveId" clId="{4DBA999F-5590-4168-ADA1-959928C96D03}" dt="2025-05-08T23:11:47.428" v="44" actId="478"/>
          <ac:spMkLst>
            <pc:docMk/>
            <pc:sldMk cId="2630436816" sldId="288"/>
            <ac:spMk id="2" creationId="{899EC2D6-5E19-984D-266B-D4C8FEB1622B}"/>
          </ac:spMkLst>
        </pc:spChg>
        <pc:spChg chg="del">
          <ac:chgData name="Neemias Informatica Lima" userId="b77af7bd85500281" providerId="LiveId" clId="{4DBA999F-5590-4168-ADA1-959928C96D03}" dt="2025-05-08T23:11:47.428" v="44" actId="478"/>
          <ac:spMkLst>
            <pc:docMk/>
            <pc:sldMk cId="2630436816" sldId="288"/>
            <ac:spMk id="4" creationId="{988D5C7C-33AA-ABA3-4172-71D1994A5D99}"/>
          </ac:spMkLst>
        </pc:spChg>
        <pc:spChg chg="add mod">
          <ac:chgData name="Neemias Informatica Lima" userId="b77af7bd85500281" providerId="LiveId" clId="{4DBA999F-5590-4168-ADA1-959928C96D03}" dt="2025-05-08T23:11:59.364" v="46"/>
          <ac:spMkLst>
            <pc:docMk/>
            <pc:sldMk cId="2630436816" sldId="288"/>
            <ac:spMk id="7" creationId="{C9611DBC-1F6C-A2EA-4970-C35F1298D2BE}"/>
          </ac:spMkLst>
        </pc:spChg>
        <pc:spChg chg="add mod">
          <ac:chgData name="Neemias Informatica Lima" userId="b77af7bd85500281" providerId="LiveId" clId="{4DBA999F-5590-4168-ADA1-959928C96D03}" dt="2025-05-08T23:11:59.364" v="46"/>
          <ac:spMkLst>
            <pc:docMk/>
            <pc:sldMk cId="2630436816" sldId="288"/>
            <ac:spMk id="8" creationId="{64D1154C-1A07-70D7-A5DD-C7407521EDFF}"/>
          </ac:spMkLst>
        </pc:spChg>
        <pc:spChg chg="mod">
          <ac:chgData name="Neemias Informatica Lima" userId="b77af7bd85500281" providerId="LiveId" clId="{4DBA999F-5590-4168-ADA1-959928C96D03}" dt="2025-05-08T23:14:30.934" v="104"/>
          <ac:spMkLst>
            <pc:docMk/>
            <pc:sldMk cId="2630436816" sldId="288"/>
            <ac:spMk id="14" creationId="{00000000-0000-0000-0000-000000000000}"/>
          </ac:spMkLst>
        </pc:spChg>
        <pc:graphicFrameChg chg="mod">
          <ac:chgData name="Neemias Informatica Lima" userId="b77af7bd85500281" providerId="LiveId" clId="{4DBA999F-5590-4168-ADA1-959928C96D03}" dt="2025-05-08T23:15:06.798" v="117" actId="20577"/>
          <ac:graphicFrameMkLst>
            <pc:docMk/>
            <pc:sldMk cId="2630436816" sldId="288"/>
            <ac:graphicFrameMk id="11" creationId="{4CAB532F-3032-1305-E4A2-4F59C9A47543}"/>
          </ac:graphicFrameMkLst>
        </pc:graphicFrameChg>
        <pc:picChg chg="del">
          <ac:chgData name="Neemias Informatica Lima" userId="b77af7bd85500281" providerId="LiveId" clId="{4DBA999F-5590-4168-ADA1-959928C96D03}" dt="2025-05-08T23:11:47.428" v="44" actId="478"/>
          <ac:picMkLst>
            <pc:docMk/>
            <pc:sldMk cId="2630436816" sldId="288"/>
            <ac:picMk id="5" creationId="{F1E3F32E-3BEA-9FC7-141E-87263388218A}"/>
          </ac:picMkLst>
        </pc:picChg>
        <pc:picChg chg="add mod">
          <ac:chgData name="Neemias Informatica Lima" userId="b77af7bd85500281" providerId="LiveId" clId="{4DBA999F-5590-4168-ADA1-959928C96D03}" dt="2025-05-08T23:11:48.113" v="45"/>
          <ac:picMkLst>
            <pc:docMk/>
            <pc:sldMk cId="2630436816" sldId="288"/>
            <ac:picMk id="6" creationId="{82A9ED2A-D787-B8FC-1E7B-61650D33AFB2}"/>
          </ac:picMkLst>
        </pc:picChg>
        <pc:picChg chg="add mod">
          <ac:chgData name="Neemias Informatica Lima" userId="b77af7bd85500281" providerId="LiveId" clId="{4DBA999F-5590-4168-ADA1-959928C96D03}" dt="2025-05-08T23:11:59.364" v="46"/>
          <ac:picMkLst>
            <pc:docMk/>
            <pc:sldMk cId="2630436816" sldId="288"/>
            <ac:picMk id="9" creationId="{65FB7631-2DD2-0678-9833-C442169594E6}"/>
          </ac:picMkLst>
        </pc:picChg>
      </pc:sldChg>
      <pc:sldChg chg="addSp delSp modSp mod">
        <pc:chgData name="Neemias Informatica Lima" userId="b77af7bd85500281" providerId="LiveId" clId="{4DBA999F-5590-4168-ADA1-959928C96D03}" dt="2025-05-08T23:16:52.995" v="146" actId="313"/>
        <pc:sldMkLst>
          <pc:docMk/>
          <pc:sldMk cId="3032827026" sldId="289"/>
        </pc:sldMkLst>
        <pc:spChg chg="add mod">
          <ac:chgData name="Neemias Informatica Lima" userId="b77af7bd85500281" providerId="LiveId" clId="{4DBA999F-5590-4168-ADA1-959928C96D03}" dt="2025-05-08T23:12:21.806" v="52"/>
          <ac:spMkLst>
            <pc:docMk/>
            <pc:sldMk cId="3032827026" sldId="289"/>
            <ac:spMk id="2" creationId="{B17206B3-141A-C28B-B162-4A9E5EB46D29}"/>
          </ac:spMkLst>
        </pc:spChg>
        <pc:spChg chg="del">
          <ac:chgData name="Neemias Informatica Lima" userId="b77af7bd85500281" providerId="LiveId" clId="{4DBA999F-5590-4168-ADA1-959928C96D03}" dt="2025-05-08T23:12:21.434" v="51" actId="478"/>
          <ac:spMkLst>
            <pc:docMk/>
            <pc:sldMk cId="3032827026" sldId="289"/>
            <ac:spMk id="4" creationId="{1A2B82A3-2A68-6C0E-DE21-26A65149B582}"/>
          </ac:spMkLst>
        </pc:spChg>
        <pc:spChg chg="add mod">
          <ac:chgData name="Neemias Informatica Lima" userId="b77af7bd85500281" providerId="LiveId" clId="{4DBA999F-5590-4168-ADA1-959928C96D03}" dt="2025-05-08T23:12:21.806" v="52"/>
          <ac:spMkLst>
            <pc:docMk/>
            <pc:sldMk cId="3032827026" sldId="289"/>
            <ac:spMk id="5" creationId="{4112B5BA-4848-E393-1591-46B467BCEF84}"/>
          </ac:spMkLst>
        </pc:spChg>
        <pc:spChg chg="del">
          <ac:chgData name="Neemias Informatica Lima" userId="b77af7bd85500281" providerId="LiveId" clId="{4DBA999F-5590-4168-ADA1-959928C96D03}" dt="2025-05-08T23:12:21.434" v="51" actId="478"/>
          <ac:spMkLst>
            <pc:docMk/>
            <pc:sldMk cId="3032827026" sldId="289"/>
            <ac:spMk id="6" creationId="{1DF1046F-A799-940C-DD0F-81883708C460}"/>
          </ac:spMkLst>
        </pc:spChg>
        <pc:spChg chg="mod">
          <ac:chgData name="Neemias Informatica Lima" userId="b77af7bd85500281" providerId="LiveId" clId="{4DBA999F-5590-4168-ADA1-959928C96D03}" dt="2025-05-08T23:16:52.995" v="146" actId="313"/>
          <ac:spMkLst>
            <pc:docMk/>
            <pc:sldMk cId="3032827026" sldId="289"/>
            <ac:spMk id="12" creationId="{A64B78EF-EDA8-421A-88C9-45544BBCA9D1}"/>
          </ac:spMkLst>
        </pc:spChg>
        <pc:spChg chg="mod">
          <ac:chgData name="Neemias Informatica Lima" userId="b77af7bd85500281" providerId="LiveId" clId="{4DBA999F-5590-4168-ADA1-959928C96D03}" dt="2025-05-08T23:15:45.129" v="132"/>
          <ac:spMkLst>
            <pc:docMk/>
            <pc:sldMk cId="3032827026" sldId="289"/>
            <ac:spMk id="14" creationId="{00000000-0000-0000-0000-000000000000}"/>
          </ac:spMkLst>
        </pc:spChg>
        <pc:picChg chg="del">
          <ac:chgData name="Neemias Informatica Lima" userId="b77af7bd85500281" providerId="LiveId" clId="{4DBA999F-5590-4168-ADA1-959928C96D03}" dt="2025-05-08T23:12:21.434" v="51" actId="478"/>
          <ac:picMkLst>
            <pc:docMk/>
            <pc:sldMk cId="3032827026" sldId="289"/>
            <ac:picMk id="7" creationId="{B3602393-EABF-621A-653E-94BEB42AD480}"/>
          </ac:picMkLst>
        </pc:picChg>
        <pc:picChg chg="add mod">
          <ac:chgData name="Neemias Informatica Lima" userId="b77af7bd85500281" providerId="LiveId" clId="{4DBA999F-5590-4168-ADA1-959928C96D03}" dt="2025-05-08T23:12:21.806" v="52"/>
          <ac:picMkLst>
            <pc:docMk/>
            <pc:sldMk cId="3032827026" sldId="289"/>
            <ac:picMk id="8" creationId="{83FB9CC9-2B7A-5B49-3307-FF94D39D824F}"/>
          </ac:picMkLst>
        </pc:picChg>
      </pc:sldChg>
      <pc:sldChg chg="addSp delSp modSp mod">
        <pc:chgData name="Neemias Informatica Lima" userId="b77af7bd85500281" providerId="LiveId" clId="{4DBA999F-5590-4168-ADA1-959928C96D03}" dt="2025-05-08T23:18:40.990" v="173" actId="6549"/>
        <pc:sldMkLst>
          <pc:docMk/>
          <pc:sldMk cId="3772032319" sldId="290"/>
        </pc:sldMkLst>
        <pc:spChg chg="add mod">
          <ac:chgData name="Neemias Informatica Lima" userId="b77af7bd85500281" providerId="LiveId" clId="{4DBA999F-5590-4168-ADA1-959928C96D03}" dt="2025-05-08T23:12:34.926" v="56"/>
          <ac:spMkLst>
            <pc:docMk/>
            <pc:sldMk cId="3772032319" sldId="290"/>
            <ac:spMk id="2" creationId="{75091AD4-5ACC-1C76-0311-575E5229374B}"/>
          </ac:spMkLst>
        </pc:spChg>
        <pc:spChg chg="add mod">
          <ac:chgData name="Neemias Informatica Lima" userId="b77af7bd85500281" providerId="LiveId" clId="{4DBA999F-5590-4168-ADA1-959928C96D03}" dt="2025-05-08T23:12:34.926" v="56"/>
          <ac:spMkLst>
            <pc:docMk/>
            <pc:sldMk cId="3772032319" sldId="290"/>
            <ac:spMk id="4" creationId="{6BA18EAB-5BA4-EAE2-F279-4114728CB68B}"/>
          </ac:spMkLst>
        </pc:spChg>
        <pc:spChg chg="del">
          <ac:chgData name="Neemias Informatica Lima" userId="b77af7bd85500281" providerId="LiveId" clId="{4DBA999F-5590-4168-ADA1-959928C96D03}" dt="2025-05-08T23:12:34.539" v="55" actId="478"/>
          <ac:spMkLst>
            <pc:docMk/>
            <pc:sldMk cId="3772032319" sldId="290"/>
            <ac:spMk id="5" creationId="{563557F6-A8A7-795E-05A2-A981F0C5789F}"/>
          </ac:spMkLst>
        </pc:spChg>
        <pc:spChg chg="del">
          <ac:chgData name="Neemias Informatica Lima" userId="b77af7bd85500281" providerId="LiveId" clId="{4DBA999F-5590-4168-ADA1-959928C96D03}" dt="2025-05-08T23:12:34.539" v="55" actId="478"/>
          <ac:spMkLst>
            <pc:docMk/>
            <pc:sldMk cId="3772032319" sldId="290"/>
            <ac:spMk id="7" creationId="{4784E858-A6B9-0124-BF1C-D4BDD189CED1}"/>
          </ac:spMkLst>
        </pc:spChg>
        <pc:spChg chg="mod">
          <ac:chgData name="Neemias Informatica Lima" userId="b77af7bd85500281" providerId="LiveId" clId="{4DBA999F-5590-4168-ADA1-959928C96D03}" dt="2025-05-08T23:18:40.990" v="173" actId="6549"/>
          <ac:spMkLst>
            <pc:docMk/>
            <pc:sldMk cId="3772032319" sldId="290"/>
            <ac:spMk id="12" creationId="{8D5A143D-15FB-4DFE-B0EC-FEEB77A92B2C}"/>
          </ac:spMkLst>
        </pc:spChg>
        <pc:spChg chg="mod">
          <ac:chgData name="Neemias Informatica Lima" userId="b77af7bd85500281" providerId="LiveId" clId="{4DBA999F-5590-4168-ADA1-959928C96D03}" dt="2025-05-08T23:17:17.938" v="156"/>
          <ac:spMkLst>
            <pc:docMk/>
            <pc:sldMk cId="3772032319" sldId="290"/>
            <ac:spMk id="14" creationId="{00000000-0000-0000-0000-000000000000}"/>
          </ac:spMkLst>
        </pc:spChg>
        <pc:picChg chg="add mod">
          <ac:chgData name="Neemias Informatica Lima" userId="b77af7bd85500281" providerId="LiveId" clId="{4DBA999F-5590-4168-ADA1-959928C96D03}" dt="2025-05-08T23:12:34.926" v="56"/>
          <ac:picMkLst>
            <pc:docMk/>
            <pc:sldMk cId="3772032319" sldId="290"/>
            <ac:picMk id="6" creationId="{DFCFE9FB-8F54-82BB-4F27-8AE74B7F651E}"/>
          </ac:picMkLst>
        </pc:picChg>
        <pc:picChg chg="del">
          <ac:chgData name="Neemias Informatica Lima" userId="b77af7bd85500281" providerId="LiveId" clId="{4DBA999F-5590-4168-ADA1-959928C96D03}" dt="2025-05-08T23:12:34.539" v="55" actId="478"/>
          <ac:picMkLst>
            <pc:docMk/>
            <pc:sldMk cId="3772032319" sldId="290"/>
            <ac:picMk id="8" creationId="{7CE5FAC3-48E5-DDBB-1D8E-C85F51C51480}"/>
          </ac:picMkLst>
        </pc:picChg>
      </pc:sldChg>
      <pc:sldChg chg="addSp delSp modSp mod">
        <pc:chgData name="Neemias Informatica Lima" userId="b77af7bd85500281" providerId="LiveId" clId="{4DBA999F-5590-4168-ADA1-959928C96D03}" dt="2025-05-08T23:20:25.647" v="199"/>
        <pc:sldMkLst>
          <pc:docMk/>
          <pc:sldMk cId="1768216317" sldId="291"/>
        </pc:sldMkLst>
        <pc:spChg chg="add mod">
          <ac:chgData name="Neemias Informatica Lima" userId="b77af7bd85500281" providerId="LiveId" clId="{4DBA999F-5590-4168-ADA1-959928C96D03}" dt="2025-05-08T23:12:52.866" v="60"/>
          <ac:spMkLst>
            <pc:docMk/>
            <pc:sldMk cId="1768216317" sldId="291"/>
            <ac:spMk id="2" creationId="{3DC7FDEC-6899-B055-B614-1F280E89F0F2}"/>
          </ac:spMkLst>
        </pc:spChg>
        <pc:spChg chg="add mod">
          <ac:chgData name="Neemias Informatica Lima" userId="b77af7bd85500281" providerId="LiveId" clId="{4DBA999F-5590-4168-ADA1-959928C96D03}" dt="2025-05-08T23:12:52.866" v="60"/>
          <ac:spMkLst>
            <pc:docMk/>
            <pc:sldMk cId="1768216317" sldId="291"/>
            <ac:spMk id="4" creationId="{146BE4B8-BEB3-2ED9-3C64-87946DE03D03}"/>
          </ac:spMkLst>
        </pc:spChg>
        <pc:spChg chg="del">
          <ac:chgData name="Neemias Informatica Lima" userId="b77af7bd85500281" providerId="LiveId" clId="{4DBA999F-5590-4168-ADA1-959928C96D03}" dt="2025-05-08T23:12:52.494" v="59" actId="478"/>
          <ac:spMkLst>
            <pc:docMk/>
            <pc:sldMk cId="1768216317" sldId="291"/>
            <ac:spMk id="6" creationId="{C9932EE7-3DE7-0D24-3C24-A55EA8EE8A20}"/>
          </ac:spMkLst>
        </pc:spChg>
        <pc:spChg chg="del">
          <ac:chgData name="Neemias Informatica Lima" userId="b77af7bd85500281" providerId="LiveId" clId="{4DBA999F-5590-4168-ADA1-959928C96D03}" dt="2025-05-08T23:12:52.494" v="59" actId="478"/>
          <ac:spMkLst>
            <pc:docMk/>
            <pc:sldMk cId="1768216317" sldId="291"/>
            <ac:spMk id="7" creationId="{93FFE4DE-6C12-7FE7-2F55-F95F00B1F476}"/>
          </ac:spMkLst>
        </pc:spChg>
        <pc:spChg chg="mod">
          <ac:chgData name="Neemias Informatica Lima" userId="b77af7bd85500281" providerId="LiveId" clId="{4DBA999F-5590-4168-ADA1-959928C96D03}" dt="2025-05-08T23:20:25.647" v="199"/>
          <ac:spMkLst>
            <pc:docMk/>
            <pc:sldMk cId="1768216317" sldId="291"/>
            <ac:spMk id="12" creationId="{FD5EC092-AC81-4728-9A45-4C4BB5B95C65}"/>
          </ac:spMkLst>
        </pc:spChg>
        <pc:spChg chg="mod">
          <ac:chgData name="Neemias Informatica Lima" userId="b77af7bd85500281" providerId="LiveId" clId="{4DBA999F-5590-4168-ADA1-959928C96D03}" dt="2025-05-08T23:19:10.092" v="179"/>
          <ac:spMkLst>
            <pc:docMk/>
            <pc:sldMk cId="1768216317" sldId="291"/>
            <ac:spMk id="14" creationId="{00000000-0000-0000-0000-000000000000}"/>
          </ac:spMkLst>
        </pc:spChg>
        <pc:picChg chg="add mod">
          <ac:chgData name="Neemias Informatica Lima" userId="b77af7bd85500281" providerId="LiveId" clId="{4DBA999F-5590-4168-ADA1-959928C96D03}" dt="2025-05-08T23:12:52.866" v="60"/>
          <ac:picMkLst>
            <pc:docMk/>
            <pc:sldMk cId="1768216317" sldId="291"/>
            <ac:picMk id="5" creationId="{20B787CD-B60C-D785-9A65-D7D519C53B3B}"/>
          </ac:picMkLst>
        </pc:picChg>
        <pc:picChg chg="del">
          <ac:chgData name="Neemias Informatica Lima" userId="b77af7bd85500281" providerId="LiveId" clId="{4DBA999F-5590-4168-ADA1-959928C96D03}" dt="2025-05-08T23:12:52.494" v="59" actId="478"/>
          <ac:picMkLst>
            <pc:docMk/>
            <pc:sldMk cId="1768216317" sldId="291"/>
            <ac:picMk id="8" creationId="{F3442962-1382-5042-1E6E-718C0349865B}"/>
          </ac:picMkLst>
        </pc:picChg>
      </pc:sldChg>
      <pc:sldChg chg="addSp delSp modSp mod">
        <pc:chgData name="Neemias Informatica Lima" userId="b77af7bd85500281" providerId="LiveId" clId="{4DBA999F-5590-4168-ADA1-959928C96D03}" dt="2025-05-08T23:22:06.621" v="216"/>
        <pc:sldMkLst>
          <pc:docMk/>
          <pc:sldMk cId="3757265641" sldId="292"/>
        </pc:sldMkLst>
        <pc:spChg chg="add mod">
          <ac:chgData name="Neemias Informatica Lima" userId="b77af7bd85500281" providerId="LiveId" clId="{4DBA999F-5590-4168-ADA1-959928C96D03}" dt="2025-05-08T23:13:07.179" v="64"/>
          <ac:spMkLst>
            <pc:docMk/>
            <pc:sldMk cId="3757265641" sldId="292"/>
            <ac:spMk id="2" creationId="{B682A5EC-F83A-DD9B-A805-5C6B18B186BD}"/>
          </ac:spMkLst>
        </pc:spChg>
        <pc:spChg chg="add mod">
          <ac:chgData name="Neemias Informatica Lima" userId="b77af7bd85500281" providerId="LiveId" clId="{4DBA999F-5590-4168-ADA1-959928C96D03}" dt="2025-05-08T23:13:07.179" v="64"/>
          <ac:spMkLst>
            <pc:docMk/>
            <pc:sldMk cId="3757265641" sldId="292"/>
            <ac:spMk id="4" creationId="{340BBF15-4CAE-3531-7947-87036703EF07}"/>
          </ac:spMkLst>
        </pc:spChg>
        <pc:spChg chg="del">
          <ac:chgData name="Neemias Informatica Lima" userId="b77af7bd85500281" providerId="LiveId" clId="{4DBA999F-5590-4168-ADA1-959928C96D03}" dt="2025-05-08T23:13:06.808" v="63" actId="478"/>
          <ac:spMkLst>
            <pc:docMk/>
            <pc:sldMk cId="3757265641" sldId="292"/>
            <ac:spMk id="6" creationId="{DB3CDAD7-41FD-1253-57D7-0AD6D3AB2363}"/>
          </ac:spMkLst>
        </pc:spChg>
        <pc:spChg chg="del">
          <ac:chgData name="Neemias Informatica Lima" userId="b77af7bd85500281" providerId="LiveId" clId="{4DBA999F-5590-4168-ADA1-959928C96D03}" dt="2025-05-08T23:13:06.808" v="63" actId="478"/>
          <ac:spMkLst>
            <pc:docMk/>
            <pc:sldMk cId="3757265641" sldId="292"/>
            <ac:spMk id="7" creationId="{3C013BF2-0EED-088F-5BC4-DAAEAD6DCF35}"/>
          </ac:spMkLst>
        </pc:spChg>
        <pc:spChg chg="mod">
          <ac:chgData name="Neemias Informatica Lima" userId="b77af7bd85500281" providerId="LiveId" clId="{4DBA999F-5590-4168-ADA1-959928C96D03}" dt="2025-05-08T23:22:06.621" v="216"/>
          <ac:spMkLst>
            <pc:docMk/>
            <pc:sldMk cId="3757265641" sldId="292"/>
            <ac:spMk id="12" creationId="{1EC42BAA-B890-43DD-B4F0-9AB5685AF2FE}"/>
          </ac:spMkLst>
        </pc:spChg>
        <pc:spChg chg="mod">
          <ac:chgData name="Neemias Informatica Lima" userId="b77af7bd85500281" providerId="LiveId" clId="{4DBA999F-5590-4168-ADA1-959928C96D03}" dt="2025-05-08T23:21:02.434" v="205"/>
          <ac:spMkLst>
            <pc:docMk/>
            <pc:sldMk cId="3757265641" sldId="292"/>
            <ac:spMk id="14" creationId="{00000000-0000-0000-0000-000000000000}"/>
          </ac:spMkLst>
        </pc:spChg>
        <pc:picChg chg="add mod">
          <ac:chgData name="Neemias Informatica Lima" userId="b77af7bd85500281" providerId="LiveId" clId="{4DBA999F-5590-4168-ADA1-959928C96D03}" dt="2025-05-08T23:13:07.179" v="64"/>
          <ac:picMkLst>
            <pc:docMk/>
            <pc:sldMk cId="3757265641" sldId="292"/>
            <ac:picMk id="5" creationId="{83DA34B1-935F-BB57-6F3F-F0BB802DD3FD}"/>
          </ac:picMkLst>
        </pc:picChg>
        <pc:picChg chg="del">
          <ac:chgData name="Neemias Informatica Lima" userId="b77af7bd85500281" providerId="LiveId" clId="{4DBA999F-5590-4168-ADA1-959928C96D03}" dt="2025-05-08T23:13:06.808" v="63" actId="478"/>
          <ac:picMkLst>
            <pc:docMk/>
            <pc:sldMk cId="3757265641" sldId="292"/>
            <ac:picMk id="8" creationId="{ACF22A2E-2C19-5FFE-889D-85AFF10F0646}"/>
          </ac:picMkLst>
        </pc:picChg>
      </pc:sldChg>
      <pc:sldChg chg="addSp delSp modSp mod">
        <pc:chgData name="Neemias Informatica Lima" userId="b77af7bd85500281" providerId="LiveId" clId="{4DBA999F-5590-4168-ADA1-959928C96D03}" dt="2025-05-08T23:22:32.417" v="219"/>
        <pc:sldMkLst>
          <pc:docMk/>
          <pc:sldMk cId="3114938747" sldId="293"/>
        </pc:sldMkLst>
        <pc:spChg chg="add mod">
          <ac:chgData name="Neemias Informatica Lima" userId="b77af7bd85500281" providerId="LiveId" clId="{4DBA999F-5590-4168-ADA1-959928C96D03}" dt="2025-05-08T23:13:13.539" v="66"/>
          <ac:spMkLst>
            <pc:docMk/>
            <pc:sldMk cId="3114938747" sldId="293"/>
            <ac:spMk id="2" creationId="{0E2D0289-08C7-6077-F619-FE1B607DB193}"/>
          </ac:spMkLst>
        </pc:spChg>
        <pc:spChg chg="add mod">
          <ac:chgData name="Neemias Informatica Lima" userId="b77af7bd85500281" providerId="LiveId" clId="{4DBA999F-5590-4168-ADA1-959928C96D03}" dt="2025-05-08T23:13:13.539" v="66"/>
          <ac:spMkLst>
            <pc:docMk/>
            <pc:sldMk cId="3114938747" sldId="293"/>
            <ac:spMk id="4" creationId="{FF048B4E-571F-DA99-F676-0B77A506A3C1}"/>
          </ac:spMkLst>
        </pc:spChg>
        <pc:spChg chg="del">
          <ac:chgData name="Neemias Informatica Lima" userId="b77af7bd85500281" providerId="LiveId" clId="{4DBA999F-5590-4168-ADA1-959928C96D03}" dt="2025-05-08T23:13:13.122" v="65" actId="478"/>
          <ac:spMkLst>
            <pc:docMk/>
            <pc:sldMk cId="3114938747" sldId="293"/>
            <ac:spMk id="5" creationId="{CA0D4165-B034-3E40-9AF5-750C0FBC3B70}"/>
          </ac:spMkLst>
        </pc:spChg>
        <pc:spChg chg="del">
          <ac:chgData name="Neemias Informatica Lima" userId="b77af7bd85500281" providerId="LiveId" clId="{4DBA999F-5590-4168-ADA1-959928C96D03}" dt="2025-05-08T23:13:13.122" v="65" actId="478"/>
          <ac:spMkLst>
            <pc:docMk/>
            <pc:sldMk cId="3114938747" sldId="293"/>
            <ac:spMk id="7" creationId="{E6AAFBC3-5EF7-7088-90DC-F36403CB4E2D}"/>
          </ac:spMkLst>
        </pc:spChg>
        <pc:spChg chg="mod">
          <ac:chgData name="Neemias Informatica Lima" userId="b77af7bd85500281" providerId="LiveId" clId="{4DBA999F-5590-4168-ADA1-959928C96D03}" dt="2025-05-08T23:22:32.417" v="219"/>
          <ac:spMkLst>
            <pc:docMk/>
            <pc:sldMk cId="3114938747" sldId="293"/>
            <ac:spMk id="16" creationId="{CFC8B9D9-C6ED-4706-A104-65D118A5B7F9}"/>
          </ac:spMkLst>
        </pc:spChg>
        <pc:picChg chg="add mod">
          <ac:chgData name="Neemias Informatica Lima" userId="b77af7bd85500281" providerId="LiveId" clId="{4DBA999F-5590-4168-ADA1-959928C96D03}" dt="2025-05-08T23:13:13.539" v="66"/>
          <ac:picMkLst>
            <pc:docMk/>
            <pc:sldMk cId="3114938747" sldId="293"/>
            <ac:picMk id="6" creationId="{81048014-D7CB-E8F5-C608-29E6425FA42F}"/>
          </ac:picMkLst>
        </pc:picChg>
        <pc:picChg chg="del">
          <ac:chgData name="Neemias Informatica Lima" userId="b77af7bd85500281" providerId="LiveId" clId="{4DBA999F-5590-4168-ADA1-959928C96D03}" dt="2025-05-08T23:13:13.122" v="65" actId="478"/>
          <ac:picMkLst>
            <pc:docMk/>
            <pc:sldMk cId="3114938747" sldId="293"/>
            <ac:picMk id="8" creationId="{1A953590-6DB3-D206-694C-DB32A82A41A0}"/>
          </ac:picMkLst>
        </pc:picChg>
      </pc:sldChg>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16:47.545" v="254" actId="20577"/>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56184B8E-043A-4E79-A6AA-66819A7ECB5A}"/>
    <pc:docChg chg="undo redo custSel modSld">
      <pc:chgData name="Neemias Informatica Lima" userId="b77af7bd85500281" providerId="LiveId" clId="{56184B8E-043A-4E79-A6AA-66819A7ECB5A}" dt="2025-05-08T21:00:59.002" v="347" actId="6549"/>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Como foi possível que a liderança de Arão falhasse de maneira tão gritante? </a:t>
          </a:r>
          <a:r>
            <a:rPr lang="pt-BR" dirty="0" err="1"/>
            <a:t>Êx</a:t>
          </a:r>
          <a:r>
            <a:rPr lang="pt-BR" dirty="0"/>
            <a:t> 32:1-6</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Arão, um líder de Israel, pôde ter sido tão fraco? De que maneiras ele deve ter buscado justificar em seu próprio coração as ações terríveis que estava cometendo?</a:t>
          </a:r>
        </a:p>
        <a:p>
          <a:r>
            <a:rPr lang="pt-BR" dirty="0"/>
            <a:t>19</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Êxodo 32:6. Quais foram as consequências da idolatria dos israelitas? (Ver também 51 115:4-8; 135:15-18; </a:t>
          </a:r>
          <a:r>
            <a:rPr lang="pt-BR" dirty="0" err="1"/>
            <a:t>Is</a:t>
          </a:r>
          <a:r>
            <a:rPr lang="pt-BR" dirty="0"/>
            <a:t> 44:9,10.)</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3. De que maneira a apostasia do bezerro de ouro reflete o que está escrito em Romanos 1:22-27?</a:t>
          </a:r>
        </a:p>
        <a:p>
          <a:r>
            <a:rPr lang="pt-BR" dirty="0"/>
            <a:t>Quais são algumas maneiras pelas quais os seres humanos hoje adoram a criatura em vez do Criador?</a:t>
          </a:r>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Êxodo 32:7, 8. Por que Deus enviou Moisés de volta ao acampamento de Israel?</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pt-BR"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Qual foi a reação de Moisés diante da ameaça de Deus de destruir Israel? </a:t>
          </a:r>
          <a:r>
            <a:rPr lang="pt-BR" dirty="0" err="1"/>
            <a:t>Êx</a:t>
          </a:r>
          <a:r>
            <a:rPr lang="pt-BR" dirty="0"/>
            <a:t> 32:9-29</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0 que essa história nos ensina sobre 0 poder da oração intercessora? Por quem você precisa orar?</a:t>
          </a:r>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6. Até que ponto Moisés chegou em sua oração </a:t>
          </a:r>
          <a:r>
            <a:rPr lang="pt-BR" dirty="0" err="1"/>
            <a:t>intercessória</a:t>
          </a:r>
          <a:r>
            <a:rPr lang="pt-BR" dirty="0"/>
            <a:t> pelos pecadores? 1x32:30-32</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Moisés pediu a Deus que tomasse sobre Si os pecados do povo, e, depois, em Cristo, Ele fez exatamente isso. Como podemos direcionar nossa mente para meditar nessa verdade extraordinária? 0 que ela nos diz sobre 0 amor de Deus pela humanidade caída?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1. Como foi possível que a liderança de Arão falhasse de maneira tão gritante? </a:t>
          </a:r>
          <a:r>
            <a:rPr lang="pt-BR" sz="1800" kern="1200" dirty="0" err="1"/>
            <a:t>Êx</a:t>
          </a:r>
          <a:r>
            <a:rPr lang="pt-BR" sz="1800" kern="1200" dirty="0"/>
            <a:t> 32:1-6</a:t>
          </a:r>
          <a:endParaRPr lang="en-US" sz="18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Como Arão, um líder de Israel, pôde ter sido tão fraco? De que maneiras ele deve ter buscado justificar em seu próprio coração as ações terríveis que estava cometendo?</a:t>
          </a:r>
        </a:p>
        <a:p>
          <a:pPr marL="0" lvl="0" indent="0" algn="ctr" defTabSz="800100">
            <a:lnSpc>
              <a:spcPct val="90000"/>
            </a:lnSpc>
            <a:spcBef>
              <a:spcPct val="0"/>
            </a:spcBef>
            <a:spcAft>
              <a:spcPct val="35000"/>
            </a:spcAft>
            <a:buNone/>
          </a:pPr>
          <a:r>
            <a:rPr lang="pt-BR" sz="1800" kern="1200" dirty="0"/>
            <a:t>19</a:t>
          </a:r>
          <a:endParaRPr lang="en-US" sz="18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2. Leia Êxodo 32:6. Quais foram as consequências da idolatria dos israelitas? (Ver também 51 115:4-8; 135:15-18; </a:t>
          </a:r>
          <a:r>
            <a:rPr lang="pt-BR" sz="1800" kern="1200" dirty="0" err="1"/>
            <a:t>Is</a:t>
          </a:r>
          <a:r>
            <a:rPr lang="pt-BR" sz="1800" kern="1200" dirty="0"/>
            <a:t> 44:9,10.)</a:t>
          </a:r>
          <a:endParaRPr lang="en-US" sz="18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3. De que maneira a apostasia do bezerro de ouro reflete o que está escrito em Romanos 1:22-27?</a:t>
          </a:r>
        </a:p>
        <a:p>
          <a:pPr marL="0" lvl="0" indent="0" algn="ctr" defTabSz="800100">
            <a:lnSpc>
              <a:spcPct val="90000"/>
            </a:lnSpc>
            <a:spcBef>
              <a:spcPct val="0"/>
            </a:spcBef>
            <a:spcAft>
              <a:spcPct val="35000"/>
            </a:spcAft>
            <a:buNone/>
          </a:pPr>
          <a:r>
            <a:rPr lang="pt-BR" sz="1800" kern="1200" dirty="0"/>
            <a:t>Quais são algumas maneiras pelas quais os seres humanos hoje adoram a criatura em vez do Criador?</a:t>
          </a:r>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t>4. Leia Êxodo 32:7, 8. Por que Deus enviou Moisés de volta ao acampamento de Israel?</a:t>
          </a:r>
          <a:endParaRPr lang="en-US" sz="2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pt-BR" sz="26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dirty="0"/>
            <a:t>5. Qual foi a reação de Moisés diante da ameaça de Deus de destruir Israel? </a:t>
          </a:r>
          <a:r>
            <a:rPr lang="pt-BR" sz="2500" kern="1200" dirty="0" err="1"/>
            <a:t>Êx</a:t>
          </a:r>
          <a:r>
            <a:rPr lang="pt-BR" sz="2500" kern="1200" dirty="0"/>
            <a:t> 32:9-29</a:t>
          </a:r>
          <a:endParaRPr lang="en-US" sz="25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dirty="0"/>
            <a:t>0 que essa história nos ensina sobre 0 poder da oração intercessora? Por quem você precisa orar?</a:t>
          </a:r>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6. Até que ponto Moisés chegou em sua oração </a:t>
          </a:r>
          <a:r>
            <a:rPr lang="pt-BR" sz="1600" kern="1200" dirty="0" err="1"/>
            <a:t>intercessória</a:t>
          </a:r>
          <a:r>
            <a:rPr lang="pt-BR" sz="1600" kern="1200" dirty="0"/>
            <a:t> pelos pecadores? 1x32:30-32</a:t>
          </a:r>
          <a:endParaRPr lang="en-US" sz="1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Moisés pediu a Deus que tomasse sobre Si os pecados do povo, e, depois, em Cristo, Ele fez exatamente isso. Como podemos direcionar nossa mente para meditar nessa verdade extraordinária? 0 que ela nos diz sobre 0 amor de Deus pela humanidade caída?</a:t>
          </a:r>
          <a:endParaRPr lang="en-US" sz="16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09/05/2025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09/05/2025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3923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5/9/2025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5/9/2025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Apostasia e intercessão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738664"/>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000" i="1" dirty="0">
                <a:latin typeface="Arial Black" panose="020B0A04020102020204" pitchFamily="34" charset="0"/>
                <a:cs typeface="Arial" panose="020B0604020202020204" pitchFamily="34" charset="0"/>
              </a:rPr>
              <a:t>“Moisés voltou ao Senhor e disse: - Ah! 0 povo cometeu grande pecado, fazendo para si deuses de ouro. Agora, pois, perdoa-lhe o pecado; ou, se não, peço-Te que me risques do livro que escreveste” (</a:t>
            </a:r>
            <a:r>
              <a:rPr lang="pt-BR" altLang="pt-BR" sz="1000" i="1" dirty="0" err="1">
                <a:latin typeface="Arial Black" panose="020B0A04020102020204" pitchFamily="34" charset="0"/>
                <a:cs typeface="Arial" panose="020B0604020202020204" pitchFamily="34" charset="0"/>
              </a:rPr>
              <a:t>Êx</a:t>
            </a:r>
            <a:r>
              <a:rPr lang="pt-BR" altLang="pt-BR" sz="1000" i="1" dirty="0">
                <a:latin typeface="Arial Black" panose="020B0A04020102020204" pitchFamily="34" charset="0"/>
                <a:cs typeface="Arial" panose="020B0604020202020204" pitchFamily="34" charset="0"/>
              </a:rPr>
              <a:t> 32:31, 32).</a:t>
            </a:r>
            <a:endParaRPr lang="pt-BR" altLang="pt-BR" sz="10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11</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Êx</a:t>
            </a:r>
            <a:r>
              <a:rPr lang="pt-BR" altLang="pt-BR" sz="1200" dirty="0">
                <a:latin typeface="Arial Black" panose="020B0A04020102020204" pitchFamily="34" charset="0"/>
                <a:cs typeface="Arial" panose="020B0604020202020204" pitchFamily="34" charset="0"/>
              </a:rPr>
              <a:t> 32:1-32; </a:t>
            </a:r>
            <a:r>
              <a:rPr lang="pt-BR" altLang="pt-BR" sz="1200" dirty="0" err="1">
                <a:latin typeface="Arial Black" panose="020B0A04020102020204" pitchFamily="34" charset="0"/>
                <a:cs typeface="Arial" panose="020B0604020202020204" pitchFamily="34" charset="0"/>
              </a:rPr>
              <a:t>Sl</a:t>
            </a:r>
            <a:r>
              <a:rPr lang="pt-BR" altLang="pt-BR" sz="1200" dirty="0">
                <a:latin typeface="Arial Black" panose="020B0A04020102020204" pitchFamily="34" charset="0"/>
                <a:cs typeface="Arial" panose="020B0604020202020204" pitchFamily="34" charset="0"/>
              </a:rPr>
              <a:t> 115:4-8; </a:t>
            </a:r>
            <a:r>
              <a:rPr lang="pt-BR" altLang="pt-BR" sz="1200" dirty="0" err="1">
                <a:latin typeface="Arial Black" panose="020B0A04020102020204" pitchFamily="34" charset="0"/>
                <a:cs typeface="Arial" panose="020B0604020202020204" pitchFamily="34" charset="0"/>
              </a:rPr>
              <a:t>Is</a:t>
            </a:r>
            <a:r>
              <a:rPr lang="pt-BR" altLang="pt-BR" sz="1200" dirty="0">
                <a:latin typeface="Arial Black" panose="020B0A04020102020204" pitchFamily="34" charset="0"/>
                <a:cs typeface="Arial" panose="020B0604020202020204" pitchFamily="34" charset="0"/>
              </a:rPr>
              <a:t> 44:9,10; </a:t>
            </a:r>
            <a:r>
              <a:rPr lang="pt-BR" altLang="pt-BR" sz="1200" dirty="0" err="1">
                <a:latin typeface="Arial Black" panose="020B0A04020102020204" pitchFamily="34" charset="0"/>
                <a:cs typeface="Arial" panose="020B0604020202020204" pitchFamily="34" charset="0"/>
              </a:rPr>
              <a:t>Rm</a:t>
            </a:r>
            <a:r>
              <a:rPr lang="pt-BR" altLang="pt-BR" sz="1200" dirty="0">
                <a:latin typeface="Arial Black" panose="020B0A04020102020204" pitchFamily="34" charset="0"/>
                <a:cs typeface="Arial" panose="020B0604020202020204" pitchFamily="34" charset="0"/>
              </a:rPr>
              <a:t> 1:22-27; </a:t>
            </a:r>
            <a:r>
              <a:rPr lang="pt-BR" altLang="pt-BR" sz="1200" dirty="0" err="1">
                <a:latin typeface="Arial Black" panose="020B0A04020102020204" pitchFamily="34" charset="0"/>
                <a:cs typeface="Arial" panose="020B0604020202020204" pitchFamily="34" charset="0"/>
              </a:rPr>
              <a:t>Is</a:t>
            </a:r>
            <a:r>
              <a:rPr lang="pt-BR" altLang="pt-BR" sz="1200" dirty="0">
                <a:latin typeface="Arial Black" panose="020B0A04020102020204" pitchFamily="34" charset="0"/>
                <a:cs typeface="Arial" panose="020B0604020202020204" pitchFamily="34" charset="0"/>
              </a:rPr>
              <a:t> 53:4</a:t>
            </a:r>
          </a:p>
        </p:txBody>
      </p:sp>
      <p:pic>
        <p:nvPicPr>
          <p:cNvPr id="14" name="Imagem 13" descr="Padrão do plano de fundo&#10;&#10;O conteúdo gerado por IA pode estar incorreto.">
            <a:extLst>
              <a:ext uri="{FF2B5EF4-FFF2-40B4-BE49-F238E27FC236}">
                <a16:creationId xmlns:a16="http://schemas.microsoft.com/office/drawing/2014/main" id="{9D3307C6-7502-B0B8-E902-410D657AF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7" y="14389"/>
            <a:ext cx="1369381" cy="2130295"/>
          </a:xfrm>
          <a:prstGeom prst="rect">
            <a:avLst/>
          </a:prstGeom>
        </p:spPr>
      </p:pic>
      <p:pic>
        <p:nvPicPr>
          <p:cNvPr id="4" name="Imagem 3">
            <a:extLst>
              <a:ext uri="{FF2B5EF4-FFF2-40B4-BE49-F238E27FC236}">
                <a16:creationId xmlns:a16="http://schemas.microsoft.com/office/drawing/2014/main" id="{7F719EAF-5BF6-A5C4-FEF1-D40A7CE87098}"/>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575489" y="673129"/>
            <a:ext cx="5527797" cy="2093411"/>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Ajusta ira de Deus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Enquanto Moisés estava no monte Sinai, Deus disse que destruiria os rebeldes e faria dos descendentes de Moisés uma grande nação. Mas não era isso que o líder hebreu desejava. Em vez disso, ele implorou ao Senhor, enfatizando que os israelitas não eram o povo de Moisés, e sim o povo de Deus. Quem os havia tirado do Egito não foi Moisés, mas Deus, por Suas obras poderosas. Então Moisés suplicou ao Senhor, mencionando as promessas feitas aos patriarcas. Ele estava agindo como intercessor entre Deus e a humanidade.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11</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Depois que “o Senhor mudou de ideia quanto ao mal que Ele tinha dito que traria sobre o povo”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32:14), Moisés retornou. Não há registro de que seu rosto brilhasse na presença do Senhor (ao contrário do que aconteceria em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34:29, 30). O rosto de Moisés provavelmente refletia sua ira.</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4EC28C6A-AE4A-416F-1D18-E47ED84BF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DC7FDEC-6899-B055-B614-1F280E89F0F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146BE4B8-BEB3-2ED9-3C64-87946DE03D0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5" name="Imagem 4">
            <a:extLst>
              <a:ext uri="{FF2B5EF4-FFF2-40B4-BE49-F238E27FC236}">
                <a16:creationId xmlns:a16="http://schemas.microsoft.com/office/drawing/2014/main" id="{20B787CD-B60C-D785-9A65-D7D519C53B3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Intercessão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47965848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1A732D51-7D66-C6D7-803D-68C5824F7F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F33FC07-240D-28A1-AE87-F24A6AA4F8C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94FE9E6E-4065-9A68-92AF-B66A2BAAA7E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6" name="Imagem 5">
            <a:extLst>
              <a:ext uri="{FF2B5EF4-FFF2-40B4-BE49-F238E27FC236}">
                <a16:creationId xmlns:a16="http://schemas.microsoft.com/office/drawing/2014/main" id="{17DA3982-0AD9-16C1-F8E1-1D4A9E5EF4DE}"/>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Intercessão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causa da rebelião do povo de Israel, coisas terríveis aconteceram no acampamento, incluindo a morte de muitas pessoas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32:28). No dia seguinte, Moisés declarou ao povo: “Vocês cometeram um grande pecado. Agora, porém, subirei ao Senhor; talvez eu possa fazer propiciação pelo pecado de vocês”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32:30).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“Moisés voltou ao Senhor e disse: - Ah! O povo cometeu grande pecado, fazendo para si deuses de ouro. Agora, pois, perdoa-lhe 0 pecado; ou, se não, peço-Te que me risques do livro que escreveste”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32:31, 32).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é de admirar que Moisés seja um tipo ou símbolo de Cristo! Por causa de sua oração </a:t>
            </a:r>
            <a:r>
              <a:rPr lang="pt-BR" altLang="pt-BR" sz="1600" dirty="0" err="1">
                <a:latin typeface="Arial Black" panose="020B0A04020102020204" pitchFamily="34" charset="0"/>
                <a:cs typeface="Arial" panose="020B0604020202020204" pitchFamily="34" charset="0"/>
              </a:rPr>
              <a:t>intercessória</a:t>
            </a:r>
            <a:r>
              <a:rPr lang="pt-BR" altLang="pt-BR" sz="1600" dirty="0">
                <a:latin typeface="Arial Black" panose="020B0A04020102020204" pitchFamily="34" charset="0"/>
                <a:cs typeface="Arial" panose="020B0604020202020204" pitchFamily="34" charset="0"/>
              </a:rPr>
              <a:t> pelos pecadores e sua disposição em oferecer sua vida por eles, ele refletiu 0 que Cristo faria por todos nós. Que compaixão exemplar pelos transgressores! Ele demonstrou dedicação total ao Senhor e a Seu amor sacrifical pelas pessoas.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E0DEB297-0E34-9191-3455-52A15ED0D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682A5EC-F83A-DD9B-A805-5C6B18B186B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340BBF15-4CAE-3531-7947-87036703EF0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5" name="Imagem 4">
            <a:extLst>
              <a:ext uri="{FF2B5EF4-FFF2-40B4-BE49-F238E27FC236}">
                <a16:creationId xmlns:a16="http://schemas.microsoft.com/office/drawing/2014/main" id="{83DA34B1-935F-BB57-6F3F-F0BB802DD3FD}"/>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“0 amor, não menos que a justiça, exigia que 0 juízo fosse aplicado sobre esse pecado. Deus é o guardião, bem como o soberano de Seu povo. Ele exclui aqueles que estão determinados a seguir a rebelião, para que não levem outros à ruína. Poupando a vida de Caim, Deus demonstrou ao Universo qual seria 0 resultado de permitir que o pecado ficasse sem punição. A influência exercida sobre seus descendentes por sua vida e seu ensino determinou o estado de corrupção que exigiu a destruição do mundo inteiro pelo dilúvio. [...] Quanto mais os homens viveram, tanto mais corruptos se tornaram. Assim seria com a apostasia no Sinai. Se 0 castigo não tivesse sido imediatamente executado sobre os transgressores, os mesmos resultados teriam sido vistos novamente” (Ellen </a:t>
            </a:r>
            <a:r>
              <a:rPr lang="pt-BR" altLang="pt-BR" sz="1600" dirty="0" err="1">
                <a:latin typeface="Arial Black" panose="020B0A04020102020204" pitchFamily="34" charset="0"/>
                <a:cs typeface="Arial" panose="020B0604020202020204" pitchFamily="34" charset="0"/>
              </a:rPr>
              <a:t>G.'White</a:t>
            </a:r>
            <a:r>
              <a:rPr lang="pt-BR" altLang="pt-BR" sz="1600" dirty="0">
                <a:latin typeface="Arial Black" panose="020B0A04020102020204" pitchFamily="34" charset="0"/>
                <a:cs typeface="Arial" panose="020B0604020202020204" pitchFamily="34" charset="0"/>
              </a:rPr>
              <a:t>, Patriarcas e Profetas [CPB, 2022], p. 273, 274).</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F6BE26DD-0776-A0C6-0E13-AB692B7E4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E2D0289-08C7-6077-F619-FE1B607DB19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FF048B4E-571F-DA99-F676-0B77A506A3C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6" name="Imagem 5">
            <a:extLst>
              <a:ext uri="{FF2B5EF4-FFF2-40B4-BE49-F238E27FC236}">
                <a16:creationId xmlns:a16="http://schemas.microsoft.com/office/drawing/2014/main" id="{81048014-D7CB-E8F5-C608-29E6425FA42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é adorar a criatura em vez de adorar 0 Criador? Como podemos ser bons administradores da Terra, protegendo 0 meio ambiente, mas sem adorar ou idolatrar o planeta?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Podemos entender a gravidade de uma situação pelas consequências de uma ação ou pela seriedade da reação ao que ocorreu. Por que Moisés ordenou a execução dos que se recusaram a se arrepender e continuaram em rebelião contra Deus e Suas instruções?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Por que a expiação substitutiva é a única maneira correta de entender o que aconteceu na cruz? Por que qualquer teoria sobre a </a:t>
            </a:r>
            <a:r>
              <a:rPr lang="pt-BR" altLang="pt-BR" sz="1500">
                <a:solidFill>
                  <a:srgbClr val="C00000"/>
                </a:solidFill>
                <a:latin typeface="Arial Black" panose="020B0A04020102020204" pitchFamily="34" charset="0"/>
                <a:cs typeface="Arial" panose="020B0604020202020204" pitchFamily="34" charset="0"/>
              </a:rPr>
              <a:t>expiação que </a:t>
            </a:r>
            <a:r>
              <a:rPr lang="pt-BR" altLang="pt-BR" sz="1500" dirty="0">
                <a:solidFill>
                  <a:srgbClr val="C00000"/>
                </a:solidFill>
                <a:latin typeface="Arial Black" panose="020B0A04020102020204" pitchFamily="34" charset="0"/>
                <a:cs typeface="Arial" panose="020B0604020202020204" pitchFamily="34" charset="0"/>
              </a:rPr>
              <a:t>negue ou diminua esse aspecto do evangelho é errada? Leia 1 Pedro 2:24.</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Como esse texto revela a verdade de que Jesus é nosso Substituto?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Padrão do plano de fundo&#10;&#10;O conteúdo gerado por IA pode estar incorreto.">
            <a:extLst>
              <a:ext uri="{FF2B5EF4-FFF2-40B4-BE49-F238E27FC236}">
                <a16:creationId xmlns:a16="http://schemas.microsoft.com/office/drawing/2014/main" id="{00891F01-9417-B02E-89DF-B6D316310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904D7E0-EBAF-29F3-D3DC-DD86830E69B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29352033-C7DD-D650-E1D5-30884D74063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6" name="Imagem 5">
            <a:extLst>
              <a:ext uri="{FF2B5EF4-FFF2-40B4-BE49-F238E27FC236}">
                <a16:creationId xmlns:a16="http://schemas.microsoft.com/office/drawing/2014/main" id="{0CD520BA-A85D-B420-FAD1-DDDE21672C9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Moisés se ausentou do acampamento de Israel por 40 dias. E o que aconteceu? O povo se afastou de Deus e adorou um ídolo, um bezerro de ouro. Depois de tantos sinais e milagres, como ele pôde fazer isso? Poderia haver muitas respostas, e provavelmente alguma verdade nelas. Será que os hebreus não compreendiam quem Deus é? Ou aquelas experiências com Ele foram ofuscadas por seus desejos pecaminosos? Eles não valorizaram o que Deus havia feito por eles, mas, em vez disso, achavam que mereciam tudo aquilo? O entendimento deles estava distorcido, manchado por sua antiga mentalidade pecaminosa? Eles eram ingratos em relação às ações misericordiosas de Deus? Eles se esqueceram dos atos poderosos de Deus (SI 106:13, 21-23)? Ou tudo poderia ser atribuído à liderança fracassada de Arão? Afinal, “o Senhor estava muito irado com Arão e queria destruí-lo” (</a:t>
            </a:r>
            <a:r>
              <a:rPr lang="pt-BR" altLang="pt-BR" sz="1650" dirty="0" err="1">
                <a:latin typeface="Arial Black" panose="020B0A04020102020204" pitchFamily="34" charset="0"/>
                <a:cs typeface="Arial" panose="020B0604020202020204" pitchFamily="34" charset="0"/>
              </a:rPr>
              <a:t>Dt</a:t>
            </a:r>
            <a:r>
              <a:rPr lang="pt-BR" altLang="pt-BR" sz="1650" dirty="0">
                <a:latin typeface="Arial Black" panose="020B0A04020102020204" pitchFamily="34" charset="0"/>
                <a:cs typeface="Arial" panose="020B0604020202020204" pitchFamily="34" charset="0"/>
              </a:rPr>
              <a:t> 9:20).</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2" name="Imagem 1" descr="Padrão do plano de fundo&#10;&#10;O conteúdo gerado por IA pode estar incorreto.">
            <a:extLst>
              <a:ext uri="{FF2B5EF4-FFF2-40B4-BE49-F238E27FC236}">
                <a16:creationId xmlns:a16="http://schemas.microsoft.com/office/drawing/2014/main" id="{FB2F7785-4433-1CE8-B6FB-8886FEB4A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0302325C-3175-3EA4-FC21-941F3EB823C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Liderança fracassada</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23254709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38EDCF64-EEFF-2E85-A32A-0ADDC67F59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C9611DBC-1F6C-A2EA-4970-C35F1298D2B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8" name="Retângulo 7">
            <a:extLst>
              <a:ext uri="{FF2B5EF4-FFF2-40B4-BE49-F238E27FC236}">
                <a16:creationId xmlns:a16="http://schemas.microsoft.com/office/drawing/2014/main" id="{64D1154C-1A07-70D7-A5DD-C7407521EDF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9" name="Imagem 8">
            <a:extLst>
              <a:ext uri="{FF2B5EF4-FFF2-40B4-BE49-F238E27FC236}">
                <a16:creationId xmlns:a16="http://schemas.microsoft.com/office/drawing/2014/main" id="{65FB7631-2DD2-0678-9833-C442169594E6}"/>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Liderança fracassada</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Arão não esteve à altura da situação. Ele falhou em aproveitar o momento e fazer 0 que era certo. Em vez de confiar no Senhor, cedeu à pressão da maioria. O povo exigiu o inimaginável: “Levante-se, faça para nós deuses que vão adiante de nós”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32:1). E ele concordou.</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povo voluntariamente deu ouro para fazer 0 ídolo, e Arão não apenas deixou de impedi-lo, mas também 0 convidou a doar. Arão fabricou 0 falso deus. Depois, 0 povo declarou: “São estes, ó Israel, os seus deuses, que tiraram você da terra do Egito”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32:4). Isso foi algo pecaminoso, perverso e cego! Os hebreus tinham acabado de fabricar aquele ídolo e então declararam que ele os havia libertado. Não é incrível como desejos pecaminosos podem distorcer pensamentos e ações? As pessoas celebram suas próprias criações, enquanto sua humanidade e moralidade se degradam nesse processo.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Padrão do plano de fundo&#10;&#10;O conteúdo gerado por IA pode estar incorreto.">
            <a:extLst>
              <a:ext uri="{FF2B5EF4-FFF2-40B4-BE49-F238E27FC236}">
                <a16:creationId xmlns:a16="http://schemas.microsoft.com/office/drawing/2014/main" id="{2A653E00-5573-459D-C973-EB9D8E856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54E2058-1191-4E35-056E-B827EB7B749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5" name="Retângulo 4">
            <a:extLst>
              <a:ext uri="{FF2B5EF4-FFF2-40B4-BE49-F238E27FC236}">
                <a16:creationId xmlns:a16="http://schemas.microsoft.com/office/drawing/2014/main" id="{36420672-9971-95A9-1881-D30928746F5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7" name="Imagem 6">
            <a:extLst>
              <a:ext uri="{FF2B5EF4-FFF2-40B4-BE49-F238E27FC236}">
                <a16:creationId xmlns:a16="http://schemas.microsoft.com/office/drawing/2014/main" id="{DD79DEB8-D4F0-544B-8806-DD4ED0FF474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Idolatria e o mal</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19661196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6591C70C-84BE-BE6E-D135-BC793E6D55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93E0C11-66D8-B527-B5CD-77ACBFAA88B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626BF5FF-8E76-870A-2031-DA010235B87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6" name="Imagem 5">
            <a:extLst>
              <a:ext uri="{FF2B5EF4-FFF2-40B4-BE49-F238E27FC236}">
                <a16:creationId xmlns:a16="http://schemas.microsoft.com/office/drawing/2014/main" id="{EEC1E342-554A-3B3C-0C72-FF9A5296C9AE}"/>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Idolatria e o mal</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idolatria nega 0 entendimento teológico de que Deus é Deus e ser humano é ser humano. A idolatria apaga a distinção que existe entre Deus e a humanidade (</a:t>
            </a:r>
            <a:r>
              <a:rPr lang="pt-BR" altLang="pt-BR" sz="1600" dirty="0" err="1">
                <a:latin typeface="Arial Black" panose="020B0A04020102020204" pitchFamily="34" charset="0"/>
                <a:cs typeface="Arial" panose="020B0604020202020204" pitchFamily="34" charset="0"/>
              </a:rPr>
              <a:t>Ec</a:t>
            </a:r>
            <a:r>
              <a:rPr lang="pt-BR" altLang="pt-BR" sz="1600" dirty="0">
                <a:latin typeface="Arial Black" panose="020B0A04020102020204" pitchFamily="34" charset="0"/>
                <a:cs typeface="Arial" panose="020B0604020202020204" pitchFamily="34" charset="0"/>
              </a:rPr>
              <a:t> 5:2), rompendo a conexão com Ele. Seja flagrante e aberta ou oculta no coração, a idolatria rapidamente rompe nosso relacionamento com o Senhor e leva a um círculo vicioso de degradação moral que só piora com o tempo. Não é de admirar o que aconteceu no dia seguinte: depois de oferecer sacrifícios ao ídolo, eles começaram a se divertir, realizando 0 que Ellen G. White descreveu como uma “imitação das festas idólatras do Egito” (Patriarcas e Profetas [CPB, 2022], p. 270).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seres humanos são especialistas em fabricar seus próprios ídolos. Eles criam seus próprios deuses, o que já é ruim 0 suficiente, mas depois vão e servem a esses deuses. O Criador é substituído por coisas que, mais cedo ou mais tarde, levam ao declínio moral.</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393B7483-67EF-50D8-E277-A9B772EF9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17206B3-141A-C28B-B162-4A9E5EB46D2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5" name="Retângulo 4">
            <a:extLst>
              <a:ext uri="{FF2B5EF4-FFF2-40B4-BE49-F238E27FC236}">
                <a16:creationId xmlns:a16="http://schemas.microsoft.com/office/drawing/2014/main" id="{4112B5BA-4848-E393-1591-46B467BCEF8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8" name="Imagem 7">
            <a:extLst>
              <a:ext uri="{FF2B5EF4-FFF2-40B4-BE49-F238E27FC236}">
                <a16:creationId xmlns:a16="http://schemas.microsoft.com/office/drawing/2014/main" id="{83FB9CC9-2B7A-5B49-3307-FF94D39D824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Corrompidos pela idolatria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80795997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51F1B76B-5CE8-9C90-CBEA-45AC8515DA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18A29C3-F544-A86B-EA25-62259EEB004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76FD3BF9-E8BC-2E28-3D19-01C57604982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6" name="Imagem 5">
            <a:extLst>
              <a:ext uri="{FF2B5EF4-FFF2-40B4-BE49-F238E27FC236}">
                <a16:creationId xmlns:a16="http://schemas.microsoft.com/office/drawing/2014/main" id="{247A63E6-38B2-E732-6F95-442E3F680C43}"/>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Corrompidos pela idolatria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Ao se voltarem para um ídolo, os israelitas estavam no processo de se divorciar do verdadeiro Deus, que os havia libertado do Egito. O Senhor colocou a culpa diretamente sobre eles, dizendo que o “povo [...] se corrompeu”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32:7), chegando a atribuir a essa estátua a libertação do Egito. Que contradição direta ao que Deus havia dito a eles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20:2)! Essa negação da presença de Deus e de Seus atos poderosos era bastante grave. Seus pensamentos e sentimentos estavam distorcidos e completamente corrompidos. Somos muito criativos e inventivos a esse respeito. Podemos transformar qualquer coisa que seja boa, bonita e importante em um ídolo. A idolatria é extremamente perigosa, porque transforma nossa personalidade, maneira de pensar, afeições e vida social. Ela muda nossa identidade e substitui relacionamentos pessoais verdadeiros por interações vazias e, em última análise, sem sentido que, no fim, são incapazes de nos salvar.</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64237F27-237D-76D8-6698-B88D37245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5091AD4-5ACC-1C76-0311-575E5229374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6BA18EAB-5BA4-EAE2-F279-4114728CB68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6" name="Imagem 5">
            <a:extLst>
              <a:ext uri="{FF2B5EF4-FFF2-40B4-BE49-F238E27FC236}">
                <a16:creationId xmlns:a16="http://schemas.microsoft.com/office/drawing/2014/main" id="{DFCFE9FB-8F54-82BB-4F27-8AE74B7F651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Ajusta ira de Deus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343270861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8155DCE4-D3E7-3D23-68A5-8874D20B30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81640A8-98D0-ABBF-08AA-9D2D193BEFA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3A4D7616-B61A-E60E-B924-A45C5D09234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32:1-32;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Sl</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115:4-8;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44:9,10;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1:22-27;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Is</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53:4</a:t>
            </a:r>
          </a:p>
        </p:txBody>
      </p:sp>
      <p:pic>
        <p:nvPicPr>
          <p:cNvPr id="6" name="Imagem 5">
            <a:extLst>
              <a:ext uri="{FF2B5EF4-FFF2-40B4-BE49-F238E27FC236}">
                <a16:creationId xmlns:a16="http://schemas.microsoft.com/office/drawing/2014/main" id="{5532A216-F888-00B4-F8E9-45FAA5D3A7FF}"/>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98278" y="0"/>
            <a:ext cx="1754703" cy="664517"/>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4156</TotalTime>
  <Words>2002</Words>
  <Application>Microsoft Office PowerPoint</Application>
  <PresentationFormat>Personalizar</PresentationFormat>
  <Paragraphs>108</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2025-05-09T13:53:15Z</dcterms:modified>
</cp:coreProperties>
</file>