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9B1FC7-9DBD-4A6C-B1D0-72D012F63641}" v="43" dt="2025-05-08T23:03:48.075"/>
    <p1510:client id="{56184B8E-043A-4E79-A6AA-66819A7ECB5A}" v="59" dt="2025-05-08T20:51:20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07" y="53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5ECB68E5-1331-4C82-803D-CA6338508D40}"/>
    <pc:docChg chg="undo redo custSel modSld">
      <pc:chgData name="Neemias Informatica Lima" userId="b77af7bd85500281" providerId="LiveId" clId="{5ECB68E5-1331-4C82-803D-CA6338508D40}" dt="2025-04-28T23:44:00.135" v="218" actId="20577"/>
      <pc:docMkLst>
        <pc:docMk/>
      </pc:docMkLst>
      <pc:sldChg chg="addSp delSp modSp mod">
        <pc:chgData name="Neemias Informatica Lima" userId="b77af7bd85500281" providerId="LiveId" clId="{5ECB68E5-1331-4C82-803D-CA6338508D40}" dt="2025-04-28T23:37:57.325" v="136"/>
        <pc:sldMkLst>
          <pc:docMk/>
          <pc:sldMk cId="2424059023" sldId="284"/>
        </pc:sldMkLst>
        <pc:spChg chg="mod">
          <ac:chgData name="Neemias Informatica Lima" userId="b77af7bd85500281" providerId="LiveId" clId="{5ECB68E5-1331-4C82-803D-CA6338508D40}" dt="2025-04-28T23:37:13.267" v="130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37:57.325" v="136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5ECB68E5-1331-4C82-803D-CA6338508D40}" dt="2025-04-28T23:39:42.534" v="153" actId="20577"/>
        <pc:sldMkLst>
          <pc:docMk/>
          <pc:sldMk cId="2241968852" sldId="285"/>
        </pc:sldMkLst>
        <pc:spChg chg="mod">
          <ac:chgData name="Neemias Informatica Lima" userId="b77af7bd85500281" providerId="LiveId" clId="{5ECB68E5-1331-4C82-803D-CA6338508D40}" dt="2025-04-28T23:38:59.466" v="142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39:42.534" v="153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5ECB68E5-1331-4C82-803D-CA6338508D40}" dt="2025-04-28T23:42:08.095" v="193"/>
        <pc:sldMkLst>
          <pc:docMk/>
          <pc:sldMk cId="1959249856" sldId="286"/>
        </pc:sldMkLst>
        <pc:spChg chg="mod">
          <ac:chgData name="Neemias Informatica Lima" userId="b77af7bd85500281" providerId="LiveId" clId="{5ECB68E5-1331-4C82-803D-CA6338508D40}" dt="2025-04-28T23:40:52.782" v="186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5ECB68E5-1331-4C82-803D-CA6338508D40}" dt="2025-04-28T23:42:08.095" v="193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5ECB68E5-1331-4C82-803D-CA6338508D40}" dt="2025-04-28T23:44:00.135" v="218" actId="20577"/>
        <pc:sldMkLst>
          <pc:docMk/>
          <pc:sldMk cId="2857006406" sldId="287"/>
        </pc:sldMkLst>
        <pc:spChg chg="mod">
          <ac:chgData name="Neemias Informatica Lima" userId="b77af7bd85500281" providerId="LiveId" clId="{5ECB68E5-1331-4C82-803D-CA6338508D40}" dt="2025-04-28T23:44:00.135" v="21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5ECB68E5-1331-4C82-803D-CA6338508D40}" dt="2025-04-28T23:35:35.921" v="126"/>
        <pc:sldMkLst>
          <pc:docMk/>
          <pc:sldMk cId="3032827026" sldId="289"/>
        </pc:sldMkLst>
        <pc:spChg chg="mod">
          <ac:chgData name="Neemias Informatica Lima" userId="b77af7bd85500281" providerId="LiveId" clId="{5ECB68E5-1331-4C82-803D-CA6338508D40}" dt="2025-04-28T23:35:35.921" v="12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5ECB68E5-1331-4C82-803D-CA6338508D40}" dt="2025-04-28T23:34:35.973" v="112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38:37.517" v="139"/>
        <pc:sldMkLst>
          <pc:docMk/>
          <pc:sldMk cId="3772032319" sldId="290"/>
        </pc:sldMkLst>
        <pc:spChg chg="mod">
          <ac:chgData name="Neemias Informatica Lima" userId="b77af7bd85500281" providerId="LiveId" clId="{5ECB68E5-1331-4C82-803D-CA6338508D40}" dt="2025-04-28T23:38:37.517" v="13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5ECB68E5-1331-4C82-803D-CA6338508D40}" dt="2025-04-28T23:37:20.354" v="131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40:26.783" v="181" actId="313"/>
        <pc:sldMkLst>
          <pc:docMk/>
          <pc:sldMk cId="1768216317" sldId="291"/>
        </pc:sldMkLst>
        <pc:spChg chg="mod">
          <ac:chgData name="Neemias Informatica Lima" userId="b77af7bd85500281" providerId="LiveId" clId="{5ECB68E5-1331-4C82-803D-CA6338508D40}" dt="2025-04-28T23:40:26.783" v="181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5ECB68E5-1331-4C82-803D-CA6338508D40}" dt="2025-04-28T23:39:06.074" v="145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43:06.929" v="207" actId="20577"/>
        <pc:sldMkLst>
          <pc:docMk/>
          <pc:sldMk cId="3757265641" sldId="292"/>
        </pc:sldMkLst>
        <pc:spChg chg="mod">
          <ac:chgData name="Neemias Informatica Lima" userId="b77af7bd85500281" providerId="LiveId" clId="{5ECB68E5-1331-4C82-803D-CA6338508D40}" dt="2025-04-28T23:43:06.929" v="207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5ECB68E5-1331-4C82-803D-CA6338508D40}" dt="2025-04-28T23:40:58.444" v="191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5ECB68E5-1331-4C82-803D-CA6338508D40}" dt="2025-04-28T23:43:25.689" v="210"/>
        <pc:sldMkLst>
          <pc:docMk/>
          <pc:sldMk cId="3114938747" sldId="293"/>
        </pc:sldMkLst>
        <pc:spChg chg="mod">
          <ac:chgData name="Neemias Informatica Lima" userId="b77af7bd85500281" providerId="LiveId" clId="{5ECB68E5-1331-4C82-803D-CA6338508D40}" dt="2025-04-28T23:43:25.689" v="210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A2C190DF-F5C8-4376-9C68-19067D19CBDB}"/>
    <pc:docChg chg="undo redo custSel modSld">
      <pc:chgData name="Neemias Informatica Lima" userId="b77af7bd85500281" providerId="LiveId" clId="{A2C190DF-F5C8-4376-9C68-19067D19CBDB}" dt="2025-04-30T00:46:11.744" v="261" actId="20577"/>
      <pc:docMkLst>
        <pc:docMk/>
      </pc:docMkLst>
      <pc:sldChg chg="addSp delSp modSp mod">
        <pc:chgData name="Neemias Informatica Lima" userId="b77af7bd85500281" providerId="LiveId" clId="{A2C190DF-F5C8-4376-9C68-19067D19CBDB}" dt="2025-04-30T00:32:15.729" v="32"/>
        <pc:sldMkLst>
          <pc:docMk/>
          <pc:sldMk cId="2232331225" sldId="280"/>
        </pc:sldMkLst>
        <pc:spChg chg="mod">
          <ac:chgData name="Neemias Informatica Lima" userId="b77af7bd85500281" providerId="LiveId" clId="{A2C190DF-F5C8-4376-9C68-19067D19CBDB}" dt="2025-04-30T00:21:06.220" v="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21:17.737" v="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1:57.823" v="29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21:12.140" v="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2:15.729" v="32"/>
          <ac:spMkLst>
            <pc:docMk/>
            <pc:sldMk cId="2232331225" sldId="280"/>
            <ac:spMk id="16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36:48.002" v="92" actId="313"/>
        <pc:sldMkLst>
          <pc:docMk/>
          <pc:sldMk cId="2103443556" sldId="281"/>
        </pc:sldMkLst>
        <pc:spChg chg="mod">
          <ac:chgData name="Neemias Informatica Lima" userId="b77af7bd85500281" providerId="LiveId" clId="{A2C190DF-F5C8-4376-9C68-19067D19CBDB}" dt="2025-04-30T00:36:48.002" v="9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3:51.653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3:42.963" v="35"/>
          <ac:spMkLst>
            <pc:docMk/>
            <pc:sldMk cId="2103443556" sldId="281"/>
            <ac:spMk id="18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38:10.127" v="112" actId="6549"/>
        <pc:sldMkLst>
          <pc:docMk/>
          <pc:sldMk cId="3683219421" sldId="282"/>
        </pc:sldMkLst>
        <pc:spChg chg="mod">
          <ac:chgData name="Neemias Informatica Lima" userId="b77af7bd85500281" providerId="LiveId" clId="{A2C190DF-F5C8-4376-9C68-19067D19CBDB}" dt="2025-04-30T00:38:10.127" v="11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2C190DF-F5C8-4376-9C68-19067D19CBDB}" dt="2025-04-30T00:37:05.739" v="100"/>
          <ac:spMkLst>
            <pc:docMk/>
            <pc:sldMk cId="3683219421" sldId="28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39:03.364" v="130"/>
        <pc:sldMkLst>
          <pc:docMk/>
          <pc:sldMk cId="3902406419" sldId="283"/>
        </pc:sldMkLst>
        <pc:spChg chg="mod">
          <ac:chgData name="Neemias Informatica Lima" userId="b77af7bd85500281" providerId="LiveId" clId="{A2C190DF-F5C8-4376-9C68-19067D19CBDB}" dt="2025-04-30T00:38:24.584" v="11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39:03.364" v="130"/>
          <ac:graphicFrameMkLst>
            <pc:docMk/>
            <pc:sldMk cId="3902406419" sldId="283"/>
            <ac:graphicFrameMk id="24" creationId="{0F198D75-37F6-0046-1A93-BAF29A6A8139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1:02.910" v="161" actId="20577"/>
        <pc:sldMkLst>
          <pc:docMk/>
          <pc:sldMk cId="2424059023" sldId="284"/>
        </pc:sldMkLst>
        <pc:spChg chg="mod">
          <ac:chgData name="Neemias Informatica Lima" userId="b77af7bd85500281" providerId="LiveId" clId="{A2C190DF-F5C8-4376-9C68-19067D19CBDB}" dt="2025-04-30T00:40:20.489" v="151" actId="20577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41:02.910" v="161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3:02.092" v="214"/>
        <pc:sldMkLst>
          <pc:docMk/>
          <pc:sldMk cId="2241968852" sldId="285"/>
        </pc:sldMkLst>
        <pc:spChg chg="mod">
          <ac:chgData name="Neemias Informatica Lima" userId="b77af7bd85500281" providerId="LiveId" clId="{A2C190DF-F5C8-4376-9C68-19067D19CBDB}" dt="2025-04-30T00:42:26.300" v="206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43:02.092" v="214"/>
          <ac:graphicFrameMkLst>
            <pc:docMk/>
            <pc:sldMk cId="2241968852" sldId="285"/>
            <ac:graphicFrameMk id="11" creationId="{7B569677-0C14-5E67-A5C9-E93DED05F772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4:18.580" v="235"/>
        <pc:sldMkLst>
          <pc:docMk/>
          <pc:sldMk cId="1959249856" sldId="286"/>
        </pc:sldMkLst>
        <pc:spChg chg="mod">
          <ac:chgData name="Neemias Informatica Lima" userId="b77af7bd85500281" providerId="LiveId" clId="{A2C190DF-F5C8-4376-9C68-19067D19CBDB}" dt="2025-04-30T00:43:50.734" v="227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44:18.580" v="235"/>
          <ac:graphicFrameMkLst>
            <pc:docMk/>
            <pc:sldMk cId="1959249856" sldId="286"/>
            <ac:graphicFrameMk id="11" creationId="{6ED512BB-1F8B-4D9E-259F-890C3457B8A1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6:11.744" v="261" actId="20577"/>
        <pc:sldMkLst>
          <pc:docMk/>
          <pc:sldMk cId="2857006406" sldId="287"/>
        </pc:sldMkLst>
        <pc:spChg chg="mod">
          <ac:chgData name="Neemias Informatica Lima" userId="b77af7bd85500281" providerId="LiveId" clId="{A2C190DF-F5C8-4376-9C68-19067D19CBDB}" dt="2025-04-30T00:46:11.744" v="261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Informatica Lima" userId="b77af7bd85500281" providerId="LiveId" clId="{A2C190DF-F5C8-4376-9C68-19067D19CBDB}" dt="2025-04-30T00:37:27.959" v="102"/>
        <pc:sldMkLst>
          <pc:docMk/>
          <pc:sldMk cId="2630436816" sldId="288"/>
        </pc:sldMkLst>
        <pc:spChg chg="mod">
          <ac:chgData name="Neemias Informatica Lima" userId="b77af7bd85500281" providerId="LiveId" clId="{A2C190DF-F5C8-4376-9C68-19067D19CBDB}" dt="2025-04-30T00:37:00.724" v="95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A2C190DF-F5C8-4376-9C68-19067D19CBDB}" dt="2025-04-30T00:37:27.959" v="102"/>
          <ac:graphicFrameMkLst>
            <pc:docMk/>
            <pc:sldMk cId="2630436816" sldId="288"/>
            <ac:graphicFrameMk id="11" creationId="{4CAB532F-3032-1305-E4A2-4F59C9A47543}"/>
          </ac:graphicFrameMkLst>
        </pc:graphicFrameChg>
      </pc:sldChg>
      <pc:sldChg chg="addSp delSp modSp mod">
        <pc:chgData name="Neemias Informatica Lima" userId="b77af7bd85500281" providerId="LiveId" clId="{A2C190DF-F5C8-4376-9C68-19067D19CBDB}" dt="2025-04-30T00:40:05.130" v="145" actId="20577"/>
        <pc:sldMkLst>
          <pc:docMk/>
          <pc:sldMk cId="3032827026" sldId="289"/>
        </pc:sldMkLst>
        <pc:spChg chg="mod">
          <ac:chgData name="Neemias Informatica Lima" userId="b77af7bd85500281" providerId="LiveId" clId="{A2C190DF-F5C8-4376-9C68-19067D19CBDB}" dt="2025-04-30T00:40:05.130" v="14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2C190DF-F5C8-4376-9C68-19067D19CBDB}" dt="2025-04-30T00:38:30.029" v="122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2:11.279" v="201" actId="20577"/>
        <pc:sldMkLst>
          <pc:docMk/>
          <pc:sldMk cId="3772032319" sldId="290"/>
        </pc:sldMkLst>
        <pc:spChg chg="mod">
          <ac:chgData name="Neemias Informatica Lima" userId="b77af7bd85500281" providerId="LiveId" clId="{A2C190DF-F5C8-4376-9C68-19067D19CBDB}" dt="2025-04-30T00:42:11.279" v="201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2C190DF-F5C8-4376-9C68-19067D19CBDB}" dt="2025-04-30T00:40:28.624" v="152"/>
          <ac:spMkLst>
            <pc:docMk/>
            <pc:sldMk cId="3772032319" sldId="290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3:37.657" v="222"/>
        <pc:sldMkLst>
          <pc:docMk/>
          <pc:sldMk cId="1768216317" sldId="291"/>
        </pc:sldMkLst>
        <pc:spChg chg="mod">
          <ac:chgData name="Neemias Informatica Lima" userId="b77af7bd85500281" providerId="LiveId" clId="{A2C190DF-F5C8-4376-9C68-19067D19CBDB}" dt="2025-04-30T00:43:37.657" v="22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2C190DF-F5C8-4376-9C68-19067D19CBDB}" dt="2025-04-30T00:42:30.381" v="209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4:41.080" v="242" actId="6549"/>
        <pc:sldMkLst>
          <pc:docMk/>
          <pc:sldMk cId="3757265641" sldId="292"/>
        </pc:sldMkLst>
        <pc:spChg chg="mod">
          <ac:chgData name="Neemias Informatica Lima" userId="b77af7bd85500281" providerId="LiveId" clId="{A2C190DF-F5C8-4376-9C68-19067D19CBDB}" dt="2025-04-30T00:44:41.080" v="242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2C190DF-F5C8-4376-9C68-19067D19CBDB}" dt="2025-04-30T00:44:00.407" v="233" actId="20577"/>
          <ac:spMkLst>
            <pc:docMk/>
            <pc:sldMk cId="3757265641" sldId="292"/>
            <ac:spMk id="14" creationId="{00000000-0000-0000-0000-000000000000}"/>
          </ac:spMkLst>
        </pc:spChg>
      </pc:sldChg>
      <pc:sldChg chg="addSp delSp modSp mod">
        <pc:chgData name="Neemias Informatica Lima" userId="b77af7bd85500281" providerId="LiveId" clId="{A2C190DF-F5C8-4376-9C68-19067D19CBDB}" dt="2025-04-30T00:45:03.778" v="247"/>
        <pc:sldMkLst>
          <pc:docMk/>
          <pc:sldMk cId="3114938747" sldId="293"/>
        </pc:sldMkLst>
        <pc:spChg chg="mod">
          <ac:chgData name="Neemias Informatica Lima" userId="b77af7bd85500281" providerId="LiveId" clId="{A2C190DF-F5C8-4376-9C68-19067D19CBDB}" dt="2025-04-30T00:45:03.778" v="24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</pc:docChg>
  </pc:docChgLst>
  <pc:docChgLst>
    <pc:chgData name="Neemias Informatica Lima" userId="b77af7bd85500281" providerId="LiveId" clId="{B281A699-3AB2-490D-8C2E-A00FCE94F1ED}"/>
    <pc:docChg chg="undo redo custSel modSld">
      <pc:chgData name="Neemias Informatica Lima" userId="b77af7bd85500281" providerId="LiveId" clId="{B281A699-3AB2-490D-8C2E-A00FCE94F1ED}" dt="2025-05-07T00:02:32.148" v="213" actId="313"/>
      <pc:docMkLst>
        <pc:docMk/>
      </pc:docMkLst>
    </pc:docChg>
  </pc:docChgLst>
  <pc:docChgLst>
    <pc:chgData name="Neemias Informatica Lima" userId="b77af7bd85500281" providerId="LiveId" clId="{BB03E2EA-6DE5-4699-A1F3-C46151E58DC1}"/>
    <pc:docChg chg="undo custSel modSld">
      <pc:chgData name="Neemias Informatica Lima" userId="b77af7bd85500281" providerId="LiveId" clId="{BB03E2EA-6DE5-4699-A1F3-C46151E58DC1}" dt="2025-05-06T13:45:28.348" v="226" actId="20577"/>
      <pc:docMkLst>
        <pc:docMk/>
      </pc:docMkLst>
    </pc:docChg>
  </pc:docChgLst>
  <pc:docChgLst>
    <pc:chgData name="Neemias Informatica Lima" userId="b77af7bd85500281" providerId="LiveId" clId="{A56094AC-F1B0-4083-9DCA-A89B796B8745}"/>
    <pc:docChg chg="undo redo custSel modSld">
      <pc:chgData name="Neemias Informatica Lima" userId="b77af7bd85500281" providerId="LiveId" clId="{A56094AC-F1B0-4083-9DCA-A89B796B8745}" dt="2024-05-28T16:12:33.765" v="414" actId="478"/>
      <pc:docMkLst>
        <pc:docMk/>
      </pc:docMkLst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</pc:docChg>
  </pc:docChgLst>
  <pc:docChgLst>
    <pc:chgData name="Neemias Informatica Lima" userId="b77af7bd85500281" providerId="LiveId" clId="{90975292-815D-4BE6-92BA-D0E15AF1BA7D}"/>
    <pc:docChg chg="undo redo custSel modSld">
      <pc:chgData name="Neemias Informatica Lima" userId="b77af7bd85500281" providerId="LiveId" clId="{90975292-815D-4BE6-92BA-D0E15AF1BA7D}" dt="2025-05-07T00:28:39.228" v="334" actId="20577"/>
      <pc:docMkLst>
        <pc:docMk/>
      </pc:docMkLst>
      <pc:sldChg chg="addSp delSp modSp mod">
        <pc:chgData name="Neemias Informatica Lima" userId="b77af7bd85500281" providerId="LiveId" clId="{90975292-815D-4BE6-92BA-D0E15AF1BA7D}" dt="2025-05-07T00:07:23.036" v="33"/>
        <pc:sldMkLst>
          <pc:docMk/>
          <pc:sldMk cId="2232331225" sldId="280"/>
        </pc:sldMkLst>
        <pc:spChg chg="mod">
          <ac:chgData name="Neemias Informatica Lima" userId="b77af7bd85500281" providerId="LiveId" clId="{90975292-815D-4BE6-92BA-D0E15AF1BA7D}" dt="2025-05-07T00:05:29.327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5:37.415" v="8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6:25.496" v="24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5:32.118" v="4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6:45.360" v="2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90975292-815D-4BE6-92BA-D0E15AF1BA7D}" dt="2025-05-07T00:07:23.036" v="33"/>
          <ac:picMkLst>
            <pc:docMk/>
            <pc:sldMk cId="2232331225" sldId="280"/>
            <ac:picMk id="3" creationId="{C9C9FE30-5C56-9A91-0C81-7A2D27F9140A}"/>
          </ac:picMkLst>
        </pc:picChg>
        <pc:picChg chg="del">
          <ac:chgData name="Neemias Informatica Lima" userId="b77af7bd85500281" providerId="LiveId" clId="{90975292-815D-4BE6-92BA-D0E15AF1BA7D}" dt="2025-05-07T00:07:02.114" v="28" actId="478"/>
          <ac:picMkLst>
            <pc:docMk/>
            <pc:sldMk cId="2232331225" sldId="280"/>
            <ac:picMk id="4" creationId="{B93C9E75-9867-0CD0-DAB9-77BA835209F8}"/>
          </ac:picMkLst>
        </pc:picChg>
      </pc:sldChg>
      <pc:sldChg chg="addSp delSp modSp mod">
        <pc:chgData name="Neemias Informatica Lima" userId="b77af7bd85500281" providerId="LiveId" clId="{90975292-815D-4BE6-92BA-D0E15AF1BA7D}" dt="2025-05-07T00:14:17.554" v="101" actId="6549"/>
        <pc:sldMkLst>
          <pc:docMk/>
          <pc:sldMk cId="2103443556" sldId="281"/>
        </pc:sldMkLst>
        <pc:spChg chg="mod">
          <ac:chgData name="Neemias Informatica Lima" userId="b77af7bd85500281" providerId="LiveId" clId="{90975292-815D-4BE6-92BA-D0E15AF1BA7D}" dt="2025-05-07T00:14:17.554" v="101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8:01.619" v="35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08:46.049" v="4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90975292-815D-4BE6-92BA-D0E15AF1BA7D}" dt="2025-05-07T00:08:03.314" v="36" actId="478"/>
          <ac:picMkLst>
            <pc:docMk/>
            <pc:sldMk cId="2103443556" sldId="281"/>
            <ac:picMk id="3" creationId="{0E8AE5D8-EC92-DF26-3532-59FEDC368681}"/>
          </ac:picMkLst>
        </pc:picChg>
        <pc:picChg chg="add mod">
          <ac:chgData name="Neemias Informatica Lima" userId="b77af7bd85500281" providerId="LiveId" clId="{90975292-815D-4BE6-92BA-D0E15AF1BA7D}" dt="2025-05-07T00:08:15.923" v="41" actId="14100"/>
          <ac:picMkLst>
            <pc:docMk/>
            <pc:sldMk cId="2103443556" sldId="281"/>
            <ac:picMk id="4" creationId="{8C6C907E-43CD-F270-3C19-1D22A7D41BD6}"/>
          </ac:picMkLst>
        </pc:picChg>
      </pc:sldChg>
      <pc:sldChg chg="addSp delSp modSp mod">
        <pc:chgData name="Neemias Informatica Lima" userId="b77af7bd85500281" providerId="LiveId" clId="{90975292-815D-4BE6-92BA-D0E15AF1BA7D}" dt="2025-05-07T00:16:38.770" v="151" actId="6549"/>
        <pc:sldMkLst>
          <pc:docMk/>
          <pc:sldMk cId="3683219421" sldId="282"/>
        </pc:sldMkLst>
        <pc:spChg chg="del">
          <ac:chgData name="Neemias Informatica Lima" userId="b77af7bd85500281" providerId="LiveId" clId="{90975292-815D-4BE6-92BA-D0E15AF1BA7D}" dt="2025-05-07T00:09:44.345" v="49" actId="478"/>
          <ac:spMkLst>
            <pc:docMk/>
            <pc:sldMk cId="3683219421" sldId="282"/>
            <ac:spMk id="2" creationId="{667F005F-6AFC-7385-67BA-D316A6438DFF}"/>
          </ac:spMkLst>
        </pc:spChg>
        <pc:spChg chg="del">
          <ac:chgData name="Neemias Informatica Lima" userId="b77af7bd85500281" providerId="LiveId" clId="{90975292-815D-4BE6-92BA-D0E15AF1BA7D}" dt="2025-05-07T00:09:44.345" v="49" actId="478"/>
          <ac:spMkLst>
            <pc:docMk/>
            <pc:sldMk cId="3683219421" sldId="282"/>
            <ac:spMk id="5" creationId="{2D7B440B-E19B-134F-79D0-A8157CC43219}"/>
          </ac:spMkLst>
        </pc:spChg>
        <pc:spChg chg="add mod">
          <ac:chgData name="Neemias Informatica Lima" userId="b77af7bd85500281" providerId="LiveId" clId="{90975292-815D-4BE6-92BA-D0E15AF1BA7D}" dt="2025-05-07T00:09:45.003" v="50"/>
          <ac:spMkLst>
            <pc:docMk/>
            <pc:sldMk cId="3683219421" sldId="282"/>
            <ac:spMk id="6" creationId="{F4A5C920-C1A6-E2CE-B188-BE27D8591096}"/>
          </ac:spMkLst>
        </pc:spChg>
        <pc:spChg chg="add mod">
          <ac:chgData name="Neemias Informatica Lima" userId="b77af7bd85500281" providerId="LiveId" clId="{90975292-815D-4BE6-92BA-D0E15AF1BA7D}" dt="2025-05-07T00:09:45.003" v="50"/>
          <ac:spMkLst>
            <pc:docMk/>
            <pc:sldMk cId="3683219421" sldId="282"/>
            <ac:spMk id="8" creationId="{40132D70-8BE5-1C5E-9F62-354D4FD7E45C}"/>
          </ac:spMkLst>
        </pc:spChg>
        <pc:spChg chg="mod">
          <ac:chgData name="Neemias Informatica Lima" userId="b77af7bd85500281" providerId="LiveId" clId="{90975292-815D-4BE6-92BA-D0E15AF1BA7D}" dt="2025-05-07T00:16:38.770" v="151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90975292-815D-4BE6-92BA-D0E15AF1BA7D}" dt="2025-05-07T00:14:45.254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90975292-815D-4BE6-92BA-D0E15AF1BA7D}" dt="2025-05-07T00:09:44.345" v="49" actId="478"/>
          <ac:picMkLst>
            <pc:docMk/>
            <pc:sldMk cId="3683219421" sldId="282"/>
            <ac:picMk id="7" creationId="{31378B3B-E89F-AF32-AC02-7044DDA6B183}"/>
          </ac:picMkLst>
        </pc:picChg>
        <pc:picChg chg="add mod">
          <ac:chgData name="Neemias Informatica Lima" userId="b77af7bd85500281" providerId="LiveId" clId="{90975292-815D-4BE6-92BA-D0E15AF1BA7D}" dt="2025-05-07T00:09:45.003" v="50"/>
          <ac:picMkLst>
            <pc:docMk/>
            <pc:sldMk cId="3683219421" sldId="282"/>
            <ac:picMk id="9" creationId="{F977AA93-635F-6F4A-7365-8C1CD7EFF39F}"/>
          </ac:picMkLst>
        </pc:picChg>
      </pc:sldChg>
      <pc:sldChg chg="addSp delSp modSp mod">
        <pc:chgData name="Neemias Informatica Lima" userId="b77af7bd85500281" providerId="LiveId" clId="{90975292-815D-4BE6-92BA-D0E15AF1BA7D}" dt="2025-05-07T00:17:34.952" v="161"/>
        <pc:sldMkLst>
          <pc:docMk/>
          <pc:sldMk cId="3902406419" sldId="283"/>
        </pc:sldMkLst>
        <pc:spChg chg="del">
          <ac:chgData name="Neemias Informatica Lima" userId="b77af7bd85500281" providerId="LiveId" clId="{90975292-815D-4BE6-92BA-D0E15AF1BA7D}" dt="2025-05-07T00:10:20.020" v="51" actId="478"/>
          <ac:spMkLst>
            <pc:docMk/>
            <pc:sldMk cId="3902406419" sldId="283"/>
            <ac:spMk id="2" creationId="{60B8BB45-9C57-F430-80FA-B377DC6EF254}"/>
          </ac:spMkLst>
        </pc:spChg>
        <pc:spChg chg="del">
          <ac:chgData name="Neemias Informatica Lima" userId="b77af7bd85500281" providerId="LiveId" clId="{90975292-815D-4BE6-92BA-D0E15AF1BA7D}" dt="2025-05-07T00:10:20.020" v="51" actId="478"/>
          <ac:spMkLst>
            <pc:docMk/>
            <pc:sldMk cId="3902406419" sldId="283"/>
            <ac:spMk id="4" creationId="{87D0A1DF-DBE2-E642-845B-1908AF90182C}"/>
          </ac:spMkLst>
        </pc:spChg>
        <pc:spChg chg="add mod">
          <ac:chgData name="Neemias Informatica Lima" userId="b77af7bd85500281" providerId="LiveId" clId="{90975292-815D-4BE6-92BA-D0E15AF1BA7D}" dt="2025-05-07T00:10:20.754" v="52"/>
          <ac:spMkLst>
            <pc:docMk/>
            <pc:sldMk cId="3902406419" sldId="283"/>
            <ac:spMk id="5" creationId="{D538655C-A86A-158A-70F3-BF978F61A3E7}"/>
          </ac:spMkLst>
        </pc:spChg>
        <pc:spChg chg="add mod">
          <ac:chgData name="Neemias Informatica Lima" userId="b77af7bd85500281" providerId="LiveId" clId="{90975292-815D-4BE6-92BA-D0E15AF1BA7D}" dt="2025-05-07T00:10:20.754" v="52"/>
          <ac:spMkLst>
            <pc:docMk/>
            <pc:sldMk cId="3902406419" sldId="283"/>
            <ac:spMk id="7" creationId="{02FD66BB-D164-CD72-D1D8-3E0DB0A76E9B}"/>
          </ac:spMkLst>
        </pc:spChg>
        <pc:spChg chg="mod">
          <ac:chgData name="Neemias Informatica Lima" userId="b77af7bd85500281" providerId="LiveId" clId="{90975292-815D-4BE6-92BA-D0E15AF1BA7D}" dt="2025-05-07T00:17:02.405" v="154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17:34.952" v="161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del">
          <ac:chgData name="Neemias Informatica Lima" userId="b77af7bd85500281" providerId="LiveId" clId="{90975292-815D-4BE6-92BA-D0E15AF1BA7D}" dt="2025-05-07T00:10:20.020" v="51" actId="478"/>
          <ac:picMkLst>
            <pc:docMk/>
            <pc:sldMk cId="3902406419" sldId="283"/>
            <ac:picMk id="6" creationId="{BAC8C256-C684-03C5-8D6E-69FAF2772D50}"/>
          </ac:picMkLst>
        </pc:picChg>
        <pc:picChg chg="add mod">
          <ac:chgData name="Neemias Informatica Lima" userId="b77af7bd85500281" providerId="LiveId" clId="{90975292-815D-4BE6-92BA-D0E15AF1BA7D}" dt="2025-05-07T00:10:20.754" v="52"/>
          <ac:picMkLst>
            <pc:docMk/>
            <pc:sldMk cId="3902406419" sldId="283"/>
            <ac:picMk id="8" creationId="{282D114E-71FB-8EB0-2F57-06E59B47ED70}"/>
          </ac:picMkLst>
        </pc:picChg>
      </pc:sldChg>
      <pc:sldChg chg="addSp delSp modSp mod">
        <pc:chgData name="Neemias Informatica Lima" userId="b77af7bd85500281" providerId="LiveId" clId="{90975292-815D-4BE6-92BA-D0E15AF1BA7D}" dt="2025-05-07T00:21:23.381" v="229" actId="313"/>
        <pc:sldMkLst>
          <pc:docMk/>
          <pc:sldMk cId="2424059023" sldId="284"/>
        </pc:sldMkLst>
        <pc:spChg chg="del">
          <ac:chgData name="Neemias Informatica Lima" userId="b77af7bd85500281" providerId="LiveId" clId="{90975292-815D-4BE6-92BA-D0E15AF1BA7D}" dt="2025-05-07T00:10:36.894" v="55" actId="478"/>
          <ac:spMkLst>
            <pc:docMk/>
            <pc:sldMk cId="2424059023" sldId="284"/>
            <ac:spMk id="2" creationId="{17A190AB-F196-64A1-A250-781F63502566}"/>
          </ac:spMkLst>
        </pc:spChg>
        <pc:spChg chg="del">
          <ac:chgData name="Neemias Informatica Lima" userId="b77af7bd85500281" providerId="LiveId" clId="{90975292-815D-4BE6-92BA-D0E15AF1BA7D}" dt="2025-05-07T00:10:36.894" v="55" actId="478"/>
          <ac:spMkLst>
            <pc:docMk/>
            <pc:sldMk cId="2424059023" sldId="284"/>
            <ac:spMk id="4" creationId="{E6492CDD-F41C-2C47-4108-55458A75745F}"/>
          </ac:spMkLst>
        </pc:spChg>
        <pc:spChg chg="add mod">
          <ac:chgData name="Neemias Informatica Lima" userId="b77af7bd85500281" providerId="LiveId" clId="{90975292-815D-4BE6-92BA-D0E15AF1BA7D}" dt="2025-05-07T00:10:37.466" v="56"/>
          <ac:spMkLst>
            <pc:docMk/>
            <pc:sldMk cId="2424059023" sldId="284"/>
            <ac:spMk id="5" creationId="{A36898E0-4AE6-AFCB-EB2E-43F8BE816FF4}"/>
          </ac:spMkLst>
        </pc:spChg>
        <pc:spChg chg="add mod">
          <ac:chgData name="Neemias Informatica Lima" userId="b77af7bd85500281" providerId="LiveId" clId="{90975292-815D-4BE6-92BA-D0E15AF1BA7D}" dt="2025-05-07T00:10:37.466" v="56"/>
          <ac:spMkLst>
            <pc:docMk/>
            <pc:sldMk cId="2424059023" sldId="284"/>
            <ac:spMk id="7" creationId="{60C85E70-CFDD-C389-084F-797C233140FC}"/>
          </ac:spMkLst>
        </pc:spChg>
        <pc:spChg chg="mod">
          <ac:chgData name="Neemias Informatica Lima" userId="b77af7bd85500281" providerId="LiveId" clId="{90975292-815D-4BE6-92BA-D0E15AF1BA7D}" dt="2025-05-07T00:21:23.381" v="229" actId="313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19:55.170" v="178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del">
          <ac:chgData name="Neemias Informatica Lima" userId="b77af7bd85500281" providerId="LiveId" clId="{90975292-815D-4BE6-92BA-D0E15AF1BA7D}" dt="2025-05-07T00:10:36.894" v="55" actId="478"/>
          <ac:picMkLst>
            <pc:docMk/>
            <pc:sldMk cId="2424059023" sldId="284"/>
            <ac:picMk id="6" creationId="{BE77EEA0-2F89-B4EC-EC0F-59D62D53D9BA}"/>
          </ac:picMkLst>
        </pc:picChg>
        <pc:picChg chg="add mod">
          <ac:chgData name="Neemias Informatica Lima" userId="b77af7bd85500281" providerId="LiveId" clId="{90975292-815D-4BE6-92BA-D0E15AF1BA7D}" dt="2025-05-07T00:10:37.466" v="56"/>
          <ac:picMkLst>
            <pc:docMk/>
            <pc:sldMk cId="2424059023" sldId="284"/>
            <ac:picMk id="8" creationId="{154A97CA-A9C3-C59A-4B41-456D94A72148}"/>
          </ac:picMkLst>
        </pc:picChg>
      </pc:sldChg>
      <pc:sldChg chg="addSp delSp modSp mod">
        <pc:chgData name="Neemias Informatica Lima" userId="b77af7bd85500281" providerId="LiveId" clId="{90975292-815D-4BE6-92BA-D0E15AF1BA7D}" dt="2025-05-07T00:15:09.454" v="114" actId="313"/>
        <pc:sldMkLst>
          <pc:docMk/>
          <pc:sldMk cId="2630436816" sldId="288"/>
        </pc:sldMkLst>
        <pc:spChg chg="add mod">
          <ac:chgData name="Neemias Informatica Lima" userId="b77af7bd85500281" providerId="LiveId" clId="{90975292-815D-4BE6-92BA-D0E15AF1BA7D}" dt="2025-05-07T00:09:32.450" v="48"/>
          <ac:spMkLst>
            <pc:docMk/>
            <pc:sldMk cId="2630436816" sldId="288"/>
            <ac:spMk id="2" creationId="{CA5E8F72-0379-0A06-0ED8-8562DBE6D086}"/>
          </ac:spMkLst>
        </pc:spChg>
        <pc:spChg chg="add mod">
          <ac:chgData name="Neemias Informatica Lima" userId="b77af7bd85500281" providerId="LiveId" clId="{90975292-815D-4BE6-92BA-D0E15AF1BA7D}" dt="2025-05-07T00:09:32.450" v="48"/>
          <ac:spMkLst>
            <pc:docMk/>
            <pc:sldMk cId="2630436816" sldId="288"/>
            <ac:spMk id="4" creationId="{A32D7C3F-D3E5-E89B-36FE-01C9E5EEDF21}"/>
          </ac:spMkLst>
        </pc:spChg>
        <pc:spChg chg="del">
          <ac:chgData name="Neemias Informatica Lima" userId="b77af7bd85500281" providerId="LiveId" clId="{90975292-815D-4BE6-92BA-D0E15AF1BA7D}" dt="2025-05-07T00:09:31.934" v="47" actId="478"/>
          <ac:spMkLst>
            <pc:docMk/>
            <pc:sldMk cId="2630436816" sldId="288"/>
            <ac:spMk id="6" creationId="{7BD3475C-CBF3-7D0D-967F-338C3ED4B76C}"/>
          </ac:spMkLst>
        </pc:spChg>
        <pc:spChg chg="del">
          <ac:chgData name="Neemias Informatica Lima" userId="b77af7bd85500281" providerId="LiveId" clId="{90975292-815D-4BE6-92BA-D0E15AF1BA7D}" dt="2025-05-07T00:09:31.934" v="47" actId="478"/>
          <ac:spMkLst>
            <pc:docMk/>
            <pc:sldMk cId="2630436816" sldId="288"/>
            <ac:spMk id="7" creationId="{E61335D2-34C0-E6B0-6FBE-B8E99023DBD9}"/>
          </ac:spMkLst>
        </pc:spChg>
        <pc:spChg chg="mod">
          <ac:chgData name="Neemias Informatica Lima" userId="b77af7bd85500281" providerId="LiveId" clId="{90975292-815D-4BE6-92BA-D0E15AF1BA7D}" dt="2025-05-07T00:14:38.933" v="106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90975292-815D-4BE6-92BA-D0E15AF1BA7D}" dt="2025-05-07T00:15:09.454" v="114" actId="313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90975292-815D-4BE6-92BA-D0E15AF1BA7D}" dt="2025-05-07T00:09:32.450" v="48"/>
          <ac:picMkLst>
            <pc:docMk/>
            <pc:sldMk cId="2630436816" sldId="288"/>
            <ac:picMk id="5" creationId="{346CC08C-6BD9-EE24-9780-DC3FAC34CA75}"/>
          </ac:picMkLst>
        </pc:picChg>
        <pc:picChg chg="del">
          <ac:chgData name="Neemias Informatica Lima" userId="b77af7bd85500281" providerId="LiveId" clId="{90975292-815D-4BE6-92BA-D0E15AF1BA7D}" dt="2025-05-07T00:09:31.934" v="47" actId="478"/>
          <ac:picMkLst>
            <pc:docMk/>
            <pc:sldMk cId="2630436816" sldId="288"/>
            <ac:picMk id="8" creationId="{0224F07F-F642-7ADC-4217-A7FC5E7A6EE6}"/>
          </ac:picMkLst>
        </pc:picChg>
      </pc:sldChg>
      <pc:sldChg chg="addSp delSp modSp mod">
        <pc:chgData name="Neemias Informatica Lima" userId="b77af7bd85500281" providerId="LiveId" clId="{90975292-815D-4BE6-92BA-D0E15AF1BA7D}" dt="2025-05-07T00:18:04.373" v="166"/>
        <pc:sldMkLst>
          <pc:docMk/>
          <pc:sldMk cId="3032827026" sldId="289"/>
        </pc:sldMkLst>
        <pc:spChg chg="del">
          <ac:chgData name="Neemias Informatica Lima" userId="b77af7bd85500281" providerId="LiveId" clId="{90975292-815D-4BE6-92BA-D0E15AF1BA7D}" dt="2025-05-07T00:10:29.310" v="53" actId="478"/>
          <ac:spMkLst>
            <pc:docMk/>
            <pc:sldMk cId="3032827026" sldId="289"/>
            <ac:spMk id="2" creationId="{67C9D693-2694-E60D-CCDE-3C924341153D}"/>
          </ac:spMkLst>
        </pc:spChg>
        <pc:spChg chg="add mod">
          <ac:chgData name="Neemias Informatica Lima" userId="b77af7bd85500281" providerId="LiveId" clId="{90975292-815D-4BE6-92BA-D0E15AF1BA7D}" dt="2025-05-07T00:10:29.898" v="54"/>
          <ac:spMkLst>
            <pc:docMk/>
            <pc:sldMk cId="3032827026" sldId="289"/>
            <ac:spMk id="4" creationId="{ED8B7793-5EC7-A5FC-2533-B95DEA5A5A03}"/>
          </ac:spMkLst>
        </pc:spChg>
        <pc:spChg chg="del">
          <ac:chgData name="Neemias Informatica Lima" userId="b77af7bd85500281" providerId="LiveId" clId="{90975292-815D-4BE6-92BA-D0E15AF1BA7D}" dt="2025-05-07T00:10:29.310" v="53" actId="478"/>
          <ac:spMkLst>
            <pc:docMk/>
            <pc:sldMk cId="3032827026" sldId="289"/>
            <ac:spMk id="5" creationId="{70F91869-B3A3-8308-A684-D2E77AA4E2BD}"/>
          </ac:spMkLst>
        </pc:spChg>
        <pc:spChg chg="add mod">
          <ac:chgData name="Neemias Informatica Lima" userId="b77af7bd85500281" providerId="LiveId" clId="{90975292-815D-4BE6-92BA-D0E15AF1BA7D}" dt="2025-05-07T00:10:29.898" v="54"/>
          <ac:spMkLst>
            <pc:docMk/>
            <pc:sldMk cId="3032827026" sldId="289"/>
            <ac:spMk id="6" creationId="{58318590-01BB-F135-C4D3-6E824FD37BB5}"/>
          </ac:spMkLst>
        </pc:spChg>
        <pc:spChg chg="mod">
          <ac:chgData name="Neemias Informatica Lima" userId="b77af7bd85500281" providerId="LiveId" clId="{90975292-815D-4BE6-92BA-D0E15AF1BA7D}" dt="2025-05-07T00:18:04.373" v="166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90975292-815D-4BE6-92BA-D0E15AF1BA7D}" dt="2025-05-07T00:17:08.276" v="159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90975292-815D-4BE6-92BA-D0E15AF1BA7D}" dt="2025-05-07T00:10:29.898" v="54"/>
          <ac:picMkLst>
            <pc:docMk/>
            <pc:sldMk cId="3032827026" sldId="289"/>
            <ac:picMk id="7" creationId="{A58159BA-813C-55F3-C786-8A4583FFD931}"/>
          </ac:picMkLst>
        </pc:picChg>
        <pc:picChg chg="del">
          <ac:chgData name="Neemias Informatica Lima" userId="b77af7bd85500281" providerId="LiveId" clId="{90975292-815D-4BE6-92BA-D0E15AF1BA7D}" dt="2025-05-07T00:10:29.310" v="53" actId="478"/>
          <ac:picMkLst>
            <pc:docMk/>
            <pc:sldMk cId="3032827026" sldId="289"/>
            <ac:picMk id="8" creationId="{2117E191-5D84-8825-370A-0739F3718E88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</pc:docChg>
  </pc:docChgLst>
  <pc:docChgLst>
    <pc:chgData name="Neemias Informatica Lima" userId="b77af7bd85500281" providerId="LiveId" clId="{D2B5DD86-8EAF-4E0F-B3C6-EEAF7EF1CCCE}"/>
    <pc:docChg chg="undo redo custSel modSld">
      <pc:chgData name="Neemias Informatica Lima" userId="b77af7bd85500281" providerId="LiveId" clId="{D2B5DD86-8EAF-4E0F-B3C6-EEAF7EF1CCCE}" dt="2024-02-20T10:59:46.410" v="372" actId="313"/>
      <pc:docMkLst>
        <pc:docMk/>
      </pc:docMkLst>
      <pc:sldChg chg="addSp delSp modSp mod">
        <pc:chgData name="Neemias Informatica Lima" userId="b77af7bd85500281" providerId="LiveId" clId="{D2B5DD86-8EAF-4E0F-B3C6-EEAF7EF1CCCE}" dt="2024-02-20T10:42:41.550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2B5DD86-8EAF-4E0F-B3C6-EEAF7EF1CCCE}" dt="2024-02-20T10:53:29.762" v="277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2B5DD86-8EAF-4E0F-B3C6-EEAF7EF1CCCE}" dt="2024-02-20T10:55:55.472" v="32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2B5DD86-8EAF-4E0F-B3C6-EEAF7EF1CCCE}" dt="2024-02-20T10:58:58.019" v="370" actId="6549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2B5DD86-8EAF-4E0F-B3C6-EEAF7EF1CCCE}" dt="2024-02-20T10:52:28.200" v="254" actId="103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2B5DD86-8EAF-4E0F-B3C6-EEAF7EF1CCCE}" dt="2024-02-20T10:54:30.153" v="290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2B5DD86-8EAF-4E0F-B3C6-EEAF7EF1CCCE}" dt="2024-02-20T10:56:38.763" v="335" actId="20577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2B5DD86-8EAF-4E0F-B3C6-EEAF7EF1CCCE}" dt="2024-02-20T10:58:15.025" v="346" actId="20577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4CD2CD9C-24F5-4144-96B8-6F849555065D}"/>
    <pc:docChg chg="undo redo custSel modSld">
      <pc:chgData name="Neemias Informatica Lima" userId="b77af7bd85500281" providerId="LiveId" clId="{4CD2CD9C-24F5-4144-96B8-6F849555065D}" dt="2024-08-21T12:04:34.443" v="347" actId="313"/>
      <pc:docMkLst>
        <pc:docMk/>
      </pc:docMkLst>
      <pc:sldChg chg="addSp delSp modSp mod">
        <pc:chgData name="Neemias Informatica Lima" userId="b77af7bd85500281" providerId="LiveId" clId="{4CD2CD9C-24F5-4144-96B8-6F849555065D}" dt="2024-08-21T09:53:52.557" v="52" actId="1076"/>
        <pc:sldMkLst>
          <pc:docMk/>
          <pc:sldMk cId="2232331225" sldId="280"/>
        </pc:sldMkLst>
      </pc:sldChg>
    </pc:docChg>
  </pc:docChgLst>
  <pc:docChgLst>
    <pc:chgData name="Neemias Informatica Lima" userId="b77af7bd85500281" providerId="LiveId" clId="{1A9B1FC7-9DBD-4A6C-B1D0-72D012F63641}"/>
    <pc:docChg chg="undo redo custSel modSld">
      <pc:chgData name="Neemias Informatica Lima" userId="b77af7bd85500281" providerId="LiveId" clId="{1A9B1FC7-9DBD-4A6C-B1D0-72D012F63641}" dt="2025-05-08T23:05:08.787" v="226" actId="20577"/>
      <pc:docMkLst>
        <pc:docMk/>
      </pc:docMkLst>
      <pc:sldChg chg="addSp delSp modSp mod">
        <pc:chgData name="Neemias Informatica Lima" userId="b77af7bd85500281" providerId="LiveId" clId="{1A9B1FC7-9DBD-4A6C-B1D0-72D012F63641}" dt="2025-05-08T22:49:50.912" v="35"/>
        <pc:sldMkLst>
          <pc:docMk/>
          <pc:sldMk cId="2232331225" sldId="280"/>
        </pc:sldMkLst>
        <pc:spChg chg="mod">
          <ac:chgData name="Neemias Informatica Lima" userId="b77af7bd85500281" providerId="LiveId" clId="{1A9B1FC7-9DBD-4A6C-B1D0-72D012F63641}" dt="2025-05-08T22:47:32.911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47:42.480" v="12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49:36.919" v="3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47:37.377" v="8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49:50.912" v="3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A9B1FC7-9DBD-4A6C-B1D0-72D012F63641}" dt="2025-05-08T22:49:12.635" v="23" actId="1440"/>
          <ac:picMkLst>
            <pc:docMk/>
            <pc:sldMk cId="2232331225" sldId="280"/>
            <ac:picMk id="3" creationId="{15B409A8-AD44-3A10-AD9F-D7F73A96586C}"/>
          </ac:picMkLst>
        </pc:picChg>
        <pc:picChg chg="del">
          <ac:chgData name="Neemias Informatica Lima" userId="b77af7bd85500281" providerId="LiveId" clId="{1A9B1FC7-9DBD-4A6C-B1D0-72D012F63641}" dt="2025-05-08T22:47:56.393" v="13" actId="478"/>
          <ac:picMkLst>
            <pc:docMk/>
            <pc:sldMk cId="2232331225" sldId="280"/>
            <ac:picMk id="4" creationId="{0F328F83-82C7-51E5-3429-6644ED76C1ED}"/>
          </ac:picMkLst>
        </pc:picChg>
      </pc:sldChg>
      <pc:sldChg chg="addSp delSp modSp mod">
        <pc:chgData name="Neemias Informatica Lima" userId="b77af7bd85500281" providerId="LiveId" clId="{1A9B1FC7-9DBD-4A6C-B1D0-72D012F63641}" dt="2025-05-08T22:54:40.279" v="90" actId="6549"/>
        <pc:sldMkLst>
          <pc:docMk/>
          <pc:sldMk cId="2103443556" sldId="281"/>
        </pc:sldMkLst>
        <pc:spChg chg="mod">
          <ac:chgData name="Neemias Informatica Lima" userId="b77af7bd85500281" providerId="LiveId" clId="{1A9B1FC7-9DBD-4A6C-B1D0-72D012F63641}" dt="2025-05-08T22:54:40.279" v="90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51:00.482" v="3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51:34.296" v="47" actId="2057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1A9B1FC7-9DBD-4A6C-B1D0-72D012F63641}" dt="2025-05-08T22:50:57.096" v="36" actId="478"/>
          <ac:picMkLst>
            <pc:docMk/>
            <pc:sldMk cId="2103443556" sldId="281"/>
            <ac:picMk id="3" creationId="{F2941D45-8676-81C2-2417-983A25FFF2C9}"/>
          </ac:picMkLst>
        </pc:picChg>
        <pc:picChg chg="add mod">
          <ac:chgData name="Neemias Informatica Lima" userId="b77af7bd85500281" providerId="LiveId" clId="{1A9B1FC7-9DBD-4A6C-B1D0-72D012F63641}" dt="2025-05-08T22:51:09.262" v="41" actId="14100"/>
          <ac:picMkLst>
            <pc:docMk/>
            <pc:sldMk cId="2103443556" sldId="281"/>
            <ac:picMk id="4" creationId="{98F7A5A0-80F8-FCE3-815D-A82663FAD808}"/>
          </ac:picMkLst>
        </pc:picChg>
      </pc:sldChg>
      <pc:sldChg chg="addSp delSp modSp mod">
        <pc:chgData name="Neemias Informatica Lima" userId="b77af7bd85500281" providerId="LiveId" clId="{1A9B1FC7-9DBD-4A6C-B1D0-72D012F63641}" dt="2025-05-08T22:56:45.092" v="106" actId="6549"/>
        <pc:sldMkLst>
          <pc:docMk/>
          <pc:sldMk cId="3683219421" sldId="282"/>
        </pc:sldMkLst>
        <pc:spChg chg="del">
          <ac:chgData name="Neemias Informatica Lima" userId="b77af7bd85500281" providerId="LiveId" clId="{1A9B1FC7-9DBD-4A6C-B1D0-72D012F63641}" dt="2025-05-08T22:52:32.934" v="50" actId="478"/>
          <ac:spMkLst>
            <pc:docMk/>
            <pc:sldMk cId="3683219421" sldId="282"/>
            <ac:spMk id="2" creationId="{318E2F3A-D1C0-20A4-8B44-BEB8C8589504}"/>
          </ac:spMkLst>
        </pc:spChg>
        <pc:spChg chg="del">
          <ac:chgData name="Neemias Informatica Lima" userId="b77af7bd85500281" providerId="LiveId" clId="{1A9B1FC7-9DBD-4A6C-B1D0-72D012F63641}" dt="2025-05-08T22:52:32.934" v="50" actId="478"/>
          <ac:spMkLst>
            <pc:docMk/>
            <pc:sldMk cId="3683219421" sldId="282"/>
            <ac:spMk id="5" creationId="{160A722F-886A-2984-E109-9754269F005C}"/>
          </ac:spMkLst>
        </pc:spChg>
        <pc:spChg chg="add mod">
          <ac:chgData name="Neemias Informatica Lima" userId="b77af7bd85500281" providerId="LiveId" clId="{1A9B1FC7-9DBD-4A6C-B1D0-72D012F63641}" dt="2025-05-08T22:52:33.368" v="51"/>
          <ac:spMkLst>
            <pc:docMk/>
            <pc:sldMk cId="3683219421" sldId="282"/>
            <ac:spMk id="6" creationId="{6CBCE0E4-701F-78CB-48C1-BE02CFD572F9}"/>
          </ac:spMkLst>
        </pc:spChg>
        <pc:spChg chg="add mod">
          <ac:chgData name="Neemias Informatica Lima" userId="b77af7bd85500281" providerId="LiveId" clId="{1A9B1FC7-9DBD-4A6C-B1D0-72D012F63641}" dt="2025-05-08T22:52:33.368" v="51"/>
          <ac:spMkLst>
            <pc:docMk/>
            <pc:sldMk cId="3683219421" sldId="282"/>
            <ac:spMk id="8" creationId="{94403350-1083-D965-F46A-6B19F4A32776}"/>
          </ac:spMkLst>
        </pc:spChg>
        <pc:spChg chg="mod">
          <ac:chgData name="Neemias Informatica Lima" userId="b77af7bd85500281" providerId="LiveId" clId="{1A9B1FC7-9DBD-4A6C-B1D0-72D012F63641}" dt="2025-05-08T22:56:45.092" v="10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A9B1FC7-9DBD-4A6C-B1D0-72D012F63641}" dt="2025-05-08T22:55:20.408" v="97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1A9B1FC7-9DBD-4A6C-B1D0-72D012F63641}" dt="2025-05-08T22:52:32.934" v="50" actId="478"/>
          <ac:picMkLst>
            <pc:docMk/>
            <pc:sldMk cId="3683219421" sldId="282"/>
            <ac:picMk id="7" creationId="{994F2539-7E5A-8E42-C055-9351053D8F61}"/>
          </ac:picMkLst>
        </pc:picChg>
        <pc:picChg chg="add mod">
          <ac:chgData name="Neemias Informatica Lima" userId="b77af7bd85500281" providerId="LiveId" clId="{1A9B1FC7-9DBD-4A6C-B1D0-72D012F63641}" dt="2025-05-08T22:52:33.368" v="51"/>
          <ac:picMkLst>
            <pc:docMk/>
            <pc:sldMk cId="3683219421" sldId="282"/>
            <ac:picMk id="9" creationId="{24794C04-3A20-E899-8539-7B6F23D26A45}"/>
          </ac:picMkLst>
        </pc:picChg>
      </pc:sldChg>
      <pc:sldChg chg="addSp delSp modSp mod">
        <pc:chgData name="Neemias Informatica Lima" userId="b77af7bd85500281" providerId="LiveId" clId="{1A9B1FC7-9DBD-4A6C-B1D0-72D012F63641}" dt="2025-05-08T22:58:01.842" v="123" actId="20577"/>
        <pc:sldMkLst>
          <pc:docMk/>
          <pc:sldMk cId="3902406419" sldId="283"/>
        </pc:sldMkLst>
        <pc:spChg chg="del">
          <ac:chgData name="Neemias Informatica Lima" userId="b77af7bd85500281" providerId="LiveId" clId="{1A9B1FC7-9DBD-4A6C-B1D0-72D012F63641}" dt="2025-05-08T22:52:40.454" v="52" actId="478"/>
          <ac:spMkLst>
            <pc:docMk/>
            <pc:sldMk cId="3902406419" sldId="283"/>
            <ac:spMk id="2" creationId="{FA8933CC-5BE2-8D69-FC5A-1920AA19D4BD}"/>
          </ac:spMkLst>
        </pc:spChg>
        <pc:spChg chg="del">
          <ac:chgData name="Neemias Informatica Lima" userId="b77af7bd85500281" providerId="LiveId" clId="{1A9B1FC7-9DBD-4A6C-B1D0-72D012F63641}" dt="2025-05-08T22:52:40.454" v="52" actId="478"/>
          <ac:spMkLst>
            <pc:docMk/>
            <pc:sldMk cId="3902406419" sldId="283"/>
            <ac:spMk id="4" creationId="{7B2EA3BB-208B-933E-ADA0-7026EFE27B2B}"/>
          </ac:spMkLst>
        </pc:spChg>
        <pc:spChg chg="add mod">
          <ac:chgData name="Neemias Informatica Lima" userId="b77af7bd85500281" providerId="LiveId" clId="{1A9B1FC7-9DBD-4A6C-B1D0-72D012F63641}" dt="2025-05-08T22:52:40.906" v="53"/>
          <ac:spMkLst>
            <pc:docMk/>
            <pc:sldMk cId="3902406419" sldId="283"/>
            <ac:spMk id="5" creationId="{3D7BFDA6-B289-A47C-7134-38FFE8FB0528}"/>
          </ac:spMkLst>
        </pc:spChg>
        <pc:spChg chg="add mod">
          <ac:chgData name="Neemias Informatica Lima" userId="b77af7bd85500281" providerId="LiveId" clId="{1A9B1FC7-9DBD-4A6C-B1D0-72D012F63641}" dt="2025-05-08T22:52:40.906" v="53"/>
          <ac:spMkLst>
            <pc:docMk/>
            <pc:sldMk cId="3902406419" sldId="283"/>
            <ac:spMk id="7" creationId="{73E8A4CB-3596-2948-F0BD-DD73C935A198}"/>
          </ac:spMkLst>
        </pc:spChg>
        <pc:spChg chg="mod">
          <ac:chgData name="Neemias Informatica Lima" userId="b77af7bd85500281" providerId="LiveId" clId="{1A9B1FC7-9DBD-4A6C-B1D0-72D012F63641}" dt="2025-05-08T22:57:12.115" v="115" actId="20577"/>
          <ac:spMkLst>
            <pc:docMk/>
            <pc:sldMk cId="3902406419" sldId="283"/>
            <ac:spMk id="14" creationId="{00000000-0000-0000-0000-000000000000}"/>
          </ac:spMkLst>
        </pc:spChg>
        <pc:graphicFrameChg chg="mod">
          <ac:chgData name="Neemias Informatica Lima" userId="b77af7bd85500281" providerId="LiveId" clId="{1A9B1FC7-9DBD-4A6C-B1D0-72D012F63641}" dt="2025-05-08T22:58:01.842" v="123" actId="20577"/>
          <ac:graphicFrameMkLst>
            <pc:docMk/>
            <pc:sldMk cId="3902406419" sldId="283"/>
            <ac:graphicFrameMk id="24" creationId="{0F198D75-37F6-0046-1A93-BAF29A6A8139}"/>
          </ac:graphicFrameMkLst>
        </pc:graphicFrameChg>
        <pc:picChg chg="del">
          <ac:chgData name="Neemias Informatica Lima" userId="b77af7bd85500281" providerId="LiveId" clId="{1A9B1FC7-9DBD-4A6C-B1D0-72D012F63641}" dt="2025-05-08T22:52:40.454" v="52" actId="478"/>
          <ac:picMkLst>
            <pc:docMk/>
            <pc:sldMk cId="3902406419" sldId="283"/>
            <ac:picMk id="6" creationId="{31B94EBD-A57F-CAA4-5382-A134A6F6FA40}"/>
          </ac:picMkLst>
        </pc:picChg>
        <pc:picChg chg="add mod">
          <ac:chgData name="Neemias Informatica Lima" userId="b77af7bd85500281" providerId="LiveId" clId="{1A9B1FC7-9DBD-4A6C-B1D0-72D012F63641}" dt="2025-05-08T22:52:40.906" v="53"/>
          <ac:picMkLst>
            <pc:docMk/>
            <pc:sldMk cId="3902406419" sldId="283"/>
            <ac:picMk id="8" creationId="{30F9A3EB-4A40-7000-809B-73CFA69F1374}"/>
          </ac:picMkLst>
        </pc:picChg>
      </pc:sldChg>
      <pc:sldChg chg="addSp delSp modSp mod">
        <pc:chgData name="Neemias Informatica Lima" userId="b77af7bd85500281" providerId="LiveId" clId="{1A9B1FC7-9DBD-4A6C-B1D0-72D012F63641}" dt="2025-05-08T23:00:20.775" v="154" actId="20577"/>
        <pc:sldMkLst>
          <pc:docMk/>
          <pc:sldMk cId="2424059023" sldId="284"/>
        </pc:sldMkLst>
        <pc:spChg chg="del">
          <ac:chgData name="Neemias Informatica Lima" userId="b77af7bd85500281" providerId="LiveId" clId="{1A9B1FC7-9DBD-4A6C-B1D0-72D012F63641}" dt="2025-05-08T22:52:53.906" v="56" actId="478"/>
          <ac:spMkLst>
            <pc:docMk/>
            <pc:sldMk cId="2424059023" sldId="284"/>
            <ac:spMk id="2" creationId="{E7460DC5-CF70-8E38-51D4-D5CB035DDE27}"/>
          </ac:spMkLst>
        </pc:spChg>
        <pc:spChg chg="del">
          <ac:chgData name="Neemias Informatica Lima" userId="b77af7bd85500281" providerId="LiveId" clId="{1A9B1FC7-9DBD-4A6C-B1D0-72D012F63641}" dt="2025-05-08T22:52:53.906" v="56" actId="478"/>
          <ac:spMkLst>
            <pc:docMk/>
            <pc:sldMk cId="2424059023" sldId="284"/>
            <ac:spMk id="4" creationId="{30B104D5-741E-D627-9591-CBCE75869ACD}"/>
          </ac:spMkLst>
        </pc:spChg>
        <pc:spChg chg="add mod">
          <ac:chgData name="Neemias Informatica Lima" userId="b77af7bd85500281" providerId="LiveId" clId="{1A9B1FC7-9DBD-4A6C-B1D0-72D012F63641}" dt="2025-05-08T22:52:54.324" v="57"/>
          <ac:spMkLst>
            <pc:docMk/>
            <pc:sldMk cId="2424059023" sldId="284"/>
            <ac:spMk id="5" creationId="{CF1443DB-2CE7-FAFA-7E13-4A5DA0823372}"/>
          </ac:spMkLst>
        </pc:spChg>
        <pc:spChg chg="add mod">
          <ac:chgData name="Neemias Informatica Lima" userId="b77af7bd85500281" providerId="LiveId" clId="{1A9B1FC7-9DBD-4A6C-B1D0-72D012F63641}" dt="2025-05-08T22:52:54.324" v="57"/>
          <ac:spMkLst>
            <pc:docMk/>
            <pc:sldMk cId="2424059023" sldId="284"/>
            <ac:spMk id="7" creationId="{82C2E946-3CA8-27AA-FC6B-6BBC52C1A156}"/>
          </ac:spMkLst>
        </pc:spChg>
        <pc:spChg chg="mod">
          <ac:chgData name="Neemias Informatica Lima" userId="b77af7bd85500281" providerId="LiveId" clId="{1A9B1FC7-9DBD-4A6C-B1D0-72D012F63641}" dt="2025-05-08T22:59:21.021" v="142"/>
          <ac:spMkLst>
            <pc:docMk/>
            <pc:sldMk cId="2424059023" sldId="284"/>
            <ac:spMk id="14" creationId="{00000000-0000-0000-0000-000000000000}"/>
          </ac:spMkLst>
        </pc:spChg>
        <pc:graphicFrameChg chg="mod">
          <ac:chgData name="Neemias Informatica Lima" userId="b77af7bd85500281" providerId="LiveId" clId="{1A9B1FC7-9DBD-4A6C-B1D0-72D012F63641}" dt="2025-05-08T23:00:20.775" v="154" actId="20577"/>
          <ac:graphicFrameMkLst>
            <pc:docMk/>
            <pc:sldMk cId="2424059023" sldId="284"/>
            <ac:graphicFrameMk id="23" creationId="{0F7B369B-26CC-C133-ADA7-C66603F93153}"/>
          </ac:graphicFrameMkLst>
        </pc:graphicFrameChg>
        <pc:picChg chg="del">
          <ac:chgData name="Neemias Informatica Lima" userId="b77af7bd85500281" providerId="LiveId" clId="{1A9B1FC7-9DBD-4A6C-B1D0-72D012F63641}" dt="2025-05-08T22:52:53.906" v="56" actId="478"/>
          <ac:picMkLst>
            <pc:docMk/>
            <pc:sldMk cId="2424059023" sldId="284"/>
            <ac:picMk id="6" creationId="{88A4EFCE-6AEA-771A-9560-26AD2166762F}"/>
          </ac:picMkLst>
        </pc:picChg>
        <pc:picChg chg="add mod">
          <ac:chgData name="Neemias Informatica Lima" userId="b77af7bd85500281" providerId="LiveId" clId="{1A9B1FC7-9DBD-4A6C-B1D0-72D012F63641}" dt="2025-05-08T22:52:54.324" v="57"/>
          <ac:picMkLst>
            <pc:docMk/>
            <pc:sldMk cId="2424059023" sldId="284"/>
            <ac:picMk id="8" creationId="{4860A7B1-1BFE-9E98-BD0B-6C30FE5EAD1E}"/>
          </ac:picMkLst>
        </pc:picChg>
      </pc:sldChg>
      <pc:sldChg chg="addSp delSp modSp mod">
        <pc:chgData name="Neemias Informatica Lima" userId="b77af7bd85500281" providerId="LiveId" clId="{1A9B1FC7-9DBD-4A6C-B1D0-72D012F63641}" dt="2025-05-08T23:01:57.834" v="177" actId="20577"/>
        <pc:sldMkLst>
          <pc:docMk/>
          <pc:sldMk cId="2241968852" sldId="285"/>
        </pc:sldMkLst>
        <pc:spChg chg="del">
          <ac:chgData name="Neemias Informatica Lima" userId="b77af7bd85500281" providerId="LiveId" clId="{1A9B1FC7-9DBD-4A6C-B1D0-72D012F63641}" dt="2025-05-08T22:53:13.955" v="60" actId="478"/>
          <ac:spMkLst>
            <pc:docMk/>
            <pc:sldMk cId="2241968852" sldId="285"/>
            <ac:spMk id="2" creationId="{3B0E55B2-65EA-8ABF-C506-E67248C9D6DB}"/>
          </ac:spMkLst>
        </pc:spChg>
        <pc:spChg chg="del">
          <ac:chgData name="Neemias Informatica Lima" userId="b77af7bd85500281" providerId="LiveId" clId="{1A9B1FC7-9DBD-4A6C-B1D0-72D012F63641}" dt="2025-05-08T22:53:13.955" v="60" actId="478"/>
          <ac:spMkLst>
            <pc:docMk/>
            <pc:sldMk cId="2241968852" sldId="285"/>
            <ac:spMk id="4" creationId="{52457A34-33C7-151D-0194-6D6DC674E91F}"/>
          </ac:spMkLst>
        </pc:spChg>
        <pc:spChg chg="add mod">
          <ac:chgData name="Neemias Informatica Lima" userId="b77af7bd85500281" providerId="LiveId" clId="{1A9B1FC7-9DBD-4A6C-B1D0-72D012F63641}" dt="2025-05-08T22:53:14.582" v="61"/>
          <ac:spMkLst>
            <pc:docMk/>
            <pc:sldMk cId="2241968852" sldId="285"/>
            <ac:spMk id="5" creationId="{89920682-AB70-4CB6-F017-B5316248E207}"/>
          </ac:spMkLst>
        </pc:spChg>
        <pc:spChg chg="add mod">
          <ac:chgData name="Neemias Informatica Lima" userId="b77af7bd85500281" providerId="LiveId" clId="{1A9B1FC7-9DBD-4A6C-B1D0-72D012F63641}" dt="2025-05-08T22:53:14.582" v="61"/>
          <ac:spMkLst>
            <pc:docMk/>
            <pc:sldMk cId="2241968852" sldId="285"/>
            <ac:spMk id="7" creationId="{A3F607FE-5325-4652-36B8-1D641890B6C1}"/>
          </ac:spMkLst>
        </pc:spChg>
        <pc:spChg chg="mod">
          <ac:chgData name="Neemias Informatica Lima" userId="b77af7bd85500281" providerId="LiveId" clId="{1A9B1FC7-9DBD-4A6C-B1D0-72D012F63641}" dt="2025-05-08T23:01:26.912" v="170"/>
          <ac:spMkLst>
            <pc:docMk/>
            <pc:sldMk cId="2241968852" sldId="285"/>
            <ac:spMk id="14" creationId="{00000000-0000-0000-0000-000000000000}"/>
          </ac:spMkLst>
        </pc:spChg>
        <pc:graphicFrameChg chg="mod">
          <ac:chgData name="Neemias Informatica Lima" userId="b77af7bd85500281" providerId="LiveId" clId="{1A9B1FC7-9DBD-4A6C-B1D0-72D012F63641}" dt="2025-05-08T23:01:57.834" v="177" actId="20577"/>
          <ac:graphicFrameMkLst>
            <pc:docMk/>
            <pc:sldMk cId="2241968852" sldId="285"/>
            <ac:graphicFrameMk id="11" creationId="{7B569677-0C14-5E67-A5C9-E93DED05F772}"/>
          </ac:graphicFrameMkLst>
        </pc:graphicFrameChg>
        <pc:picChg chg="del">
          <ac:chgData name="Neemias Informatica Lima" userId="b77af7bd85500281" providerId="LiveId" clId="{1A9B1FC7-9DBD-4A6C-B1D0-72D012F63641}" dt="2025-05-08T22:53:13.955" v="60" actId="478"/>
          <ac:picMkLst>
            <pc:docMk/>
            <pc:sldMk cId="2241968852" sldId="285"/>
            <ac:picMk id="6" creationId="{2F58748F-CF12-74D1-91F2-3ED73ECC0D5C}"/>
          </ac:picMkLst>
        </pc:picChg>
        <pc:picChg chg="add mod">
          <ac:chgData name="Neemias Informatica Lima" userId="b77af7bd85500281" providerId="LiveId" clId="{1A9B1FC7-9DBD-4A6C-B1D0-72D012F63641}" dt="2025-05-08T22:53:14.582" v="61"/>
          <ac:picMkLst>
            <pc:docMk/>
            <pc:sldMk cId="2241968852" sldId="285"/>
            <ac:picMk id="8" creationId="{4802241F-8A5C-96FD-E562-A6F4A471E3AE}"/>
          </ac:picMkLst>
        </pc:picChg>
      </pc:sldChg>
      <pc:sldChg chg="addSp delSp modSp mod">
        <pc:chgData name="Neemias Informatica Lima" userId="b77af7bd85500281" providerId="LiveId" clId="{1A9B1FC7-9DBD-4A6C-B1D0-72D012F63641}" dt="2025-05-08T23:03:48.075" v="204"/>
        <pc:sldMkLst>
          <pc:docMk/>
          <pc:sldMk cId="1959249856" sldId="286"/>
        </pc:sldMkLst>
        <pc:spChg chg="del">
          <ac:chgData name="Neemias Informatica Lima" userId="b77af7bd85500281" providerId="LiveId" clId="{1A9B1FC7-9DBD-4A6C-B1D0-72D012F63641}" dt="2025-05-08T22:53:30.942" v="64" actId="478"/>
          <ac:spMkLst>
            <pc:docMk/>
            <pc:sldMk cId="1959249856" sldId="286"/>
            <ac:spMk id="2" creationId="{131CCFEB-4835-6AAA-8038-26FFCE4ED7FD}"/>
          </ac:spMkLst>
        </pc:spChg>
        <pc:spChg chg="del">
          <ac:chgData name="Neemias Informatica Lima" userId="b77af7bd85500281" providerId="LiveId" clId="{1A9B1FC7-9DBD-4A6C-B1D0-72D012F63641}" dt="2025-05-08T22:53:30.942" v="64" actId="478"/>
          <ac:spMkLst>
            <pc:docMk/>
            <pc:sldMk cId="1959249856" sldId="286"/>
            <ac:spMk id="4" creationId="{F09DFE62-85C5-56D3-4854-9972DE22516D}"/>
          </ac:spMkLst>
        </pc:spChg>
        <pc:spChg chg="add mod">
          <ac:chgData name="Neemias Informatica Lima" userId="b77af7bd85500281" providerId="LiveId" clId="{1A9B1FC7-9DBD-4A6C-B1D0-72D012F63641}" dt="2025-05-08T22:53:31.409" v="65"/>
          <ac:spMkLst>
            <pc:docMk/>
            <pc:sldMk cId="1959249856" sldId="286"/>
            <ac:spMk id="5" creationId="{29497F1A-0A33-CE9B-2430-EF37249D5BE2}"/>
          </ac:spMkLst>
        </pc:spChg>
        <pc:spChg chg="add mod">
          <ac:chgData name="Neemias Informatica Lima" userId="b77af7bd85500281" providerId="LiveId" clId="{1A9B1FC7-9DBD-4A6C-B1D0-72D012F63641}" dt="2025-05-08T22:53:31.409" v="65"/>
          <ac:spMkLst>
            <pc:docMk/>
            <pc:sldMk cId="1959249856" sldId="286"/>
            <ac:spMk id="7" creationId="{222ADCAB-B56A-A4E1-F42C-1FD9EBBA6AAC}"/>
          </ac:spMkLst>
        </pc:spChg>
        <pc:spChg chg="mod">
          <ac:chgData name="Neemias Informatica Lima" userId="b77af7bd85500281" providerId="LiveId" clId="{1A9B1FC7-9DBD-4A6C-B1D0-72D012F63641}" dt="2025-05-08T23:03:10.624" v="195"/>
          <ac:spMkLst>
            <pc:docMk/>
            <pc:sldMk cId="1959249856" sldId="286"/>
            <ac:spMk id="14" creationId="{00000000-0000-0000-0000-000000000000}"/>
          </ac:spMkLst>
        </pc:spChg>
        <pc:graphicFrameChg chg="mod">
          <ac:chgData name="Neemias Informatica Lima" userId="b77af7bd85500281" providerId="LiveId" clId="{1A9B1FC7-9DBD-4A6C-B1D0-72D012F63641}" dt="2025-05-08T23:03:48.075" v="204"/>
          <ac:graphicFrameMkLst>
            <pc:docMk/>
            <pc:sldMk cId="1959249856" sldId="286"/>
            <ac:graphicFrameMk id="11" creationId="{6ED512BB-1F8B-4D9E-259F-890C3457B8A1}"/>
          </ac:graphicFrameMkLst>
        </pc:graphicFrameChg>
        <pc:picChg chg="del">
          <ac:chgData name="Neemias Informatica Lima" userId="b77af7bd85500281" providerId="LiveId" clId="{1A9B1FC7-9DBD-4A6C-B1D0-72D012F63641}" dt="2025-05-08T22:53:30.942" v="64" actId="478"/>
          <ac:picMkLst>
            <pc:docMk/>
            <pc:sldMk cId="1959249856" sldId="286"/>
            <ac:picMk id="6" creationId="{BF05F0A4-877D-88F4-A4C1-A8AD5D253D69}"/>
          </ac:picMkLst>
        </pc:picChg>
        <pc:picChg chg="add mod">
          <ac:chgData name="Neemias Informatica Lima" userId="b77af7bd85500281" providerId="LiveId" clId="{1A9B1FC7-9DBD-4A6C-B1D0-72D012F63641}" dt="2025-05-08T22:53:31.409" v="65"/>
          <ac:picMkLst>
            <pc:docMk/>
            <pc:sldMk cId="1959249856" sldId="286"/>
            <ac:picMk id="8" creationId="{7D34D42D-94E1-0722-95D8-D0CCE81E336E}"/>
          </ac:picMkLst>
        </pc:picChg>
      </pc:sldChg>
      <pc:sldChg chg="addSp delSp modSp mod">
        <pc:chgData name="Neemias Informatica Lima" userId="b77af7bd85500281" providerId="LiveId" clId="{1A9B1FC7-9DBD-4A6C-B1D0-72D012F63641}" dt="2025-05-08T23:05:08.787" v="226" actId="20577"/>
        <pc:sldMkLst>
          <pc:docMk/>
          <pc:sldMk cId="2857006406" sldId="287"/>
        </pc:sldMkLst>
        <pc:spChg chg="del">
          <ac:chgData name="Neemias Informatica Lima" userId="b77af7bd85500281" providerId="LiveId" clId="{1A9B1FC7-9DBD-4A6C-B1D0-72D012F63641}" dt="2025-05-08T22:53:54.936" v="70" actId="478"/>
          <ac:spMkLst>
            <pc:docMk/>
            <pc:sldMk cId="2857006406" sldId="287"/>
            <ac:spMk id="2" creationId="{4FD987F4-51D4-5EF4-7514-2FA6D8E5AC37}"/>
          </ac:spMkLst>
        </pc:spChg>
        <pc:spChg chg="del">
          <ac:chgData name="Neemias Informatica Lima" userId="b77af7bd85500281" providerId="LiveId" clId="{1A9B1FC7-9DBD-4A6C-B1D0-72D012F63641}" dt="2025-05-08T22:53:54.936" v="70" actId="478"/>
          <ac:spMkLst>
            <pc:docMk/>
            <pc:sldMk cId="2857006406" sldId="287"/>
            <ac:spMk id="4" creationId="{B0846F3A-C23F-6D03-DD99-954092CA8EA1}"/>
          </ac:spMkLst>
        </pc:spChg>
        <pc:spChg chg="add mod">
          <ac:chgData name="Neemias Informatica Lima" userId="b77af7bd85500281" providerId="LiveId" clId="{1A9B1FC7-9DBD-4A6C-B1D0-72D012F63641}" dt="2025-05-08T22:53:55.309" v="71"/>
          <ac:spMkLst>
            <pc:docMk/>
            <pc:sldMk cId="2857006406" sldId="287"/>
            <ac:spMk id="5" creationId="{6D4C86AE-ADB4-49B3-9E69-03D8A3B0D541}"/>
          </ac:spMkLst>
        </pc:spChg>
        <pc:spChg chg="add mod">
          <ac:chgData name="Neemias Informatica Lima" userId="b77af7bd85500281" providerId="LiveId" clId="{1A9B1FC7-9DBD-4A6C-B1D0-72D012F63641}" dt="2025-05-08T22:53:55.309" v="71"/>
          <ac:spMkLst>
            <pc:docMk/>
            <pc:sldMk cId="2857006406" sldId="287"/>
            <ac:spMk id="7" creationId="{CC1C1E9C-621B-5733-BE5B-7D00DB3DFAD7}"/>
          </ac:spMkLst>
        </pc:spChg>
        <pc:spChg chg="mod">
          <ac:chgData name="Neemias Informatica Lima" userId="b77af7bd85500281" providerId="LiveId" clId="{1A9B1FC7-9DBD-4A6C-B1D0-72D012F63641}" dt="2025-05-08T23:05:08.787" v="226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1A9B1FC7-9DBD-4A6C-B1D0-72D012F63641}" dt="2025-05-08T22:53:54.936" v="70" actId="478"/>
          <ac:picMkLst>
            <pc:docMk/>
            <pc:sldMk cId="2857006406" sldId="287"/>
            <ac:picMk id="6" creationId="{185602B9-B1D5-F1D1-05D5-3D2C13D0A28F}"/>
          </ac:picMkLst>
        </pc:picChg>
        <pc:picChg chg="add mod">
          <ac:chgData name="Neemias Informatica Lima" userId="b77af7bd85500281" providerId="LiveId" clId="{1A9B1FC7-9DBD-4A6C-B1D0-72D012F63641}" dt="2025-05-08T22:53:55.309" v="71"/>
          <ac:picMkLst>
            <pc:docMk/>
            <pc:sldMk cId="2857006406" sldId="287"/>
            <ac:picMk id="8" creationId="{BAE2C71E-2328-CEB9-E940-3171A46F668E}"/>
          </ac:picMkLst>
        </pc:picChg>
      </pc:sldChg>
      <pc:sldChg chg="addSp delSp modSp mod">
        <pc:chgData name="Neemias Informatica Lima" userId="b77af7bd85500281" providerId="LiveId" clId="{1A9B1FC7-9DBD-4A6C-B1D0-72D012F63641}" dt="2025-05-08T22:56:17.815" v="101"/>
        <pc:sldMkLst>
          <pc:docMk/>
          <pc:sldMk cId="2630436816" sldId="288"/>
        </pc:sldMkLst>
        <pc:spChg chg="add mod">
          <ac:chgData name="Neemias Informatica Lima" userId="b77af7bd85500281" providerId="LiveId" clId="{1A9B1FC7-9DBD-4A6C-B1D0-72D012F63641}" dt="2025-05-08T22:52:26.912" v="49"/>
          <ac:spMkLst>
            <pc:docMk/>
            <pc:sldMk cId="2630436816" sldId="288"/>
            <ac:spMk id="2" creationId="{899EC2D6-5E19-984D-266B-D4C8FEB1622B}"/>
          </ac:spMkLst>
        </pc:spChg>
        <pc:spChg chg="add mod">
          <ac:chgData name="Neemias Informatica Lima" userId="b77af7bd85500281" providerId="LiveId" clId="{1A9B1FC7-9DBD-4A6C-B1D0-72D012F63641}" dt="2025-05-08T22:52:26.912" v="49"/>
          <ac:spMkLst>
            <pc:docMk/>
            <pc:sldMk cId="2630436816" sldId="288"/>
            <ac:spMk id="4" creationId="{988D5C7C-33AA-ABA3-4172-71D1994A5D99}"/>
          </ac:spMkLst>
        </pc:spChg>
        <pc:spChg chg="del">
          <ac:chgData name="Neemias Informatica Lima" userId="b77af7bd85500281" providerId="LiveId" clId="{1A9B1FC7-9DBD-4A6C-B1D0-72D012F63641}" dt="2025-05-08T22:52:26.413" v="48" actId="478"/>
          <ac:spMkLst>
            <pc:docMk/>
            <pc:sldMk cId="2630436816" sldId="288"/>
            <ac:spMk id="6" creationId="{7B978F6D-898C-73F7-95C5-846C8EB9D4CE}"/>
          </ac:spMkLst>
        </pc:spChg>
        <pc:spChg chg="del">
          <ac:chgData name="Neemias Informatica Lima" userId="b77af7bd85500281" providerId="LiveId" clId="{1A9B1FC7-9DBD-4A6C-B1D0-72D012F63641}" dt="2025-05-08T22:52:26.413" v="48" actId="478"/>
          <ac:spMkLst>
            <pc:docMk/>
            <pc:sldMk cId="2630436816" sldId="288"/>
            <ac:spMk id="7" creationId="{2ACD8CA1-CD4F-3639-B399-BBD4732E7A2D}"/>
          </ac:spMkLst>
        </pc:spChg>
        <pc:spChg chg="mod">
          <ac:chgData name="Neemias Informatica Lima" userId="b77af7bd85500281" providerId="LiveId" clId="{1A9B1FC7-9DBD-4A6C-B1D0-72D012F63641}" dt="2025-05-08T22:55:13.572" v="96" actId="20577"/>
          <ac:spMkLst>
            <pc:docMk/>
            <pc:sldMk cId="2630436816" sldId="288"/>
            <ac:spMk id="14" creationId="{00000000-0000-0000-0000-000000000000}"/>
          </ac:spMkLst>
        </pc:spChg>
        <pc:graphicFrameChg chg="mod">
          <ac:chgData name="Neemias Informatica Lima" userId="b77af7bd85500281" providerId="LiveId" clId="{1A9B1FC7-9DBD-4A6C-B1D0-72D012F63641}" dt="2025-05-08T22:56:17.815" v="101"/>
          <ac:graphicFrameMkLst>
            <pc:docMk/>
            <pc:sldMk cId="2630436816" sldId="288"/>
            <ac:graphicFrameMk id="11" creationId="{4CAB532F-3032-1305-E4A2-4F59C9A47543}"/>
          </ac:graphicFrameMkLst>
        </pc:graphicFrameChg>
        <pc:picChg chg="add mod">
          <ac:chgData name="Neemias Informatica Lima" userId="b77af7bd85500281" providerId="LiveId" clId="{1A9B1FC7-9DBD-4A6C-B1D0-72D012F63641}" dt="2025-05-08T22:52:26.912" v="49"/>
          <ac:picMkLst>
            <pc:docMk/>
            <pc:sldMk cId="2630436816" sldId="288"/>
            <ac:picMk id="5" creationId="{F1E3F32E-3BEA-9FC7-141E-87263388218A}"/>
          </ac:picMkLst>
        </pc:picChg>
        <pc:picChg chg="del">
          <ac:chgData name="Neemias Informatica Lima" userId="b77af7bd85500281" providerId="LiveId" clId="{1A9B1FC7-9DBD-4A6C-B1D0-72D012F63641}" dt="2025-05-08T22:52:26.413" v="48" actId="478"/>
          <ac:picMkLst>
            <pc:docMk/>
            <pc:sldMk cId="2630436816" sldId="288"/>
            <ac:picMk id="8" creationId="{1658CA8A-A719-D3EB-D91C-F0B850A73641}"/>
          </ac:picMkLst>
        </pc:picChg>
      </pc:sldChg>
      <pc:sldChg chg="addSp delSp modSp mod">
        <pc:chgData name="Neemias Informatica Lima" userId="b77af7bd85500281" providerId="LiveId" clId="{1A9B1FC7-9DBD-4A6C-B1D0-72D012F63641}" dt="2025-05-08T22:59:01.216" v="137" actId="6549"/>
        <pc:sldMkLst>
          <pc:docMk/>
          <pc:sldMk cId="3032827026" sldId="289"/>
        </pc:sldMkLst>
        <pc:spChg chg="del">
          <ac:chgData name="Neemias Informatica Lima" userId="b77af7bd85500281" providerId="LiveId" clId="{1A9B1FC7-9DBD-4A6C-B1D0-72D012F63641}" dt="2025-05-08T22:52:46.905" v="54" actId="478"/>
          <ac:spMkLst>
            <pc:docMk/>
            <pc:sldMk cId="3032827026" sldId="289"/>
            <ac:spMk id="2" creationId="{ADE08184-3CFF-E0AE-60BE-BB316AEBC329}"/>
          </ac:spMkLst>
        </pc:spChg>
        <pc:spChg chg="add mod">
          <ac:chgData name="Neemias Informatica Lima" userId="b77af7bd85500281" providerId="LiveId" clId="{1A9B1FC7-9DBD-4A6C-B1D0-72D012F63641}" dt="2025-05-08T22:52:47.419" v="55"/>
          <ac:spMkLst>
            <pc:docMk/>
            <pc:sldMk cId="3032827026" sldId="289"/>
            <ac:spMk id="4" creationId="{1A2B82A3-2A68-6C0E-DE21-26A65149B582}"/>
          </ac:spMkLst>
        </pc:spChg>
        <pc:spChg chg="del">
          <ac:chgData name="Neemias Informatica Lima" userId="b77af7bd85500281" providerId="LiveId" clId="{1A9B1FC7-9DBD-4A6C-B1D0-72D012F63641}" dt="2025-05-08T22:52:46.905" v="54" actId="478"/>
          <ac:spMkLst>
            <pc:docMk/>
            <pc:sldMk cId="3032827026" sldId="289"/>
            <ac:spMk id="5" creationId="{107A9EBB-00B7-8642-1638-81C46D47F635}"/>
          </ac:spMkLst>
        </pc:spChg>
        <pc:spChg chg="add mod">
          <ac:chgData name="Neemias Informatica Lima" userId="b77af7bd85500281" providerId="LiveId" clId="{1A9B1FC7-9DBD-4A6C-B1D0-72D012F63641}" dt="2025-05-08T22:52:47.419" v="55"/>
          <ac:spMkLst>
            <pc:docMk/>
            <pc:sldMk cId="3032827026" sldId="289"/>
            <ac:spMk id="6" creationId="{1DF1046F-A799-940C-DD0F-81883708C460}"/>
          </ac:spMkLst>
        </pc:spChg>
        <pc:spChg chg="mod">
          <ac:chgData name="Neemias Informatica Lima" userId="b77af7bd85500281" providerId="LiveId" clId="{1A9B1FC7-9DBD-4A6C-B1D0-72D012F63641}" dt="2025-05-08T22:59:01.216" v="13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A9B1FC7-9DBD-4A6C-B1D0-72D012F63641}" dt="2025-05-08T22:57:26.904" v="116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A9B1FC7-9DBD-4A6C-B1D0-72D012F63641}" dt="2025-05-08T22:52:47.419" v="55"/>
          <ac:picMkLst>
            <pc:docMk/>
            <pc:sldMk cId="3032827026" sldId="289"/>
            <ac:picMk id="7" creationId="{B3602393-EABF-621A-653E-94BEB42AD480}"/>
          </ac:picMkLst>
        </pc:picChg>
        <pc:picChg chg="del">
          <ac:chgData name="Neemias Informatica Lima" userId="b77af7bd85500281" providerId="LiveId" clId="{1A9B1FC7-9DBD-4A6C-B1D0-72D012F63641}" dt="2025-05-08T22:52:46.905" v="54" actId="478"/>
          <ac:picMkLst>
            <pc:docMk/>
            <pc:sldMk cId="3032827026" sldId="289"/>
            <ac:picMk id="8" creationId="{981D8F90-7A65-F093-2D20-A91B1E9505A8}"/>
          </ac:picMkLst>
        </pc:picChg>
      </pc:sldChg>
      <pc:sldChg chg="addSp delSp modSp mod">
        <pc:chgData name="Neemias Informatica Lima" userId="b77af7bd85500281" providerId="LiveId" clId="{1A9B1FC7-9DBD-4A6C-B1D0-72D012F63641}" dt="2025-05-08T23:01:05.125" v="165"/>
        <pc:sldMkLst>
          <pc:docMk/>
          <pc:sldMk cId="3772032319" sldId="290"/>
        </pc:sldMkLst>
        <pc:spChg chg="del">
          <ac:chgData name="Neemias Informatica Lima" userId="b77af7bd85500281" providerId="LiveId" clId="{1A9B1FC7-9DBD-4A6C-B1D0-72D012F63641}" dt="2025-05-08T22:53:05.713" v="58" actId="478"/>
          <ac:spMkLst>
            <pc:docMk/>
            <pc:sldMk cId="3772032319" sldId="290"/>
            <ac:spMk id="2" creationId="{90425210-3278-B787-52C8-DB94EC18381C}"/>
          </ac:spMkLst>
        </pc:spChg>
        <pc:spChg chg="del">
          <ac:chgData name="Neemias Informatica Lima" userId="b77af7bd85500281" providerId="LiveId" clId="{1A9B1FC7-9DBD-4A6C-B1D0-72D012F63641}" dt="2025-05-08T22:53:05.713" v="58" actId="478"/>
          <ac:spMkLst>
            <pc:docMk/>
            <pc:sldMk cId="3772032319" sldId="290"/>
            <ac:spMk id="4" creationId="{E8014634-FDB7-FA40-D5A1-581854988306}"/>
          </ac:spMkLst>
        </pc:spChg>
        <pc:spChg chg="add mod">
          <ac:chgData name="Neemias Informatica Lima" userId="b77af7bd85500281" providerId="LiveId" clId="{1A9B1FC7-9DBD-4A6C-B1D0-72D012F63641}" dt="2025-05-08T22:53:06.246" v="59"/>
          <ac:spMkLst>
            <pc:docMk/>
            <pc:sldMk cId="3772032319" sldId="290"/>
            <ac:spMk id="5" creationId="{563557F6-A8A7-795E-05A2-A981F0C5789F}"/>
          </ac:spMkLst>
        </pc:spChg>
        <pc:spChg chg="add mod">
          <ac:chgData name="Neemias Informatica Lima" userId="b77af7bd85500281" providerId="LiveId" clId="{1A9B1FC7-9DBD-4A6C-B1D0-72D012F63641}" dt="2025-05-08T22:53:06.246" v="59"/>
          <ac:spMkLst>
            <pc:docMk/>
            <pc:sldMk cId="3772032319" sldId="290"/>
            <ac:spMk id="7" creationId="{4784E858-A6B9-0124-BF1C-D4BDD189CED1}"/>
          </ac:spMkLst>
        </pc:spChg>
        <pc:spChg chg="mod">
          <ac:chgData name="Neemias Informatica Lima" userId="b77af7bd85500281" providerId="LiveId" clId="{1A9B1FC7-9DBD-4A6C-B1D0-72D012F63641}" dt="2025-05-08T23:01:05.125" v="16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A9B1FC7-9DBD-4A6C-B1D0-72D012F63641}" dt="2025-05-08T22:59:27.072" v="149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1A9B1FC7-9DBD-4A6C-B1D0-72D012F63641}" dt="2025-05-08T22:53:05.713" v="58" actId="478"/>
          <ac:picMkLst>
            <pc:docMk/>
            <pc:sldMk cId="3772032319" sldId="290"/>
            <ac:picMk id="6" creationId="{577A542C-0105-F7AA-9FE3-35116CAF6D6D}"/>
          </ac:picMkLst>
        </pc:picChg>
        <pc:picChg chg="add mod">
          <ac:chgData name="Neemias Informatica Lima" userId="b77af7bd85500281" providerId="LiveId" clId="{1A9B1FC7-9DBD-4A6C-B1D0-72D012F63641}" dt="2025-05-08T22:53:06.246" v="59"/>
          <ac:picMkLst>
            <pc:docMk/>
            <pc:sldMk cId="3772032319" sldId="290"/>
            <ac:picMk id="8" creationId="{7CE5FAC3-48E5-DDBB-1D8E-C85F51C51480}"/>
          </ac:picMkLst>
        </pc:picChg>
      </pc:sldChg>
      <pc:sldChg chg="addSp delSp modSp mod">
        <pc:chgData name="Neemias Informatica Lima" userId="b77af7bd85500281" providerId="LiveId" clId="{1A9B1FC7-9DBD-4A6C-B1D0-72D012F63641}" dt="2025-05-08T23:02:34.744" v="190" actId="20577"/>
        <pc:sldMkLst>
          <pc:docMk/>
          <pc:sldMk cId="1768216317" sldId="291"/>
        </pc:sldMkLst>
        <pc:spChg chg="del">
          <ac:chgData name="Neemias Informatica Lima" userId="b77af7bd85500281" providerId="LiveId" clId="{1A9B1FC7-9DBD-4A6C-B1D0-72D012F63641}" dt="2025-05-08T22:53:23.060" v="62" actId="478"/>
          <ac:spMkLst>
            <pc:docMk/>
            <pc:sldMk cId="1768216317" sldId="291"/>
            <ac:spMk id="2" creationId="{E0E8F1EC-41E8-920B-8EB0-53377B8EA7E9}"/>
          </ac:spMkLst>
        </pc:spChg>
        <pc:spChg chg="del">
          <ac:chgData name="Neemias Informatica Lima" userId="b77af7bd85500281" providerId="LiveId" clId="{1A9B1FC7-9DBD-4A6C-B1D0-72D012F63641}" dt="2025-05-08T22:53:23.060" v="62" actId="478"/>
          <ac:spMkLst>
            <pc:docMk/>
            <pc:sldMk cId="1768216317" sldId="291"/>
            <ac:spMk id="4" creationId="{AB87DAB7-9491-8063-C7BD-8F012680D54E}"/>
          </ac:spMkLst>
        </pc:spChg>
        <pc:spChg chg="add mod">
          <ac:chgData name="Neemias Informatica Lima" userId="b77af7bd85500281" providerId="LiveId" clId="{1A9B1FC7-9DBD-4A6C-B1D0-72D012F63641}" dt="2025-05-08T22:53:23.545" v="63"/>
          <ac:spMkLst>
            <pc:docMk/>
            <pc:sldMk cId="1768216317" sldId="291"/>
            <ac:spMk id="6" creationId="{C9932EE7-3DE7-0D24-3C24-A55EA8EE8A20}"/>
          </ac:spMkLst>
        </pc:spChg>
        <pc:spChg chg="add mod">
          <ac:chgData name="Neemias Informatica Lima" userId="b77af7bd85500281" providerId="LiveId" clId="{1A9B1FC7-9DBD-4A6C-B1D0-72D012F63641}" dt="2025-05-08T22:53:23.545" v="63"/>
          <ac:spMkLst>
            <pc:docMk/>
            <pc:sldMk cId="1768216317" sldId="291"/>
            <ac:spMk id="7" creationId="{93FFE4DE-6C12-7FE7-2F55-F95F00B1F476}"/>
          </ac:spMkLst>
        </pc:spChg>
        <pc:spChg chg="mod">
          <ac:chgData name="Neemias Informatica Lima" userId="b77af7bd85500281" providerId="LiveId" clId="{1A9B1FC7-9DBD-4A6C-B1D0-72D012F63641}" dt="2025-05-08T23:02:34.744" v="190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A9B1FC7-9DBD-4A6C-B1D0-72D012F63641}" dt="2025-05-08T23:01:36.873" v="173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1A9B1FC7-9DBD-4A6C-B1D0-72D012F63641}" dt="2025-05-08T22:53:23.060" v="62" actId="478"/>
          <ac:picMkLst>
            <pc:docMk/>
            <pc:sldMk cId="1768216317" sldId="291"/>
            <ac:picMk id="5" creationId="{9B3F359B-A0ED-D33D-70FF-62777C07F88B}"/>
          </ac:picMkLst>
        </pc:picChg>
        <pc:picChg chg="add mod">
          <ac:chgData name="Neemias Informatica Lima" userId="b77af7bd85500281" providerId="LiveId" clId="{1A9B1FC7-9DBD-4A6C-B1D0-72D012F63641}" dt="2025-05-08T22:53:23.545" v="63"/>
          <ac:picMkLst>
            <pc:docMk/>
            <pc:sldMk cId="1768216317" sldId="291"/>
            <ac:picMk id="8" creationId="{F3442962-1382-5042-1E6E-718C0349865B}"/>
          </ac:picMkLst>
        </pc:picChg>
      </pc:sldChg>
      <pc:sldChg chg="addSp delSp modSp mod">
        <pc:chgData name="Neemias Informatica Lima" userId="b77af7bd85500281" providerId="LiveId" clId="{1A9B1FC7-9DBD-4A6C-B1D0-72D012F63641}" dt="2025-05-08T23:04:14.161" v="207"/>
        <pc:sldMkLst>
          <pc:docMk/>
          <pc:sldMk cId="3757265641" sldId="292"/>
        </pc:sldMkLst>
        <pc:spChg chg="del">
          <ac:chgData name="Neemias Informatica Lima" userId="b77af7bd85500281" providerId="LiveId" clId="{1A9B1FC7-9DBD-4A6C-B1D0-72D012F63641}" dt="2025-05-08T22:53:39.438" v="66" actId="478"/>
          <ac:spMkLst>
            <pc:docMk/>
            <pc:sldMk cId="3757265641" sldId="292"/>
            <ac:spMk id="2" creationId="{9E9B158B-34F1-0871-0A05-D3B5439FD6D3}"/>
          </ac:spMkLst>
        </pc:spChg>
        <pc:spChg chg="del">
          <ac:chgData name="Neemias Informatica Lima" userId="b77af7bd85500281" providerId="LiveId" clId="{1A9B1FC7-9DBD-4A6C-B1D0-72D012F63641}" dt="2025-05-08T22:53:39.438" v="66" actId="478"/>
          <ac:spMkLst>
            <pc:docMk/>
            <pc:sldMk cId="3757265641" sldId="292"/>
            <ac:spMk id="4" creationId="{A239F63E-27DA-A4FF-3A8A-65B2B2ADE862}"/>
          </ac:spMkLst>
        </pc:spChg>
        <pc:spChg chg="add mod">
          <ac:chgData name="Neemias Informatica Lima" userId="b77af7bd85500281" providerId="LiveId" clId="{1A9B1FC7-9DBD-4A6C-B1D0-72D012F63641}" dt="2025-05-08T22:53:39.860" v="67"/>
          <ac:spMkLst>
            <pc:docMk/>
            <pc:sldMk cId="3757265641" sldId="292"/>
            <ac:spMk id="6" creationId="{DB3CDAD7-41FD-1253-57D7-0AD6D3AB2363}"/>
          </ac:spMkLst>
        </pc:spChg>
        <pc:spChg chg="add mod">
          <ac:chgData name="Neemias Informatica Lima" userId="b77af7bd85500281" providerId="LiveId" clId="{1A9B1FC7-9DBD-4A6C-B1D0-72D012F63641}" dt="2025-05-08T22:53:39.860" v="67"/>
          <ac:spMkLst>
            <pc:docMk/>
            <pc:sldMk cId="3757265641" sldId="292"/>
            <ac:spMk id="7" creationId="{3C013BF2-0EED-088F-5BC4-DAAEAD6DCF35}"/>
          </ac:spMkLst>
        </pc:spChg>
        <pc:spChg chg="mod">
          <ac:chgData name="Neemias Informatica Lima" userId="b77af7bd85500281" providerId="LiveId" clId="{1A9B1FC7-9DBD-4A6C-B1D0-72D012F63641}" dt="2025-05-08T23:04:14.161" v="20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A9B1FC7-9DBD-4A6C-B1D0-72D012F63641}" dt="2025-05-08T23:03:16.974" v="20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1A9B1FC7-9DBD-4A6C-B1D0-72D012F63641}" dt="2025-05-08T22:53:39.438" v="66" actId="478"/>
          <ac:picMkLst>
            <pc:docMk/>
            <pc:sldMk cId="3757265641" sldId="292"/>
            <ac:picMk id="5" creationId="{B1C7F711-64B7-A820-94DF-0DBB9519C7FE}"/>
          </ac:picMkLst>
        </pc:picChg>
        <pc:picChg chg="add mod">
          <ac:chgData name="Neemias Informatica Lima" userId="b77af7bd85500281" providerId="LiveId" clId="{1A9B1FC7-9DBD-4A6C-B1D0-72D012F63641}" dt="2025-05-08T22:53:39.860" v="67"/>
          <ac:picMkLst>
            <pc:docMk/>
            <pc:sldMk cId="3757265641" sldId="292"/>
            <ac:picMk id="8" creationId="{ACF22A2E-2C19-5FFE-889D-85AFF10F0646}"/>
          </ac:picMkLst>
        </pc:picChg>
      </pc:sldChg>
      <pc:sldChg chg="addSp delSp modSp mod">
        <pc:chgData name="Neemias Informatica Lima" userId="b77af7bd85500281" providerId="LiveId" clId="{1A9B1FC7-9DBD-4A6C-B1D0-72D012F63641}" dt="2025-05-08T23:04:38.130" v="212" actId="6549"/>
        <pc:sldMkLst>
          <pc:docMk/>
          <pc:sldMk cId="3114938747" sldId="293"/>
        </pc:sldMkLst>
        <pc:spChg chg="del">
          <ac:chgData name="Neemias Informatica Lima" userId="b77af7bd85500281" providerId="LiveId" clId="{1A9B1FC7-9DBD-4A6C-B1D0-72D012F63641}" dt="2025-05-08T22:53:45.951" v="68" actId="478"/>
          <ac:spMkLst>
            <pc:docMk/>
            <pc:sldMk cId="3114938747" sldId="293"/>
            <ac:spMk id="2" creationId="{AABA20C9-DB9A-E30C-D034-CCBE8B3ABC92}"/>
          </ac:spMkLst>
        </pc:spChg>
        <pc:spChg chg="del">
          <ac:chgData name="Neemias Informatica Lima" userId="b77af7bd85500281" providerId="LiveId" clId="{1A9B1FC7-9DBD-4A6C-B1D0-72D012F63641}" dt="2025-05-08T22:53:45.951" v="68" actId="478"/>
          <ac:spMkLst>
            <pc:docMk/>
            <pc:sldMk cId="3114938747" sldId="293"/>
            <ac:spMk id="4" creationId="{81EB0937-D10C-5B62-0739-D3C974D8E7A6}"/>
          </ac:spMkLst>
        </pc:spChg>
        <pc:spChg chg="add mod">
          <ac:chgData name="Neemias Informatica Lima" userId="b77af7bd85500281" providerId="LiveId" clId="{1A9B1FC7-9DBD-4A6C-B1D0-72D012F63641}" dt="2025-05-08T22:53:46.355" v="69"/>
          <ac:spMkLst>
            <pc:docMk/>
            <pc:sldMk cId="3114938747" sldId="293"/>
            <ac:spMk id="5" creationId="{CA0D4165-B034-3E40-9AF5-750C0FBC3B70}"/>
          </ac:spMkLst>
        </pc:spChg>
        <pc:spChg chg="add mod">
          <ac:chgData name="Neemias Informatica Lima" userId="b77af7bd85500281" providerId="LiveId" clId="{1A9B1FC7-9DBD-4A6C-B1D0-72D012F63641}" dt="2025-05-08T22:53:46.355" v="69"/>
          <ac:spMkLst>
            <pc:docMk/>
            <pc:sldMk cId="3114938747" sldId="293"/>
            <ac:spMk id="7" creationId="{E6AAFBC3-5EF7-7088-90DC-F36403CB4E2D}"/>
          </ac:spMkLst>
        </pc:spChg>
        <pc:spChg chg="mod">
          <ac:chgData name="Neemias Informatica Lima" userId="b77af7bd85500281" providerId="LiveId" clId="{1A9B1FC7-9DBD-4A6C-B1D0-72D012F63641}" dt="2025-05-08T23:04:38.130" v="212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1A9B1FC7-9DBD-4A6C-B1D0-72D012F63641}" dt="2025-05-08T22:53:45.951" v="68" actId="478"/>
          <ac:picMkLst>
            <pc:docMk/>
            <pc:sldMk cId="3114938747" sldId="293"/>
            <ac:picMk id="6" creationId="{28A4221E-FBA4-6E17-7305-69FC01974696}"/>
          </ac:picMkLst>
        </pc:picChg>
        <pc:picChg chg="add mod">
          <ac:chgData name="Neemias Informatica Lima" userId="b77af7bd85500281" providerId="LiveId" clId="{1A9B1FC7-9DBD-4A6C-B1D0-72D012F63641}" dt="2025-05-08T22:53:46.355" v="69"/>
          <ac:picMkLst>
            <pc:docMk/>
            <pc:sldMk cId="3114938747" sldId="293"/>
            <ac:picMk id="8" creationId="{1A953590-6DB3-D206-694C-DB32A82A41A0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</pc:docChg>
  </pc:docChgLst>
  <pc:docChgLst>
    <pc:chgData name="Neemias Informatica Lima" userId="b77af7bd85500281" providerId="LiveId" clId="{920A78BE-2E50-421E-BA67-29443AFEB3A2}"/>
    <pc:docChg chg="undo redo custSel modSld">
      <pc:chgData name="Neemias Informatica Lima" userId="b77af7bd85500281" providerId="LiveId" clId="{920A78BE-2E50-421E-BA67-29443AFEB3A2}" dt="2024-11-08T20:36:06.570" v="328" actId="6549"/>
      <pc:docMkLst>
        <pc:docMk/>
      </pc:docMkLst>
      <pc:sldChg chg="addSp delSp modSp mod">
        <pc:chgData name="Neemias Informatica Lima" userId="b77af7bd85500281" providerId="LiveId" clId="{920A78BE-2E50-421E-BA67-29443AFEB3A2}" dt="2024-11-08T20:17:22.844" v="131" actId="20577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920A78BE-2E50-421E-BA67-29443AFEB3A2}" dt="2024-11-08T20:36:06.570" v="328" actId="6549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920A78BE-2E50-421E-BA67-29443AFEB3A2}" dt="2024-11-08T20:23:29.820" v="183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920A78BE-2E50-421E-BA67-29443AFEB3A2}" dt="2024-11-08T20:18:26.369" v="142" actId="20577"/>
        <pc:sldMkLst>
          <pc:docMk/>
          <pc:sldMk cId="2630436816" sldId="288"/>
        </pc:sldMkLst>
      </pc:sldChg>
    </pc:docChg>
  </pc:docChgLst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</pc:docChg>
  </pc:docChgLst>
  <pc:docChgLst>
    <pc:chgData name="Neemias Informatica Lima" userId="b77af7bd85500281" providerId="LiveId" clId="{AF23E89A-B453-43E2-B7C7-065F5B2790A7}"/>
    <pc:docChg chg="undo redo custSel modSld">
      <pc:chgData name="Neemias Informatica Lima" userId="b77af7bd85500281" providerId="LiveId" clId="{AF23E89A-B453-43E2-B7C7-065F5B2790A7}" dt="2025-04-28T23:16:47.545" v="254" actId="20577"/>
      <pc:docMkLst>
        <pc:docMk/>
      </pc:docMkLst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</pc:docChg>
  </pc:docChgLst>
  <pc:docChgLst>
    <pc:chgData name="Neemias Informatica Lima" userId="b77af7bd85500281" providerId="LiveId" clId="{56184B8E-043A-4E79-A6AA-66819A7ECB5A}"/>
    <pc:docChg chg="undo redo custSel modSld">
      <pc:chgData name="Neemias Informatica Lima" userId="b77af7bd85500281" providerId="LiveId" clId="{56184B8E-043A-4E79-A6AA-66819A7ECB5A}" dt="2025-05-08T21:00:59.002" v="347" actId="6549"/>
      <pc:docMkLst>
        <pc:docMk/>
      </pc:docMkLst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</pc:docChg>
  </pc:docChgLst>
  <pc:docChgLst>
    <pc:chgData name="Neemias Informatica Lima" userId="b77af7bd85500281" providerId="LiveId" clId="{23692948-073E-4999-9247-2E5082C9BE2D}"/>
    <pc:docChg chg="undo redo custSel modSld">
      <pc:chgData name="Neemias Informatica Lima" userId="b77af7bd85500281" providerId="LiveId" clId="{23692948-073E-4999-9247-2E5082C9BE2D}" dt="2025-02-08T16:50:09.980" v="267" actId="1076"/>
      <pc:docMkLst>
        <pc:docMk/>
      </pc:docMkLst>
      <pc:sldChg chg="addSp delSp modSp mod">
        <pc:chgData name="Neemias Informatica Lima" userId="b77af7bd85500281" providerId="LiveId" clId="{23692948-073E-4999-9247-2E5082C9BE2D}" dt="2025-01-30T10:32:22.932" v="40"/>
        <pc:sldMkLst>
          <pc:docMk/>
          <pc:sldMk cId="2232331225" sldId="280"/>
        </pc:sldMkLst>
      </pc:sldChg>
      <pc:sldChg chg="addSp delSp modSp mod">
        <pc:chgData name="Neemias Informatica Lima" userId="b77af7bd85500281" providerId="LiveId" clId="{23692948-073E-4999-9247-2E5082C9BE2D}" dt="2025-01-30T10:41:46.062" v="128" actId="6549"/>
        <pc:sldMkLst>
          <pc:docMk/>
          <pc:sldMk cId="2103443556" sldId="281"/>
        </pc:sldMkLst>
      </pc:sldChg>
      <pc:sldChg chg="addSp delSp modSp mod">
        <pc:chgData name="Neemias Informatica Lima" userId="b77af7bd85500281" providerId="LiveId" clId="{23692948-073E-4999-9247-2E5082C9BE2D}" dt="2025-01-30T10:44:01.349" v="149" actId="313"/>
        <pc:sldMkLst>
          <pc:docMk/>
          <pc:sldMk cId="3683219421" sldId="282"/>
        </pc:sldMkLst>
      </pc:sldChg>
      <pc:sldChg chg="addSp delSp modSp mod">
        <pc:chgData name="Neemias Informatica Lima" userId="b77af7bd85500281" providerId="LiveId" clId="{23692948-073E-4999-9247-2E5082C9BE2D}" dt="2025-01-30T10:46:37.796" v="165"/>
        <pc:sldMkLst>
          <pc:docMk/>
          <pc:sldMk cId="3902406419" sldId="283"/>
        </pc:sldMkLst>
      </pc:sldChg>
      <pc:sldChg chg="addSp delSp modSp mod">
        <pc:chgData name="Neemias Informatica Lima" userId="b77af7bd85500281" providerId="LiveId" clId="{23692948-073E-4999-9247-2E5082C9BE2D}" dt="2025-01-30T10:48:32.010" v="175"/>
        <pc:sldMkLst>
          <pc:docMk/>
          <pc:sldMk cId="2424059023" sldId="284"/>
        </pc:sldMkLst>
      </pc:sldChg>
      <pc:sldChg chg="addSp delSp modSp mod">
        <pc:chgData name="Neemias Informatica Lima" userId="b77af7bd85500281" providerId="LiveId" clId="{23692948-073E-4999-9247-2E5082C9BE2D}" dt="2025-01-30T10:51:05.220" v="202"/>
        <pc:sldMkLst>
          <pc:docMk/>
          <pc:sldMk cId="2241968852" sldId="285"/>
        </pc:sldMkLst>
      </pc:sldChg>
      <pc:sldChg chg="addSp delSp modSp mod">
        <pc:chgData name="Neemias Informatica Lima" userId="b77af7bd85500281" providerId="LiveId" clId="{23692948-073E-4999-9247-2E5082C9BE2D}" dt="2025-01-30T10:53:08.073" v="228"/>
        <pc:sldMkLst>
          <pc:docMk/>
          <pc:sldMk cId="1959249856" sldId="286"/>
        </pc:sldMkLst>
      </pc:sldChg>
      <pc:sldChg chg="addSp delSp modSp mod">
        <pc:chgData name="Neemias Informatica Lima" userId="b77af7bd85500281" providerId="LiveId" clId="{23692948-073E-4999-9247-2E5082C9BE2D}" dt="2025-01-30T10:56:18.778" v="261" actId="26606"/>
        <pc:sldMkLst>
          <pc:docMk/>
          <pc:sldMk cId="2857006406" sldId="287"/>
        </pc:sldMkLst>
      </pc:sldChg>
      <pc:sldChg chg="addSp delSp modSp mod">
        <pc:chgData name="Neemias Informatica Lima" userId="b77af7bd85500281" providerId="LiveId" clId="{23692948-073E-4999-9247-2E5082C9BE2D}" dt="2025-01-30T10:43:50.311" v="143"/>
        <pc:sldMkLst>
          <pc:docMk/>
          <pc:sldMk cId="2630436816" sldId="288"/>
        </pc:sldMkLst>
      </pc:sldChg>
      <pc:sldChg chg="addSp delSp modSp mod">
        <pc:chgData name="Neemias Informatica Lima" userId="b77af7bd85500281" providerId="LiveId" clId="{23692948-073E-4999-9247-2E5082C9BE2D}" dt="2025-02-08T16:50:09.980" v="267" actId="1076"/>
        <pc:sldMkLst>
          <pc:docMk/>
          <pc:sldMk cId="3032827026" sldId="289"/>
        </pc:sldMkLst>
      </pc:sldChg>
      <pc:sldChg chg="addSp delSp modSp mod">
        <pc:chgData name="Neemias Informatica Lima" userId="b77af7bd85500281" providerId="LiveId" clId="{23692948-073E-4999-9247-2E5082C9BE2D}" dt="2025-01-30T10:48:39.293" v="180"/>
        <pc:sldMkLst>
          <pc:docMk/>
          <pc:sldMk cId="3772032319" sldId="290"/>
        </pc:sldMkLst>
      </pc:sldChg>
      <pc:sldChg chg="addSp delSp modSp mod">
        <pc:chgData name="Neemias Informatica Lima" userId="b77af7bd85500281" providerId="LiveId" clId="{23692948-073E-4999-9247-2E5082C9BE2D}" dt="2025-01-30T10:51:36.898" v="203" actId="313"/>
        <pc:sldMkLst>
          <pc:docMk/>
          <pc:sldMk cId="1768216317" sldId="291"/>
        </pc:sldMkLst>
      </pc:sldChg>
      <pc:sldChg chg="addSp delSp modSp mod">
        <pc:chgData name="Neemias Informatica Lima" userId="b77af7bd85500281" providerId="LiveId" clId="{23692948-073E-4999-9247-2E5082C9BE2D}" dt="2025-01-30T10:53:47.054" v="233"/>
        <pc:sldMkLst>
          <pc:docMk/>
          <pc:sldMk cId="3757265641" sldId="292"/>
        </pc:sldMkLst>
      </pc:sldChg>
      <pc:sldChg chg="addSp delSp modSp mod">
        <pc:chgData name="Neemias Informatica Lima" userId="b77af7bd85500281" providerId="LiveId" clId="{23692948-073E-4999-9247-2E5082C9BE2D}" dt="2025-01-30T10:54:29.557" v="237" actId="313"/>
        <pc:sldMkLst>
          <pc:docMk/>
          <pc:sldMk cId="3114938747" sldId="293"/>
        </pc:sldMkLst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1. Leia Êxodo 24:1-8. Quais funções a leitura da Palavra de Deus e a aspersão do </a:t>
          </a:r>
          <a:r>
            <a:rPr lang="pt-BR" dirty="0" err="1"/>
            <a:t>san</a:t>
          </a:r>
          <a:r>
            <a:rPr lang="pt-BR" dirty="0"/>
            <a:t> </a:t>
          </a:r>
          <a:r>
            <a:rPr lang="pt-BR" dirty="0" err="1"/>
            <a:t>gue</a:t>
          </a:r>
          <a:r>
            <a:rPr lang="pt-BR" dirty="0"/>
            <a:t> desempenharam na confirmação da aliança entre Deus e Seu povo?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“Tudo 0 que 0 Senhor falou nós faremos." Quantas vezes você disse a mesma coisa, mas depois falhou? Qual é a única solução?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2. Leia Êxodo 24:9-18. Que experiência extraordinária foi vivida pelos líderes de Israel?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Reflita sobre os privilégios dos filhos de Arão. Que advertência isso nos traz, como adventistas, sobre os privilégios da luz que recebemos e sobre a nossa responsabilidade?</a:t>
          </a:r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3. Leia Ezequiel 36:26-28. Como a obediência acontece em nossa vida?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Se recebemos o poder de obedecer, por que achamos tão fácil cair em pecado?</a:t>
          </a:r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4. Quais importantes verdades práticas e teológicas são encontradas em Êxodo 25:1-9?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3D578D-3B6A-4E7B-9DA3-09C98CA2A2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4EB089-30E7-42CF-8A91-613745816E80}">
      <dgm:prSet/>
      <dgm:spPr/>
      <dgm:t>
        <a:bodyPr/>
        <a:lstStyle/>
        <a:p>
          <a:r>
            <a:rPr lang="pt-BR" dirty="0"/>
            <a:t>5. Leia Êxodo 31. Que assistência especial foi dada por Deus para que todos os detalhes do tabernáculo fossem preparados e construídos de forma bela e adequada?</a:t>
          </a:r>
          <a:endParaRPr lang="en-US" dirty="0"/>
        </a:p>
      </dgm:t>
    </dgm:pt>
    <dgm:pt modelId="{5E9EC573-15C2-4D2C-9096-5B48B87D6F9C}" type="parTrans" cxnId="{1E1C2FAE-8D19-413E-BA95-214A10B12CA9}">
      <dgm:prSet/>
      <dgm:spPr/>
      <dgm:t>
        <a:bodyPr/>
        <a:lstStyle/>
        <a:p>
          <a:endParaRPr lang="en-US"/>
        </a:p>
      </dgm:t>
    </dgm:pt>
    <dgm:pt modelId="{610C420A-029E-4713-BF45-1D28854170FF}" type="sibTrans" cxnId="{1E1C2FAE-8D19-413E-BA95-214A10B12CA9}">
      <dgm:prSet/>
      <dgm:spPr/>
      <dgm:t>
        <a:bodyPr/>
        <a:lstStyle/>
        <a:p>
          <a:endParaRPr lang="en-US"/>
        </a:p>
      </dgm:t>
    </dgm:pt>
    <dgm:pt modelId="{EAFDCE5A-CAFE-41BE-B528-80861DE94C5D}">
      <dgm:prSet/>
      <dgm:spPr/>
      <dgm:t>
        <a:bodyPr/>
        <a:lstStyle/>
        <a:p>
          <a:r>
            <a:rPr lang="pt-BR" dirty="0"/>
            <a:t>A palavra “propiciatório” traduz um termo hebraico que significa literalmente “lugar de expiação”. Por que 0 propiciatório estava acima da lei de Deus? Isso nos traz esperança?</a:t>
          </a:r>
          <a:endParaRPr lang="en-US" dirty="0"/>
        </a:p>
      </dgm:t>
    </dgm:pt>
    <dgm:pt modelId="{282DA8DC-1093-45A3-BB80-EE65936FA6C5}" type="parTrans" cxnId="{406732B9-3EDB-4F55-81FE-B857851CD408}">
      <dgm:prSet/>
      <dgm:spPr/>
      <dgm:t>
        <a:bodyPr/>
        <a:lstStyle/>
        <a:p>
          <a:endParaRPr lang="en-US"/>
        </a:p>
      </dgm:t>
    </dgm:pt>
    <dgm:pt modelId="{B2CFF356-3D42-4AAE-B9F8-3E0597E36CF5}" type="sibTrans" cxnId="{406732B9-3EDB-4F55-81FE-B857851CD408}">
      <dgm:prSet/>
      <dgm:spPr/>
      <dgm:t>
        <a:bodyPr/>
        <a:lstStyle/>
        <a:p>
          <a:endParaRPr lang="en-US"/>
        </a:p>
      </dgm:t>
    </dgm:pt>
    <dgm:pt modelId="{15485126-CA20-45DA-9B23-A5AE22C74B02}" type="pres">
      <dgm:prSet presAssocID="{FD3D578D-3B6A-4E7B-9DA3-09C98CA2A2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BBC20F5-B61D-4649-9E17-6D27566B62EB}" type="pres">
      <dgm:prSet presAssocID="{684EB089-30E7-42CF-8A91-613745816E80}" presName="hierRoot1" presStyleCnt="0"/>
      <dgm:spPr/>
    </dgm:pt>
    <dgm:pt modelId="{C4528A6D-38F1-4092-B291-CE234608A167}" type="pres">
      <dgm:prSet presAssocID="{684EB089-30E7-42CF-8A91-613745816E80}" presName="composite" presStyleCnt="0"/>
      <dgm:spPr/>
    </dgm:pt>
    <dgm:pt modelId="{7654AA5E-85D0-477F-AB6D-9D5D60FED3D3}" type="pres">
      <dgm:prSet presAssocID="{684EB089-30E7-42CF-8A91-613745816E80}" presName="background" presStyleLbl="node0" presStyleIdx="0" presStyleCnt="2"/>
      <dgm:spPr/>
    </dgm:pt>
    <dgm:pt modelId="{7346ABEC-DCA4-4662-8EAE-D69D2857AB64}" type="pres">
      <dgm:prSet presAssocID="{684EB089-30E7-42CF-8A91-613745816E80}" presName="text" presStyleLbl="fgAcc0" presStyleIdx="0" presStyleCnt="2">
        <dgm:presLayoutVars>
          <dgm:chPref val="3"/>
        </dgm:presLayoutVars>
      </dgm:prSet>
      <dgm:spPr/>
    </dgm:pt>
    <dgm:pt modelId="{DCCE7A5D-91BD-4EE6-805B-C778BFA8A3EA}" type="pres">
      <dgm:prSet presAssocID="{684EB089-30E7-42CF-8A91-613745816E80}" presName="hierChild2" presStyleCnt="0"/>
      <dgm:spPr/>
    </dgm:pt>
    <dgm:pt modelId="{1C19B02D-EC2D-49CA-9BBD-988F7C21AC42}" type="pres">
      <dgm:prSet presAssocID="{EAFDCE5A-CAFE-41BE-B528-80861DE94C5D}" presName="hierRoot1" presStyleCnt="0"/>
      <dgm:spPr/>
    </dgm:pt>
    <dgm:pt modelId="{A257F57E-6D45-41DB-A8CD-8C9E020136FA}" type="pres">
      <dgm:prSet presAssocID="{EAFDCE5A-CAFE-41BE-B528-80861DE94C5D}" presName="composite" presStyleCnt="0"/>
      <dgm:spPr/>
    </dgm:pt>
    <dgm:pt modelId="{96E74739-F242-442F-8EB3-721A8F78A3EB}" type="pres">
      <dgm:prSet presAssocID="{EAFDCE5A-CAFE-41BE-B528-80861DE94C5D}" presName="background" presStyleLbl="node0" presStyleIdx="1" presStyleCnt="2"/>
      <dgm:spPr/>
    </dgm:pt>
    <dgm:pt modelId="{507E6AFF-9D98-48D4-AC41-4432A4C45EA8}" type="pres">
      <dgm:prSet presAssocID="{EAFDCE5A-CAFE-41BE-B528-80861DE94C5D}" presName="text" presStyleLbl="fgAcc0" presStyleIdx="1" presStyleCnt="2">
        <dgm:presLayoutVars>
          <dgm:chPref val="3"/>
        </dgm:presLayoutVars>
      </dgm:prSet>
      <dgm:spPr/>
    </dgm:pt>
    <dgm:pt modelId="{89F2E4BD-490E-4BF6-9FD1-FF1279BA3D9C}" type="pres">
      <dgm:prSet presAssocID="{EAFDCE5A-CAFE-41BE-B528-80861DE94C5D}" presName="hierChild2" presStyleCnt="0"/>
      <dgm:spPr/>
    </dgm:pt>
  </dgm:ptLst>
  <dgm:cxnLst>
    <dgm:cxn modelId="{F02BDF30-B577-46E8-AB7A-70F063FF75F3}" type="presOf" srcId="{FD3D578D-3B6A-4E7B-9DA3-09C98CA2A21C}" destId="{15485126-CA20-45DA-9B23-A5AE22C74B02}" srcOrd="0" destOrd="0" presId="urn:microsoft.com/office/officeart/2005/8/layout/hierarchy1"/>
    <dgm:cxn modelId="{1E1C2FAE-8D19-413E-BA95-214A10B12CA9}" srcId="{FD3D578D-3B6A-4E7B-9DA3-09C98CA2A21C}" destId="{684EB089-30E7-42CF-8A91-613745816E80}" srcOrd="0" destOrd="0" parTransId="{5E9EC573-15C2-4D2C-9096-5B48B87D6F9C}" sibTransId="{610C420A-029E-4713-BF45-1D28854170FF}"/>
    <dgm:cxn modelId="{406732B9-3EDB-4F55-81FE-B857851CD408}" srcId="{FD3D578D-3B6A-4E7B-9DA3-09C98CA2A21C}" destId="{EAFDCE5A-CAFE-41BE-B528-80861DE94C5D}" srcOrd="1" destOrd="0" parTransId="{282DA8DC-1093-45A3-BB80-EE65936FA6C5}" sibTransId="{B2CFF356-3D42-4AAE-B9F8-3E0597E36CF5}"/>
    <dgm:cxn modelId="{BBFE48CB-B641-4F7C-87D7-F9478AF71861}" type="presOf" srcId="{684EB089-30E7-42CF-8A91-613745816E80}" destId="{7346ABEC-DCA4-4662-8EAE-D69D2857AB64}" srcOrd="0" destOrd="0" presId="urn:microsoft.com/office/officeart/2005/8/layout/hierarchy1"/>
    <dgm:cxn modelId="{A94B77D7-CA4A-4891-9180-0962183821B4}" type="presOf" srcId="{EAFDCE5A-CAFE-41BE-B528-80861DE94C5D}" destId="{507E6AFF-9D98-48D4-AC41-4432A4C45EA8}" srcOrd="0" destOrd="0" presId="urn:microsoft.com/office/officeart/2005/8/layout/hierarchy1"/>
    <dgm:cxn modelId="{8CD44FFF-D7B1-499F-8A88-E776985F3255}" type="presParOf" srcId="{15485126-CA20-45DA-9B23-A5AE22C74B02}" destId="{FBBC20F5-B61D-4649-9E17-6D27566B62EB}" srcOrd="0" destOrd="0" presId="urn:microsoft.com/office/officeart/2005/8/layout/hierarchy1"/>
    <dgm:cxn modelId="{71718B5A-34E9-4576-8A3D-581344D03DC9}" type="presParOf" srcId="{FBBC20F5-B61D-4649-9E17-6D27566B62EB}" destId="{C4528A6D-38F1-4092-B291-CE234608A167}" srcOrd="0" destOrd="0" presId="urn:microsoft.com/office/officeart/2005/8/layout/hierarchy1"/>
    <dgm:cxn modelId="{38E8F25F-8B55-44A2-89E9-EC82555C70E9}" type="presParOf" srcId="{C4528A6D-38F1-4092-B291-CE234608A167}" destId="{7654AA5E-85D0-477F-AB6D-9D5D60FED3D3}" srcOrd="0" destOrd="0" presId="urn:microsoft.com/office/officeart/2005/8/layout/hierarchy1"/>
    <dgm:cxn modelId="{11C4E8A9-68EB-4376-A751-4F1F89F57178}" type="presParOf" srcId="{C4528A6D-38F1-4092-B291-CE234608A167}" destId="{7346ABEC-DCA4-4662-8EAE-D69D2857AB64}" srcOrd="1" destOrd="0" presId="urn:microsoft.com/office/officeart/2005/8/layout/hierarchy1"/>
    <dgm:cxn modelId="{FBEB0AC9-19ED-4D5E-8995-996C9D79B0F2}" type="presParOf" srcId="{FBBC20F5-B61D-4649-9E17-6D27566B62EB}" destId="{DCCE7A5D-91BD-4EE6-805B-C778BFA8A3EA}" srcOrd="1" destOrd="0" presId="urn:microsoft.com/office/officeart/2005/8/layout/hierarchy1"/>
    <dgm:cxn modelId="{70675AA4-85C0-4C3D-84E8-9A631C8AB131}" type="presParOf" srcId="{15485126-CA20-45DA-9B23-A5AE22C74B02}" destId="{1C19B02D-EC2D-49CA-9BBD-988F7C21AC42}" srcOrd="1" destOrd="0" presId="urn:microsoft.com/office/officeart/2005/8/layout/hierarchy1"/>
    <dgm:cxn modelId="{133B213C-6A6E-43B0-B7FE-CC82F70836D1}" type="presParOf" srcId="{1C19B02D-EC2D-49CA-9BBD-988F7C21AC42}" destId="{A257F57E-6D45-41DB-A8CD-8C9E020136FA}" srcOrd="0" destOrd="0" presId="urn:microsoft.com/office/officeart/2005/8/layout/hierarchy1"/>
    <dgm:cxn modelId="{3C3D1706-0D53-4461-8726-983B3280435F}" type="presParOf" srcId="{A257F57E-6D45-41DB-A8CD-8C9E020136FA}" destId="{96E74739-F242-442F-8EB3-721A8F78A3EB}" srcOrd="0" destOrd="0" presId="urn:microsoft.com/office/officeart/2005/8/layout/hierarchy1"/>
    <dgm:cxn modelId="{6F3C4457-9B44-4F07-8B7A-3EA2BF5404E6}" type="presParOf" srcId="{A257F57E-6D45-41DB-A8CD-8C9E020136FA}" destId="{507E6AFF-9D98-48D4-AC41-4432A4C45EA8}" srcOrd="1" destOrd="0" presId="urn:microsoft.com/office/officeart/2005/8/layout/hierarchy1"/>
    <dgm:cxn modelId="{9C502D23-CFC1-4534-8127-F2416017F7A9}" type="presParOf" srcId="{1C19B02D-EC2D-49CA-9BBD-988F7C21AC42}" destId="{89F2E4BD-490E-4BF6-9FD1-FF1279BA3D9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1. Leia Êxodo 24:1-8. Quais funções a leitura da Palavra de Deus e a aspersão do </a:t>
          </a:r>
          <a:r>
            <a:rPr lang="pt-BR" sz="2200" kern="1200" dirty="0" err="1"/>
            <a:t>san</a:t>
          </a:r>
          <a:r>
            <a:rPr lang="pt-BR" sz="2200" kern="1200" dirty="0"/>
            <a:t> </a:t>
          </a:r>
          <a:r>
            <a:rPr lang="pt-BR" sz="2200" kern="1200" dirty="0" err="1"/>
            <a:t>gue</a:t>
          </a:r>
          <a:r>
            <a:rPr lang="pt-BR" sz="2200" kern="1200" dirty="0"/>
            <a:t> desempenharam na confirmação da aliança entre Deus e Seu povo?</a:t>
          </a:r>
          <a:endParaRPr lang="en-US" sz="22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“Tudo 0 que 0 Senhor falou nós faremos." Quantas vezes você disse a mesma coisa, mas depois falhou? Qual é a única solução?</a:t>
          </a:r>
          <a:endParaRPr lang="en-US" sz="2200" kern="1200" dirty="0"/>
        </a:p>
      </dsp:txBody>
      <dsp:txXfrm>
        <a:off x="4716726" y="918894"/>
        <a:ext cx="3358396" cy="2085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2. Leia Êxodo 24:9-18. Que experiência extraordinária foi vivida pelos líderes de Israel?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Reflita sobre os privilégios dos filhos de Arão. Que advertência isso nos traz, como adventistas, sobre os privilégios da luz que recebemos e sobre a nossa responsabilidade?</a:t>
          </a:r>
        </a:p>
      </dsp:txBody>
      <dsp:txXfrm>
        <a:off x="4716726" y="918894"/>
        <a:ext cx="3358396" cy="20852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3. Leia Ezequiel 36:26-28. Como a obediência acontece em nossa vida?</a:t>
          </a:r>
          <a:endParaRPr lang="en-US" sz="28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Se recebemos o poder de obedecer, por que achamos tão fácil cair em pecado?</a:t>
          </a:r>
        </a:p>
      </dsp:txBody>
      <dsp:txXfrm>
        <a:off x="4716726" y="918894"/>
        <a:ext cx="3358396" cy="2085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kern="1200" dirty="0"/>
            <a:t>4. Quais importantes verdades práticas e teológicas são encontradas em Êxodo 25:1-9?</a:t>
          </a:r>
          <a:endParaRPr lang="en-US" sz="26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4716726" y="918894"/>
        <a:ext cx="3358396" cy="20852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4AA5E-85D0-477F-AB6D-9D5D60FED3D3}">
      <dsp:nvSpPr>
        <dsp:cNvPr id="0" name=""/>
        <dsp:cNvSpPr/>
      </dsp:nvSpPr>
      <dsp:spPr>
        <a:xfrm>
          <a:off x="993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6ABEC-DCA4-4662-8EAE-D69D2857AB64}">
      <dsp:nvSpPr>
        <dsp:cNvPr id="0" name=""/>
        <dsp:cNvSpPr/>
      </dsp:nvSpPr>
      <dsp:spPr>
        <a:xfrm>
          <a:off x="388565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5. Leia Êxodo 31. Que assistência especial foi dada por Deus para que todos os detalhes do tabernáculo fossem preparados e construídos de forma bela e adequada?</a:t>
          </a:r>
          <a:endParaRPr lang="en-US" sz="1900" kern="1200" dirty="0"/>
        </a:p>
      </dsp:txBody>
      <dsp:txXfrm>
        <a:off x="453439" y="918894"/>
        <a:ext cx="3358396" cy="2085223"/>
      </dsp:txXfrm>
    </dsp:sp>
    <dsp:sp modelId="{96E74739-F242-442F-8EB3-721A8F78A3EB}">
      <dsp:nvSpPr>
        <dsp:cNvPr id="0" name=""/>
        <dsp:cNvSpPr/>
      </dsp:nvSpPr>
      <dsp:spPr>
        <a:xfrm>
          <a:off x="4264281" y="485827"/>
          <a:ext cx="3488144" cy="22149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7E6AFF-9D98-48D4-AC41-4432A4C45EA8}">
      <dsp:nvSpPr>
        <dsp:cNvPr id="0" name=""/>
        <dsp:cNvSpPr/>
      </dsp:nvSpPr>
      <dsp:spPr>
        <a:xfrm>
          <a:off x="4651852" y="854020"/>
          <a:ext cx="3488144" cy="2214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 palavra “propiciatório” traduz um termo hebraico que significa literalmente “lugar de expiação”. Por que 0 propiciatório estava acima da lei de Deus? Isso nos traz esperança?</a:t>
          </a:r>
          <a:endParaRPr lang="en-US" sz="1900" kern="1200" dirty="0"/>
        </a:p>
      </dsp:txBody>
      <dsp:txXfrm>
        <a:off x="4716726" y="918894"/>
        <a:ext cx="3358396" cy="2085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08/05/2025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649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3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microsoft.com/office/2007/relationships/hdphoto" Target="../media/hdphoto1.wdp"/><Relationship Id="rId4" Type="http://schemas.openxmlformats.org/officeDocument/2006/relationships/diagramLayout" Target="../diagrams/layout5.xml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microsoft.com/office/2007/relationships/hdphoto" Target="../media/hdphoto1.wdp"/><Relationship Id="rId4" Type="http://schemas.openxmlformats.org/officeDocument/2006/relationships/diagramLayout" Target="../diagrams/layout3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microsoft.com/office/2007/relationships/hdphoto" Target="../media/hdphoto1.wdp"/><Relationship Id="rId4" Type="http://schemas.openxmlformats.org/officeDocument/2006/relationships/diagramLayout" Target="../diagrams/layout4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 aliança e o modelo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10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“Moisés foi e transmitiu ao povo todas as palavras do Senhor e todos os estatutos. Então todo o povo respondeu a uma voz e disse: - Tudo o que o Senhor falou nós faremos” (</a:t>
            </a:r>
            <a:r>
              <a:rPr lang="pt-BR" altLang="pt-BR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 24:3).</a:t>
            </a:r>
            <a:endParaRPr lang="pt-BR" altLang="pt-BR" sz="1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10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24;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ICo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11:23-29;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14" name="Imagem 1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9D3307C6-7502-B0B8-E902-410D657AF1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" y="14389"/>
            <a:ext cx="1369381" cy="2130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5B409A8-AD44-3A10-AD9F-D7F73A96586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2367" y="721483"/>
            <a:ext cx="5150410" cy="1975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No meio de Seu povo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Embora Deus estivesse conduzindo os israelitas e já estivesse perto deles, instruiu Moisés a construir um santuário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25:8). Ele queria mostrar de modo visível e concreto que estava com eles. Apesar dos seus muitos erros, Ele não os havia abandonado. Assim, “quando foram aceitos pelo Senhor novamente” (Ellen G. White, Patriarcas e Profetas [CPB, 2022], p. 192), eles receberam a ordem divina, e começou a construção do santuário.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Moisés teve que construir o tabernáculo de acordo com o modelo que Deus lhe mostrou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25:9, 40; 26:30), refletindo o santuário celestial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Hb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8:1, 2; 9:11). O santuário terrestre teve uma função essencial até a morte de Jesus e Seu ministério no santuário celestial, 0 que tornou 0 santuário terrestre desnecessário e sem validade - uma verdade revelada quando 0 véu do templo foi rasgado na morte de Cristo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Mt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27:51; Mc 15:38).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4EC28C6A-AE4A-416F-1D18-E47ED84BFE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9932EE7-3DE7-0D24-3C24-A55EA8EE8A20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3FFE4DE-6C12-7FE7-2F55-F95F00B1F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3442962-1382-5042-1E6E-718C0349865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Cheios do Espirito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6ED512BB-1F8B-4D9E-259F-890C3457B8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7450924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1A732D51-7D66-C6D7-803D-68C5824F7F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9497F1A-0A33-CE9B-2430-EF37249D5BE2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22ADCAB-B56A-A4E1-F42C-1FD9EBBA6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D34D42D-94E1-0722-95D8-D0CCE81E336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Cheios do Espirito de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17872"/>
            <a:ext cx="819734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Pela primeira vez nas Escrituras lemos que Deus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enchería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alguém com Seu Espírito. O que isso significa?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Bezalel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foi capacitado para realizar uma obra artística no tabernáculo. Ele foi “enchido”, ou seja, capacitado com novas habilidades, entendimento e conhecimento sobre 0 trabalho necessário. Além disso, Deus deu a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Aoliabe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e muitos outros artesãos o mesmo Espírito para auxiliar nessa tarefa.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meio de toda essa criatividade, 0 sábado é apresentado como sinal de que Deus santifica os fiéis. Isso significa que a observância do quarto mandamento está associada à santificação. Deus disse: “Também lhes dei os Meus sábados, para servirem de sinal entre Mim e eles, para que soubessem que Eu sou o Senhor que os santifica”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20:12).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E0DEB297-0E34-9191-3455-52A15ED0D4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DB3CDAD7-41FD-1253-57D7-0AD6D3AB2363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C013BF2-0EED-088F-5BC4-DAAEAD6DCF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CF22A2E-2C19-5FFE-889D-85AFF10F064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72606"/>
            <a:ext cx="825360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tabernáculo era um lugar especial em que a expiação era realizada pelos pecados confessados do povo. Era ali que 0 plano da salvação era revelado, de maneira razoavelmente detalhada, aos israelitas no deserto. Ele ensinava as verdades da justificação, da santificação e do juízo. Cada sacrifício ilustrava a morte de Jesus, o perdão dos pecados e a eliminação futura dos pecados. E, junto com os sacrifícios, estava a lei de Deus, que é 0 padrão da justiça. “A lei de Deus, que estava dentro da arca, era a grande regra de justiça e juízo. Essa lei condenava 0 transgressor à morte; mas por cima da lei estava 0 propiciatório, sobre 0 qual se revelava a presença de Deus, e do qual, em virtude da obra expiatória, se concedia o perdão ao pecador arrependido. Assim, na obra de Cristo pela nossa redenção, simbolizada pelo ritual do santuário, ‘encontraram-se a graça e a verdade, a justiça e a paz se beijaram’” (SI 85:10; Ellen G. White, Patriarcas e Profetas, p. 295).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6BE26DD-0776-A0C6-0E13-AB692B7E4F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A0D4165-B034-3E40-9AF5-750C0FBC3B70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E6AAFBC3-5EF7-7088-90DC-F36403CB4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A953590-6DB3-D206-694C-DB32A82A41A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Quantas vezes você já disse: “Tudo 0 que 0 Senhor falou nós faremos”? Você foi bem-sucedido em seus esforços?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Moisés passou 40 dias com o Senhor no monte Sinai. Depois, Deus enfatizou que os israelitas deveriam observar o sábado, que seria um sinal entre ambos de que 0 Senhor os santificaria. Qual é 0 papel da santidade e da Santificação na observância do sábado?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O Senhor queria que Seu povo fizesse um santuário para que Ele habitasse no meio dele. É impressionante notar que esse lugar era o centro da salvação para Israel. No santuário, local em que Deus habitava no meio do povo, o plano da salvação foi ilustrado por meio de tipos e sombras. Isso revela que somos dependentes de Deus para a salvação?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Por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meio do sangue dos animais, todos os pecados eram levados para o santuário, a casa de Deus. O que isso significa? Como essa verdade maravilhosa ilustra, mesmo que de maneira imperfeita, o que Jesus fez na cruz por nós e 0 que Ele está fazendo por nós agora no santuário celestial?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00891F01-9417-B02E-89DF-B6D316310B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D4C86AE-ADB4-49B3-9E69-03D8A3B0D541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CC1C1E9C-621B-5733-BE5B-7D00DB3DF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AE2C71E-2328-CEB9-E940-3171A46F668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63380" y="1019579"/>
            <a:ext cx="817594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Como seu Deus, Criador e Redentor, o Senhor desejava estar com Seu povo e habitar no meio dele. Deus nos criou para vivermos em profunda comunhão com Ele. No entanto, se relacionamentos significativos com outras pessoas só se constroem com tempo e dedicação, o mesmo é verdade em nosso relacionamento vertical com Deus. Essa pode ser uma experiência edificante e de muito crescimento, mas somente se passarmos tempo com Ele. Em termos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práticos, significa estudar Sua Palavra (na qual Deus fala conosco), orar (quando abrimos o coração para Deus) e testemunhar aos outros sobre a morte, ressurreição e volta de Cristo (envolvendo-nos na missão de Deus). À medida que o Senhor nos abençoa, seremos um canal de bênçãos para os outros.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2" name="Imagem 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FB2F7785-4433-1CE8-B6FB-8886FEB4AE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8F7A5A0-80F8-FCE3-815D-A82663FAD80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livro e o sangue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4CAB532F-3032-1305-E4A2-4F59C9A475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3934838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8EDCF64-EEFF-2E85-A32A-0ADDC67F59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99EC2D6-5E19-984D-266B-D4C8FEB1622B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88D5C7C-33AA-ABA3-4172-71D1994A5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E3F32E-3BEA-9FC7-141E-87263388218A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 livro e o sangue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31002"/>
            <a:ext cx="825360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0 Deus vivo da Bíblia é o Deus dos relacionamentos. Para nosso Senhor, o mais importante não é um objeto ou cronograma, mas a pessoa. Assim, Ele dedica bastante atenção às pessoas, e o propósito principal de Suas ações é construir um relacionamento pessoal com os seres humanos. Afinal, um Deus que “é amor”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4:8) teria que ser um Deus que Se importasse com relacionamentos, pois como pode haver amor sem relacionamentos? Jesus disse: “E Eu, quando for levantado da Terra, atrairei todos a Mim”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Jo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1232). Deus está interessado não apenas em nosso comportamento ético, na doutrina correta ou em um conjunto de ações adequadas, mas, acima de tudo, em um relacionamento pessoal e profundo conosco. As duas instituições estabelecidas na criação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Gn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 e 2) tratam de relacionamento: a primeira envolve o relacionamento vertical com Deus (o sábado), e a segunda, o relacionamento horizontal entre seres humanos (o casamento).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2A653E00-5573-459D-C973-EB9D8E856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6CBCE0E4-701F-78CB-48C1-BE02CFD572F9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94403350-1083-D965-F46A-6B19F4A32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4794C04-3A20-E899-8539-7B6F23D26A4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Vendo a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24" name="CaixaDeTexto 15">
            <a:extLst>
              <a:ext uri="{FF2B5EF4-FFF2-40B4-BE49-F238E27FC236}">
                <a16:creationId xmlns:a16="http://schemas.microsoft.com/office/drawing/2014/main" id="{0F198D75-37F6-0046-1A93-BAF29A6A8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040511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591C70C-84BE-BE6E-D135-BC793E6D55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3D7BFDA6-B289-A47C-7134-38FFE8FB0528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3E8A4CB-3596-2948-F0BD-DD73C935A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0F9A3EB-4A40-7000-809B-73CFA69F137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Vendo a Deus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973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Após o firme restabelecimento da aliança com Deus, Moisés subiu novamente o Sinai. No início da subida, Moisés não estava sozinho. Ele teve a excelente companhia de 73 líderes israelitas. Para os líderes, aquela foi a experiência suprema: eles viram Deus (o que chamamos de teofania), e duas vezes o texto destaca essa realidade surpreendente. Foi também um momento para que os líderes, comendo juntos, selassem a aliança com Deus. Foi um banquete, e o Senhor foi o anfitrião. Os líderes foram muito honrados por Deus. Infelizmente, alguns daqueles que subiram com Moisés mais tarde caíram em pecado e perderam a vida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10:1, 2, 9). Embora tivessem vivido uma experiência tão profunda com Deus, não foram transformados ou convertidos por ela. Essa é a lição poderosa de que ter' a verdade e privilégios sagrados não significa que estamos automaticamente convertidos.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393B7483-67EF-50D8-E277-A9B772EF91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A2B82A3-2A68-6C0E-DE21-26A65149B582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DF1046F-A799-940C-DD0F-81883708C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602393-EABF-621A-653E-94BEB42AD4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Poder para obedecer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23" name="CaixaDeTexto 15">
            <a:extLst>
              <a:ext uri="{FF2B5EF4-FFF2-40B4-BE49-F238E27FC236}">
                <a16:creationId xmlns:a16="http://schemas.microsoft.com/office/drawing/2014/main" id="{0F7B369B-26CC-C133-ADA7-C66603F93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197251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51F1B76B-5CE8-9C90-CBEA-45AC8515DA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F1443DB-2CE7-FAFA-7E13-4A5DA0823372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2C2E946-3CA8-27AA-FC6B-6BBC52C1A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860A7B1-1BFE-9E98-BD0B-6C30FE5EAD1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Poder para obedecer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46378"/>
            <a:ext cx="82332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Podemos decidir seguir a Deus. Esse é nosso papel. Temos que fazer a escolha de nos render a Ele - momento a momento, dia a dia. E isso porque não temos 0 poder de colocar em prática nem mesmo nossa escolha consciente de servi-Lo. Mas quando entregamos nossa fraqueza a Deus, Ele nos tornará fortes. Paulo disse: “Quando sou fraco, então é que sou forte” (2C0 12:10). Novamente, a ênfase do texto está na ação de Deus: “Porei dentro de vocês 0 Meu Espírito e farei com que andem nos Meus estatutos, guardem e observem os Meus juízos”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36:27, grifo nosso). Deus ordena que as pessoas obedeçam e lhes dá poder para fazer isso. O que Deus requer do povo, Ele 0 ajuda a fazer. A obediência é dom de Deus (não apenas nossa realização), assim como a salvação também é um dom divino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Fp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2:13).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4237F27-237D-76D8-6698-B88D37245D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63557F6-A8A7-795E-05A2-A981F0C5789F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784E858-A6B9-0124-BF1C-D4BDD189C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CE5FAC3-48E5-DDBB-1D8E-C85F51C5148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No meio de Seu povo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graphicFrame>
        <p:nvGraphicFramePr>
          <p:cNvPr id="11" name="CaixaDeTexto 15">
            <a:extLst>
              <a:ext uri="{FF2B5EF4-FFF2-40B4-BE49-F238E27FC236}">
                <a16:creationId xmlns:a16="http://schemas.microsoft.com/office/drawing/2014/main" id="{7B569677-0C14-5E67-A5C9-E93DED05F7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027613"/>
              </p:ext>
            </p:extLst>
          </p:nvPr>
        </p:nvGraphicFramePr>
        <p:xfrm>
          <a:off x="33430" y="1208029"/>
          <a:ext cx="8140991" cy="3554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8155DCE4-D3E7-3D23-68A5-8874D20B30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04" y="3249113"/>
            <a:ext cx="936277" cy="14565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89920682-AB70-4CB6-F017-B5316248E207}"/>
              </a:ext>
            </a:extLst>
          </p:cNvPr>
          <p:cNvSpPr/>
          <p:nvPr/>
        </p:nvSpPr>
        <p:spPr>
          <a:xfrm>
            <a:off x="7691644" y="70620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10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3F607FE-5325-4652-36B8-1D641890B6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45704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24; I Co 11:23-29;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Lv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10:1, 2;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Ez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36:26-28; </a:t>
            </a:r>
            <a:r>
              <a:rPr lang="pt-BR" altLang="pt-BR" sz="1200" dirty="0" err="1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Êx</a:t>
            </a:r>
            <a:r>
              <a:rPr lang="pt-BR" altLang="pt-BR" sz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25:1-9; 31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802241F-8A5C-96FD-E562-A6F4A471E3A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9701" y="6404"/>
            <a:ext cx="1791371" cy="687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4140</TotalTime>
  <Words>2103</Words>
  <Application>Microsoft Office PowerPoint</Application>
  <PresentationFormat>Personalizar</PresentationFormat>
  <Paragraphs>101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Calibri Light</vt:lpstr>
      <vt:lpstr>Arial Black</vt:lpstr>
      <vt:lpstr>Calibri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243</cp:revision>
  <dcterms:created xsi:type="dcterms:W3CDTF">2014-05-23T17:49:12Z</dcterms:created>
  <dcterms:modified xsi:type="dcterms:W3CDTF">2025-05-08T23:05:12Z</dcterms:modified>
</cp:coreProperties>
</file>