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184B8E-043A-4E79-A6AA-66819A7ECB5A}" v="59" dt="2025-05-08T20:51:20.860"/>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109" d="100"/>
          <a:sy n="109" d="100"/>
        </p:scale>
        <p:origin x="907" y="302"/>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Informatica Lima" userId="b77af7bd85500281" providerId="LiveId" clId="{A2C190DF-F5C8-4376-9C68-19067D19CBDB}"/>
    <pc:docChg chg="undo redo custSel modSld">
      <pc:chgData name="Neemias Informatica Lima" userId="b77af7bd85500281" providerId="LiveId" clId="{A2C190DF-F5C8-4376-9C68-19067D19CBDB}" dt="2025-04-30T00:46:11.744" v="261" actId="20577"/>
      <pc:docMkLst>
        <pc:docMk/>
      </pc:docMkLst>
      <pc:sldChg chg="addSp delSp modSp mod">
        <pc:chgData name="Neemias Informatica Lima" userId="b77af7bd85500281" providerId="LiveId" clId="{A2C190DF-F5C8-4376-9C68-19067D19CBDB}" dt="2025-04-30T00:32:15.729" v="32"/>
        <pc:sldMkLst>
          <pc:docMk/>
          <pc:sldMk cId="2232331225" sldId="280"/>
        </pc:sldMkLst>
        <pc:spChg chg="mod">
          <ac:chgData name="Neemias Informatica Lima" userId="b77af7bd85500281" providerId="LiveId" clId="{A2C190DF-F5C8-4376-9C68-19067D19CBDB}" dt="2025-04-30T00:21:06.220" v="0"/>
          <ac:spMkLst>
            <pc:docMk/>
            <pc:sldMk cId="2232331225" sldId="280"/>
            <ac:spMk id="6" creationId="{00000000-0000-0000-0000-000000000000}"/>
          </ac:spMkLst>
        </pc:spChg>
        <pc:spChg chg="mod">
          <ac:chgData name="Neemias Informatica Lima" userId="b77af7bd85500281" providerId="LiveId" clId="{A2C190DF-F5C8-4376-9C68-19067D19CBDB}" dt="2025-04-30T00:21:17.737" v="6" actId="20577"/>
          <ac:spMkLst>
            <pc:docMk/>
            <pc:sldMk cId="2232331225" sldId="280"/>
            <ac:spMk id="7" creationId="{00000000-0000-0000-0000-000000000000}"/>
          </ac:spMkLst>
        </pc:spChg>
        <pc:spChg chg="mod">
          <ac:chgData name="Neemias Informatica Lima" userId="b77af7bd85500281" providerId="LiveId" clId="{A2C190DF-F5C8-4376-9C68-19067D19CBDB}" dt="2025-04-30T00:31:57.823" v="29" actId="6549"/>
          <ac:spMkLst>
            <pc:docMk/>
            <pc:sldMk cId="2232331225" sldId="280"/>
            <ac:spMk id="9" creationId="{00000000-0000-0000-0000-000000000000}"/>
          </ac:spMkLst>
        </pc:spChg>
        <pc:spChg chg="mod">
          <ac:chgData name="Neemias Informatica Lima" userId="b77af7bd85500281" providerId="LiveId" clId="{A2C190DF-F5C8-4376-9C68-19067D19CBDB}" dt="2025-04-30T00:21:12.140" v="2" actId="20577"/>
          <ac:spMkLst>
            <pc:docMk/>
            <pc:sldMk cId="2232331225" sldId="280"/>
            <ac:spMk id="11" creationId="{00000000-0000-0000-0000-000000000000}"/>
          </ac:spMkLst>
        </pc:spChg>
        <pc:spChg chg="mod">
          <ac:chgData name="Neemias Informatica Lima" userId="b77af7bd85500281" providerId="LiveId" clId="{A2C190DF-F5C8-4376-9C68-19067D19CBDB}" dt="2025-04-30T00:32:15.729" v="32"/>
          <ac:spMkLst>
            <pc:docMk/>
            <pc:sldMk cId="2232331225" sldId="280"/>
            <ac:spMk id="16" creationId="{00000000-0000-0000-0000-000000000000}"/>
          </ac:spMkLst>
        </pc:spChg>
      </pc:sldChg>
      <pc:sldChg chg="addSp delSp modSp mod">
        <pc:chgData name="Neemias Informatica Lima" userId="b77af7bd85500281" providerId="LiveId" clId="{A2C190DF-F5C8-4376-9C68-19067D19CBDB}" dt="2025-04-30T00:36:48.002" v="92" actId="313"/>
        <pc:sldMkLst>
          <pc:docMk/>
          <pc:sldMk cId="2103443556" sldId="281"/>
        </pc:sldMkLst>
        <pc:spChg chg="mod">
          <ac:chgData name="Neemias Informatica Lima" userId="b77af7bd85500281" providerId="LiveId" clId="{A2C190DF-F5C8-4376-9C68-19067D19CBDB}" dt="2025-04-30T00:36:48.002" v="92" actId="313"/>
          <ac:spMkLst>
            <pc:docMk/>
            <pc:sldMk cId="2103443556" sldId="281"/>
            <ac:spMk id="8" creationId="{00000000-0000-0000-0000-000000000000}"/>
          </ac:spMkLst>
        </pc:spChg>
        <pc:spChg chg="mod">
          <ac:chgData name="Neemias Informatica Lima" userId="b77af7bd85500281" providerId="LiveId" clId="{A2C190DF-F5C8-4376-9C68-19067D19CBDB}" dt="2025-04-30T00:33:51.653" v="37" actId="20577"/>
          <ac:spMkLst>
            <pc:docMk/>
            <pc:sldMk cId="2103443556" sldId="281"/>
            <ac:spMk id="11" creationId="{00000000-0000-0000-0000-000000000000}"/>
          </ac:spMkLst>
        </pc:spChg>
        <pc:spChg chg="mod">
          <ac:chgData name="Neemias Informatica Lima" userId="b77af7bd85500281" providerId="LiveId" clId="{A2C190DF-F5C8-4376-9C68-19067D19CBDB}" dt="2025-04-30T00:33:42.963" v="35"/>
          <ac:spMkLst>
            <pc:docMk/>
            <pc:sldMk cId="2103443556" sldId="281"/>
            <ac:spMk id="18" creationId="{00000000-0000-0000-0000-000000000000}"/>
          </ac:spMkLst>
        </pc:spChg>
      </pc:sldChg>
      <pc:sldChg chg="addSp delSp modSp mod">
        <pc:chgData name="Neemias Informatica Lima" userId="b77af7bd85500281" providerId="LiveId" clId="{A2C190DF-F5C8-4376-9C68-19067D19CBDB}" dt="2025-04-30T00:38:10.127" v="112" actId="6549"/>
        <pc:sldMkLst>
          <pc:docMk/>
          <pc:sldMk cId="3683219421" sldId="282"/>
        </pc:sldMkLst>
        <pc:spChg chg="mod">
          <ac:chgData name="Neemias Informatica Lima" userId="b77af7bd85500281" providerId="LiveId" clId="{A2C190DF-F5C8-4376-9C68-19067D19CBDB}" dt="2025-04-30T00:38:10.127" v="112" actId="6549"/>
          <ac:spMkLst>
            <pc:docMk/>
            <pc:sldMk cId="3683219421" sldId="282"/>
            <ac:spMk id="12" creationId="{00000000-0000-0000-0000-000000000000}"/>
          </ac:spMkLst>
        </pc:spChg>
        <pc:spChg chg="mod">
          <ac:chgData name="Neemias Informatica Lima" userId="b77af7bd85500281" providerId="LiveId" clId="{A2C190DF-F5C8-4376-9C68-19067D19CBDB}" dt="2025-04-30T00:37:05.739" v="100"/>
          <ac:spMkLst>
            <pc:docMk/>
            <pc:sldMk cId="3683219421" sldId="282"/>
            <ac:spMk id="14" creationId="{00000000-0000-0000-0000-000000000000}"/>
          </ac:spMkLst>
        </pc:spChg>
      </pc:sldChg>
      <pc:sldChg chg="addSp delSp modSp mod">
        <pc:chgData name="Neemias Informatica Lima" userId="b77af7bd85500281" providerId="LiveId" clId="{A2C190DF-F5C8-4376-9C68-19067D19CBDB}" dt="2025-04-30T00:39:03.364" v="130"/>
        <pc:sldMkLst>
          <pc:docMk/>
          <pc:sldMk cId="3902406419" sldId="283"/>
        </pc:sldMkLst>
        <pc:spChg chg="mod">
          <ac:chgData name="Neemias Informatica Lima" userId="b77af7bd85500281" providerId="LiveId" clId="{A2C190DF-F5C8-4376-9C68-19067D19CBDB}" dt="2025-04-30T00:38:24.584" v="117"/>
          <ac:spMkLst>
            <pc:docMk/>
            <pc:sldMk cId="3902406419" sldId="283"/>
            <ac:spMk id="14" creationId="{00000000-0000-0000-0000-000000000000}"/>
          </ac:spMkLst>
        </pc:spChg>
        <pc:graphicFrameChg chg="mod">
          <ac:chgData name="Neemias Informatica Lima" userId="b77af7bd85500281" providerId="LiveId" clId="{A2C190DF-F5C8-4376-9C68-19067D19CBDB}" dt="2025-04-30T00:39:03.364" v="130"/>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A2C190DF-F5C8-4376-9C68-19067D19CBDB}" dt="2025-04-30T00:41:02.910" v="161" actId="20577"/>
        <pc:sldMkLst>
          <pc:docMk/>
          <pc:sldMk cId="2424059023" sldId="284"/>
        </pc:sldMkLst>
        <pc:spChg chg="mod">
          <ac:chgData name="Neemias Informatica Lima" userId="b77af7bd85500281" providerId="LiveId" clId="{A2C190DF-F5C8-4376-9C68-19067D19CBDB}" dt="2025-04-30T00:40:20.489" v="151" actId="20577"/>
          <ac:spMkLst>
            <pc:docMk/>
            <pc:sldMk cId="2424059023" sldId="284"/>
            <ac:spMk id="14" creationId="{00000000-0000-0000-0000-000000000000}"/>
          </ac:spMkLst>
        </pc:spChg>
        <pc:graphicFrameChg chg="mod">
          <ac:chgData name="Neemias Informatica Lima" userId="b77af7bd85500281" providerId="LiveId" clId="{A2C190DF-F5C8-4376-9C68-19067D19CBDB}" dt="2025-04-30T00:41:02.910" v="161" actId="20577"/>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A2C190DF-F5C8-4376-9C68-19067D19CBDB}" dt="2025-04-30T00:43:02.092" v="214"/>
        <pc:sldMkLst>
          <pc:docMk/>
          <pc:sldMk cId="2241968852" sldId="285"/>
        </pc:sldMkLst>
        <pc:spChg chg="mod">
          <ac:chgData name="Neemias Informatica Lima" userId="b77af7bd85500281" providerId="LiveId" clId="{A2C190DF-F5C8-4376-9C68-19067D19CBDB}" dt="2025-04-30T00:42:26.300" v="206"/>
          <ac:spMkLst>
            <pc:docMk/>
            <pc:sldMk cId="2241968852" sldId="285"/>
            <ac:spMk id="14" creationId="{00000000-0000-0000-0000-000000000000}"/>
          </ac:spMkLst>
        </pc:spChg>
        <pc:graphicFrameChg chg="mod">
          <ac:chgData name="Neemias Informatica Lima" userId="b77af7bd85500281" providerId="LiveId" clId="{A2C190DF-F5C8-4376-9C68-19067D19CBDB}" dt="2025-04-30T00:43:02.092" v="214"/>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A2C190DF-F5C8-4376-9C68-19067D19CBDB}" dt="2025-04-30T00:44:18.580" v="235"/>
        <pc:sldMkLst>
          <pc:docMk/>
          <pc:sldMk cId="1959249856" sldId="286"/>
        </pc:sldMkLst>
        <pc:spChg chg="mod">
          <ac:chgData name="Neemias Informatica Lima" userId="b77af7bd85500281" providerId="LiveId" clId="{A2C190DF-F5C8-4376-9C68-19067D19CBDB}" dt="2025-04-30T00:43:50.734" v="227"/>
          <ac:spMkLst>
            <pc:docMk/>
            <pc:sldMk cId="1959249856" sldId="286"/>
            <ac:spMk id="14" creationId="{00000000-0000-0000-0000-000000000000}"/>
          </ac:spMkLst>
        </pc:spChg>
        <pc:graphicFrameChg chg="mod">
          <ac:chgData name="Neemias Informatica Lima" userId="b77af7bd85500281" providerId="LiveId" clId="{A2C190DF-F5C8-4376-9C68-19067D19CBDB}" dt="2025-04-30T00:44:18.580" v="235"/>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A2C190DF-F5C8-4376-9C68-19067D19CBDB}" dt="2025-04-30T00:46:11.744" v="261" actId="20577"/>
        <pc:sldMkLst>
          <pc:docMk/>
          <pc:sldMk cId="2857006406" sldId="287"/>
        </pc:sldMkLst>
        <pc:spChg chg="mod">
          <ac:chgData name="Neemias Informatica Lima" userId="b77af7bd85500281" providerId="LiveId" clId="{A2C190DF-F5C8-4376-9C68-19067D19CBDB}" dt="2025-04-30T00:46:11.744" v="261" actId="20577"/>
          <ac:spMkLst>
            <pc:docMk/>
            <pc:sldMk cId="2857006406" sldId="287"/>
            <ac:spMk id="16" creationId="{28D68641-D640-4BD7-9D5B-B3803DCCF9B3}"/>
          </ac:spMkLst>
        </pc:spChg>
      </pc:sldChg>
      <pc:sldChg chg="addSp delSp modSp mod">
        <pc:chgData name="Neemias Informatica Lima" userId="b77af7bd85500281" providerId="LiveId" clId="{A2C190DF-F5C8-4376-9C68-19067D19CBDB}" dt="2025-04-30T00:37:27.959" v="102"/>
        <pc:sldMkLst>
          <pc:docMk/>
          <pc:sldMk cId="2630436816" sldId="288"/>
        </pc:sldMkLst>
        <pc:spChg chg="mod">
          <ac:chgData name="Neemias Informatica Lima" userId="b77af7bd85500281" providerId="LiveId" clId="{A2C190DF-F5C8-4376-9C68-19067D19CBDB}" dt="2025-04-30T00:37:00.724" v="95"/>
          <ac:spMkLst>
            <pc:docMk/>
            <pc:sldMk cId="2630436816" sldId="288"/>
            <ac:spMk id="14" creationId="{00000000-0000-0000-0000-000000000000}"/>
          </ac:spMkLst>
        </pc:spChg>
        <pc:graphicFrameChg chg="mod">
          <ac:chgData name="Neemias Informatica Lima" userId="b77af7bd85500281" providerId="LiveId" clId="{A2C190DF-F5C8-4376-9C68-19067D19CBDB}" dt="2025-04-30T00:37:27.959" v="102"/>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A2C190DF-F5C8-4376-9C68-19067D19CBDB}" dt="2025-04-30T00:40:05.130" v="145" actId="20577"/>
        <pc:sldMkLst>
          <pc:docMk/>
          <pc:sldMk cId="3032827026" sldId="289"/>
        </pc:sldMkLst>
        <pc:spChg chg="mod">
          <ac:chgData name="Neemias Informatica Lima" userId="b77af7bd85500281" providerId="LiveId" clId="{A2C190DF-F5C8-4376-9C68-19067D19CBDB}" dt="2025-04-30T00:40:05.130" v="145" actId="20577"/>
          <ac:spMkLst>
            <pc:docMk/>
            <pc:sldMk cId="3032827026" sldId="289"/>
            <ac:spMk id="12" creationId="{A64B78EF-EDA8-421A-88C9-45544BBCA9D1}"/>
          </ac:spMkLst>
        </pc:spChg>
        <pc:spChg chg="mod">
          <ac:chgData name="Neemias Informatica Lima" userId="b77af7bd85500281" providerId="LiveId" clId="{A2C190DF-F5C8-4376-9C68-19067D19CBDB}" dt="2025-04-30T00:38:30.029" v="122"/>
          <ac:spMkLst>
            <pc:docMk/>
            <pc:sldMk cId="3032827026" sldId="289"/>
            <ac:spMk id="14" creationId="{00000000-0000-0000-0000-000000000000}"/>
          </ac:spMkLst>
        </pc:spChg>
      </pc:sldChg>
      <pc:sldChg chg="addSp delSp modSp mod">
        <pc:chgData name="Neemias Informatica Lima" userId="b77af7bd85500281" providerId="LiveId" clId="{A2C190DF-F5C8-4376-9C68-19067D19CBDB}" dt="2025-04-30T00:42:11.279" v="201" actId="20577"/>
        <pc:sldMkLst>
          <pc:docMk/>
          <pc:sldMk cId="3772032319" sldId="290"/>
        </pc:sldMkLst>
        <pc:spChg chg="mod">
          <ac:chgData name="Neemias Informatica Lima" userId="b77af7bd85500281" providerId="LiveId" clId="{A2C190DF-F5C8-4376-9C68-19067D19CBDB}" dt="2025-04-30T00:42:11.279" v="201" actId="20577"/>
          <ac:spMkLst>
            <pc:docMk/>
            <pc:sldMk cId="3772032319" sldId="290"/>
            <ac:spMk id="12" creationId="{8D5A143D-15FB-4DFE-B0EC-FEEB77A92B2C}"/>
          </ac:spMkLst>
        </pc:spChg>
        <pc:spChg chg="mod">
          <ac:chgData name="Neemias Informatica Lima" userId="b77af7bd85500281" providerId="LiveId" clId="{A2C190DF-F5C8-4376-9C68-19067D19CBDB}" dt="2025-04-30T00:40:28.624" v="152"/>
          <ac:spMkLst>
            <pc:docMk/>
            <pc:sldMk cId="3772032319" sldId="290"/>
            <ac:spMk id="14" creationId="{00000000-0000-0000-0000-000000000000}"/>
          </ac:spMkLst>
        </pc:spChg>
      </pc:sldChg>
      <pc:sldChg chg="addSp delSp modSp mod">
        <pc:chgData name="Neemias Informatica Lima" userId="b77af7bd85500281" providerId="LiveId" clId="{A2C190DF-F5C8-4376-9C68-19067D19CBDB}" dt="2025-04-30T00:43:37.657" v="222"/>
        <pc:sldMkLst>
          <pc:docMk/>
          <pc:sldMk cId="1768216317" sldId="291"/>
        </pc:sldMkLst>
        <pc:spChg chg="mod">
          <ac:chgData name="Neemias Informatica Lima" userId="b77af7bd85500281" providerId="LiveId" clId="{A2C190DF-F5C8-4376-9C68-19067D19CBDB}" dt="2025-04-30T00:43:37.657" v="222"/>
          <ac:spMkLst>
            <pc:docMk/>
            <pc:sldMk cId="1768216317" sldId="291"/>
            <ac:spMk id="12" creationId="{FD5EC092-AC81-4728-9A45-4C4BB5B95C65}"/>
          </ac:spMkLst>
        </pc:spChg>
        <pc:spChg chg="mod">
          <ac:chgData name="Neemias Informatica Lima" userId="b77af7bd85500281" providerId="LiveId" clId="{A2C190DF-F5C8-4376-9C68-19067D19CBDB}" dt="2025-04-30T00:42:30.381" v="209"/>
          <ac:spMkLst>
            <pc:docMk/>
            <pc:sldMk cId="1768216317" sldId="291"/>
            <ac:spMk id="14" creationId="{00000000-0000-0000-0000-000000000000}"/>
          </ac:spMkLst>
        </pc:spChg>
      </pc:sldChg>
      <pc:sldChg chg="addSp delSp modSp mod">
        <pc:chgData name="Neemias Informatica Lima" userId="b77af7bd85500281" providerId="LiveId" clId="{A2C190DF-F5C8-4376-9C68-19067D19CBDB}" dt="2025-04-30T00:44:41.080" v="242" actId="6549"/>
        <pc:sldMkLst>
          <pc:docMk/>
          <pc:sldMk cId="3757265641" sldId="292"/>
        </pc:sldMkLst>
        <pc:spChg chg="mod">
          <ac:chgData name="Neemias Informatica Lima" userId="b77af7bd85500281" providerId="LiveId" clId="{A2C190DF-F5C8-4376-9C68-19067D19CBDB}" dt="2025-04-30T00:44:41.080" v="242" actId="6549"/>
          <ac:spMkLst>
            <pc:docMk/>
            <pc:sldMk cId="3757265641" sldId="292"/>
            <ac:spMk id="12" creationId="{1EC42BAA-B890-43DD-B4F0-9AB5685AF2FE}"/>
          </ac:spMkLst>
        </pc:spChg>
        <pc:spChg chg="mod">
          <ac:chgData name="Neemias Informatica Lima" userId="b77af7bd85500281" providerId="LiveId" clId="{A2C190DF-F5C8-4376-9C68-19067D19CBDB}" dt="2025-04-30T00:44:00.407" v="233" actId="20577"/>
          <ac:spMkLst>
            <pc:docMk/>
            <pc:sldMk cId="3757265641" sldId="292"/>
            <ac:spMk id="14" creationId="{00000000-0000-0000-0000-000000000000}"/>
          </ac:spMkLst>
        </pc:spChg>
      </pc:sldChg>
      <pc:sldChg chg="addSp delSp modSp mod">
        <pc:chgData name="Neemias Informatica Lima" userId="b77af7bd85500281" providerId="LiveId" clId="{A2C190DF-F5C8-4376-9C68-19067D19CBDB}" dt="2025-04-30T00:45:03.778" v="247"/>
        <pc:sldMkLst>
          <pc:docMk/>
          <pc:sldMk cId="3114938747" sldId="293"/>
        </pc:sldMkLst>
        <pc:spChg chg="mod">
          <ac:chgData name="Neemias Informatica Lima" userId="b77af7bd85500281" providerId="LiveId" clId="{A2C190DF-F5C8-4376-9C68-19067D19CBDB}" dt="2025-04-30T00:45:03.778" v="247"/>
          <ac:spMkLst>
            <pc:docMk/>
            <pc:sldMk cId="3114938747" sldId="293"/>
            <ac:spMk id="16" creationId="{CFC8B9D9-C6ED-4706-A104-65D118A5B7F9}"/>
          </ac:spMkLst>
        </pc:sp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ldChg>
      <pc:sldChg chg="addSp delSp modSp mod">
        <pc:chgData name="Neemias Informatica Lima" userId="b77af7bd85500281" providerId="LiveId" clId="{D2B5DD86-8EAF-4E0F-B3C6-EEAF7EF1CCCE}" dt="2024-02-20T10:53:29.762" v="277" actId="313"/>
        <pc:sldMkLst>
          <pc:docMk/>
          <pc:sldMk cId="2241968852" sldId="285"/>
        </pc:sldMkLst>
      </pc:sldChg>
      <pc:sldChg chg="addSp delSp modSp mod">
        <pc:chgData name="Neemias Informatica Lima" userId="b77af7bd85500281" providerId="LiveId" clId="{D2B5DD86-8EAF-4E0F-B3C6-EEAF7EF1CCCE}" dt="2024-02-20T10:55:55.472" v="322" actId="20577"/>
        <pc:sldMkLst>
          <pc:docMk/>
          <pc:sldMk cId="1959249856" sldId="286"/>
        </pc:sldMkLst>
      </pc:sldChg>
      <pc:sldChg chg="addSp delSp modSp mod">
        <pc:chgData name="Neemias Informatica Lima" userId="b77af7bd85500281" providerId="LiveId" clId="{D2B5DD86-8EAF-4E0F-B3C6-EEAF7EF1CCCE}" dt="2024-02-20T10:58:58.019" v="370" actId="6549"/>
        <pc:sldMkLst>
          <pc:docMk/>
          <pc:sldMk cId="2857006406" sldId="287"/>
        </pc:sldMkLst>
      </pc:sldChg>
      <pc:sldChg chg="addSp delSp modSp mod">
        <pc:chgData name="Neemias Informatica Lima" userId="b77af7bd85500281" providerId="LiveId" clId="{D2B5DD86-8EAF-4E0F-B3C6-EEAF7EF1CCCE}" dt="2024-02-20T10:52:28.200" v="254" actId="1035"/>
        <pc:sldMkLst>
          <pc:docMk/>
          <pc:sldMk cId="3772032319" sldId="290"/>
        </pc:sldMkLst>
      </pc:sldChg>
      <pc:sldChg chg="addSp delSp modSp mod">
        <pc:chgData name="Neemias Informatica Lima" userId="b77af7bd85500281" providerId="LiveId" clId="{D2B5DD86-8EAF-4E0F-B3C6-EEAF7EF1CCCE}" dt="2024-02-20T10:54:30.153" v="290" actId="313"/>
        <pc:sldMkLst>
          <pc:docMk/>
          <pc:sldMk cId="1768216317" sldId="291"/>
        </pc:sldMkLst>
      </pc:sldChg>
      <pc:sldChg chg="addSp delSp modSp mod">
        <pc:chgData name="Neemias Informatica Lima" userId="b77af7bd85500281" providerId="LiveId" clId="{D2B5DD86-8EAF-4E0F-B3C6-EEAF7EF1CCCE}" dt="2024-02-20T10:56:38.763" v="335" actId="20577"/>
        <pc:sldMkLst>
          <pc:docMk/>
          <pc:sldMk cId="3757265641" sldId="292"/>
        </pc:sldMkLst>
      </pc:sldChg>
      <pc:sldChg chg="addSp delSp modSp mod">
        <pc:chgData name="Neemias Informatica Lima" userId="b77af7bd85500281" providerId="LiveId" clId="{D2B5DD86-8EAF-4E0F-B3C6-EEAF7EF1CCCE}" dt="2024-02-20T10:58:15.025" v="346" actId="20577"/>
        <pc:sldMkLst>
          <pc:docMk/>
          <pc:sldMk cId="3114938747" sldId="293"/>
        </pc:sldMkLst>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2-08T16:50:09.980" v="267" actId="1076"/>
      <pc:docMkLst>
        <pc:docMk/>
      </pc:docMkLst>
      <pc:sldChg chg="addSp delSp modSp mod">
        <pc:chgData name="Neemias Informatica Lima" userId="b77af7bd85500281" providerId="LiveId" clId="{23692948-073E-4999-9247-2E5082C9BE2D}" dt="2025-01-30T10:32:22.932" v="40"/>
        <pc:sldMkLst>
          <pc:docMk/>
          <pc:sldMk cId="2232331225" sldId="280"/>
        </pc:sldMkLst>
      </pc:sldChg>
      <pc:sldChg chg="addSp delSp modSp mod">
        <pc:chgData name="Neemias Informatica Lima" userId="b77af7bd85500281" providerId="LiveId" clId="{23692948-073E-4999-9247-2E5082C9BE2D}" dt="2025-01-30T10:41:46.062" v="128" actId="6549"/>
        <pc:sldMkLst>
          <pc:docMk/>
          <pc:sldMk cId="2103443556" sldId="281"/>
        </pc:sldMkLst>
      </pc:sldChg>
      <pc:sldChg chg="addSp delSp modSp mod">
        <pc:chgData name="Neemias Informatica Lima" userId="b77af7bd85500281" providerId="LiveId" clId="{23692948-073E-4999-9247-2E5082C9BE2D}" dt="2025-01-30T10:44:01.349" v="149" actId="313"/>
        <pc:sldMkLst>
          <pc:docMk/>
          <pc:sldMk cId="3683219421" sldId="282"/>
        </pc:sldMkLst>
      </pc:sldChg>
      <pc:sldChg chg="addSp delSp modSp mod">
        <pc:chgData name="Neemias Informatica Lima" userId="b77af7bd85500281" providerId="LiveId" clId="{23692948-073E-4999-9247-2E5082C9BE2D}" dt="2025-01-30T10:46:37.796" v="165"/>
        <pc:sldMkLst>
          <pc:docMk/>
          <pc:sldMk cId="3902406419" sldId="283"/>
        </pc:sldMkLst>
      </pc:sldChg>
      <pc:sldChg chg="addSp delSp modSp mod">
        <pc:chgData name="Neemias Informatica Lima" userId="b77af7bd85500281" providerId="LiveId" clId="{23692948-073E-4999-9247-2E5082C9BE2D}" dt="2025-01-30T10:48:32.010" v="175"/>
        <pc:sldMkLst>
          <pc:docMk/>
          <pc:sldMk cId="2424059023" sldId="284"/>
        </pc:sldMkLst>
      </pc:sldChg>
      <pc:sldChg chg="addSp delSp modSp mod">
        <pc:chgData name="Neemias Informatica Lima" userId="b77af7bd85500281" providerId="LiveId" clId="{23692948-073E-4999-9247-2E5082C9BE2D}" dt="2025-01-30T10:51:05.220" v="202"/>
        <pc:sldMkLst>
          <pc:docMk/>
          <pc:sldMk cId="2241968852" sldId="285"/>
        </pc:sldMkLst>
      </pc:sldChg>
      <pc:sldChg chg="addSp delSp modSp mod">
        <pc:chgData name="Neemias Informatica Lima" userId="b77af7bd85500281" providerId="LiveId" clId="{23692948-073E-4999-9247-2E5082C9BE2D}" dt="2025-01-30T10:53:08.073" v="228"/>
        <pc:sldMkLst>
          <pc:docMk/>
          <pc:sldMk cId="1959249856" sldId="286"/>
        </pc:sldMkLst>
      </pc:sldChg>
      <pc:sldChg chg="addSp delSp modSp mod">
        <pc:chgData name="Neemias Informatica Lima" userId="b77af7bd85500281" providerId="LiveId" clId="{23692948-073E-4999-9247-2E5082C9BE2D}" dt="2025-01-30T10:56:18.778" v="261" actId="26606"/>
        <pc:sldMkLst>
          <pc:docMk/>
          <pc:sldMk cId="2857006406" sldId="287"/>
        </pc:sldMkLst>
      </pc:sldChg>
      <pc:sldChg chg="addSp delSp modSp mod">
        <pc:chgData name="Neemias Informatica Lima" userId="b77af7bd85500281" providerId="LiveId" clId="{23692948-073E-4999-9247-2E5082C9BE2D}" dt="2025-01-30T10:43:50.311" v="143"/>
        <pc:sldMkLst>
          <pc:docMk/>
          <pc:sldMk cId="2630436816" sldId="288"/>
        </pc:sldMkLst>
      </pc:sldChg>
      <pc:sldChg chg="addSp delSp modSp mod">
        <pc:chgData name="Neemias Informatica Lima" userId="b77af7bd85500281" providerId="LiveId" clId="{23692948-073E-4999-9247-2E5082C9BE2D}" dt="2025-02-08T16:50:09.980" v="267" actId="1076"/>
        <pc:sldMkLst>
          <pc:docMk/>
          <pc:sldMk cId="3032827026" sldId="289"/>
        </pc:sldMkLst>
      </pc:sldChg>
      <pc:sldChg chg="addSp delSp modSp mod">
        <pc:chgData name="Neemias Informatica Lima" userId="b77af7bd85500281" providerId="LiveId" clId="{23692948-073E-4999-9247-2E5082C9BE2D}" dt="2025-01-30T10:48:39.293" v="180"/>
        <pc:sldMkLst>
          <pc:docMk/>
          <pc:sldMk cId="3772032319" sldId="290"/>
        </pc:sldMkLst>
      </pc:sldChg>
      <pc:sldChg chg="addSp delSp modSp mod">
        <pc:chgData name="Neemias Informatica Lima" userId="b77af7bd85500281" providerId="LiveId" clId="{23692948-073E-4999-9247-2E5082C9BE2D}" dt="2025-01-30T10:51:36.898" v="203" actId="313"/>
        <pc:sldMkLst>
          <pc:docMk/>
          <pc:sldMk cId="1768216317" sldId="291"/>
        </pc:sldMkLst>
      </pc:sldChg>
      <pc:sldChg chg="addSp delSp modSp mod">
        <pc:chgData name="Neemias Informatica Lima" userId="b77af7bd85500281" providerId="LiveId" clId="{23692948-073E-4999-9247-2E5082C9BE2D}" dt="2025-01-30T10:53:47.054" v="233"/>
        <pc:sldMkLst>
          <pc:docMk/>
          <pc:sldMk cId="3757265641" sldId="292"/>
        </pc:sldMkLst>
      </pc:sldChg>
      <pc:sldChg chg="addSp delSp modSp mod">
        <pc:chgData name="Neemias Informatica Lima" userId="b77af7bd85500281" providerId="LiveId" clId="{23692948-073E-4999-9247-2E5082C9BE2D}" dt="2025-01-30T10:54:29.557" v="237" actId="313"/>
        <pc:sldMkLst>
          <pc:docMk/>
          <pc:sldMk cId="3114938747" sldId="293"/>
        </pc:sldMkLst>
      </pc:sldChg>
    </pc:docChg>
  </pc:docChgLst>
  <pc:docChgLst>
    <pc:chgData name="Neemias Informatica Lima" userId="b77af7bd85500281" providerId="LiveId" clId="{90975292-815D-4BE6-92BA-D0E15AF1BA7D}"/>
    <pc:docChg chg="undo redo custSel modSld">
      <pc:chgData name="Neemias Informatica Lima" userId="b77af7bd85500281" providerId="LiveId" clId="{90975292-815D-4BE6-92BA-D0E15AF1BA7D}" dt="2025-05-07T00:28:39.228" v="334" actId="20577"/>
      <pc:docMkLst>
        <pc:docMk/>
      </pc:docMkLst>
      <pc:sldChg chg="addSp delSp modSp mod">
        <pc:chgData name="Neemias Informatica Lima" userId="b77af7bd85500281" providerId="LiveId" clId="{90975292-815D-4BE6-92BA-D0E15AF1BA7D}" dt="2025-05-07T00:07:23.036" v="33"/>
        <pc:sldMkLst>
          <pc:docMk/>
          <pc:sldMk cId="2232331225" sldId="280"/>
        </pc:sldMkLst>
        <pc:spChg chg="mod">
          <ac:chgData name="Neemias Informatica Lima" userId="b77af7bd85500281" providerId="LiveId" clId="{90975292-815D-4BE6-92BA-D0E15AF1BA7D}" dt="2025-05-07T00:05:29.327" v="2"/>
          <ac:spMkLst>
            <pc:docMk/>
            <pc:sldMk cId="2232331225" sldId="280"/>
            <ac:spMk id="6" creationId="{00000000-0000-0000-0000-000000000000}"/>
          </ac:spMkLst>
        </pc:spChg>
        <pc:spChg chg="mod">
          <ac:chgData name="Neemias Informatica Lima" userId="b77af7bd85500281" providerId="LiveId" clId="{90975292-815D-4BE6-92BA-D0E15AF1BA7D}" dt="2025-05-07T00:05:37.415" v="8" actId="20577"/>
          <ac:spMkLst>
            <pc:docMk/>
            <pc:sldMk cId="2232331225" sldId="280"/>
            <ac:spMk id="7" creationId="{00000000-0000-0000-0000-000000000000}"/>
          </ac:spMkLst>
        </pc:spChg>
        <pc:spChg chg="mod">
          <ac:chgData name="Neemias Informatica Lima" userId="b77af7bd85500281" providerId="LiveId" clId="{90975292-815D-4BE6-92BA-D0E15AF1BA7D}" dt="2025-05-07T00:06:25.496" v="24" actId="6549"/>
          <ac:spMkLst>
            <pc:docMk/>
            <pc:sldMk cId="2232331225" sldId="280"/>
            <ac:spMk id="9" creationId="{00000000-0000-0000-0000-000000000000}"/>
          </ac:spMkLst>
        </pc:spChg>
        <pc:spChg chg="mod">
          <ac:chgData name="Neemias Informatica Lima" userId="b77af7bd85500281" providerId="LiveId" clId="{90975292-815D-4BE6-92BA-D0E15AF1BA7D}" dt="2025-05-07T00:05:32.118" v="4" actId="20577"/>
          <ac:spMkLst>
            <pc:docMk/>
            <pc:sldMk cId="2232331225" sldId="280"/>
            <ac:spMk id="11" creationId="{00000000-0000-0000-0000-000000000000}"/>
          </ac:spMkLst>
        </pc:spChg>
        <pc:spChg chg="mod">
          <ac:chgData name="Neemias Informatica Lima" userId="b77af7bd85500281" providerId="LiveId" clId="{90975292-815D-4BE6-92BA-D0E15AF1BA7D}" dt="2025-05-07T00:06:45.360" v="27"/>
          <ac:spMkLst>
            <pc:docMk/>
            <pc:sldMk cId="2232331225" sldId="280"/>
            <ac:spMk id="16" creationId="{00000000-0000-0000-0000-000000000000}"/>
          </ac:spMkLst>
        </pc:spChg>
        <pc:picChg chg="add mod">
          <ac:chgData name="Neemias Informatica Lima" userId="b77af7bd85500281" providerId="LiveId" clId="{90975292-815D-4BE6-92BA-D0E15AF1BA7D}" dt="2025-05-07T00:07:23.036" v="33"/>
          <ac:picMkLst>
            <pc:docMk/>
            <pc:sldMk cId="2232331225" sldId="280"/>
            <ac:picMk id="3" creationId="{C9C9FE30-5C56-9A91-0C81-7A2D27F9140A}"/>
          </ac:picMkLst>
        </pc:picChg>
        <pc:picChg chg="del">
          <ac:chgData name="Neemias Informatica Lima" userId="b77af7bd85500281" providerId="LiveId" clId="{90975292-815D-4BE6-92BA-D0E15AF1BA7D}" dt="2025-05-07T00:07:02.114" v="28" actId="478"/>
          <ac:picMkLst>
            <pc:docMk/>
            <pc:sldMk cId="2232331225" sldId="280"/>
            <ac:picMk id="4" creationId="{B93C9E75-9867-0CD0-DAB9-77BA835209F8}"/>
          </ac:picMkLst>
        </pc:picChg>
      </pc:sldChg>
      <pc:sldChg chg="addSp delSp modSp mod">
        <pc:chgData name="Neemias Informatica Lima" userId="b77af7bd85500281" providerId="LiveId" clId="{90975292-815D-4BE6-92BA-D0E15AF1BA7D}" dt="2025-05-07T00:14:17.554" v="101" actId="6549"/>
        <pc:sldMkLst>
          <pc:docMk/>
          <pc:sldMk cId="2103443556" sldId="281"/>
        </pc:sldMkLst>
        <pc:spChg chg="mod">
          <ac:chgData name="Neemias Informatica Lima" userId="b77af7bd85500281" providerId="LiveId" clId="{90975292-815D-4BE6-92BA-D0E15AF1BA7D}" dt="2025-05-07T00:14:17.554" v="101" actId="6549"/>
          <ac:spMkLst>
            <pc:docMk/>
            <pc:sldMk cId="2103443556" sldId="281"/>
            <ac:spMk id="8" creationId="{00000000-0000-0000-0000-000000000000}"/>
          </ac:spMkLst>
        </pc:spChg>
        <pc:spChg chg="mod">
          <ac:chgData name="Neemias Informatica Lima" userId="b77af7bd85500281" providerId="LiveId" clId="{90975292-815D-4BE6-92BA-D0E15AF1BA7D}" dt="2025-05-07T00:08:01.619" v="35" actId="20577"/>
          <ac:spMkLst>
            <pc:docMk/>
            <pc:sldMk cId="2103443556" sldId="281"/>
            <ac:spMk id="11" creationId="{00000000-0000-0000-0000-000000000000}"/>
          </ac:spMkLst>
        </pc:spChg>
        <pc:spChg chg="mod">
          <ac:chgData name="Neemias Informatica Lima" userId="b77af7bd85500281" providerId="LiveId" clId="{90975292-815D-4BE6-92BA-D0E15AF1BA7D}" dt="2025-05-07T00:08:46.049" v="46"/>
          <ac:spMkLst>
            <pc:docMk/>
            <pc:sldMk cId="2103443556" sldId="281"/>
            <ac:spMk id="18" creationId="{00000000-0000-0000-0000-000000000000}"/>
          </ac:spMkLst>
        </pc:spChg>
        <pc:picChg chg="del">
          <ac:chgData name="Neemias Informatica Lima" userId="b77af7bd85500281" providerId="LiveId" clId="{90975292-815D-4BE6-92BA-D0E15AF1BA7D}" dt="2025-05-07T00:08:03.314" v="36" actId="478"/>
          <ac:picMkLst>
            <pc:docMk/>
            <pc:sldMk cId="2103443556" sldId="281"/>
            <ac:picMk id="3" creationId="{0E8AE5D8-EC92-DF26-3532-59FEDC368681}"/>
          </ac:picMkLst>
        </pc:picChg>
        <pc:picChg chg="add mod">
          <ac:chgData name="Neemias Informatica Lima" userId="b77af7bd85500281" providerId="LiveId" clId="{90975292-815D-4BE6-92BA-D0E15AF1BA7D}" dt="2025-05-07T00:08:15.923" v="41" actId="14100"/>
          <ac:picMkLst>
            <pc:docMk/>
            <pc:sldMk cId="2103443556" sldId="281"/>
            <ac:picMk id="4" creationId="{8C6C907E-43CD-F270-3C19-1D22A7D41BD6}"/>
          </ac:picMkLst>
        </pc:picChg>
      </pc:sldChg>
      <pc:sldChg chg="addSp delSp modSp mod">
        <pc:chgData name="Neemias Informatica Lima" userId="b77af7bd85500281" providerId="LiveId" clId="{90975292-815D-4BE6-92BA-D0E15AF1BA7D}" dt="2025-05-07T00:16:38.770" v="151" actId="6549"/>
        <pc:sldMkLst>
          <pc:docMk/>
          <pc:sldMk cId="3683219421" sldId="282"/>
        </pc:sldMkLst>
        <pc:spChg chg="del">
          <ac:chgData name="Neemias Informatica Lima" userId="b77af7bd85500281" providerId="LiveId" clId="{90975292-815D-4BE6-92BA-D0E15AF1BA7D}" dt="2025-05-07T00:09:44.345" v="49" actId="478"/>
          <ac:spMkLst>
            <pc:docMk/>
            <pc:sldMk cId="3683219421" sldId="282"/>
            <ac:spMk id="2" creationId="{667F005F-6AFC-7385-67BA-D316A6438DFF}"/>
          </ac:spMkLst>
        </pc:spChg>
        <pc:spChg chg="del">
          <ac:chgData name="Neemias Informatica Lima" userId="b77af7bd85500281" providerId="LiveId" clId="{90975292-815D-4BE6-92BA-D0E15AF1BA7D}" dt="2025-05-07T00:09:44.345" v="49" actId="478"/>
          <ac:spMkLst>
            <pc:docMk/>
            <pc:sldMk cId="3683219421" sldId="282"/>
            <ac:spMk id="5" creationId="{2D7B440B-E19B-134F-79D0-A8157CC43219}"/>
          </ac:spMkLst>
        </pc:spChg>
        <pc:spChg chg="add mod">
          <ac:chgData name="Neemias Informatica Lima" userId="b77af7bd85500281" providerId="LiveId" clId="{90975292-815D-4BE6-92BA-D0E15AF1BA7D}" dt="2025-05-07T00:09:45.003" v="50"/>
          <ac:spMkLst>
            <pc:docMk/>
            <pc:sldMk cId="3683219421" sldId="282"/>
            <ac:spMk id="6" creationId="{F4A5C920-C1A6-E2CE-B188-BE27D8591096}"/>
          </ac:spMkLst>
        </pc:spChg>
        <pc:spChg chg="add mod">
          <ac:chgData name="Neemias Informatica Lima" userId="b77af7bd85500281" providerId="LiveId" clId="{90975292-815D-4BE6-92BA-D0E15AF1BA7D}" dt="2025-05-07T00:09:45.003" v="50"/>
          <ac:spMkLst>
            <pc:docMk/>
            <pc:sldMk cId="3683219421" sldId="282"/>
            <ac:spMk id="8" creationId="{40132D70-8BE5-1C5E-9F62-354D4FD7E45C}"/>
          </ac:spMkLst>
        </pc:spChg>
        <pc:spChg chg="mod">
          <ac:chgData name="Neemias Informatica Lima" userId="b77af7bd85500281" providerId="LiveId" clId="{90975292-815D-4BE6-92BA-D0E15AF1BA7D}" dt="2025-05-07T00:16:38.770" v="151" actId="6549"/>
          <ac:spMkLst>
            <pc:docMk/>
            <pc:sldMk cId="3683219421" sldId="282"/>
            <ac:spMk id="12" creationId="{00000000-0000-0000-0000-000000000000}"/>
          </ac:spMkLst>
        </pc:spChg>
        <pc:spChg chg="mod">
          <ac:chgData name="Neemias Informatica Lima" userId="b77af7bd85500281" providerId="LiveId" clId="{90975292-815D-4BE6-92BA-D0E15AF1BA7D}" dt="2025-05-07T00:14:45.254" v="109"/>
          <ac:spMkLst>
            <pc:docMk/>
            <pc:sldMk cId="3683219421" sldId="282"/>
            <ac:spMk id="14" creationId="{00000000-0000-0000-0000-000000000000}"/>
          </ac:spMkLst>
        </pc:spChg>
        <pc:picChg chg="del">
          <ac:chgData name="Neemias Informatica Lima" userId="b77af7bd85500281" providerId="LiveId" clId="{90975292-815D-4BE6-92BA-D0E15AF1BA7D}" dt="2025-05-07T00:09:44.345" v="49" actId="478"/>
          <ac:picMkLst>
            <pc:docMk/>
            <pc:sldMk cId="3683219421" sldId="282"/>
            <ac:picMk id="7" creationId="{31378B3B-E89F-AF32-AC02-7044DDA6B183}"/>
          </ac:picMkLst>
        </pc:picChg>
        <pc:picChg chg="add mod">
          <ac:chgData name="Neemias Informatica Lima" userId="b77af7bd85500281" providerId="LiveId" clId="{90975292-815D-4BE6-92BA-D0E15AF1BA7D}" dt="2025-05-07T00:09:45.003" v="50"/>
          <ac:picMkLst>
            <pc:docMk/>
            <pc:sldMk cId="3683219421" sldId="282"/>
            <ac:picMk id="9" creationId="{F977AA93-635F-6F4A-7365-8C1CD7EFF39F}"/>
          </ac:picMkLst>
        </pc:picChg>
      </pc:sldChg>
      <pc:sldChg chg="addSp delSp modSp mod">
        <pc:chgData name="Neemias Informatica Lima" userId="b77af7bd85500281" providerId="LiveId" clId="{90975292-815D-4BE6-92BA-D0E15AF1BA7D}" dt="2025-05-07T00:17:34.952" v="161"/>
        <pc:sldMkLst>
          <pc:docMk/>
          <pc:sldMk cId="3902406419" sldId="283"/>
        </pc:sldMkLst>
        <pc:spChg chg="del">
          <ac:chgData name="Neemias Informatica Lima" userId="b77af7bd85500281" providerId="LiveId" clId="{90975292-815D-4BE6-92BA-D0E15AF1BA7D}" dt="2025-05-07T00:10:20.020" v="51" actId="478"/>
          <ac:spMkLst>
            <pc:docMk/>
            <pc:sldMk cId="3902406419" sldId="283"/>
            <ac:spMk id="2" creationId="{60B8BB45-9C57-F430-80FA-B377DC6EF254}"/>
          </ac:spMkLst>
        </pc:spChg>
        <pc:spChg chg="del">
          <ac:chgData name="Neemias Informatica Lima" userId="b77af7bd85500281" providerId="LiveId" clId="{90975292-815D-4BE6-92BA-D0E15AF1BA7D}" dt="2025-05-07T00:10:20.020" v="51" actId="478"/>
          <ac:spMkLst>
            <pc:docMk/>
            <pc:sldMk cId="3902406419" sldId="283"/>
            <ac:spMk id="4" creationId="{87D0A1DF-DBE2-E642-845B-1908AF90182C}"/>
          </ac:spMkLst>
        </pc:spChg>
        <pc:spChg chg="add mod">
          <ac:chgData name="Neemias Informatica Lima" userId="b77af7bd85500281" providerId="LiveId" clId="{90975292-815D-4BE6-92BA-D0E15AF1BA7D}" dt="2025-05-07T00:10:20.754" v="52"/>
          <ac:spMkLst>
            <pc:docMk/>
            <pc:sldMk cId="3902406419" sldId="283"/>
            <ac:spMk id="5" creationId="{D538655C-A86A-158A-70F3-BF978F61A3E7}"/>
          </ac:spMkLst>
        </pc:spChg>
        <pc:spChg chg="add mod">
          <ac:chgData name="Neemias Informatica Lima" userId="b77af7bd85500281" providerId="LiveId" clId="{90975292-815D-4BE6-92BA-D0E15AF1BA7D}" dt="2025-05-07T00:10:20.754" v="52"/>
          <ac:spMkLst>
            <pc:docMk/>
            <pc:sldMk cId="3902406419" sldId="283"/>
            <ac:spMk id="7" creationId="{02FD66BB-D164-CD72-D1D8-3E0DB0A76E9B}"/>
          </ac:spMkLst>
        </pc:spChg>
        <pc:spChg chg="mod">
          <ac:chgData name="Neemias Informatica Lima" userId="b77af7bd85500281" providerId="LiveId" clId="{90975292-815D-4BE6-92BA-D0E15AF1BA7D}" dt="2025-05-07T00:17:02.405" v="154"/>
          <ac:spMkLst>
            <pc:docMk/>
            <pc:sldMk cId="3902406419" sldId="283"/>
            <ac:spMk id="14" creationId="{00000000-0000-0000-0000-000000000000}"/>
          </ac:spMkLst>
        </pc:spChg>
        <pc:graphicFrameChg chg="mod">
          <ac:chgData name="Neemias Informatica Lima" userId="b77af7bd85500281" providerId="LiveId" clId="{90975292-815D-4BE6-92BA-D0E15AF1BA7D}" dt="2025-05-07T00:17:34.952" v="161"/>
          <ac:graphicFrameMkLst>
            <pc:docMk/>
            <pc:sldMk cId="3902406419" sldId="283"/>
            <ac:graphicFrameMk id="24" creationId="{0F198D75-37F6-0046-1A93-BAF29A6A8139}"/>
          </ac:graphicFrameMkLst>
        </pc:graphicFrameChg>
        <pc:picChg chg="del">
          <ac:chgData name="Neemias Informatica Lima" userId="b77af7bd85500281" providerId="LiveId" clId="{90975292-815D-4BE6-92BA-D0E15AF1BA7D}" dt="2025-05-07T00:10:20.020" v="51" actId="478"/>
          <ac:picMkLst>
            <pc:docMk/>
            <pc:sldMk cId="3902406419" sldId="283"/>
            <ac:picMk id="6" creationId="{BAC8C256-C684-03C5-8D6E-69FAF2772D50}"/>
          </ac:picMkLst>
        </pc:picChg>
        <pc:picChg chg="add mod">
          <ac:chgData name="Neemias Informatica Lima" userId="b77af7bd85500281" providerId="LiveId" clId="{90975292-815D-4BE6-92BA-D0E15AF1BA7D}" dt="2025-05-07T00:10:20.754" v="52"/>
          <ac:picMkLst>
            <pc:docMk/>
            <pc:sldMk cId="3902406419" sldId="283"/>
            <ac:picMk id="8" creationId="{282D114E-71FB-8EB0-2F57-06E59B47ED70}"/>
          </ac:picMkLst>
        </pc:picChg>
      </pc:sldChg>
      <pc:sldChg chg="addSp delSp modSp mod">
        <pc:chgData name="Neemias Informatica Lima" userId="b77af7bd85500281" providerId="LiveId" clId="{90975292-815D-4BE6-92BA-D0E15AF1BA7D}" dt="2025-05-07T00:21:23.381" v="229" actId="313"/>
        <pc:sldMkLst>
          <pc:docMk/>
          <pc:sldMk cId="2424059023" sldId="284"/>
        </pc:sldMkLst>
        <pc:spChg chg="del">
          <ac:chgData name="Neemias Informatica Lima" userId="b77af7bd85500281" providerId="LiveId" clId="{90975292-815D-4BE6-92BA-D0E15AF1BA7D}" dt="2025-05-07T00:10:36.894" v="55" actId="478"/>
          <ac:spMkLst>
            <pc:docMk/>
            <pc:sldMk cId="2424059023" sldId="284"/>
            <ac:spMk id="2" creationId="{17A190AB-F196-64A1-A250-781F63502566}"/>
          </ac:spMkLst>
        </pc:spChg>
        <pc:spChg chg="del">
          <ac:chgData name="Neemias Informatica Lima" userId="b77af7bd85500281" providerId="LiveId" clId="{90975292-815D-4BE6-92BA-D0E15AF1BA7D}" dt="2025-05-07T00:10:36.894" v="55" actId="478"/>
          <ac:spMkLst>
            <pc:docMk/>
            <pc:sldMk cId="2424059023" sldId="284"/>
            <ac:spMk id="4" creationId="{E6492CDD-F41C-2C47-4108-55458A75745F}"/>
          </ac:spMkLst>
        </pc:spChg>
        <pc:spChg chg="add mod">
          <ac:chgData name="Neemias Informatica Lima" userId="b77af7bd85500281" providerId="LiveId" clId="{90975292-815D-4BE6-92BA-D0E15AF1BA7D}" dt="2025-05-07T00:10:37.466" v="56"/>
          <ac:spMkLst>
            <pc:docMk/>
            <pc:sldMk cId="2424059023" sldId="284"/>
            <ac:spMk id="5" creationId="{A36898E0-4AE6-AFCB-EB2E-43F8BE816FF4}"/>
          </ac:spMkLst>
        </pc:spChg>
        <pc:spChg chg="add mod">
          <ac:chgData name="Neemias Informatica Lima" userId="b77af7bd85500281" providerId="LiveId" clId="{90975292-815D-4BE6-92BA-D0E15AF1BA7D}" dt="2025-05-07T00:10:37.466" v="56"/>
          <ac:spMkLst>
            <pc:docMk/>
            <pc:sldMk cId="2424059023" sldId="284"/>
            <ac:spMk id="7" creationId="{60C85E70-CFDD-C389-084F-797C233140FC}"/>
          </ac:spMkLst>
        </pc:spChg>
        <pc:spChg chg="mod">
          <ac:chgData name="Neemias Informatica Lima" userId="b77af7bd85500281" providerId="LiveId" clId="{90975292-815D-4BE6-92BA-D0E15AF1BA7D}" dt="2025-05-07T00:21:23.381" v="229" actId="313"/>
          <ac:spMkLst>
            <pc:docMk/>
            <pc:sldMk cId="2424059023" sldId="284"/>
            <ac:spMk id="14" creationId="{00000000-0000-0000-0000-000000000000}"/>
          </ac:spMkLst>
        </pc:spChg>
        <pc:graphicFrameChg chg="mod">
          <ac:chgData name="Neemias Informatica Lima" userId="b77af7bd85500281" providerId="LiveId" clId="{90975292-815D-4BE6-92BA-D0E15AF1BA7D}" dt="2025-05-07T00:19:55.170" v="178" actId="20577"/>
          <ac:graphicFrameMkLst>
            <pc:docMk/>
            <pc:sldMk cId="2424059023" sldId="284"/>
            <ac:graphicFrameMk id="23" creationId="{0F7B369B-26CC-C133-ADA7-C66603F93153}"/>
          </ac:graphicFrameMkLst>
        </pc:graphicFrameChg>
        <pc:picChg chg="del">
          <ac:chgData name="Neemias Informatica Lima" userId="b77af7bd85500281" providerId="LiveId" clId="{90975292-815D-4BE6-92BA-D0E15AF1BA7D}" dt="2025-05-07T00:10:36.894" v="55" actId="478"/>
          <ac:picMkLst>
            <pc:docMk/>
            <pc:sldMk cId="2424059023" sldId="284"/>
            <ac:picMk id="6" creationId="{BE77EEA0-2F89-B4EC-EC0F-59D62D53D9BA}"/>
          </ac:picMkLst>
        </pc:picChg>
        <pc:picChg chg="add mod">
          <ac:chgData name="Neemias Informatica Lima" userId="b77af7bd85500281" providerId="LiveId" clId="{90975292-815D-4BE6-92BA-D0E15AF1BA7D}" dt="2025-05-07T00:10:37.466" v="56"/>
          <ac:picMkLst>
            <pc:docMk/>
            <pc:sldMk cId="2424059023" sldId="284"/>
            <ac:picMk id="8" creationId="{154A97CA-A9C3-C59A-4B41-456D94A72148}"/>
          </ac:picMkLst>
        </pc:picChg>
      </pc:sldChg>
      <pc:sldChg chg="addSp delSp modSp mod">
        <pc:chgData name="Neemias Informatica Lima" userId="b77af7bd85500281" providerId="LiveId" clId="{90975292-815D-4BE6-92BA-D0E15AF1BA7D}" dt="2025-05-07T00:23:55.223" v="244" actId="20577"/>
        <pc:sldMkLst>
          <pc:docMk/>
          <pc:sldMk cId="2241968852" sldId="285"/>
        </pc:sldMkLst>
        <pc:spChg chg="del">
          <ac:chgData name="Neemias Informatica Lima" userId="b77af7bd85500281" providerId="LiveId" clId="{90975292-815D-4BE6-92BA-D0E15AF1BA7D}" dt="2025-05-07T00:11:15.755" v="59" actId="478"/>
          <ac:spMkLst>
            <pc:docMk/>
            <pc:sldMk cId="2241968852" sldId="285"/>
            <ac:spMk id="2" creationId="{6DD65B3D-5748-CC68-84E2-A40850DCFB51}"/>
          </ac:spMkLst>
        </pc:spChg>
        <pc:spChg chg="del">
          <ac:chgData name="Neemias Informatica Lima" userId="b77af7bd85500281" providerId="LiveId" clId="{90975292-815D-4BE6-92BA-D0E15AF1BA7D}" dt="2025-05-07T00:11:15.755" v="59" actId="478"/>
          <ac:spMkLst>
            <pc:docMk/>
            <pc:sldMk cId="2241968852" sldId="285"/>
            <ac:spMk id="4" creationId="{7964C8DA-ED43-1FF5-4434-596081D60286}"/>
          </ac:spMkLst>
        </pc:spChg>
        <pc:spChg chg="add mod">
          <ac:chgData name="Neemias Informatica Lima" userId="b77af7bd85500281" providerId="LiveId" clId="{90975292-815D-4BE6-92BA-D0E15AF1BA7D}" dt="2025-05-07T00:11:16.191" v="60"/>
          <ac:spMkLst>
            <pc:docMk/>
            <pc:sldMk cId="2241968852" sldId="285"/>
            <ac:spMk id="5" creationId="{FEA865D2-EDF8-07C9-1297-D7442E6043DF}"/>
          </ac:spMkLst>
        </pc:spChg>
        <pc:spChg chg="add mod">
          <ac:chgData name="Neemias Informatica Lima" userId="b77af7bd85500281" providerId="LiveId" clId="{90975292-815D-4BE6-92BA-D0E15AF1BA7D}" dt="2025-05-07T00:11:16.191" v="60"/>
          <ac:spMkLst>
            <pc:docMk/>
            <pc:sldMk cId="2241968852" sldId="285"/>
            <ac:spMk id="7" creationId="{E2A04713-C955-0766-C28F-048848EFFECF}"/>
          </ac:spMkLst>
        </pc:spChg>
        <pc:spChg chg="mod">
          <ac:chgData name="Neemias Informatica Lima" userId="b77af7bd85500281" providerId="LiveId" clId="{90975292-815D-4BE6-92BA-D0E15AF1BA7D}" dt="2025-05-07T00:22:32.621" v="234"/>
          <ac:spMkLst>
            <pc:docMk/>
            <pc:sldMk cId="2241968852" sldId="285"/>
            <ac:spMk id="14" creationId="{00000000-0000-0000-0000-000000000000}"/>
          </ac:spMkLst>
        </pc:spChg>
        <pc:graphicFrameChg chg="mod">
          <ac:chgData name="Neemias Informatica Lima" userId="b77af7bd85500281" providerId="LiveId" clId="{90975292-815D-4BE6-92BA-D0E15AF1BA7D}" dt="2025-05-07T00:23:55.223" v="244" actId="20577"/>
          <ac:graphicFrameMkLst>
            <pc:docMk/>
            <pc:sldMk cId="2241968852" sldId="285"/>
            <ac:graphicFrameMk id="11" creationId="{7B569677-0C14-5E67-A5C9-E93DED05F772}"/>
          </ac:graphicFrameMkLst>
        </pc:graphicFrameChg>
        <pc:picChg chg="del">
          <ac:chgData name="Neemias Informatica Lima" userId="b77af7bd85500281" providerId="LiveId" clId="{90975292-815D-4BE6-92BA-D0E15AF1BA7D}" dt="2025-05-07T00:11:15.755" v="59" actId="478"/>
          <ac:picMkLst>
            <pc:docMk/>
            <pc:sldMk cId="2241968852" sldId="285"/>
            <ac:picMk id="6" creationId="{6D4D7659-4175-D9E4-D4CC-AEEF9093CBC3}"/>
          </ac:picMkLst>
        </pc:picChg>
        <pc:picChg chg="add mod">
          <ac:chgData name="Neemias Informatica Lima" userId="b77af7bd85500281" providerId="LiveId" clId="{90975292-815D-4BE6-92BA-D0E15AF1BA7D}" dt="2025-05-07T00:11:16.191" v="60"/>
          <ac:picMkLst>
            <pc:docMk/>
            <pc:sldMk cId="2241968852" sldId="285"/>
            <ac:picMk id="8" creationId="{59F2EDDF-1381-EC36-6822-D1401F754C02}"/>
          </ac:picMkLst>
        </pc:picChg>
      </pc:sldChg>
      <pc:sldChg chg="addSp delSp modSp mod">
        <pc:chgData name="Neemias Informatica Lima" userId="b77af7bd85500281" providerId="LiveId" clId="{90975292-815D-4BE6-92BA-D0E15AF1BA7D}" dt="2025-05-07T00:25:33.116" v="273" actId="20577"/>
        <pc:sldMkLst>
          <pc:docMk/>
          <pc:sldMk cId="1959249856" sldId="286"/>
        </pc:sldMkLst>
        <pc:spChg chg="del">
          <ac:chgData name="Neemias Informatica Lima" userId="b77af7bd85500281" providerId="LiveId" clId="{90975292-815D-4BE6-92BA-D0E15AF1BA7D}" dt="2025-05-07T00:11:29.661" v="63" actId="478"/>
          <ac:spMkLst>
            <pc:docMk/>
            <pc:sldMk cId="1959249856" sldId="286"/>
            <ac:spMk id="2" creationId="{ABD6365E-A484-E608-CD56-46815A367D46}"/>
          </ac:spMkLst>
        </pc:spChg>
        <pc:spChg chg="del">
          <ac:chgData name="Neemias Informatica Lima" userId="b77af7bd85500281" providerId="LiveId" clId="{90975292-815D-4BE6-92BA-D0E15AF1BA7D}" dt="2025-05-07T00:11:29.661" v="63" actId="478"/>
          <ac:spMkLst>
            <pc:docMk/>
            <pc:sldMk cId="1959249856" sldId="286"/>
            <ac:spMk id="4" creationId="{349A20A0-2B89-6C0F-70B1-973B4E32974C}"/>
          </ac:spMkLst>
        </pc:spChg>
        <pc:spChg chg="add mod">
          <ac:chgData name="Neemias Informatica Lima" userId="b77af7bd85500281" providerId="LiveId" clId="{90975292-815D-4BE6-92BA-D0E15AF1BA7D}" dt="2025-05-07T00:11:30.194" v="64"/>
          <ac:spMkLst>
            <pc:docMk/>
            <pc:sldMk cId="1959249856" sldId="286"/>
            <ac:spMk id="5" creationId="{F91E234A-8CB8-053C-6648-F7DF2BC1B181}"/>
          </ac:spMkLst>
        </pc:spChg>
        <pc:spChg chg="add mod">
          <ac:chgData name="Neemias Informatica Lima" userId="b77af7bd85500281" providerId="LiveId" clId="{90975292-815D-4BE6-92BA-D0E15AF1BA7D}" dt="2025-05-07T00:11:30.194" v="64"/>
          <ac:spMkLst>
            <pc:docMk/>
            <pc:sldMk cId="1959249856" sldId="286"/>
            <ac:spMk id="7" creationId="{A59C5638-BED3-AE11-1265-48C41674957C}"/>
          </ac:spMkLst>
        </pc:spChg>
        <pc:spChg chg="mod">
          <ac:chgData name="Neemias Informatica Lima" userId="b77af7bd85500281" providerId="LiveId" clId="{90975292-815D-4BE6-92BA-D0E15AF1BA7D}" dt="2025-05-07T00:24:43.515" v="256"/>
          <ac:spMkLst>
            <pc:docMk/>
            <pc:sldMk cId="1959249856" sldId="286"/>
            <ac:spMk id="14" creationId="{00000000-0000-0000-0000-000000000000}"/>
          </ac:spMkLst>
        </pc:spChg>
        <pc:graphicFrameChg chg="mod">
          <ac:chgData name="Neemias Informatica Lima" userId="b77af7bd85500281" providerId="LiveId" clId="{90975292-815D-4BE6-92BA-D0E15AF1BA7D}" dt="2025-05-07T00:25:33.116" v="273" actId="20577"/>
          <ac:graphicFrameMkLst>
            <pc:docMk/>
            <pc:sldMk cId="1959249856" sldId="286"/>
            <ac:graphicFrameMk id="11" creationId="{6ED512BB-1F8B-4D9E-259F-890C3457B8A1}"/>
          </ac:graphicFrameMkLst>
        </pc:graphicFrameChg>
        <pc:picChg chg="del">
          <ac:chgData name="Neemias Informatica Lima" userId="b77af7bd85500281" providerId="LiveId" clId="{90975292-815D-4BE6-92BA-D0E15AF1BA7D}" dt="2025-05-07T00:11:29.661" v="63" actId="478"/>
          <ac:picMkLst>
            <pc:docMk/>
            <pc:sldMk cId="1959249856" sldId="286"/>
            <ac:picMk id="6" creationId="{81008C38-1EE4-4160-2748-35DF4E4870C5}"/>
          </ac:picMkLst>
        </pc:picChg>
        <pc:picChg chg="add mod">
          <ac:chgData name="Neemias Informatica Lima" userId="b77af7bd85500281" providerId="LiveId" clId="{90975292-815D-4BE6-92BA-D0E15AF1BA7D}" dt="2025-05-07T00:11:30.194" v="64"/>
          <ac:picMkLst>
            <pc:docMk/>
            <pc:sldMk cId="1959249856" sldId="286"/>
            <ac:picMk id="8" creationId="{43726EE0-77A3-05B2-EB4F-20AD673FCEA6}"/>
          </ac:picMkLst>
        </pc:picChg>
      </pc:sldChg>
      <pc:sldChg chg="addSp delSp modSp mod">
        <pc:chgData name="Neemias Informatica Lima" userId="b77af7bd85500281" providerId="LiveId" clId="{90975292-815D-4BE6-92BA-D0E15AF1BA7D}" dt="2025-05-07T00:28:39.228" v="334" actId="20577"/>
        <pc:sldMkLst>
          <pc:docMk/>
          <pc:sldMk cId="2857006406" sldId="287"/>
        </pc:sldMkLst>
        <pc:spChg chg="del">
          <ac:chgData name="Neemias Informatica Lima" userId="b77af7bd85500281" providerId="LiveId" clId="{90975292-815D-4BE6-92BA-D0E15AF1BA7D}" dt="2025-05-07T00:11:58.113" v="69" actId="478"/>
          <ac:spMkLst>
            <pc:docMk/>
            <pc:sldMk cId="2857006406" sldId="287"/>
            <ac:spMk id="2" creationId="{B076AA0F-F8B8-1AB7-F578-94EEB4FA7054}"/>
          </ac:spMkLst>
        </pc:spChg>
        <pc:spChg chg="del">
          <ac:chgData name="Neemias Informatica Lima" userId="b77af7bd85500281" providerId="LiveId" clId="{90975292-815D-4BE6-92BA-D0E15AF1BA7D}" dt="2025-05-07T00:11:58.113" v="69" actId="478"/>
          <ac:spMkLst>
            <pc:docMk/>
            <pc:sldMk cId="2857006406" sldId="287"/>
            <ac:spMk id="4" creationId="{547B16D0-E66F-EBFF-A21D-7CF2B5D94906}"/>
          </ac:spMkLst>
        </pc:spChg>
        <pc:spChg chg="add mod">
          <ac:chgData name="Neemias Informatica Lima" userId="b77af7bd85500281" providerId="LiveId" clId="{90975292-815D-4BE6-92BA-D0E15AF1BA7D}" dt="2025-05-07T00:11:58.509" v="70"/>
          <ac:spMkLst>
            <pc:docMk/>
            <pc:sldMk cId="2857006406" sldId="287"/>
            <ac:spMk id="5" creationId="{82E0B8C9-5EE2-144B-5E1F-66F7A1F6FF4B}"/>
          </ac:spMkLst>
        </pc:spChg>
        <pc:spChg chg="add mod">
          <ac:chgData name="Neemias Informatica Lima" userId="b77af7bd85500281" providerId="LiveId" clId="{90975292-815D-4BE6-92BA-D0E15AF1BA7D}" dt="2025-05-07T00:11:58.509" v="70"/>
          <ac:spMkLst>
            <pc:docMk/>
            <pc:sldMk cId="2857006406" sldId="287"/>
            <ac:spMk id="7" creationId="{38D41846-11BD-B33B-2EF8-4ADC24B2C4CD}"/>
          </ac:spMkLst>
        </pc:spChg>
        <pc:spChg chg="mod">
          <ac:chgData name="Neemias Informatica Lima" userId="b77af7bd85500281" providerId="LiveId" clId="{90975292-815D-4BE6-92BA-D0E15AF1BA7D}" dt="2025-05-07T00:28:39.228" v="334" actId="20577"/>
          <ac:spMkLst>
            <pc:docMk/>
            <pc:sldMk cId="2857006406" sldId="287"/>
            <ac:spMk id="16" creationId="{28D68641-D640-4BD7-9D5B-B3803DCCF9B3}"/>
          </ac:spMkLst>
        </pc:spChg>
        <pc:picChg chg="del">
          <ac:chgData name="Neemias Informatica Lima" userId="b77af7bd85500281" providerId="LiveId" clId="{90975292-815D-4BE6-92BA-D0E15AF1BA7D}" dt="2025-05-07T00:11:58.113" v="69" actId="478"/>
          <ac:picMkLst>
            <pc:docMk/>
            <pc:sldMk cId="2857006406" sldId="287"/>
            <ac:picMk id="6" creationId="{5A76F786-89DB-8802-C6CB-341BD28EF855}"/>
          </ac:picMkLst>
        </pc:picChg>
        <pc:picChg chg="add mod">
          <ac:chgData name="Neemias Informatica Lima" userId="b77af7bd85500281" providerId="LiveId" clId="{90975292-815D-4BE6-92BA-D0E15AF1BA7D}" dt="2025-05-07T00:11:58.509" v="70"/>
          <ac:picMkLst>
            <pc:docMk/>
            <pc:sldMk cId="2857006406" sldId="287"/>
            <ac:picMk id="8" creationId="{5231FAE5-A102-7DEB-25F1-468EB887F226}"/>
          </ac:picMkLst>
        </pc:picChg>
      </pc:sldChg>
      <pc:sldChg chg="addSp delSp modSp mod">
        <pc:chgData name="Neemias Informatica Lima" userId="b77af7bd85500281" providerId="LiveId" clId="{90975292-815D-4BE6-92BA-D0E15AF1BA7D}" dt="2025-05-07T00:15:09.454" v="114" actId="313"/>
        <pc:sldMkLst>
          <pc:docMk/>
          <pc:sldMk cId="2630436816" sldId="288"/>
        </pc:sldMkLst>
        <pc:spChg chg="add mod">
          <ac:chgData name="Neemias Informatica Lima" userId="b77af7bd85500281" providerId="LiveId" clId="{90975292-815D-4BE6-92BA-D0E15AF1BA7D}" dt="2025-05-07T00:09:32.450" v="48"/>
          <ac:spMkLst>
            <pc:docMk/>
            <pc:sldMk cId="2630436816" sldId="288"/>
            <ac:spMk id="2" creationId="{CA5E8F72-0379-0A06-0ED8-8562DBE6D086}"/>
          </ac:spMkLst>
        </pc:spChg>
        <pc:spChg chg="add mod">
          <ac:chgData name="Neemias Informatica Lima" userId="b77af7bd85500281" providerId="LiveId" clId="{90975292-815D-4BE6-92BA-D0E15AF1BA7D}" dt="2025-05-07T00:09:32.450" v="48"/>
          <ac:spMkLst>
            <pc:docMk/>
            <pc:sldMk cId="2630436816" sldId="288"/>
            <ac:spMk id="4" creationId="{A32D7C3F-D3E5-E89B-36FE-01C9E5EEDF21}"/>
          </ac:spMkLst>
        </pc:spChg>
        <pc:spChg chg="del">
          <ac:chgData name="Neemias Informatica Lima" userId="b77af7bd85500281" providerId="LiveId" clId="{90975292-815D-4BE6-92BA-D0E15AF1BA7D}" dt="2025-05-07T00:09:31.934" v="47" actId="478"/>
          <ac:spMkLst>
            <pc:docMk/>
            <pc:sldMk cId="2630436816" sldId="288"/>
            <ac:spMk id="6" creationId="{7BD3475C-CBF3-7D0D-967F-338C3ED4B76C}"/>
          </ac:spMkLst>
        </pc:spChg>
        <pc:spChg chg="del">
          <ac:chgData name="Neemias Informatica Lima" userId="b77af7bd85500281" providerId="LiveId" clId="{90975292-815D-4BE6-92BA-D0E15AF1BA7D}" dt="2025-05-07T00:09:31.934" v="47" actId="478"/>
          <ac:spMkLst>
            <pc:docMk/>
            <pc:sldMk cId="2630436816" sldId="288"/>
            <ac:spMk id="7" creationId="{E61335D2-34C0-E6B0-6FBE-B8E99023DBD9}"/>
          </ac:spMkLst>
        </pc:spChg>
        <pc:spChg chg="mod">
          <ac:chgData name="Neemias Informatica Lima" userId="b77af7bd85500281" providerId="LiveId" clId="{90975292-815D-4BE6-92BA-D0E15AF1BA7D}" dt="2025-05-07T00:14:38.933" v="106"/>
          <ac:spMkLst>
            <pc:docMk/>
            <pc:sldMk cId="2630436816" sldId="288"/>
            <ac:spMk id="14" creationId="{00000000-0000-0000-0000-000000000000}"/>
          </ac:spMkLst>
        </pc:spChg>
        <pc:graphicFrameChg chg="mod">
          <ac:chgData name="Neemias Informatica Lima" userId="b77af7bd85500281" providerId="LiveId" clId="{90975292-815D-4BE6-92BA-D0E15AF1BA7D}" dt="2025-05-07T00:15:09.454" v="114" actId="313"/>
          <ac:graphicFrameMkLst>
            <pc:docMk/>
            <pc:sldMk cId="2630436816" sldId="288"/>
            <ac:graphicFrameMk id="11" creationId="{4CAB532F-3032-1305-E4A2-4F59C9A47543}"/>
          </ac:graphicFrameMkLst>
        </pc:graphicFrameChg>
        <pc:picChg chg="add mod">
          <ac:chgData name="Neemias Informatica Lima" userId="b77af7bd85500281" providerId="LiveId" clId="{90975292-815D-4BE6-92BA-D0E15AF1BA7D}" dt="2025-05-07T00:09:32.450" v="48"/>
          <ac:picMkLst>
            <pc:docMk/>
            <pc:sldMk cId="2630436816" sldId="288"/>
            <ac:picMk id="5" creationId="{346CC08C-6BD9-EE24-9780-DC3FAC34CA75}"/>
          </ac:picMkLst>
        </pc:picChg>
        <pc:picChg chg="del">
          <ac:chgData name="Neemias Informatica Lima" userId="b77af7bd85500281" providerId="LiveId" clId="{90975292-815D-4BE6-92BA-D0E15AF1BA7D}" dt="2025-05-07T00:09:31.934" v="47" actId="478"/>
          <ac:picMkLst>
            <pc:docMk/>
            <pc:sldMk cId="2630436816" sldId="288"/>
            <ac:picMk id="8" creationId="{0224F07F-F642-7ADC-4217-A7FC5E7A6EE6}"/>
          </ac:picMkLst>
        </pc:picChg>
      </pc:sldChg>
      <pc:sldChg chg="addSp delSp modSp mod">
        <pc:chgData name="Neemias Informatica Lima" userId="b77af7bd85500281" providerId="LiveId" clId="{90975292-815D-4BE6-92BA-D0E15AF1BA7D}" dt="2025-05-07T00:18:04.373" v="166"/>
        <pc:sldMkLst>
          <pc:docMk/>
          <pc:sldMk cId="3032827026" sldId="289"/>
        </pc:sldMkLst>
        <pc:spChg chg="del">
          <ac:chgData name="Neemias Informatica Lima" userId="b77af7bd85500281" providerId="LiveId" clId="{90975292-815D-4BE6-92BA-D0E15AF1BA7D}" dt="2025-05-07T00:10:29.310" v="53" actId="478"/>
          <ac:spMkLst>
            <pc:docMk/>
            <pc:sldMk cId="3032827026" sldId="289"/>
            <ac:spMk id="2" creationId="{67C9D693-2694-E60D-CCDE-3C924341153D}"/>
          </ac:spMkLst>
        </pc:spChg>
        <pc:spChg chg="add mod">
          <ac:chgData name="Neemias Informatica Lima" userId="b77af7bd85500281" providerId="LiveId" clId="{90975292-815D-4BE6-92BA-D0E15AF1BA7D}" dt="2025-05-07T00:10:29.898" v="54"/>
          <ac:spMkLst>
            <pc:docMk/>
            <pc:sldMk cId="3032827026" sldId="289"/>
            <ac:spMk id="4" creationId="{ED8B7793-5EC7-A5FC-2533-B95DEA5A5A03}"/>
          </ac:spMkLst>
        </pc:spChg>
        <pc:spChg chg="del">
          <ac:chgData name="Neemias Informatica Lima" userId="b77af7bd85500281" providerId="LiveId" clId="{90975292-815D-4BE6-92BA-D0E15AF1BA7D}" dt="2025-05-07T00:10:29.310" v="53" actId="478"/>
          <ac:spMkLst>
            <pc:docMk/>
            <pc:sldMk cId="3032827026" sldId="289"/>
            <ac:spMk id="5" creationId="{70F91869-B3A3-8308-A684-D2E77AA4E2BD}"/>
          </ac:spMkLst>
        </pc:spChg>
        <pc:spChg chg="add mod">
          <ac:chgData name="Neemias Informatica Lima" userId="b77af7bd85500281" providerId="LiveId" clId="{90975292-815D-4BE6-92BA-D0E15AF1BA7D}" dt="2025-05-07T00:10:29.898" v="54"/>
          <ac:spMkLst>
            <pc:docMk/>
            <pc:sldMk cId="3032827026" sldId="289"/>
            <ac:spMk id="6" creationId="{58318590-01BB-F135-C4D3-6E824FD37BB5}"/>
          </ac:spMkLst>
        </pc:spChg>
        <pc:spChg chg="mod">
          <ac:chgData name="Neemias Informatica Lima" userId="b77af7bd85500281" providerId="LiveId" clId="{90975292-815D-4BE6-92BA-D0E15AF1BA7D}" dt="2025-05-07T00:18:04.373" v="166"/>
          <ac:spMkLst>
            <pc:docMk/>
            <pc:sldMk cId="3032827026" sldId="289"/>
            <ac:spMk id="12" creationId="{A64B78EF-EDA8-421A-88C9-45544BBCA9D1}"/>
          </ac:spMkLst>
        </pc:spChg>
        <pc:spChg chg="mod">
          <ac:chgData name="Neemias Informatica Lima" userId="b77af7bd85500281" providerId="LiveId" clId="{90975292-815D-4BE6-92BA-D0E15AF1BA7D}" dt="2025-05-07T00:17:08.276" v="159"/>
          <ac:spMkLst>
            <pc:docMk/>
            <pc:sldMk cId="3032827026" sldId="289"/>
            <ac:spMk id="14" creationId="{00000000-0000-0000-0000-000000000000}"/>
          </ac:spMkLst>
        </pc:spChg>
        <pc:picChg chg="add mod">
          <ac:chgData name="Neemias Informatica Lima" userId="b77af7bd85500281" providerId="LiveId" clId="{90975292-815D-4BE6-92BA-D0E15AF1BA7D}" dt="2025-05-07T00:10:29.898" v="54"/>
          <ac:picMkLst>
            <pc:docMk/>
            <pc:sldMk cId="3032827026" sldId="289"/>
            <ac:picMk id="7" creationId="{A58159BA-813C-55F3-C786-8A4583FFD931}"/>
          </ac:picMkLst>
        </pc:picChg>
        <pc:picChg chg="del">
          <ac:chgData name="Neemias Informatica Lima" userId="b77af7bd85500281" providerId="LiveId" clId="{90975292-815D-4BE6-92BA-D0E15AF1BA7D}" dt="2025-05-07T00:10:29.310" v="53" actId="478"/>
          <ac:picMkLst>
            <pc:docMk/>
            <pc:sldMk cId="3032827026" sldId="289"/>
            <ac:picMk id="8" creationId="{2117E191-5D84-8825-370A-0739F3718E88}"/>
          </ac:picMkLst>
        </pc:picChg>
      </pc:sldChg>
      <pc:sldChg chg="addSp delSp modSp mod">
        <pc:chgData name="Neemias Informatica Lima" userId="b77af7bd85500281" providerId="LiveId" clId="{90975292-815D-4BE6-92BA-D0E15AF1BA7D}" dt="2025-05-07T00:21:17.870" v="228" actId="313"/>
        <pc:sldMkLst>
          <pc:docMk/>
          <pc:sldMk cId="3772032319" sldId="290"/>
        </pc:sldMkLst>
        <pc:spChg chg="del">
          <ac:chgData name="Neemias Informatica Lima" userId="b77af7bd85500281" providerId="LiveId" clId="{90975292-815D-4BE6-92BA-D0E15AF1BA7D}" dt="2025-05-07T00:11:01.450" v="57" actId="478"/>
          <ac:spMkLst>
            <pc:docMk/>
            <pc:sldMk cId="3772032319" sldId="290"/>
            <ac:spMk id="2" creationId="{55170C14-3C57-C7CF-3CBE-BE9BA4F81151}"/>
          </ac:spMkLst>
        </pc:spChg>
        <pc:spChg chg="del">
          <ac:chgData name="Neemias Informatica Lima" userId="b77af7bd85500281" providerId="LiveId" clId="{90975292-815D-4BE6-92BA-D0E15AF1BA7D}" dt="2025-05-07T00:11:01.450" v="57" actId="478"/>
          <ac:spMkLst>
            <pc:docMk/>
            <pc:sldMk cId="3772032319" sldId="290"/>
            <ac:spMk id="4" creationId="{AEAFCF3F-CD67-EEAA-3EFD-A0F0CD90A4AC}"/>
          </ac:spMkLst>
        </pc:spChg>
        <pc:spChg chg="add mod">
          <ac:chgData name="Neemias Informatica Lima" userId="b77af7bd85500281" providerId="LiveId" clId="{90975292-815D-4BE6-92BA-D0E15AF1BA7D}" dt="2025-05-07T00:11:01.997" v="58"/>
          <ac:spMkLst>
            <pc:docMk/>
            <pc:sldMk cId="3772032319" sldId="290"/>
            <ac:spMk id="5" creationId="{0F80B3C4-F552-6335-06A3-A17179D18754}"/>
          </ac:spMkLst>
        </pc:spChg>
        <pc:spChg chg="add mod">
          <ac:chgData name="Neemias Informatica Lima" userId="b77af7bd85500281" providerId="LiveId" clId="{90975292-815D-4BE6-92BA-D0E15AF1BA7D}" dt="2025-05-07T00:11:01.997" v="58"/>
          <ac:spMkLst>
            <pc:docMk/>
            <pc:sldMk cId="3772032319" sldId="290"/>
            <ac:spMk id="7" creationId="{4D02120A-9044-8215-0F21-F5CE63584098}"/>
          </ac:spMkLst>
        </pc:spChg>
        <pc:spChg chg="mod">
          <ac:chgData name="Neemias Informatica Lima" userId="b77af7bd85500281" providerId="LiveId" clId="{90975292-815D-4BE6-92BA-D0E15AF1BA7D}" dt="2025-05-07T00:21:06.523" v="227" actId="6549"/>
          <ac:spMkLst>
            <pc:docMk/>
            <pc:sldMk cId="3772032319" sldId="290"/>
            <ac:spMk id="12" creationId="{8D5A143D-15FB-4DFE-B0EC-FEEB77A92B2C}"/>
          </ac:spMkLst>
        </pc:spChg>
        <pc:spChg chg="mod">
          <ac:chgData name="Neemias Informatica Lima" userId="b77af7bd85500281" providerId="LiveId" clId="{90975292-815D-4BE6-92BA-D0E15AF1BA7D}" dt="2025-05-07T00:21:17.870" v="228" actId="313"/>
          <ac:spMkLst>
            <pc:docMk/>
            <pc:sldMk cId="3772032319" sldId="290"/>
            <ac:spMk id="14" creationId="{00000000-0000-0000-0000-000000000000}"/>
          </ac:spMkLst>
        </pc:spChg>
        <pc:picChg chg="del">
          <ac:chgData name="Neemias Informatica Lima" userId="b77af7bd85500281" providerId="LiveId" clId="{90975292-815D-4BE6-92BA-D0E15AF1BA7D}" dt="2025-05-07T00:11:01.450" v="57" actId="478"/>
          <ac:picMkLst>
            <pc:docMk/>
            <pc:sldMk cId="3772032319" sldId="290"/>
            <ac:picMk id="6" creationId="{EA1463F9-F14F-F4A8-E50B-4666FF099C7C}"/>
          </ac:picMkLst>
        </pc:picChg>
        <pc:picChg chg="add mod">
          <ac:chgData name="Neemias Informatica Lima" userId="b77af7bd85500281" providerId="LiveId" clId="{90975292-815D-4BE6-92BA-D0E15AF1BA7D}" dt="2025-05-07T00:11:01.997" v="58"/>
          <ac:picMkLst>
            <pc:docMk/>
            <pc:sldMk cId="3772032319" sldId="290"/>
            <ac:picMk id="8" creationId="{93C2618B-C25C-5C90-6811-733E4FD86695}"/>
          </ac:picMkLst>
        </pc:picChg>
      </pc:sldChg>
      <pc:sldChg chg="addSp delSp modSp mod">
        <pc:chgData name="Neemias Informatica Lima" userId="b77af7bd85500281" providerId="LiveId" clId="{90975292-815D-4BE6-92BA-D0E15AF1BA7D}" dt="2025-05-07T00:24:25.516" v="251" actId="6549"/>
        <pc:sldMkLst>
          <pc:docMk/>
          <pc:sldMk cId="1768216317" sldId="291"/>
        </pc:sldMkLst>
        <pc:spChg chg="del">
          <ac:chgData name="Neemias Informatica Lima" userId="b77af7bd85500281" providerId="LiveId" clId="{90975292-815D-4BE6-92BA-D0E15AF1BA7D}" dt="2025-05-07T00:11:21.932" v="61" actId="478"/>
          <ac:spMkLst>
            <pc:docMk/>
            <pc:sldMk cId="1768216317" sldId="291"/>
            <ac:spMk id="2" creationId="{FE0CA674-0929-C1B0-6424-39474CDC24DC}"/>
          </ac:spMkLst>
        </pc:spChg>
        <pc:spChg chg="del">
          <ac:chgData name="Neemias Informatica Lima" userId="b77af7bd85500281" providerId="LiveId" clId="{90975292-815D-4BE6-92BA-D0E15AF1BA7D}" dt="2025-05-07T00:11:21.932" v="61" actId="478"/>
          <ac:spMkLst>
            <pc:docMk/>
            <pc:sldMk cId="1768216317" sldId="291"/>
            <ac:spMk id="4" creationId="{3F54C8A9-414E-69E3-8810-EA16BE6F3934}"/>
          </ac:spMkLst>
        </pc:spChg>
        <pc:spChg chg="add mod">
          <ac:chgData name="Neemias Informatica Lima" userId="b77af7bd85500281" providerId="LiveId" clId="{90975292-815D-4BE6-92BA-D0E15AF1BA7D}" dt="2025-05-07T00:11:22.655" v="62"/>
          <ac:spMkLst>
            <pc:docMk/>
            <pc:sldMk cId="1768216317" sldId="291"/>
            <ac:spMk id="6" creationId="{B75BDD0A-D657-1662-0AE6-F187FB7D8A52}"/>
          </ac:spMkLst>
        </pc:spChg>
        <pc:spChg chg="add mod">
          <ac:chgData name="Neemias Informatica Lima" userId="b77af7bd85500281" providerId="LiveId" clId="{90975292-815D-4BE6-92BA-D0E15AF1BA7D}" dt="2025-05-07T00:11:22.655" v="62"/>
          <ac:spMkLst>
            <pc:docMk/>
            <pc:sldMk cId="1768216317" sldId="291"/>
            <ac:spMk id="7" creationId="{3894FF50-F6BA-9375-C85A-F20A3518AF71}"/>
          </ac:spMkLst>
        </pc:spChg>
        <pc:spChg chg="mod">
          <ac:chgData name="Neemias Informatica Lima" userId="b77af7bd85500281" providerId="LiveId" clId="{90975292-815D-4BE6-92BA-D0E15AF1BA7D}" dt="2025-05-07T00:24:25.516" v="251" actId="6549"/>
          <ac:spMkLst>
            <pc:docMk/>
            <pc:sldMk cId="1768216317" sldId="291"/>
            <ac:spMk id="12" creationId="{FD5EC092-AC81-4728-9A45-4C4BB5B95C65}"/>
          </ac:spMkLst>
        </pc:spChg>
        <pc:spChg chg="mod">
          <ac:chgData name="Neemias Informatica Lima" userId="b77af7bd85500281" providerId="LiveId" clId="{90975292-815D-4BE6-92BA-D0E15AF1BA7D}" dt="2025-05-07T00:22:44.898" v="239"/>
          <ac:spMkLst>
            <pc:docMk/>
            <pc:sldMk cId="1768216317" sldId="291"/>
            <ac:spMk id="14" creationId="{00000000-0000-0000-0000-000000000000}"/>
          </ac:spMkLst>
        </pc:spChg>
        <pc:picChg chg="del">
          <ac:chgData name="Neemias Informatica Lima" userId="b77af7bd85500281" providerId="LiveId" clId="{90975292-815D-4BE6-92BA-D0E15AF1BA7D}" dt="2025-05-07T00:11:21.932" v="61" actId="478"/>
          <ac:picMkLst>
            <pc:docMk/>
            <pc:sldMk cId="1768216317" sldId="291"/>
            <ac:picMk id="5" creationId="{BDE65482-E9B7-45FB-E6EF-639C3461B476}"/>
          </ac:picMkLst>
        </pc:picChg>
        <pc:picChg chg="add mod">
          <ac:chgData name="Neemias Informatica Lima" userId="b77af7bd85500281" providerId="LiveId" clId="{90975292-815D-4BE6-92BA-D0E15AF1BA7D}" dt="2025-05-07T00:11:22.655" v="62"/>
          <ac:picMkLst>
            <pc:docMk/>
            <pc:sldMk cId="1768216317" sldId="291"/>
            <ac:picMk id="8" creationId="{2FA5A068-C3DF-E0B4-A420-1935F33E1C2C}"/>
          </ac:picMkLst>
        </pc:picChg>
      </pc:sldChg>
      <pc:sldChg chg="addSp delSp modSp mod">
        <pc:chgData name="Neemias Informatica Lima" userId="b77af7bd85500281" providerId="LiveId" clId="{90975292-815D-4BE6-92BA-D0E15AF1BA7D}" dt="2025-05-07T00:26:18.046" v="297" actId="20577"/>
        <pc:sldMkLst>
          <pc:docMk/>
          <pc:sldMk cId="3757265641" sldId="292"/>
        </pc:sldMkLst>
        <pc:spChg chg="del">
          <ac:chgData name="Neemias Informatica Lima" userId="b77af7bd85500281" providerId="LiveId" clId="{90975292-815D-4BE6-92BA-D0E15AF1BA7D}" dt="2025-05-07T00:11:37.638" v="65" actId="478"/>
          <ac:spMkLst>
            <pc:docMk/>
            <pc:sldMk cId="3757265641" sldId="292"/>
            <ac:spMk id="2" creationId="{36F01B56-DE0F-C5B0-579B-D79B559E99D7}"/>
          </ac:spMkLst>
        </pc:spChg>
        <pc:spChg chg="del">
          <ac:chgData name="Neemias Informatica Lima" userId="b77af7bd85500281" providerId="LiveId" clId="{90975292-815D-4BE6-92BA-D0E15AF1BA7D}" dt="2025-05-07T00:11:37.638" v="65" actId="478"/>
          <ac:spMkLst>
            <pc:docMk/>
            <pc:sldMk cId="3757265641" sldId="292"/>
            <ac:spMk id="4" creationId="{8912C780-B871-6276-9552-8B0A21110F3E}"/>
          </ac:spMkLst>
        </pc:spChg>
        <pc:spChg chg="add mod">
          <ac:chgData name="Neemias Informatica Lima" userId="b77af7bd85500281" providerId="LiveId" clId="{90975292-815D-4BE6-92BA-D0E15AF1BA7D}" dt="2025-05-07T00:11:38.010" v="66"/>
          <ac:spMkLst>
            <pc:docMk/>
            <pc:sldMk cId="3757265641" sldId="292"/>
            <ac:spMk id="6" creationId="{5D31F2DB-09E6-7BE0-6FA2-839C886E1180}"/>
          </ac:spMkLst>
        </pc:spChg>
        <pc:spChg chg="add mod">
          <ac:chgData name="Neemias Informatica Lima" userId="b77af7bd85500281" providerId="LiveId" clId="{90975292-815D-4BE6-92BA-D0E15AF1BA7D}" dt="2025-05-07T00:11:38.010" v="66"/>
          <ac:spMkLst>
            <pc:docMk/>
            <pc:sldMk cId="3757265641" sldId="292"/>
            <ac:spMk id="7" creationId="{F5D634E4-454D-2AF7-E38B-6DBD7B623549}"/>
          </ac:spMkLst>
        </pc:spChg>
        <pc:spChg chg="mod">
          <ac:chgData name="Neemias Informatica Lima" userId="b77af7bd85500281" providerId="LiveId" clId="{90975292-815D-4BE6-92BA-D0E15AF1BA7D}" dt="2025-05-07T00:26:18.046" v="297" actId="20577"/>
          <ac:spMkLst>
            <pc:docMk/>
            <pc:sldMk cId="3757265641" sldId="292"/>
            <ac:spMk id="12" creationId="{1EC42BAA-B890-43DD-B4F0-9AB5685AF2FE}"/>
          </ac:spMkLst>
        </pc:spChg>
        <pc:spChg chg="mod">
          <ac:chgData name="Neemias Informatica Lima" userId="b77af7bd85500281" providerId="LiveId" clId="{90975292-815D-4BE6-92BA-D0E15AF1BA7D}" dt="2025-05-07T00:24:50.582" v="259"/>
          <ac:spMkLst>
            <pc:docMk/>
            <pc:sldMk cId="3757265641" sldId="292"/>
            <ac:spMk id="14" creationId="{00000000-0000-0000-0000-000000000000}"/>
          </ac:spMkLst>
        </pc:spChg>
        <pc:picChg chg="del">
          <ac:chgData name="Neemias Informatica Lima" userId="b77af7bd85500281" providerId="LiveId" clId="{90975292-815D-4BE6-92BA-D0E15AF1BA7D}" dt="2025-05-07T00:11:37.638" v="65" actId="478"/>
          <ac:picMkLst>
            <pc:docMk/>
            <pc:sldMk cId="3757265641" sldId="292"/>
            <ac:picMk id="5" creationId="{C4929297-22BC-7A88-CE5A-E0B2F9A35A0E}"/>
          </ac:picMkLst>
        </pc:picChg>
        <pc:picChg chg="add mod">
          <ac:chgData name="Neemias Informatica Lima" userId="b77af7bd85500281" providerId="LiveId" clId="{90975292-815D-4BE6-92BA-D0E15AF1BA7D}" dt="2025-05-07T00:11:38.010" v="66"/>
          <ac:picMkLst>
            <pc:docMk/>
            <pc:sldMk cId="3757265641" sldId="292"/>
            <ac:picMk id="8" creationId="{E7EE1A6B-85EC-60AA-2403-E23FDBF72111}"/>
          </ac:picMkLst>
        </pc:picChg>
      </pc:sldChg>
      <pc:sldChg chg="addSp delSp modSp mod">
        <pc:chgData name="Neemias Informatica Lima" userId="b77af7bd85500281" providerId="LiveId" clId="{90975292-815D-4BE6-92BA-D0E15AF1BA7D}" dt="2025-05-07T00:27:12.650" v="307" actId="20577"/>
        <pc:sldMkLst>
          <pc:docMk/>
          <pc:sldMk cId="3114938747" sldId="293"/>
        </pc:sldMkLst>
        <pc:spChg chg="del">
          <ac:chgData name="Neemias Informatica Lima" userId="b77af7bd85500281" providerId="LiveId" clId="{90975292-815D-4BE6-92BA-D0E15AF1BA7D}" dt="2025-05-07T00:11:50.953" v="67" actId="478"/>
          <ac:spMkLst>
            <pc:docMk/>
            <pc:sldMk cId="3114938747" sldId="293"/>
            <ac:spMk id="2" creationId="{92301A76-DCF1-B997-E02D-E7CDA81201AF}"/>
          </ac:spMkLst>
        </pc:spChg>
        <pc:spChg chg="del">
          <ac:chgData name="Neemias Informatica Lima" userId="b77af7bd85500281" providerId="LiveId" clId="{90975292-815D-4BE6-92BA-D0E15AF1BA7D}" dt="2025-05-07T00:11:50.953" v="67" actId="478"/>
          <ac:spMkLst>
            <pc:docMk/>
            <pc:sldMk cId="3114938747" sldId="293"/>
            <ac:spMk id="4" creationId="{7BEDC12E-9710-E398-BE16-1B7DDE692320}"/>
          </ac:spMkLst>
        </pc:spChg>
        <pc:spChg chg="add mod">
          <ac:chgData name="Neemias Informatica Lima" userId="b77af7bd85500281" providerId="LiveId" clId="{90975292-815D-4BE6-92BA-D0E15AF1BA7D}" dt="2025-05-07T00:11:51.396" v="68"/>
          <ac:spMkLst>
            <pc:docMk/>
            <pc:sldMk cId="3114938747" sldId="293"/>
            <ac:spMk id="5" creationId="{CF47B015-861D-E5C7-2377-78125C11557B}"/>
          </ac:spMkLst>
        </pc:spChg>
        <pc:spChg chg="add mod">
          <ac:chgData name="Neemias Informatica Lima" userId="b77af7bd85500281" providerId="LiveId" clId="{90975292-815D-4BE6-92BA-D0E15AF1BA7D}" dt="2025-05-07T00:11:51.396" v="68"/>
          <ac:spMkLst>
            <pc:docMk/>
            <pc:sldMk cId="3114938747" sldId="293"/>
            <ac:spMk id="7" creationId="{C8BFAB7A-1096-386E-D020-0F81ADE77668}"/>
          </ac:spMkLst>
        </pc:spChg>
        <pc:spChg chg="mod">
          <ac:chgData name="Neemias Informatica Lima" userId="b77af7bd85500281" providerId="LiveId" clId="{90975292-815D-4BE6-92BA-D0E15AF1BA7D}" dt="2025-05-07T00:27:12.650" v="307" actId="20577"/>
          <ac:spMkLst>
            <pc:docMk/>
            <pc:sldMk cId="3114938747" sldId="293"/>
            <ac:spMk id="16" creationId="{CFC8B9D9-C6ED-4706-A104-65D118A5B7F9}"/>
          </ac:spMkLst>
        </pc:spChg>
        <pc:picChg chg="del">
          <ac:chgData name="Neemias Informatica Lima" userId="b77af7bd85500281" providerId="LiveId" clId="{90975292-815D-4BE6-92BA-D0E15AF1BA7D}" dt="2025-05-07T00:11:50.953" v="67" actId="478"/>
          <ac:picMkLst>
            <pc:docMk/>
            <pc:sldMk cId="3114938747" sldId="293"/>
            <ac:picMk id="6" creationId="{9BDC9126-3F85-7312-44A1-17FD5E4A2794}"/>
          </ac:picMkLst>
        </pc:picChg>
        <pc:picChg chg="add mod">
          <ac:chgData name="Neemias Informatica Lima" userId="b77af7bd85500281" providerId="LiveId" clId="{90975292-815D-4BE6-92BA-D0E15AF1BA7D}" dt="2025-05-07T00:11:51.396" v="68"/>
          <ac:picMkLst>
            <pc:docMk/>
            <pc:sldMk cId="3114938747" sldId="293"/>
            <ac:picMk id="8" creationId="{2116A0CA-9158-7785-665F-824F5F9B87B6}"/>
          </ac:picMkLst>
        </pc:picChg>
      </pc:sldChg>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sldChg chg="addSp delSp modSp mod">
        <pc:chgData name="Neemias Informatica Lima" userId="b77af7bd85500281" providerId="LiveId" clId="{920A78BE-2E50-421E-BA67-29443AFEB3A2}" dt="2024-11-08T20:09:44.857" v="63" actId="20577"/>
        <pc:sldMkLst>
          <pc:docMk/>
          <pc:sldMk cId="2232331225" sldId="280"/>
        </pc:sldMkLst>
      </pc:sldChg>
      <pc:sldChg chg="addSp delSp modSp mod">
        <pc:chgData name="Neemias Informatica Lima" userId="b77af7bd85500281" providerId="LiveId" clId="{920A78BE-2E50-421E-BA67-29443AFEB3A2}" dt="2024-11-08T20:17:22.844" v="131" actId="20577"/>
        <pc:sldMkLst>
          <pc:docMk/>
          <pc:sldMk cId="2103443556" sldId="281"/>
        </pc:sldMkLst>
      </pc:sldChg>
      <pc:sldChg chg="addSp delSp modSp mod">
        <pc:chgData name="Neemias Informatica Lima" userId="b77af7bd85500281" providerId="LiveId" clId="{920A78BE-2E50-421E-BA67-29443AFEB3A2}" dt="2024-11-08T20:36:06.570" v="328" actId="6549"/>
        <pc:sldMkLst>
          <pc:docMk/>
          <pc:sldMk cId="3683219421" sldId="282"/>
        </pc:sldMkLst>
      </pc:sldChg>
      <pc:sldChg chg="addSp delSp modSp mod">
        <pc:chgData name="Neemias Informatica Lima" userId="b77af7bd85500281" providerId="LiveId" clId="{920A78BE-2E50-421E-BA67-29443AFEB3A2}" dt="2024-11-08T20:23:29.820" v="183"/>
        <pc:sldMkLst>
          <pc:docMk/>
          <pc:sldMk cId="3902406419" sldId="283"/>
        </pc:sldMkLst>
      </pc:sldChg>
      <pc:sldChg chg="addSp delSp modSp mod">
        <pc:chgData name="Neemias Informatica Lima" userId="b77af7bd85500281" providerId="LiveId" clId="{920A78BE-2E50-421E-BA67-29443AFEB3A2}" dt="2024-11-08T20:25:28.025" v="222" actId="20577"/>
        <pc:sldMkLst>
          <pc:docMk/>
          <pc:sldMk cId="2424059023" sldId="284"/>
        </pc:sldMkLst>
      </pc:sldChg>
      <pc:sldChg chg="addSp delSp modSp mod">
        <pc:chgData name="Neemias Informatica Lima" userId="b77af7bd85500281" providerId="LiveId" clId="{920A78BE-2E50-421E-BA67-29443AFEB3A2}" dt="2024-11-08T20:18:26.369" v="142" actId="20577"/>
        <pc:sldMkLst>
          <pc:docMk/>
          <pc:sldMk cId="2630436816" sldId="288"/>
        </pc:sldMkLst>
      </pc:sldChg>
      <pc:sldChg chg="addSp delSp modSp mod">
        <pc:chgData name="Neemias Informatica Lima" userId="b77af7bd85500281" providerId="LiveId" clId="{920A78BE-2E50-421E-BA67-29443AFEB3A2}" dt="2024-11-08T20:35:36.389" v="326" actId="20577"/>
        <pc:sldMkLst>
          <pc:docMk/>
          <pc:sldMk cId="3032827026" sldId="289"/>
        </pc:sldMkLst>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Informatica Lima" userId="b77af7bd85500281" providerId="LiveId" clId="{56184B8E-043A-4E79-A6AA-66819A7ECB5A}"/>
    <pc:docChg chg="undo redo custSel modSld">
      <pc:chgData name="Neemias Informatica Lima" userId="b77af7bd85500281" providerId="LiveId" clId="{56184B8E-043A-4E79-A6AA-66819A7ECB5A}" dt="2025-05-08T21:00:59.002" v="347" actId="6549"/>
      <pc:docMkLst>
        <pc:docMk/>
      </pc:docMkLst>
      <pc:sldChg chg="modSp mod">
        <pc:chgData name="Neemias Informatica Lima" userId="b77af7bd85500281" providerId="LiveId" clId="{56184B8E-043A-4E79-A6AA-66819A7ECB5A}" dt="2025-05-08T21:00:59.002" v="347" actId="6549"/>
        <pc:sldMkLst>
          <pc:docMk/>
          <pc:sldMk cId="2857006406" sldId="287"/>
        </pc:sldMkLst>
        <pc:spChg chg="mod">
          <ac:chgData name="Neemias Informatica Lima" userId="b77af7bd85500281" providerId="LiveId" clId="{56184B8E-043A-4E79-A6AA-66819A7ECB5A}" dt="2025-05-08T21:00:59.002" v="347" actId="6549"/>
          <ac:spMkLst>
            <pc:docMk/>
            <pc:sldMk cId="2857006406" sldId="287"/>
            <ac:spMk id="16" creationId="{28D68641-D640-4BD7-9D5B-B3803DCCF9B3}"/>
          </ac:spMkLst>
        </pc:spChg>
      </pc:sldChg>
      <pc:sldChg chg="modSp mod">
        <pc:chgData name="Neemias Informatica Lima" userId="b77af7bd85500281" providerId="LiveId" clId="{56184B8E-043A-4E79-A6AA-66819A7ECB5A}" dt="2025-05-08T20:59:10.835" v="328" actId="313"/>
        <pc:sldMkLst>
          <pc:docMk/>
          <pc:sldMk cId="3757265641" sldId="292"/>
        </pc:sldMkLst>
        <pc:spChg chg="mod">
          <ac:chgData name="Neemias Informatica Lima" userId="b77af7bd85500281" providerId="LiveId" clId="{56184B8E-043A-4E79-A6AA-66819A7ECB5A}" dt="2025-05-08T20:59:10.835" v="328" actId="313"/>
          <ac:spMkLst>
            <pc:docMk/>
            <pc:sldMk cId="3757265641" sldId="292"/>
            <ac:spMk id="12" creationId="{1EC42BAA-B890-43DD-B4F0-9AB5685AF2FE}"/>
          </ac:spMkLst>
        </pc:spChg>
      </pc:sldChg>
      <pc:sldChg chg="modSp mod">
        <pc:chgData name="Neemias Informatica Lima" userId="b77af7bd85500281" providerId="LiveId" clId="{56184B8E-043A-4E79-A6AA-66819A7ECB5A}" dt="2025-05-08T21:00:11.309" v="333"/>
        <pc:sldMkLst>
          <pc:docMk/>
          <pc:sldMk cId="3114938747" sldId="293"/>
        </pc:sldMkLst>
        <pc:spChg chg="mod">
          <ac:chgData name="Neemias Informatica Lima" userId="b77af7bd85500281" providerId="LiveId" clId="{56184B8E-043A-4E79-A6AA-66819A7ECB5A}" dt="2025-05-08T21:00:11.309" v="333"/>
          <ac:spMkLst>
            <pc:docMk/>
            <pc:sldMk cId="3114938747" sldId="293"/>
            <ac:spMk id="16" creationId="{CFC8B9D9-C6ED-4706-A104-65D118A5B7F9}"/>
          </ac:spMkLst>
        </pc:sp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Informatica Lima" userId="b77af7bd85500281" providerId="LiveId" clId="{5ECB68E5-1331-4C82-803D-CA6338508D40}"/>
    <pc:docChg chg="undo redo custSel modSld">
      <pc:chgData name="Neemias Informatica Lima" userId="b77af7bd85500281" providerId="LiveId" clId="{5ECB68E5-1331-4C82-803D-CA6338508D40}" dt="2025-04-28T23:44:00.135" v="218" actId="20577"/>
      <pc:docMkLst>
        <pc:docMk/>
      </pc:docMkLst>
      <pc:sldChg chg="addSp delSp modSp mod">
        <pc:chgData name="Neemias Informatica Lima" userId="b77af7bd85500281" providerId="LiveId" clId="{5ECB68E5-1331-4C82-803D-CA6338508D40}" dt="2025-04-28T23:32:17.510" v="90" actId="313"/>
        <pc:sldMkLst>
          <pc:docMk/>
          <pc:sldMk cId="2103443556" sldId="281"/>
        </pc:sldMkLst>
        <pc:spChg chg="mod">
          <ac:chgData name="Neemias Informatica Lima" userId="b77af7bd85500281" providerId="LiveId" clId="{5ECB68E5-1331-4C82-803D-CA6338508D40}" dt="2025-04-28T23:32:17.510" v="90" actId="313"/>
          <ac:spMkLst>
            <pc:docMk/>
            <pc:sldMk cId="2103443556" sldId="281"/>
            <ac:spMk id="8" creationId="{00000000-0000-0000-0000-000000000000}"/>
          </ac:spMkLst>
        </pc:spChg>
        <pc:spChg chg="mod">
          <ac:chgData name="Neemias Informatica Lima" userId="b77af7bd85500281" providerId="LiveId" clId="{5ECB68E5-1331-4C82-803D-CA6338508D40}" dt="2025-04-28T23:29:33.487" v="33" actId="20577"/>
          <ac:spMkLst>
            <pc:docMk/>
            <pc:sldMk cId="2103443556" sldId="281"/>
            <ac:spMk id="11" creationId="{00000000-0000-0000-0000-000000000000}"/>
          </ac:spMkLst>
        </pc:spChg>
        <pc:spChg chg="mod">
          <ac:chgData name="Neemias Informatica Lima" userId="b77af7bd85500281" providerId="LiveId" clId="{5ECB68E5-1331-4C82-803D-CA6338508D40}" dt="2025-04-28T23:29:18.818" v="30"/>
          <ac:spMkLst>
            <pc:docMk/>
            <pc:sldMk cId="2103443556" sldId="281"/>
            <ac:spMk id="18" creationId="{00000000-0000-0000-0000-000000000000}"/>
          </ac:spMkLst>
        </pc:spChg>
      </pc:sldChg>
      <pc:sldChg chg="addSp delSp modSp mod">
        <pc:chgData name="Neemias Informatica Lima" userId="b77af7bd85500281" providerId="LiveId" clId="{5ECB68E5-1331-4C82-803D-CA6338508D40}" dt="2025-04-28T23:34:06.138" v="107" actId="20577"/>
        <pc:sldMkLst>
          <pc:docMk/>
          <pc:sldMk cId="3683219421" sldId="282"/>
        </pc:sldMkLst>
        <pc:spChg chg="mod">
          <ac:chgData name="Neemias Informatica Lima" userId="b77af7bd85500281" providerId="LiveId" clId="{5ECB68E5-1331-4C82-803D-CA6338508D40}" dt="2025-04-28T23:34:06.138" v="107" actId="20577"/>
          <ac:spMkLst>
            <pc:docMk/>
            <pc:sldMk cId="3683219421" sldId="282"/>
            <ac:spMk id="12" creationId="{00000000-0000-0000-0000-000000000000}"/>
          </ac:spMkLst>
        </pc:spChg>
        <pc:spChg chg="mod">
          <ac:chgData name="Neemias Informatica Lima" userId="b77af7bd85500281" providerId="LiveId" clId="{5ECB68E5-1331-4C82-803D-CA6338508D40}" dt="2025-04-28T23:33:11.522" v="96"/>
          <ac:spMkLst>
            <pc:docMk/>
            <pc:sldMk cId="3683219421" sldId="282"/>
            <ac:spMk id="14" creationId="{00000000-0000-0000-0000-000000000000}"/>
          </ac:spMkLst>
        </pc:spChg>
      </pc:sldChg>
      <pc:sldChg chg="addSp delSp modSp mod">
        <pc:chgData name="Neemias Informatica Lima" userId="b77af7bd85500281" providerId="LiveId" clId="{5ECB68E5-1331-4C82-803D-CA6338508D40}" dt="2025-04-28T23:35:17.140" v="123" actId="20577"/>
        <pc:sldMkLst>
          <pc:docMk/>
          <pc:sldMk cId="3902406419" sldId="283"/>
        </pc:sldMkLst>
        <pc:spChg chg="mod">
          <ac:chgData name="Neemias Informatica Lima" userId="b77af7bd85500281" providerId="LiveId" clId="{5ECB68E5-1331-4C82-803D-CA6338508D40}" dt="2025-04-28T23:34:28.685" v="111" actId="20577"/>
          <ac:spMkLst>
            <pc:docMk/>
            <pc:sldMk cId="3902406419" sldId="283"/>
            <ac:spMk id="14" creationId="{00000000-0000-0000-0000-000000000000}"/>
          </ac:spMkLst>
        </pc:spChg>
        <pc:graphicFrameChg chg="mod">
          <ac:chgData name="Neemias Informatica Lima" userId="b77af7bd85500281" providerId="LiveId" clId="{5ECB68E5-1331-4C82-803D-CA6338508D40}" dt="2025-04-28T23:35:17.140" v="123" actId="20577"/>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5ECB68E5-1331-4C82-803D-CA6338508D40}" dt="2025-04-28T23:37:57.325" v="136"/>
        <pc:sldMkLst>
          <pc:docMk/>
          <pc:sldMk cId="2424059023" sldId="284"/>
        </pc:sldMkLst>
        <pc:spChg chg="mod">
          <ac:chgData name="Neemias Informatica Lima" userId="b77af7bd85500281" providerId="LiveId" clId="{5ECB68E5-1331-4C82-803D-CA6338508D40}" dt="2025-04-28T23:37:13.267" v="130" actId="20577"/>
          <ac:spMkLst>
            <pc:docMk/>
            <pc:sldMk cId="2424059023" sldId="284"/>
            <ac:spMk id="14" creationId="{00000000-0000-0000-0000-000000000000}"/>
          </ac:spMkLst>
        </pc:spChg>
        <pc:graphicFrameChg chg="mod">
          <ac:chgData name="Neemias Informatica Lima" userId="b77af7bd85500281" providerId="LiveId" clId="{5ECB68E5-1331-4C82-803D-CA6338508D40}" dt="2025-04-28T23:37:57.325" v="136"/>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5ECB68E5-1331-4C82-803D-CA6338508D40}" dt="2025-04-28T23:39:42.534" v="153" actId="20577"/>
        <pc:sldMkLst>
          <pc:docMk/>
          <pc:sldMk cId="2241968852" sldId="285"/>
        </pc:sldMkLst>
        <pc:spChg chg="mod">
          <ac:chgData name="Neemias Informatica Lima" userId="b77af7bd85500281" providerId="LiveId" clId="{5ECB68E5-1331-4C82-803D-CA6338508D40}" dt="2025-04-28T23:38:59.466" v="142"/>
          <ac:spMkLst>
            <pc:docMk/>
            <pc:sldMk cId="2241968852" sldId="285"/>
            <ac:spMk id="14" creationId="{00000000-0000-0000-0000-000000000000}"/>
          </ac:spMkLst>
        </pc:spChg>
        <pc:graphicFrameChg chg="mod">
          <ac:chgData name="Neemias Informatica Lima" userId="b77af7bd85500281" providerId="LiveId" clId="{5ECB68E5-1331-4C82-803D-CA6338508D40}" dt="2025-04-28T23:39:42.534" v="153" actId="20577"/>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5ECB68E5-1331-4C82-803D-CA6338508D40}" dt="2025-04-28T23:42:08.095" v="193"/>
        <pc:sldMkLst>
          <pc:docMk/>
          <pc:sldMk cId="1959249856" sldId="286"/>
        </pc:sldMkLst>
        <pc:spChg chg="mod">
          <ac:chgData name="Neemias Informatica Lima" userId="b77af7bd85500281" providerId="LiveId" clId="{5ECB68E5-1331-4C82-803D-CA6338508D40}" dt="2025-04-28T23:40:52.782" v="186"/>
          <ac:spMkLst>
            <pc:docMk/>
            <pc:sldMk cId="1959249856" sldId="286"/>
            <ac:spMk id="14" creationId="{00000000-0000-0000-0000-000000000000}"/>
          </ac:spMkLst>
        </pc:spChg>
        <pc:graphicFrameChg chg="mod">
          <ac:chgData name="Neemias Informatica Lima" userId="b77af7bd85500281" providerId="LiveId" clId="{5ECB68E5-1331-4C82-803D-CA6338508D40}" dt="2025-04-28T23:42:08.095" v="193"/>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5ECB68E5-1331-4C82-803D-CA6338508D40}" dt="2025-04-28T23:44:00.135" v="218" actId="20577"/>
        <pc:sldMkLst>
          <pc:docMk/>
          <pc:sldMk cId="2857006406" sldId="287"/>
        </pc:sldMkLst>
        <pc:spChg chg="mod">
          <ac:chgData name="Neemias Informatica Lima" userId="b77af7bd85500281" providerId="LiveId" clId="{5ECB68E5-1331-4C82-803D-CA6338508D40}" dt="2025-04-28T23:44:00.135" v="218" actId="20577"/>
          <ac:spMkLst>
            <pc:docMk/>
            <pc:sldMk cId="2857006406" sldId="287"/>
            <ac:spMk id="16" creationId="{28D68641-D640-4BD7-9D5B-B3803DCCF9B3}"/>
          </ac:spMkLst>
        </pc:spChg>
      </pc:sldChg>
      <pc:sldChg chg="addSp delSp modSp mod">
        <pc:chgData name="Neemias Informatica Lima" userId="b77af7bd85500281" providerId="LiveId" clId="{5ECB68E5-1331-4C82-803D-CA6338508D40}" dt="2025-04-28T23:33:40.335" v="102" actId="20577"/>
        <pc:sldMkLst>
          <pc:docMk/>
          <pc:sldMk cId="2630436816" sldId="288"/>
        </pc:sldMkLst>
        <pc:spChg chg="mod">
          <ac:chgData name="Neemias Informatica Lima" userId="b77af7bd85500281" providerId="LiveId" clId="{5ECB68E5-1331-4C82-803D-CA6338508D40}" dt="2025-04-28T23:32:35.168" v="93"/>
          <ac:spMkLst>
            <pc:docMk/>
            <pc:sldMk cId="2630436816" sldId="288"/>
            <ac:spMk id="14" creationId="{00000000-0000-0000-0000-000000000000}"/>
          </ac:spMkLst>
        </pc:spChg>
        <pc:graphicFrameChg chg="mod">
          <ac:chgData name="Neemias Informatica Lima" userId="b77af7bd85500281" providerId="LiveId" clId="{5ECB68E5-1331-4C82-803D-CA6338508D40}" dt="2025-04-28T23:33:40.335" v="102" actId="20577"/>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5ECB68E5-1331-4C82-803D-CA6338508D40}" dt="2025-04-28T23:35:35.921" v="126"/>
        <pc:sldMkLst>
          <pc:docMk/>
          <pc:sldMk cId="3032827026" sldId="289"/>
        </pc:sldMkLst>
        <pc:spChg chg="mod">
          <ac:chgData name="Neemias Informatica Lima" userId="b77af7bd85500281" providerId="LiveId" clId="{5ECB68E5-1331-4C82-803D-CA6338508D40}" dt="2025-04-28T23:35:35.921" v="126"/>
          <ac:spMkLst>
            <pc:docMk/>
            <pc:sldMk cId="3032827026" sldId="289"/>
            <ac:spMk id="12" creationId="{A64B78EF-EDA8-421A-88C9-45544BBCA9D1}"/>
          </ac:spMkLst>
        </pc:spChg>
        <pc:spChg chg="mod">
          <ac:chgData name="Neemias Informatica Lima" userId="b77af7bd85500281" providerId="LiveId" clId="{5ECB68E5-1331-4C82-803D-CA6338508D40}" dt="2025-04-28T23:34:35.973" v="112"/>
          <ac:spMkLst>
            <pc:docMk/>
            <pc:sldMk cId="3032827026" sldId="289"/>
            <ac:spMk id="14" creationId="{00000000-0000-0000-0000-000000000000}"/>
          </ac:spMkLst>
        </pc:spChg>
      </pc:sldChg>
      <pc:sldChg chg="addSp delSp modSp mod">
        <pc:chgData name="Neemias Informatica Lima" userId="b77af7bd85500281" providerId="LiveId" clId="{5ECB68E5-1331-4C82-803D-CA6338508D40}" dt="2025-04-28T23:38:37.517" v="139"/>
        <pc:sldMkLst>
          <pc:docMk/>
          <pc:sldMk cId="3772032319" sldId="290"/>
        </pc:sldMkLst>
        <pc:spChg chg="mod">
          <ac:chgData name="Neemias Informatica Lima" userId="b77af7bd85500281" providerId="LiveId" clId="{5ECB68E5-1331-4C82-803D-CA6338508D40}" dt="2025-04-28T23:38:37.517" v="139"/>
          <ac:spMkLst>
            <pc:docMk/>
            <pc:sldMk cId="3772032319" sldId="290"/>
            <ac:spMk id="12" creationId="{8D5A143D-15FB-4DFE-B0EC-FEEB77A92B2C}"/>
          </ac:spMkLst>
        </pc:spChg>
        <pc:spChg chg="mod">
          <ac:chgData name="Neemias Informatica Lima" userId="b77af7bd85500281" providerId="LiveId" clId="{5ECB68E5-1331-4C82-803D-CA6338508D40}" dt="2025-04-28T23:37:20.354" v="131"/>
          <ac:spMkLst>
            <pc:docMk/>
            <pc:sldMk cId="3772032319" sldId="290"/>
            <ac:spMk id="14" creationId="{00000000-0000-0000-0000-000000000000}"/>
          </ac:spMkLst>
        </pc:spChg>
      </pc:sldChg>
      <pc:sldChg chg="addSp delSp modSp mod">
        <pc:chgData name="Neemias Informatica Lima" userId="b77af7bd85500281" providerId="LiveId" clId="{5ECB68E5-1331-4C82-803D-CA6338508D40}" dt="2025-04-28T23:40:26.783" v="181" actId="313"/>
        <pc:sldMkLst>
          <pc:docMk/>
          <pc:sldMk cId="1768216317" sldId="291"/>
        </pc:sldMkLst>
        <pc:spChg chg="mod">
          <ac:chgData name="Neemias Informatica Lima" userId="b77af7bd85500281" providerId="LiveId" clId="{5ECB68E5-1331-4C82-803D-CA6338508D40}" dt="2025-04-28T23:40:26.783" v="181" actId="313"/>
          <ac:spMkLst>
            <pc:docMk/>
            <pc:sldMk cId="1768216317" sldId="291"/>
            <ac:spMk id="12" creationId="{FD5EC092-AC81-4728-9A45-4C4BB5B95C65}"/>
          </ac:spMkLst>
        </pc:spChg>
        <pc:spChg chg="mod">
          <ac:chgData name="Neemias Informatica Lima" userId="b77af7bd85500281" providerId="LiveId" clId="{5ECB68E5-1331-4C82-803D-CA6338508D40}" dt="2025-04-28T23:39:06.074" v="145"/>
          <ac:spMkLst>
            <pc:docMk/>
            <pc:sldMk cId="1768216317" sldId="291"/>
            <ac:spMk id="14" creationId="{00000000-0000-0000-0000-000000000000}"/>
          </ac:spMkLst>
        </pc:spChg>
      </pc:sldChg>
      <pc:sldChg chg="addSp delSp modSp mod">
        <pc:chgData name="Neemias Informatica Lima" userId="b77af7bd85500281" providerId="LiveId" clId="{5ECB68E5-1331-4C82-803D-CA6338508D40}" dt="2025-04-28T23:43:06.929" v="207" actId="20577"/>
        <pc:sldMkLst>
          <pc:docMk/>
          <pc:sldMk cId="3757265641" sldId="292"/>
        </pc:sldMkLst>
        <pc:spChg chg="mod">
          <ac:chgData name="Neemias Informatica Lima" userId="b77af7bd85500281" providerId="LiveId" clId="{5ECB68E5-1331-4C82-803D-CA6338508D40}" dt="2025-04-28T23:43:06.929" v="207" actId="20577"/>
          <ac:spMkLst>
            <pc:docMk/>
            <pc:sldMk cId="3757265641" sldId="292"/>
            <ac:spMk id="12" creationId="{1EC42BAA-B890-43DD-B4F0-9AB5685AF2FE}"/>
          </ac:spMkLst>
        </pc:spChg>
        <pc:spChg chg="mod">
          <ac:chgData name="Neemias Informatica Lima" userId="b77af7bd85500281" providerId="LiveId" clId="{5ECB68E5-1331-4C82-803D-CA6338508D40}" dt="2025-04-28T23:40:58.444" v="191"/>
          <ac:spMkLst>
            <pc:docMk/>
            <pc:sldMk cId="3757265641" sldId="292"/>
            <ac:spMk id="14" creationId="{00000000-0000-0000-0000-000000000000}"/>
          </ac:spMkLst>
        </pc:spChg>
      </pc:sldChg>
      <pc:sldChg chg="addSp delSp modSp mod">
        <pc:chgData name="Neemias Informatica Lima" userId="b77af7bd85500281" providerId="LiveId" clId="{5ECB68E5-1331-4C82-803D-CA6338508D40}" dt="2025-04-28T23:43:25.689" v="210"/>
        <pc:sldMkLst>
          <pc:docMk/>
          <pc:sldMk cId="3114938747" sldId="293"/>
        </pc:sldMkLst>
        <pc:spChg chg="mod">
          <ac:chgData name="Neemias Informatica Lima" userId="b77af7bd85500281" providerId="LiveId" clId="{5ECB68E5-1331-4C82-803D-CA6338508D40}" dt="2025-04-28T23:43:25.689" v="210"/>
          <ac:spMkLst>
            <pc:docMk/>
            <pc:sldMk cId="3114938747" sldId="293"/>
            <ac:spMk id="16" creationId="{CFC8B9D9-C6ED-4706-A104-65D118A5B7F9}"/>
          </ac:spMkLst>
        </pc:sp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docChgLst>
    <pc:chgData name="Neemias Informatica Lima" userId="b77af7bd85500281" providerId="LiveId" clId="{B281A699-3AB2-490D-8C2E-A00FCE94F1ED}"/>
    <pc:docChg chg="undo redo custSel modSld">
      <pc:chgData name="Neemias Informatica Lima" userId="b77af7bd85500281" providerId="LiveId" clId="{B281A699-3AB2-490D-8C2E-A00FCE94F1ED}" dt="2025-05-07T00:02:32.148" v="213" actId="313"/>
      <pc:docMkLst>
        <pc:docMk/>
      </pc:docMkLst>
    </pc:docChg>
  </pc:docChgLst>
  <pc:docChgLst>
    <pc:chgData name="Neemias Informatica Lima" userId="b77af7bd85500281" providerId="LiveId" clId="{AF23E89A-B453-43E2-B7C7-065F5B2790A7}"/>
    <pc:docChg chg="undo redo custSel modSld">
      <pc:chgData name="Neemias Informatica Lima" userId="b77af7bd85500281" providerId="LiveId" clId="{AF23E89A-B453-43E2-B7C7-065F5B2790A7}" dt="2025-04-28T23:16:47.545" v="254" actId="20577"/>
      <pc:docMkLst>
        <pc:docMk/>
      </pc:docMkLst>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Informatica Lima" userId="b77af7bd85500281" providerId="LiveId" clId="{BB03E2EA-6DE5-4699-A1F3-C46151E58DC1}"/>
    <pc:docChg chg="undo custSel modSld">
      <pc:chgData name="Neemias Informatica Lima" userId="b77af7bd85500281" providerId="LiveId" clId="{BB03E2EA-6DE5-4699-A1F3-C46151E58DC1}" dt="2025-05-06T13:45:28.348" v="226" actId="20577"/>
      <pc:docMkLst>
        <pc:docMk/>
      </pc:docMkLst>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1. Leia Êxodo 21:1-32. Quais regulamentos específicos foram dados a respeito de escravos hebreus, homicídio e lesões corporais?</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Embora na maior parte do mundo a escravidão tenha sido abolida, de que modo alguns de seus resquícios persistem? Como podemos combatê-los?</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2. Leia Êxodo 22:16-31; 23:1-9- Quais questões foram tratadas nessas leis e de que maneiras?</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3. Leia Êxodo 23:10-19. Qual era o propósito do sábado e das festas?</a:t>
          </a:r>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4. Quais métodos Deus desejava usar para conquistar a terra prometida? </a:t>
          </a:r>
          <a:r>
            <a:rPr lang="pt-BR" dirty="0" err="1"/>
            <a:t>Êx</a:t>
          </a:r>
          <a:r>
            <a:rPr lang="pt-BR" dirty="0"/>
            <a:t> 23:20-33</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0 Senhor deu aos povos pagãos séculos para se arrependerem. 0 que isso ensina sobre a graça de Deus e os limites da graça para os que se recusam a aceitá-la?</a:t>
          </a:r>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5. Leia Mateus 5:38-48. Como Jesus interpretou o significado da lei do “olho por olho, dente por dente”? Como devemos aplicá-la hoje?</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Saber que um dia a justiça será feita nos ajuda a lidar com a injustiça do mundo?</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6. “Meus amados, não façam justiça com as próprias mãos, mas deem lugar à ira de Deus, pois está escrito: ‘A Mim pertence a vingança; Eu é que retribuirei, diz o Senhor’” (</a:t>
          </a:r>
          <a:r>
            <a:rPr lang="pt-BR" dirty="0" err="1"/>
            <a:t>Rm</a:t>
          </a:r>
          <a:r>
            <a:rPr lang="pt-BR" dirty="0"/>
            <a:t> 12:19, citando </a:t>
          </a:r>
          <a:r>
            <a:rPr lang="pt-BR" dirty="0" err="1"/>
            <a:t>Dt</a:t>
          </a:r>
          <a:r>
            <a:rPr lang="pt-BR" dirty="0"/>
            <a:t> 32:35). Que promessa e mandamento são encontrados nesses versículos? Como eles estão intimamente relacionados?</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7. Leia Mateus 6:4,6; 16:27; Lucas 6:23; 2 Timóteo 4:8.0 que esses textos nos dizem sobre como Jesus via os princípios de recompensa e punição? </a:t>
          </a:r>
        </a:p>
        <a:p>
          <a:r>
            <a:rPr lang="pt-BR" dirty="0"/>
            <a:t>Como podemos aprender a amar da maneira que nos é ordenado? Por que isso sempre envolve morrer para si mesmo?</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1. Leia Êxodo 21:1-32. Quais regulamentos específicos foram dados a respeito de escravos hebreus, homicídio e lesões corporais?</a:t>
          </a:r>
          <a:endParaRPr lang="en-US" sz="22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Embora na maior parte do mundo a escravidão tenha sido abolida, de que modo alguns de seus resquícios persistem? Como podemos combatê-los?</a:t>
          </a:r>
          <a:endParaRPr lang="en-US" sz="2200"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BR" sz="2600" kern="1200" dirty="0"/>
            <a:t>2. Leia Êxodo 22:16-31; 23:1-9- Quais questões foram tratadas nessas leis e de que maneiras?</a:t>
          </a:r>
          <a:endParaRPr lang="en-US" sz="26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BR" sz="2600" kern="1200" dirty="0"/>
            <a:t>3. Leia Êxodo 23:10-19. Qual era o propósito do sábado e das festas?</a:t>
          </a:r>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a:t>4. Quais métodos Deus desejava usar para conquistar a terra prometida? </a:t>
          </a:r>
          <a:r>
            <a:rPr lang="pt-BR" sz="2100" kern="1200" dirty="0" err="1"/>
            <a:t>Êx</a:t>
          </a:r>
          <a:r>
            <a:rPr lang="pt-BR" sz="2100" kern="1200" dirty="0"/>
            <a:t> 23:20-33</a:t>
          </a:r>
          <a:endParaRPr lang="en-US" sz="21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a:t>0 Senhor deu aos povos pagãos séculos para se arrependerem. 0 que isso ensina sobre a graça de Deus e os limites da graça para os que se recusam a aceitá-la?</a:t>
          </a:r>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5. Leia Mateus 5:38-48. Como Jesus interpretou o significado da lei do “olho por olho, dente por dente”? Como devemos aplicá-la hoje?</a:t>
          </a:r>
          <a:endParaRPr lang="en-US" sz="22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Saber que um dia a justiça será feita nos ajuda a lidar com a injustiça do mundo?</a:t>
          </a:r>
          <a:endParaRPr lang="en-US" sz="2200"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kern="1200" dirty="0"/>
            <a:t>6. “Meus amados, não façam justiça com as próprias mãos, mas deem lugar à ira de Deus, pois está escrito: ‘A Mim pertence a vingança; Eu é que retribuirei, diz o Senhor’” (</a:t>
          </a:r>
          <a:r>
            <a:rPr lang="pt-BR" sz="1500" kern="1200" dirty="0" err="1"/>
            <a:t>Rm</a:t>
          </a:r>
          <a:r>
            <a:rPr lang="pt-BR" sz="1500" kern="1200" dirty="0"/>
            <a:t> 12:19, citando </a:t>
          </a:r>
          <a:r>
            <a:rPr lang="pt-BR" sz="1500" kern="1200" dirty="0" err="1"/>
            <a:t>Dt</a:t>
          </a:r>
          <a:r>
            <a:rPr lang="pt-BR" sz="1500" kern="1200" dirty="0"/>
            <a:t> 32:35). Que promessa e mandamento são encontrados nesses versículos? Como eles estão intimamente relacionados?</a:t>
          </a:r>
          <a:endParaRPr lang="en-US" sz="15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kern="1200" dirty="0"/>
            <a:t>7. Leia Mateus 6:4,6; 16:27; Lucas 6:23; 2 Timóteo 4:8.0 que esses textos nos dizem sobre como Jesus via os princípios de recompensa e punição? </a:t>
          </a:r>
        </a:p>
        <a:p>
          <a:pPr marL="0" lvl="0" indent="0" algn="ctr" defTabSz="666750">
            <a:lnSpc>
              <a:spcPct val="90000"/>
            </a:lnSpc>
            <a:spcBef>
              <a:spcPct val="0"/>
            </a:spcBef>
            <a:spcAft>
              <a:spcPct val="35000"/>
            </a:spcAft>
            <a:buNone/>
          </a:pPr>
          <a:r>
            <a:rPr lang="pt-BR" sz="1500" kern="1200" dirty="0"/>
            <a:t>Como podemos aprender a amar da maneira que nos é ordenado? Por que isso sempre envolve morrer para si mesmo?</a:t>
          </a:r>
          <a:endParaRPr lang="en-US" sz="1500" kern="1200" dirty="0"/>
        </a:p>
      </dsp:txBody>
      <dsp:txXfrm>
        <a:off x="4716726" y="918894"/>
        <a:ext cx="3358396" cy="2085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08/05/2025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08/05/2025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12</a:t>
            </a:fld>
            <a:endParaRPr lang="pt-BR"/>
          </a:p>
        </p:txBody>
      </p:sp>
    </p:spTree>
    <p:extLst>
      <p:ext uri="{BB962C8B-B14F-4D97-AF65-F5344CB8AC3E}">
        <p14:creationId xmlns:p14="http://schemas.microsoft.com/office/powerpoint/2010/main" val="3923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5/8/2025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5/8/2025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5/8/2025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5/8/2025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1.wdp"/><Relationship Id="rId4" Type="http://schemas.openxmlformats.org/officeDocument/2006/relationships/diagramLayout" Target="../diagrams/layout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hdphoto" Target="../media/hdphoto1.wdp"/><Relationship Id="rId4" Type="http://schemas.openxmlformats.org/officeDocument/2006/relationships/diagramLayout" Target="../diagrams/layout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Vivendo a lei</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09</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584775"/>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000" i="1" dirty="0">
                <a:latin typeface="Arial Black" panose="020B0A04020102020204" pitchFamily="34" charset="0"/>
                <a:cs typeface="Arial" panose="020B0604020202020204" pitchFamily="34" charset="0"/>
              </a:rPr>
              <a:t>“Então o Senhor disse a Moisés: - Assim você dirá aos filhos de Israel: ‘Vocês viram que dos céus Eu lhes falei Não façam deuses de prata ao lado de Mim, nem façam para vocês deuses de ouro’” (</a:t>
            </a:r>
            <a:r>
              <a:rPr lang="pt-BR" altLang="pt-BR" sz="1000" i="1" dirty="0" err="1">
                <a:latin typeface="Arial Black" panose="020B0A04020102020204" pitchFamily="34" charset="0"/>
                <a:cs typeface="Arial" panose="020B0604020202020204" pitchFamily="34" charset="0"/>
              </a:rPr>
              <a:t>Êx</a:t>
            </a:r>
            <a:r>
              <a:rPr lang="pt-BR" altLang="pt-BR" sz="1000" i="1" dirty="0">
                <a:latin typeface="Arial Black" panose="020B0A04020102020204" pitchFamily="34" charset="0"/>
                <a:cs typeface="Arial" panose="020B0604020202020204" pitchFamily="34" charset="0"/>
              </a:rPr>
              <a:t> 20:22, 23).</a:t>
            </a:r>
            <a:endParaRPr lang="pt-BR" altLang="pt-BR" sz="10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09</a:t>
            </a:r>
          </a:p>
        </p:txBody>
      </p:sp>
      <p:sp>
        <p:nvSpPr>
          <p:cNvPr id="16" name="Retângulo 15"/>
          <p:cNvSpPr>
            <a:spLocks noChangeArrowheads="1"/>
          </p:cNvSpPr>
          <p:nvPr/>
        </p:nvSpPr>
        <p:spPr bwMode="auto">
          <a:xfrm>
            <a:off x="1517314" y="4400870"/>
            <a:ext cx="7644148" cy="461665"/>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Êx 21:1-32; 22:16-31; 23; 2Rs 19:35; Mt 5:38-48; Rm 12:19; Mt 16:27</a:t>
            </a:r>
            <a:endParaRPr lang="pt-BR" altLang="pt-BR" sz="1200" dirty="0">
              <a:latin typeface="Arial Black" panose="020B0A04020102020204" pitchFamily="34" charset="0"/>
              <a:cs typeface="Arial" panose="020B0604020202020204" pitchFamily="34" charset="0"/>
            </a:endParaRPr>
          </a:p>
        </p:txBody>
      </p:sp>
      <p:pic>
        <p:nvPicPr>
          <p:cNvPr id="14" name="Imagem 13" descr="Padrão do plano de fundo&#10;&#10;O conteúdo gerado por IA pode estar incorreto.">
            <a:extLst>
              <a:ext uri="{FF2B5EF4-FFF2-40B4-BE49-F238E27FC236}">
                <a16:creationId xmlns:a16="http://schemas.microsoft.com/office/drawing/2014/main" id="{9D3307C6-7502-B0B8-E902-410D657AF1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7" y="14389"/>
            <a:ext cx="1369381" cy="2130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0F328F83-82C7-51E5-3429-6644ED76C1ED}"/>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2567245" y="619517"/>
            <a:ext cx="5544286" cy="2116368"/>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Olho </a:t>
            </a:r>
            <a:r>
              <a:rPr lang="pt-BR" sz="2000" b="1" dirty="0" err="1">
                <a:solidFill>
                  <a:schemeClr val="tx1"/>
                </a:solidFill>
                <a:latin typeface="Arial Black" panose="020B0A04020102020204" pitchFamily="34" charset="0"/>
              </a:rPr>
              <a:t>porolho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 Sermão do Monte, Jesus Cristo citou textos do AT com os quais Seus ouvintes certamente estavam familiarizados. No entanto, Ele falou contra as interpretações rabínicas comuns, que ao longo dos séculos haviam se afastado do propósito original dessas leis. Ou seja, a tradição humana não apenas escondeu o propósito da Palavra de Deus, mas, em vários casos, distorceu seu significado e intenção (pense, por exemplo, nas leis que os fariseus criaram a respeito do sábado). Jesus estava restaurando essas leis ao seu propósito original. No Sermão do Monte, ao dirigir Seus ouvintes de volta à intenção e significado originais dos textos bíblicos, Jesus estava buscando corrigir algumas dessas interpretações equivocadas. Ele disse: “Vocês ouviram o que foi dito [...]. Eu, porém, lhes digo”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538). O texto de Êxodo 21:24, que menciona “olho por olho, dente por dente”, é conhecido como </a:t>
            </a:r>
            <a:r>
              <a:rPr lang="pt-BR" altLang="pt-BR" sz="1600" dirty="0" err="1">
                <a:latin typeface="Arial Black" panose="020B0A04020102020204" pitchFamily="34" charset="0"/>
                <a:cs typeface="Arial" panose="020B0604020202020204" pitchFamily="34" charset="0"/>
              </a:rPr>
              <a:t>lex</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talionis</a:t>
            </a:r>
            <a:r>
              <a:rPr lang="pt-BR" altLang="pt-BR" sz="1600" dirty="0">
                <a:latin typeface="Arial Black" panose="020B0A04020102020204" pitchFamily="34" charset="0"/>
                <a:cs typeface="Arial" panose="020B0604020202020204" pitchFamily="34" charset="0"/>
              </a:rPr>
              <a:t>, ou lei de talião. Essa frase também ocorre em outras partes da Bíblia (</a:t>
            </a:r>
            <a:r>
              <a:rPr lang="pt-BR" altLang="pt-BR" sz="1600" dirty="0" err="1">
                <a:latin typeface="Arial Black" panose="020B0A04020102020204" pitchFamily="34" charset="0"/>
                <a:cs typeface="Arial" panose="020B0604020202020204" pitchFamily="34" charset="0"/>
              </a:rPr>
              <a:t>Lv</a:t>
            </a:r>
            <a:r>
              <a:rPr lang="pt-BR" altLang="pt-BR" sz="1600" dirty="0">
                <a:latin typeface="Arial Black" panose="020B0A04020102020204" pitchFamily="34" charset="0"/>
                <a:cs typeface="Arial" panose="020B0604020202020204" pitchFamily="34" charset="0"/>
              </a:rPr>
              <a:t> 24:20;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19:21).</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Padrão do plano de fundo&#10;&#10;O conteúdo gerado por IA pode estar incorreto.">
            <a:extLst>
              <a:ext uri="{FF2B5EF4-FFF2-40B4-BE49-F238E27FC236}">
                <a16:creationId xmlns:a16="http://schemas.microsoft.com/office/drawing/2014/main" id="{4EC28C6A-AE4A-416F-1D18-E47ED84BF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0E8F1EC-41E8-920B-8EB0-53377B8EA7E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4" name="Retângulo 3">
            <a:extLst>
              <a:ext uri="{FF2B5EF4-FFF2-40B4-BE49-F238E27FC236}">
                <a16:creationId xmlns:a16="http://schemas.microsoft.com/office/drawing/2014/main" id="{AB87DAB7-9491-8063-C7BD-8F012680D54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21:1-32; 22:16-31; 23; 2Rs 19:35; Mt 5:38-48; Rm 12:19; Mt 16:27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9B3F359B-A0ED-D33D-70FF-62777C07F88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319481" y="-38605"/>
            <a:ext cx="1841981" cy="856128"/>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Vingança</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2279846094"/>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1A732D51-7D66-C6D7-803D-68C5824F7F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31CCFEB-4835-6AAA-8038-26FFCE4ED7FD}"/>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4" name="Retângulo 3">
            <a:extLst>
              <a:ext uri="{FF2B5EF4-FFF2-40B4-BE49-F238E27FC236}">
                <a16:creationId xmlns:a16="http://schemas.microsoft.com/office/drawing/2014/main" id="{F09DFE62-85C5-56D3-4854-9972DE22516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21:1-32; 22:16-31; 23; 2Rs 19:35; Mt 5:38-48; Rm 12:19; Mt 16:27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BF05F0A4-877D-88F4-A4C1-A8AD5D253D69}"/>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319481" y="-38605"/>
            <a:ext cx="1841981" cy="856128"/>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Vingança</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Até que o Senhor trouxesse a justiça eterna, era dever dos juízes do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antigo Israel implementar a lei e determinar punições justas quando ocorresse  dano ou lesão. Mas primeiro eles precisavam dos fatos. O problema era que os mestres da lei da época de Cristo aplicavam essa lei de uma forma que abria a porta para a vingança pessoal. Ao fazer isso, o princípio foi tirado de seu contexto, e o propósito original foi distorcido. Consequentemente, eles acabavam defendendo exatamente o que a lei proibia! Jesus não era contra o princípio de recompensa e punição. Justiça é uma questão de princípio; é parte essencial da vida. No entanto, ninguém deve assumir, por si mesmo, o papel de juiz, júri e “carrasco”. Quão fácil seria distorcer a justiça! Não cabe a nós retribuir o dano. Se precisamos lidar com o mal, isso deve ser realizado por um tribunal constituído - é o trabalho dos juízes.</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E0DEB297-0E34-9191-3455-52A15ED0D4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E9B158B-34F1-0871-0A05-D3B5439FD6D3}"/>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4" name="Retângulo 3">
            <a:extLst>
              <a:ext uri="{FF2B5EF4-FFF2-40B4-BE49-F238E27FC236}">
                <a16:creationId xmlns:a16="http://schemas.microsoft.com/office/drawing/2014/main" id="{A239F63E-27DA-A4FF-3A8A-65B2B2ADE86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21:1-32; 22:16-31; 23; 2Rs 19:35; Mt 5:38-48; Rm 12:19; Mt 16:27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B1C7F711-64B7-A820-94DF-0DBB9519C7FE}"/>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319481" y="-38605"/>
            <a:ext cx="1841981" cy="856128"/>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Vivemos no território do inimigo, e não é de admirar que podemos ser atingidos por suas armadilhas. Quem não conhece 0 sofrimento causado pelo pecado? Infelizmente, essa é uma parte inevitável da vida. No entanto, Deus nos dá poder para lidar com essa realidade.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precioso Salvador enviará auxílio exatamente quando necessitarmos dele. O caminho para o Céu é consagrado por Suas pegadas. Cada espinho que fere nossos pés feriu também os Dele. A cruz que somos chamados a carregar, Ele a levou antes de nós. O Senhor permite que venham conflitos a fim de prepararem nosso coração para a paz. O tempo de angústia será uma prova terrível para o povo de Deus; mas será também a oportunidade de todo verdadeiro crente olhar para cima e ver pela fé 0 arco da promessa ao seu redor” (Ellen G. White, 0 Grande Conflito [CPB, 2021], p. 525).</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Padrão do plano de fundo&#10;&#10;O conteúdo gerado por IA pode estar incorreto.">
            <a:extLst>
              <a:ext uri="{FF2B5EF4-FFF2-40B4-BE49-F238E27FC236}">
                <a16:creationId xmlns:a16="http://schemas.microsoft.com/office/drawing/2014/main" id="{F6BE26DD-0776-A0C6-0E13-AB692B7E4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ABA20C9-DB9A-E30C-D034-CCBE8B3ABC92}"/>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4" name="Retângulo 3">
            <a:extLst>
              <a:ext uri="{FF2B5EF4-FFF2-40B4-BE49-F238E27FC236}">
                <a16:creationId xmlns:a16="http://schemas.microsoft.com/office/drawing/2014/main" id="{81EB0937-D10C-5B62-0739-D3C974D8E7A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21:1-32; 22:16-31; 23; 2Rs 19:35; Mt 5:38-48; Rm 12:19; Mt 16:27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28A4221E-FBA4-6E17-7305-69FC0197469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319481" y="-38605"/>
            <a:ext cx="1841981" cy="856128"/>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Muitas pessoas têm se debatido com 0 fato de que 0 Senhor expulsou nações pagãs de suas terras e, às vezes, até mesmo as exterminou. É inquietante. No entanto, como a percepção de que 0 amor de Deus também deve executar a justiça nos ajuda a confiar que esses acontecimentos revelaram não apenas a justiça de Deus, mas também Seu amor?</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Por que Jesus apresentaria essa ordem após aquelas instruções? O que significa não apenas ser “perfeito”, mas ser perfeito “como” o Pai que está no Céu?</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Paulo tinha uma atitude positiva e edificante em relação à lei de Deus e suas funções, mas era contra o uso indevido da lei. O que significa a declaração de que não estamos “debaixo da lei, e sim da graça” (</a:t>
            </a:r>
            <a:r>
              <a:rPr lang="pt-BR" altLang="pt-BR" sz="1500" dirty="0" err="1">
                <a:solidFill>
                  <a:srgbClr val="C00000"/>
                </a:solidFill>
                <a:latin typeface="Arial Black" panose="020B0A04020102020204" pitchFamily="34" charset="0"/>
                <a:cs typeface="Arial" panose="020B0604020202020204" pitchFamily="34" charset="0"/>
              </a:rPr>
              <a:t>Rm</a:t>
            </a:r>
            <a:r>
              <a:rPr lang="pt-BR" altLang="pt-BR" sz="1500" dirty="0">
                <a:solidFill>
                  <a:srgbClr val="C00000"/>
                </a:solidFill>
                <a:latin typeface="Arial Black" panose="020B0A04020102020204" pitchFamily="34" charset="0"/>
                <a:cs typeface="Arial" panose="020B0604020202020204" pitchFamily="34" charset="0"/>
              </a:rPr>
              <a:t> 6:14)? De que modo podemos usar mal a lei de Deus?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Qual é a diferença entre justiça e vingança? Esses dois conceitos são contrários ou apenas manifestações da mesma ideia? Como podemos saber se nosso desejo por justiça não é, na verdade, desejo por vingança?</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Padrão do plano de fundo&#10;&#10;O conteúdo gerado por IA pode estar incorreto.">
            <a:extLst>
              <a:ext uri="{FF2B5EF4-FFF2-40B4-BE49-F238E27FC236}">
                <a16:creationId xmlns:a16="http://schemas.microsoft.com/office/drawing/2014/main" id="{00891F01-9417-B02E-89DF-B6D316310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FD987F4-51D4-5EF4-7514-2FA6D8E5AC37}"/>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4" name="Retângulo 3">
            <a:extLst>
              <a:ext uri="{FF2B5EF4-FFF2-40B4-BE49-F238E27FC236}">
                <a16:creationId xmlns:a16="http://schemas.microsoft.com/office/drawing/2014/main" id="{B0846F3A-C23F-6D03-DD99-954092CA8EA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21:1-32; 22:16-31; 23; 2Rs 19:35; Mt 5:38-48; Rm 12:19; Mt 16:27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185602B9-B1D5-F1D1-05D5-3D2C13D0A28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319481" y="-38605"/>
            <a:ext cx="1841981" cy="856128"/>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Deus desejava que Seu povo fosse diferente das nações vizinhas. Queria que fosse estabelecido como uma consagrada comunidade de fé sob Sua liderança e autoridade. Todos estariam sujeitos à Sua lei. Os juízes seriam nomeados como administradores da lei, e os sacerdotes deviam ensiná-la. Os pais também teriam papel essencial. Em qualquer cultura, as leis revelam os ideais, objetivos e  caráter do legislador. Por exemplo, quando o Faraó ordenou que os meninos hebreus recém-nascidos fossem mortos, essa lei revelou que ele era maligno. Por outro lado, se um governante decretasse que os jovens de 18 anos deviam receber educação superior gratuita, muitos considerariam isso evidência de sua generosidade e de seu desejo de que o povo prosperasse.</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21:1-32; 22:16-31; 23; 2Rs 19:35; Mt 5:38-48; Rm 12:19; Mt 16:27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2" name="Imagem 1" descr="Padrão do plano de fundo&#10;&#10;O conteúdo gerado por IA pode estar incorreto.">
            <a:extLst>
              <a:ext uri="{FF2B5EF4-FFF2-40B4-BE49-F238E27FC236}">
                <a16:creationId xmlns:a16="http://schemas.microsoft.com/office/drawing/2014/main" id="{FB2F7785-4433-1CE8-B6FB-8886FEB4AE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F2941D45-8676-81C2-2417-983A25FFF2C9}"/>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319481" y="-38605"/>
            <a:ext cx="1841981" cy="856128"/>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Código da Aliança</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4221088120"/>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38EDCF64-EEFF-2E85-A32A-0ADDC67F59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7B978F6D-898C-73F7-95C5-846C8EB9D4CE}"/>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7" name="Retângulo 6">
            <a:extLst>
              <a:ext uri="{FF2B5EF4-FFF2-40B4-BE49-F238E27FC236}">
                <a16:creationId xmlns:a16="http://schemas.microsoft.com/office/drawing/2014/main" id="{2ACD8CA1-CD4F-3639-B399-BBD4732E7A2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21:1-32; 22:16-31; 23; 2Rs 19:35; Mt 5:38-48; Rm 12:19; Mt 16:27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1658CA8A-A719-D3EB-D91C-F0B850A73641}"/>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319481" y="-38605"/>
            <a:ext cx="1841981" cy="856128"/>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Código da Aliança</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Código da Aliança ocupa vários capítulos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21; 22; 23:1-19). Todos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esses regulamentos e leis tinham 0 objetivo de conter 0 crescimento do mal e construir uma sociedade organizada. As leis que regulamentavam a escravidão eram peculiares e não devem ser confundidas com a prática cruel e perversa da escravidão moderna ou medieval. Os “escravos” hebreus eram protegidos e valorizados. Nas sociedades modernas e medievais, servos e escravos eram propriedade de seu dono, que podia fazer 0 que quisesse com eles. As leis bíblicas, porém, regulamentavam as coisas de modo distinto. A servidão era limitada a seis anos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21:1, 2; Jr 34:8-22); no sétimo ano, todos os escravos tinham que ser libertados, a menos que quisessem ficar com seu senhor. Os senhores também tinham que dar-lhes o descanso no sábado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20:9, 10) e prover suas necessidades essenciais.</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Padrão do plano de fundo&#10;&#10;O conteúdo gerado por IA pode estar incorreto.">
            <a:extLst>
              <a:ext uri="{FF2B5EF4-FFF2-40B4-BE49-F238E27FC236}">
                <a16:creationId xmlns:a16="http://schemas.microsoft.com/office/drawing/2014/main" id="{2A653E00-5573-459D-C973-EB9D8E8563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18E2F3A-D1C0-20A4-8B44-BEB8C8589504}"/>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5" name="Retângulo 4">
            <a:extLst>
              <a:ext uri="{FF2B5EF4-FFF2-40B4-BE49-F238E27FC236}">
                <a16:creationId xmlns:a16="http://schemas.microsoft.com/office/drawing/2014/main" id="{160A722F-886A-2984-E109-9754269F005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21:1-32; 22:16-31; 23; 2Rs 19:35; Mt 5:38-48; Rm 12:19; Mt 16:27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94F2539-7E5A-8E42-C055-9351053D8F6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319481" y="-38605"/>
            <a:ext cx="1841981" cy="856128"/>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Mais leis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4" name="CaixaDeTexto 15">
            <a:extLst>
              <a:ext uri="{FF2B5EF4-FFF2-40B4-BE49-F238E27FC236}">
                <a16:creationId xmlns:a16="http://schemas.microsoft.com/office/drawing/2014/main" id="{0F198D75-37F6-0046-1A93-BAF29A6A8139}"/>
              </a:ext>
            </a:extLst>
          </p:cNvPr>
          <p:cNvGraphicFramePr/>
          <p:nvPr>
            <p:extLst>
              <p:ext uri="{D42A27DB-BD31-4B8C-83A1-F6EECF244321}">
                <p14:modId xmlns:p14="http://schemas.microsoft.com/office/powerpoint/2010/main" val="686647747"/>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6591C70C-84BE-BE6E-D135-BC793E6D55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A8933CC-5BE2-8D69-FC5A-1920AA19D4BD}"/>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4" name="Retângulo 3">
            <a:extLst>
              <a:ext uri="{FF2B5EF4-FFF2-40B4-BE49-F238E27FC236}">
                <a16:creationId xmlns:a16="http://schemas.microsoft.com/office/drawing/2014/main" id="{7B2EA3BB-208B-933E-ADA0-7026EFE27B2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21:1-32; 22:16-31; 23; 2Rs 19:35; Mt 5:38-48; Rm 12:19; Mt 16:27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31B94EBD-A57F-CAA4-5382-A134A6F6FA40}"/>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319481" y="-38605"/>
            <a:ext cx="1841981" cy="856128"/>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Mais leis</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As leis de Deus incluíam diferentes questões. Havia regulamentações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contra rebaixar ou humilhar as pessoas. Deus não queria que houvesse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exploração. Em Sua misericórdia, Ele procurou corrigir as tendências pecaminosas do coração humano e restringir as inclinações naturais das pessoas. Com isso, a sociedade seria mais segura, 0 mal eliminado e bons relacionamentos interpessoais cultivados. Justiça e amor devem governar as ações.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Entretanto, havia três festas importantes que Israel deveria celebrar 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cada ano: (1) a Páscoa, ou Festa dos Pães Sem Fermento, que ocorria na primavera do hemisfério norte (entre março e abril); (2) 0 Pentecostes, ou Festa da Colheita (ou das Semanas), sete semanas após a festa anterior, começando assim 50 dias depois; e (3) a Festa dos Tabernáculos (ou das Cabanas, ou Festa da Colheita), no outono, entre setembro e outubro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34:18-26; </a:t>
            </a:r>
            <a:r>
              <a:rPr lang="pt-BR" altLang="pt-BR" sz="1600" dirty="0" err="1">
                <a:latin typeface="Arial Black" panose="020B0A04020102020204" pitchFamily="34" charset="0"/>
                <a:cs typeface="Arial" panose="020B0604020202020204" pitchFamily="34" charset="0"/>
              </a:rPr>
              <a:t>Lv</a:t>
            </a:r>
            <a:r>
              <a:rPr lang="pt-BR" altLang="pt-BR" sz="1600" dirty="0">
                <a:latin typeface="Arial Black" panose="020B0A04020102020204" pitchFamily="34" charset="0"/>
                <a:cs typeface="Arial" panose="020B0604020202020204" pitchFamily="34" charset="0"/>
              </a:rPr>
              <a:t> 23:4-44; </a:t>
            </a:r>
            <a:r>
              <a:rPr lang="pt-BR" altLang="pt-BR" sz="1600" dirty="0" err="1">
                <a:latin typeface="Arial Black" panose="020B0A04020102020204" pitchFamily="34" charset="0"/>
                <a:cs typeface="Arial" panose="020B0604020202020204" pitchFamily="34" charset="0"/>
              </a:rPr>
              <a:t>Nm</a:t>
            </a:r>
            <a:r>
              <a:rPr lang="pt-BR" altLang="pt-BR" sz="1600" dirty="0">
                <a:latin typeface="Arial Black" panose="020B0A04020102020204" pitchFamily="34" charset="0"/>
                <a:cs typeface="Arial" panose="020B0604020202020204" pitchFamily="34" charset="0"/>
              </a:rPr>
              <a:t> 28:16-31; 29:1-40;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16:1-16).</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393B7483-67EF-50D8-E277-A9B772EF91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DE08184-3CFF-E0AE-60BE-BB316AEBC32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5" name="Retângulo 4">
            <a:extLst>
              <a:ext uri="{FF2B5EF4-FFF2-40B4-BE49-F238E27FC236}">
                <a16:creationId xmlns:a16="http://schemas.microsoft.com/office/drawing/2014/main" id="{107A9EBB-00B7-8642-1638-81C46D47F63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21:1-32; 22:16-31; 23; 2Rs 19:35; Mt 5:38-48; Rm 12:19; Mt 16:27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981D8F90-7A65-F093-2D20-A91B1E9505A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319481" y="-38605"/>
            <a:ext cx="1841981" cy="856128"/>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plano original de Deus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1988537054"/>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51F1B76B-5CE8-9C90-CBEA-45AC8515DA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7460DC5-CF70-8E38-51D4-D5CB035DDE27}"/>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4" name="Retângulo 3">
            <a:extLst>
              <a:ext uri="{FF2B5EF4-FFF2-40B4-BE49-F238E27FC236}">
                <a16:creationId xmlns:a16="http://schemas.microsoft.com/office/drawing/2014/main" id="{30B104D5-741E-D627-9591-CBCE75869AC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21:1-32; 22:16-31; 23; 2Rs 19:35; Mt 5:38-48; Rm 12:19; Mt 16:27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88A4EFCE-6AEA-771A-9560-26AD2166762F}"/>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319481" y="-38605"/>
            <a:ext cx="1841981" cy="856128"/>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plano original de Deus</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Não era intenção de Deus que os israelitas lutassem por seu novo território. Canaã havia sido prometida a Abraão, Isaque e Jacó e deveria ter sido recebida como uma dádiva especial de Deus para Israel. 0 modelo para a conquista da terra prometida foi apresentado durante a travessia do Mar Vermelho. Deus lutou por Seu povo e deu a ele vitória completa sobre os exércitos que planejavam destruí-lo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14:13,14). Os egípcios foram derrotados porque 0 Senhor interveio milagrosamente. Da mesma forma, na época do rei assírio </a:t>
            </a:r>
            <a:r>
              <a:rPr lang="pt-BR" altLang="pt-BR" sz="1600" dirty="0" err="1">
                <a:latin typeface="Arial Black" panose="020B0A04020102020204" pitchFamily="34" charset="0"/>
                <a:cs typeface="Arial" panose="020B0604020202020204" pitchFamily="34" charset="0"/>
              </a:rPr>
              <a:t>Senaqueribe</a:t>
            </a:r>
            <a:r>
              <a:rPr lang="pt-BR" altLang="pt-BR" sz="1600" dirty="0">
                <a:latin typeface="Arial Black" panose="020B0A04020102020204" pitchFamily="34" charset="0"/>
                <a:cs typeface="Arial" panose="020B0604020202020204" pitchFamily="34" charset="0"/>
              </a:rPr>
              <a:t>, Deus derrotou o exército assírio, mesmo sendo vasto, fortemente equipado e bem treinado, mas sem que os israelitas tivessem que lutar. Deus concedeu a vitória porque o rei Ezequias confiou na mensagem divina dada por meio do profeta Isaías.</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64237F27-237D-76D8-6698-B88D37245D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0425210-3278-B787-52C8-DB94EC18381C}"/>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4" name="Retângulo 3">
            <a:extLst>
              <a:ext uri="{FF2B5EF4-FFF2-40B4-BE49-F238E27FC236}">
                <a16:creationId xmlns:a16="http://schemas.microsoft.com/office/drawing/2014/main" id="{E8014634-FDB7-FA40-D5A1-58185498830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21:1-32; 22:16-31; 23; 2Rs 19:35; Mt 5:38-48; Rm 12:19; Mt 16:27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577A542C-0105-F7AA-9FE3-35116CAF6D6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319481" y="-38605"/>
            <a:ext cx="1841981" cy="856128"/>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Olho </a:t>
            </a:r>
            <a:r>
              <a:rPr lang="pt-BR" sz="2000" b="1" dirty="0" err="1">
                <a:solidFill>
                  <a:schemeClr val="tx1"/>
                </a:solidFill>
                <a:latin typeface="Arial Black" panose="020B0A04020102020204" pitchFamily="34" charset="0"/>
              </a:rPr>
              <a:t>porolho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23520462"/>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8155DCE4-D3E7-3D23-68A5-8874D20B30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B0E55B2-65EA-8ABF-C506-E67248C9D6DB}"/>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4" name="Retângulo 3">
            <a:extLst>
              <a:ext uri="{FF2B5EF4-FFF2-40B4-BE49-F238E27FC236}">
                <a16:creationId xmlns:a16="http://schemas.microsoft.com/office/drawing/2014/main" id="{52457A34-33C7-151D-0194-6D6DC674E91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21:1-32; 22:16-31; 23; 2Rs 19:35; Mt 5:38-48; Rm 12:19; Mt 16:27</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2F58748F-CF12-74D1-91F2-3ED73ECC0D5C}"/>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319481" y="-38605"/>
            <a:ext cx="1841981" cy="856128"/>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4123</TotalTime>
  <Words>2134</Words>
  <Application>Microsoft Office PowerPoint</Application>
  <PresentationFormat>Personalizar</PresentationFormat>
  <Paragraphs>107</Paragraphs>
  <Slides>14</Slides>
  <Notes>8</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vt:lpstr>
      <vt:lpstr>Calibri Light</vt:lpstr>
      <vt:lpstr>Arial Black</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243</cp:revision>
  <dcterms:created xsi:type="dcterms:W3CDTF">2014-05-23T17:49:12Z</dcterms:created>
  <dcterms:modified xsi:type="dcterms:W3CDTF">2025-05-08T21:01:07Z</dcterms:modified>
</cp:coreProperties>
</file>