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975292-815D-4BE6-92BA-D0E15AF1BA7D}" v="47" dt="2025-05-07T00:25:33.116"/>
    <p1510:client id="{B281A699-3AB2-490D-8C2E-A00FCE94F1ED}" v="44" dt="2025-05-07T00:00:48.461"/>
    <p1510:client id="{BB03E2EA-6DE5-4699-A1F3-C46151E58DC1}" v="53" dt="2025-05-06T13:45:28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07" y="48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2B5DD86-8EAF-4E0F-B3C6-EEAF7EF1CCCE}" dt="2024-02-20T10:53:29.762" v="277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2B5DD86-8EAF-4E0F-B3C6-EEAF7EF1CCCE}" dt="2024-02-20T10:55:55.472" v="32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2B5DD86-8EAF-4E0F-B3C6-EEAF7EF1CCCE}" dt="2024-02-20T10:58:58.019" v="370" actId="6549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2B5DD86-8EAF-4E0F-B3C6-EEAF7EF1CCCE}" dt="2024-02-20T10:52:28.200" v="254" actId="103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2B5DD86-8EAF-4E0F-B3C6-EEAF7EF1CCCE}" dt="2024-02-20T10:54:30.153" v="29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2B5DD86-8EAF-4E0F-B3C6-EEAF7EF1CCCE}" dt="2024-02-20T10:56:38.763" v="335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2B5DD86-8EAF-4E0F-B3C6-EEAF7EF1CCCE}" dt="2024-02-20T10:58:15.025" v="346" actId="20577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A2C190DF-F5C8-4376-9C68-19067D19CBDB}"/>
    <pc:docChg chg="undo redo custSel modSld">
      <pc:chgData name="Neemias Informatica Lima" userId="b77af7bd85500281" providerId="LiveId" clId="{A2C190DF-F5C8-4376-9C68-19067D19CBDB}" dt="2025-04-30T00:46:11.744" v="261" actId="20577"/>
      <pc:docMkLst>
        <pc:docMk/>
      </pc:docMkLst>
      <pc:sldChg chg="addSp delSp modSp mod">
        <pc:chgData name="Neemias Informatica Lima" userId="b77af7bd85500281" providerId="LiveId" clId="{A2C190DF-F5C8-4376-9C68-19067D19CBDB}" dt="2025-04-30T00:32:15.729" v="32"/>
        <pc:sldMkLst>
          <pc:docMk/>
          <pc:sldMk cId="2232331225" sldId="280"/>
        </pc:sldMkLst>
        <pc:spChg chg="mod">
          <ac:chgData name="Neemias Informatica Lima" userId="b77af7bd85500281" providerId="LiveId" clId="{A2C190DF-F5C8-4376-9C68-19067D19CBDB}" dt="2025-04-30T00:21:06.220" v="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21:17.737" v="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31:57.823" v="29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21:12.140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32:15.729" v="32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36:48.002" v="92" actId="313"/>
        <pc:sldMkLst>
          <pc:docMk/>
          <pc:sldMk cId="2103443556" sldId="281"/>
        </pc:sldMkLst>
        <pc:spChg chg="mod">
          <ac:chgData name="Neemias Informatica Lima" userId="b77af7bd85500281" providerId="LiveId" clId="{A2C190DF-F5C8-4376-9C68-19067D19CBDB}" dt="2025-04-30T00:36:48.002" v="9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33:51.653" v="3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33:42.963" v="35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38:10.127" v="112" actId="6549"/>
        <pc:sldMkLst>
          <pc:docMk/>
          <pc:sldMk cId="3683219421" sldId="282"/>
        </pc:sldMkLst>
        <pc:spChg chg="mod">
          <ac:chgData name="Neemias Informatica Lima" userId="b77af7bd85500281" providerId="LiveId" clId="{A2C190DF-F5C8-4376-9C68-19067D19CBDB}" dt="2025-04-30T00:38:10.127" v="11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37:05.739" v="100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39:03.364" v="130"/>
        <pc:sldMkLst>
          <pc:docMk/>
          <pc:sldMk cId="3902406419" sldId="283"/>
        </pc:sldMkLst>
        <pc:spChg chg="mod">
          <ac:chgData name="Neemias Informatica Lima" userId="b77af7bd85500281" providerId="LiveId" clId="{A2C190DF-F5C8-4376-9C68-19067D19CBDB}" dt="2025-04-30T00:38:24.584" v="117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A2C190DF-F5C8-4376-9C68-19067D19CBDB}" dt="2025-04-30T00:39:03.364" v="130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A2C190DF-F5C8-4376-9C68-19067D19CBDB}" dt="2025-04-30T00:41:02.910" v="161" actId="20577"/>
        <pc:sldMkLst>
          <pc:docMk/>
          <pc:sldMk cId="2424059023" sldId="284"/>
        </pc:sldMkLst>
        <pc:spChg chg="mod">
          <ac:chgData name="Neemias Informatica Lima" userId="b77af7bd85500281" providerId="LiveId" clId="{A2C190DF-F5C8-4376-9C68-19067D19CBDB}" dt="2025-04-30T00:40:20.489" v="151" actId="20577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A2C190DF-F5C8-4376-9C68-19067D19CBDB}" dt="2025-04-30T00:41:02.910" v="161" actId="20577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A2C190DF-F5C8-4376-9C68-19067D19CBDB}" dt="2025-04-30T00:43:02.092" v="214"/>
        <pc:sldMkLst>
          <pc:docMk/>
          <pc:sldMk cId="2241968852" sldId="285"/>
        </pc:sldMkLst>
        <pc:spChg chg="mod">
          <ac:chgData name="Neemias Informatica Lima" userId="b77af7bd85500281" providerId="LiveId" clId="{A2C190DF-F5C8-4376-9C68-19067D19CBDB}" dt="2025-04-30T00:42:26.300" v="206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A2C190DF-F5C8-4376-9C68-19067D19CBDB}" dt="2025-04-30T00:43:02.092" v="214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addSp delSp modSp mod">
        <pc:chgData name="Neemias Informatica Lima" userId="b77af7bd85500281" providerId="LiveId" clId="{A2C190DF-F5C8-4376-9C68-19067D19CBDB}" dt="2025-04-30T00:44:18.580" v="235"/>
        <pc:sldMkLst>
          <pc:docMk/>
          <pc:sldMk cId="1959249856" sldId="286"/>
        </pc:sldMkLst>
        <pc:spChg chg="mod">
          <ac:chgData name="Neemias Informatica Lima" userId="b77af7bd85500281" providerId="LiveId" clId="{A2C190DF-F5C8-4376-9C68-19067D19CBDB}" dt="2025-04-30T00:43:50.734" v="227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A2C190DF-F5C8-4376-9C68-19067D19CBDB}" dt="2025-04-30T00:44:18.580" v="235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addSp delSp modSp mod">
        <pc:chgData name="Neemias Informatica Lima" userId="b77af7bd85500281" providerId="LiveId" clId="{A2C190DF-F5C8-4376-9C68-19067D19CBDB}" dt="2025-04-30T00:46:11.744" v="261" actId="20577"/>
        <pc:sldMkLst>
          <pc:docMk/>
          <pc:sldMk cId="2857006406" sldId="287"/>
        </pc:sldMkLst>
        <pc:spChg chg="mod">
          <ac:chgData name="Neemias Informatica Lima" userId="b77af7bd85500281" providerId="LiveId" clId="{A2C190DF-F5C8-4376-9C68-19067D19CBDB}" dt="2025-04-30T00:46:11.744" v="261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A2C190DF-F5C8-4376-9C68-19067D19CBDB}" dt="2025-04-30T00:37:27.959" v="102"/>
        <pc:sldMkLst>
          <pc:docMk/>
          <pc:sldMk cId="2630436816" sldId="288"/>
        </pc:sldMkLst>
        <pc:spChg chg="mod">
          <ac:chgData name="Neemias Informatica Lima" userId="b77af7bd85500281" providerId="LiveId" clId="{A2C190DF-F5C8-4376-9C68-19067D19CBDB}" dt="2025-04-30T00:37:00.724" v="95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A2C190DF-F5C8-4376-9C68-19067D19CBDB}" dt="2025-04-30T00:37:27.959" v="102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A2C190DF-F5C8-4376-9C68-19067D19CBDB}" dt="2025-04-30T00:40:05.130" v="145" actId="20577"/>
        <pc:sldMkLst>
          <pc:docMk/>
          <pc:sldMk cId="3032827026" sldId="289"/>
        </pc:sldMkLst>
        <pc:spChg chg="mod">
          <ac:chgData name="Neemias Informatica Lima" userId="b77af7bd85500281" providerId="LiveId" clId="{A2C190DF-F5C8-4376-9C68-19067D19CBDB}" dt="2025-04-30T00:40:05.130" v="14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2C190DF-F5C8-4376-9C68-19067D19CBDB}" dt="2025-04-30T00:38:30.029" v="122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42:11.279" v="201" actId="20577"/>
        <pc:sldMkLst>
          <pc:docMk/>
          <pc:sldMk cId="3772032319" sldId="290"/>
        </pc:sldMkLst>
        <pc:spChg chg="mod">
          <ac:chgData name="Neemias Informatica Lima" userId="b77af7bd85500281" providerId="LiveId" clId="{A2C190DF-F5C8-4376-9C68-19067D19CBDB}" dt="2025-04-30T00:42:11.279" v="201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2C190DF-F5C8-4376-9C68-19067D19CBDB}" dt="2025-04-30T00:40:28.624" v="152"/>
          <ac:spMkLst>
            <pc:docMk/>
            <pc:sldMk cId="3772032319" sldId="290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43:37.657" v="222"/>
        <pc:sldMkLst>
          <pc:docMk/>
          <pc:sldMk cId="1768216317" sldId="291"/>
        </pc:sldMkLst>
        <pc:spChg chg="mod">
          <ac:chgData name="Neemias Informatica Lima" userId="b77af7bd85500281" providerId="LiveId" clId="{A2C190DF-F5C8-4376-9C68-19067D19CBDB}" dt="2025-04-30T00:43:37.657" v="22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2C190DF-F5C8-4376-9C68-19067D19CBDB}" dt="2025-04-30T00:42:30.381" v="209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44:41.080" v="242" actId="6549"/>
        <pc:sldMkLst>
          <pc:docMk/>
          <pc:sldMk cId="3757265641" sldId="292"/>
        </pc:sldMkLst>
        <pc:spChg chg="mod">
          <ac:chgData name="Neemias Informatica Lima" userId="b77af7bd85500281" providerId="LiveId" clId="{A2C190DF-F5C8-4376-9C68-19067D19CBDB}" dt="2025-04-30T00:44:41.080" v="242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2C190DF-F5C8-4376-9C68-19067D19CBDB}" dt="2025-04-30T00:44:00.407" v="233" actId="20577"/>
          <ac:spMkLst>
            <pc:docMk/>
            <pc:sldMk cId="3757265641" sldId="29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45:03.778" v="247"/>
        <pc:sldMkLst>
          <pc:docMk/>
          <pc:sldMk cId="3114938747" sldId="293"/>
        </pc:sldMkLst>
        <pc:spChg chg="mod">
          <ac:chgData name="Neemias Informatica Lima" userId="b77af7bd85500281" providerId="LiveId" clId="{A2C190DF-F5C8-4376-9C68-19067D19CBDB}" dt="2025-04-30T00:45:03.778" v="24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5ECB68E5-1331-4C82-803D-CA6338508D40}"/>
    <pc:docChg chg="undo redo custSel modSld">
      <pc:chgData name="Neemias Informatica Lima" userId="b77af7bd85500281" providerId="LiveId" clId="{5ECB68E5-1331-4C82-803D-CA6338508D40}" dt="2025-04-28T23:44:00.135" v="218" actId="20577"/>
      <pc:docMkLst>
        <pc:docMk/>
      </pc:docMkLst>
      <pc:sldChg chg="addSp delSp modSp mod">
        <pc:chgData name="Neemias Informatica Lima" userId="b77af7bd85500281" providerId="LiveId" clId="{5ECB68E5-1331-4C82-803D-CA6338508D40}" dt="2025-04-28T23:32:17.510" v="90" actId="313"/>
        <pc:sldMkLst>
          <pc:docMk/>
          <pc:sldMk cId="2103443556" sldId="281"/>
        </pc:sldMkLst>
        <pc:spChg chg="mod">
          <ac:chgData name="Neemias Informatica Lima" userId="b77af7bd85500281" providerId="LiveId" clId="{5ECB68E5-1331-4C82-803D-CA6338508D40}" dt="2025-04-28T23:32:17.510" v="90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ECB68E5-1331-4C82-803D-CA6338508D40}" dt="2025-04-28T23:29:33.487" v="3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ECB68E5-1331-4C82-803D-CA6338508D40}" dt="2025-04-28T23:29:18.818" v="30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5ECB68E5-1331-4C82-803D-CA6338508D40}" dt="2025-04-28T23:34:06.138" v="107" actId="20577"/>
        <pc:sldMkLst>
          <pc:docMk/>
          <pc:sldMk cId="3683219421" sldId="282"/>
        </pc:sldMkLst>
        <pc:spChg chg="mod">
          <ac:chgData name="Neemias Informatica Lima" userId="b77af7bd85500281" providerId="LiveId" clId="{5ECB68E5-1331-4C82-803D-CA6338508D40}" dt="2025-04-28T23:34:06.138" v="107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ECB68E5-1331-4C82-803D-CA6338508D40}" dt="2025-04-28T23:33:11.522" v="96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ECB68E5-1331-4C82-803D-CA6338508D40}" dt="2025-04-28T23:35:17.140" v="123" actId="20577"/>
        <pc:sldMkLst>
          <pc:docMk/>
          <pc:sldMk cId="3902406419" sldId="283"/>
        </pc:sldMkLst>
        <pc:spChg chg="mod">
          <ac:chgData name="Neemias Informatica Lima" userId="b77af7bd85500281" providerId="LiveId" clId="{5ECB68E5-1331-4C82-803D-CA6338508D40}" dt="2025-04-28T23:34:28.685" v="111" actId="20577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5ECB68E5-1331-4C82-803D-CA6338508D40}" dt="2025-04-28T23:35:17.140" v="123" actId="20577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5ECB68E5-1331-4C82-803D-CA6338508D40}" dt="2025-04-28T23:37:57.325" v="136"/>
        <pc:sldMkLst>
          <pc:docMk/>
          <pc:sldMk cId="2424059023" sldId="284"/>
        </pc:sldMkLst>
        <pc:spChg chg="mod">
          <ac:chgData name="Neemias Informatica Lima" userId="b77af7bd85500281" providerId="LiveId" clId="{5ECB68E5-1331-4C82-803D-CA6338508D40}" dt="2025-04-28T23:37:13.267" v="130" actId="20577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5ECB68E5-1331-4C82-803D-CA6338508D40}" dt="2025-04-28T23:37:57.325" v="136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5ECB68E5-1331-4C82-803D-CA6338508D40}" dt="2025-04-28T23:39:42.534" v="153" actId="20577"/>
        <pc:sldMkLst>
          <pc:docMk/>
          <pc:sldMk cId="2241968852" sldId="285"/>
        </pc:sldMkLst>
        <pc:spChg chg="mod">
          <ac:chgData name="Neemias Informatica Lima" userId="b77af7bd85500281" providerId="LiveId" clId="{5ECB68E5-1331-4C82-803D-CA6338508D40}" dt="2025-04-28T23:38:59.466" v="142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5ECB68E5-1331-4C82-803D-CA6338508D40}" dt="2025-04-28T23:39:42.534" v="153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addSp delSp modSp mod">
        <pc:chgData name="Neemias Informatica Lima" userId="b77af7bd85500281" providerId="LiveId" clId="{5ECB68E5-1331-4C82-803D-CA6338508D40}" dt="2025-04-28T23:42:08.095" v="193"/>
        <pc:sldMkLst>
          <pc:docMk/>
          <pc:sldMk cId="1959249856" sldId="286"/>
        </pc:sldMkLst>
        <pc:spChg chg="mod">
          <ac:chgData name="Neemias Informatica Lima" userId="b77af7bd85500281" providerId="LiveId" clId="{5ECB68E5-1331-4C82-803D-CA6338508D40}" dt="2025-04-28T23:40:52.782" v="186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5ECB68E5-1331-4C82-803D-CA6338508D40}" dt="2025-04-28T23:42:08.095" v="193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addSp delSp modSp mod">
        <pc:chgData name="Neemias Informatica Lima" userId="b77af7bd85500281" providerId="LiveId" clId="{5ECB68E5-1331-4C82-803D-CA6338508D40}" dt="2025-04-28T23:44:00.135" v="218" actId="20577"/>
        <pc:sldMkLst>
          <pc:docMk/>
          <pc:sldMk cId="2857006406" sldId="287"/>
        </pc:sldMkLst>
        <pc:spChg chg="mod">
          <ac:chgData name="Neemias Informatica Lima" userId="b77af7bd85500281" providerId="LiveId" clId="{5ECB68E5-1331-4C82-803D-CA6338508D40}" dt="2025-04-28T23:44:00.135" v="21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5ECB68E5-1331-4C82-803D-CA6338508D40}" dt="2025-04-28T23:33:40.335" v="102" actId="20577"/>
        <pc:sldMkLst>
          <pc:docMk/>
          <pc:sldMk cId="2630436816" sldId="288"/>
        </pc:sldMkLst>
        <pc:spChg chg="mod">
          <ac:chgData name="Neemias Informatica Lima" userId="b77af7bd85500281" providerId="LiveId" clId="{5ECB68E5-1331-4C82-803D-CA6338508D40}" dt="2025-04-28T23:32:35.168" v="93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5ECB68E5-1331-4C82-803D-CA6338508D40}" dt="2025-04-28T23:33:40.335" v="102" actId="20577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5ECB68E5-1331-4C82-803D-CA6338508D40}" dt="2025-04-28T23:35:35.921" v="126"/>
        <pc:sldMkLst>
          <pc:docMk/>
          <pc:sldMk cId="3032827026" sldId="289"/>
        </pc:sldMkLst>
        <pc:spChg chg="mod">
          <ac:chgData name="Neemias Informatica Lima" userId="b77af7bd85500281" providerId="LiveId" clId="{5ECB68E5-1331-4C82-803D-CA6338508D40}" dt="2025-04-28T23:35:35.921" v="12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ECB68E5-1331-4C82-803D-CA6338508D40}" dt="2025-04-28T23:34:35.973" v="112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ECB68E5-1331-4C82-803D-CA6338508D40}" dt="2025-04-28T23:38:37.517" v="139"/>
        <pc:sldMkLst>
          <pc:docMk/>
          <pc:sldMk cId="3772032319" sldId="290"/>
        </pc:sldMkLst>
        <pc:spChg chg="mod">
          <ac:chgData name="Neemias Informatica Lima" userId="b77af7bd85500281" providerId="LiveId" clId="{5ECB68E5-1331-4C82-803D-CA6338508D40}" dt="2025-04-28T23:38:37.517" v="13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ECB68E5-1331-4C82-803D-CA6338508D40}" dt="2025-04-28T23:37:20.354" v="131"/>
          <ac:spMkLst>
            <pc:docMk/>
            <pc:sldMk cId="3772032319" sldId="290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ECB68E5-1331-4C82-803D-CA6338508D40}" dt="2025-04-28T23:40:26.783" v="181" actId="313"/>
        <pc:sldMkLst>
          <pc:docMk/>
          <pc:sldMk cId="1768216317" sldId="291"/>
        </pc:sldMkLst>
        <pc:spChg chg="mod">
          <ac:chgData name="Neemias Informatica Lima" userId="b77af7bd85500281" providerId="LiveId" clId="{5ECB68E5-1331-4C82-803D-CA6338508D40}" dt="2025-04-28T23:40:26.783" v="181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ECB68E5-1331-4C82-803D-CA6338508D40}" dt="2025-04-28T23:39:06.074" v="145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ECB68E5-1331-4C82-803D-CA6338508D40}" dt="2025-04-28T23:43:06.929" v="207" actId="20577"/>
        <pc:sldMkLst>
          <pc:docMk/>
          <pc:sldMk cId="3757265641" sldId="292"/>
        </pc:sldMkLst>
        <pc:spChg chg="mod">
          <ac:chgData name="Neemias Informatica Lima" userId="b77af7bd85500281" providerId="LiveId" clId="{5ECB68E5-1331-4C82-803D-CA6338508D40}" dt="2025-04-28T23:43:06.929" v="207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ECB68E5-1331-4C82-803D-CA6338508D40}" dt="2025-04-28T23:40:58.444" v="191"/>
          <ac:spMkLst>
            <pc:docMk/>
            <pc:sldMk cId="3757265641" sldId="29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ECB68E5-1331-4C82-803D-CA6338508D40}" dt="2025-04-28T23:43:25.689" v="210"/>
        <pc:sldMkLst>
          <pc:docMk/>
          <pc:sldMk cId="3114938747" sldId="293"/>
        </pc:sldMkLst>
        <pc:spChg chg="mod">
          <ac:chgData name="Neemias Informatica Lima" userId="b77af7bd85500281" providerId="LiveId" clId="{5ECB68E5-1331-4C82-803D-CA6338508D40}" dt="2025-04-28T23:43:25.689" v="210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23692948-073E-4999-9247-2E5082C9BE2D}"/>
    <pc:docChg chg="undo redo custSel modSld">
      <pc:chgData name="Neemias Informatica Lima" userId="b77af7bd85500281" providerId="LiveId" clId="{23692948-073E-4999-9247-2E5082C9BE2D}" dt="2025-02-08T16:50:09.980" v="267" actId="1076"/>
      <pc:docMkLst>
        <pc:docMk/>
      </pc:docMkLst>
      <pc:sldChg chg="addSp delSp modSp mod">
        <pc:chgData name="Neemias Informatica Lima" userId="b77af7bd85500281" providerId="LiveId" clId="{23692948-073E-4999-9247-2E5082C9BE2D}" dt="2025-01-30T10:32:22.932" v="40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23692948-073E-4999-9247-2E5082C9BE2D}" dt="2025-01-30T10:41:46.062" v="128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23692948-073E-4999-9247-2E5082C9BE2D}" dt="2025-01-30T10:44:01.349" v="149" actId="313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23692948-073E-4999-9247-2E5082C9BE2D}" dt="2025-01-30T10:46:37.796" v="165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23692948-073E-4999-9247-2E5082C9BE2D}" dt="2025-01-30T10:48:32.010" v="175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23692948-073E-4999-9247-2E5082C9BE2D}" dt="2025-01-30T10:51:05.220" v="202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23692948-073E-4999-9247-2E5082C9BE2D}" dt="2025-01-30T10:53:08.073" v="228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23692948-073E-4999-9247-2E5082C9BE2D}" dt="2025-01-30T10:56:18.778" v="261" actId="26606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23692948-073E-4999-9247-2E5082C9BE2D}" dt="2025-01-30T10:43:50.311" v="143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23692948-073E-4999-9247-2E5082C9BE2D}" dt="2025-02-08T16:50:09.980" v="267" actId="1076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23692948-073E-4999-9247-2E5082C9BE2D}" dt="2025-01-30T10:48:39.293" v="180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23692948-073E-4999-9247-2E5082C9BE2D}" dt="2025-01-30T10:51:36.898" v="203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23692948-073E-4999-9247-2E5082C9BE2D}" dt="2025-01-30T10:53:47.054" v="233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23692948-073E-4999-9247-2E5082C9BE2D}" dt="2025-01-30T10:54:29.557" v="237" actId="313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90975292-815D-4BE6-92BA-D0E15AF1BA7D}"/>
    <pc:docChg chg="undo redo custSel modSld">
      <pc:chgData name="Neemias Informatica Lima" userId="b77af7bd85500281" providerId="LiveId" clId="{90975292-815D-4BE6-92BA-D0E15AF1BA7D}" dt="2025-05-07T00:28:39.228" v="334" actId="20577"/>
      <pc:docMkLst>
        <pc:docMk/>
      </pc:docMkLst>
      <pc:sldChg chg="addSp delSp modSp mod">
        <pc:chgData name="Neemias Informatica Lima" userId="b77af7bd85500281" providerId="LiveId" clId="{90975292-815D-4BE6-92BA-D0E15AF1BA7D}" dt="2025-05-07T00:07:23.036" v="33"/>
        <pc:sldMkLst>
          <pc:docMk/>
          <pc:sldMk cId="2232331225" sldId="280"/>
        </pc:sldMkLst>
        <pc:spChg chg="mod">
          <ac:chgData name="Neemias Informatica Lima" userId="b77af7bd85500281" providerId="LiveId" clId="{90975292-815D-4BE6-92BA-D0E15AF1BA7D}" dt="2025-05-07T00:05:29.327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05:37.415" v="8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06:25.496" v="24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05:32.118" v="4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06:45.360" v="2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90975292-815D-4BE6-92BA-D0E15AF1BA7D}" dt="2025-05-07T00:07:23.036" v="33"/>
          <ac:picMkLst>
            <pc:docMk/>
            <pc:sldMk cId="2232331225" sldId="280"/>
            <ac:picMk id="3" creationId="{C9C9FE30-5C56-9A91-0C81-7A2D27F9140A}"/>
          </ac:picMkLst>
        </pc:picChg>
        <pc:picChg chg="del">
          <ac:chgData name="Neemias Informatica Lima" userId="b77af7bd85500281" providerId="LiveId" clId="{90975292-815D-4BE6-92BA-D0E15AF1BA7D}" dt="2025-05-07T00:07:02.114" v="28" actId="478"/>
          <ac:picMkLst>
            <pc:docMk/>
            <pc:sldMk cId="2232331225" sldId="280"/>
            <ac:picMk id="4" creationId="{B93C9E75-9867-0CD0-DAB9-77BA835209F8}"/>
          </ac:picMkLst>
        </pc:picChg>
      </pc:sldChg>
      <pc:sldChg chg="addSp delSp modSp mod">
        <pc:chgData name="Neemias Informatica Lima" userId="b77af7bd85500281" providerId="LiveId" clId="{90975292-815D-4BE6-92BA-D0E15AF1BA7D}" dt="2025-05-07T00:14:17.554" v="101" actId="6549"/>
        <pc:sldMkLst>
          <pc:docMk/>
          <pc:sldMk cId="2103443556" sldId="281"/>
        </pc:sldMkLst>
        <pc:spChg chg="mod">
          <ac:chgData name="Neemias Informatica Lima" userId="b77af7bd85500281" providerId="LiveId" clId="{90975292-815D-4BE6-92BA-D0E15AF1BA7D}" dt="2025-05-07T00:14:17.554" v="101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08:01.619" v="3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08:46.049" v="4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90975292-815D-4BE6-92BA-D0E15AF1BA7D}" dt="2025-05-07T00:08:03.314" v="36" actId="478"/>
          <ac:picMkLst>
            <pc:docMk/>
            <pc:sldMk cId="2103443556" sldId="281"/>
            <ac:picMk id="3" creationId="{0E8AE5D8-EC92-DF26-3532-59FEDC368681}"/>
          </ac:picMkLst>
        </pc:picChg>
        <pc:picChg chg="add mod">
          <ac:chgData name="Neemias Informatica Lima" userId="b77af7bd85500281" providerId="LiveId" clId="{90975292-815D-4BE6-92BA-D0E15AF1BA7D}" dt="2025-05-07T00:08:15.923" v="41" actId="14100"/>
          <ac:picMkLst>
            <pc:docMk/>
            <pc:sldMk cId="2103443556" sldId="281"/>
            <ac:picMk id="4" creationId="{8C6C907E-43CD-F270-3C19-1D22A7D41BD6}"/>
          </ac:picMkLst>
        </pc:picChg>
      </pc:sldChg>
      <pc:sldChg chg="addSp delSp modSp mod">
        <pc:chgData name="Neemias Informatica Lima" userId="b77af7bd85500281" providerId="LiveId" clId="{90975292-815D-4BE6-92BA-D0E15AF1BA7D}" dt="2025-05-07T00:16:38.770" v="151" actId="6549"/>
        <pc:sldMkLst>
          <pc:docMk/>
          <pc:sldMk cId="3683219421" sldId="282"/>
        </pc:sldMkLst>
        <pc:spChg chg="del">
          <ac:chgData name="Neemias Informatica Lima" userId="b77af7bd85500281" providerId="LiveId" clId="{90975292-815D-4BE6-92BA-D0E15AF1BA7D}" dt="2025-05-07T00:09:44.345" v="49" actId="478"/>
          <ac:spMkLst>
            <pc:docMk/>
            <pc:sldMk cId="3683219421" sldId="282"/>
            <ac:spMk id="2" creationId="{667F005F-6AFC-7385-67BA-D316A6438DFF}"/>
          </ac:spMkLst>
        </pc:spChg>
        <pc:spChg chg="del">
          <ac:chgData name="Neemias Informatica Lima" userId="b77af7bd85500281" providerId="LiveId" clId="{90975292-815D-4BE6-92BA-D0E15AF1BA7D}" dt="2025-05-07T00:09:44.345" v="49" actId="478"/>
          <ac:spMkLst>
            <pc:docMk/>
            <pc:sldMk cId="3683219421" sldId="282"/>
            <ac:spMk id="5" creationId="{2D7B440B-E19B-134F-79D0-A8157CC43219}"/>
          </ac:spMkLst>
        </pc:spChg>
        <pc:spChg chg="add mod">
          <ac:chgData name="Neemias Informatica Lima" userId="b77af7bd85500281" providerId="LiveId" clId="{90975292-815D-4BE6-92BA-D0E15AF1BA7D}" dt="2025-05-07T00:09:45.003" v="50"/>
          <ac:spMkLst>
            <pc:docMk/>
            <pc:sldMk cId="3683219421" sldId="282"/>
            <ac:spMk id="6" creationId="{F4A5C920-C1A6-E2CE-B188-BE27D8591096}"/>
          </ac:spMkLst>
        </pc:spChg>
        <pc:spChg chg="add mod">
          <ac:chgData name="Neemias Informatica Lima" userId="b77af7bd85500281" providerId="LiveId" clId="{90975292-815D-4BE6-92BA-D0E15AF1BA7D}" dt="2025-05-07T00:09:45.003" v="50"/>
          <ac:spMkLst>
            <pc:docMk/>
            <pc:sldMk cId="3683219421" sldId="282"/>
            <ac:spMk id="8" creationId="{40132D70-8BE5-1C5E-9F62-354D4FD7E45C}"/>
          </ac:spMkLst>
        </pc:spChg>
        <pc:spChg chg="mod">
          <ac:chgData name="Neemias Informatica Lima" userId="b77af7bd85500281" providerId="LiveId" clId="{90975292-815D-4BE6-92BA-D0E15AF1BA7D}" dt="2025-05-07T00:16:38.770" v="151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14:45.254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90975292-815D-4BE6-92BA-D0E15AF1BA7D}" dt="2025-05-07T00:09:44.345" v="49" actId="478"/>
          <ac:picMkLst>
            <pc:docMk/>
            <pc:sldMk cId="3683219421" sldId="282"/>
            <ac:picMk id="7" creationId="{31378B3B-E89F-AF32-AC02-7044DDA6B183}"/>
          </ac:picMkLst>
        </pc:picChg>
        <pc:picChg chg="add mod">
          <ac:chgData name="Neemias Informatica Lima" userId="b77af7bd85500281" providerId="LiveId" clId="{90975292-815D-4BE6-92BA-D0E15AF1BA7D}" dt="2025-05-07T00:09:45.003" v="50"/>
          <ac:picMkLst>
            <pc:docMk/>
            <pc:sldMk cId="3683219421" sldId="282"/>
            <ac:picMk id="9" creationId="{F977AA93-635F-6F4A-7365-8C1CD7EFF39F}"/>
          </ac:picMkLst>
        </pc:picChg>
      </pc:sldChg>
      <pc:sldChg chg="addSp delSp modSp mod">
        <pc:chgData name="Neemias Informatica Lima" userId="b77af7bd85500281" providerId="LiveId" clId="{90975292-815D-4BE6-92BA-D0E15AF1BA7D}" dt="2025-05-07T00:17:34.952" v="161"/>
        <pc:sldMkLst>
          <pc:docMk/>
          <pc:sldMk cId="3902406419" sldId="283"/>
        </pc:sldMkLst>
        <pc:spChg chg="del">
          <ac:chgData name="Neemias Informatica Lima" userId="b77af7bd85500281" providerId="LiveId" clId="{90975292-815D-4BE6-92BA-D0E15AF1BA7D}" dt="2025-05-07T00:10:20.020" v="51" actId="478"/>
          <ac:spMkLst>
            <pc:docMk/>
            <pc:sldMk cId="3902406419" sldId="283"/>
            <ac:spMk id="2" creationId="{60B8BB45-9C57-F430-80FA-B377DC6EF254}"/>
          </ac:spMkLst>
        </pc:spChg>
        <pc:spChg chg="del">
          <ac:chgData name="Neemias Informatica Lima" userId="b77af7bd85500281" providerId="LiveId" clId="{90975292-815D-4BE6-92BA-D0E15AF1BA7D}" dt="2025-05-07T00:10:20.020" v="51" actId="478"/>
          <ac:spMkLst>
            <pc:docMk/>
            <pc:sldMk cId="3902406419" sldId="283"/>
            <ac:spMk id="4" creationId="{87D0A1DF-DBE2-E642-845B-1908AF90182C}"/>
          </ac:spMkLst>
        </pc:spChg>
        <pc:spChg chg="add mod">
          <ac:chgData name="Neemias Informatica Lima" userId="b77af7bd85500281" providerId="LiveId" clId="{90975292-815D-4BE6-92BA-D0E15AF1BA7D}" dt="2025-05-07T00:10:20.754" v="52"/>
          <ac:spMkLst>
            <pc:docMk/>
            <pc:sldMk cId="3902406419" sldId="283"/>
            <ac:spMk id="5" creationId="{D538655C-A86A-158A-70F3-BF978F61A3E7}"/>
          </ac:spMkLst>
        </pc:spChg>
        <pc:spChg chg="add mod">
          <ac:chgData name="Neemias Informatica Lima" userId="b77af7bd85500281" providerId="LiveId" clId="{90975292-815D-4BE6-92BA-D0E15AF1BA7D}" dt="2025-05-07T00:10:20.754" v="52"/>
          <ac:spMkLst>
            <pc:docMk/>
            <pc:sldMk cId="3902406419" sldId="283"/>
            <ac:spMk id="7" creationId="{02FD66BB-D164-CD72-D1D8-3E0DB0A76E9B}"/>
          </ac:spMkLst>
        </pc:spChg>
        <pc:spChg chg="mod">
          <ac:chgData name="Neemias Informatica Lima" userId="b77af7bd85500281" providerId="LiveId" clId="{90975292-815D-4BE6-92BA-D0E15AF1BA7D}" dt="2025-05-07T00:17:02.405" v="154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90975292-815D-4BE6-92BA-D0E15AF1BA7D}" dt="2025-05-07T00:17:34.952" v="161"/>
          <ac:graphicFrameMkLst>
            <pc:docMk/>
            <pc:sldMk cId="3902406419" sldId="283"/>
            <ac:graphicFrameMk id="24" creationId="{0F198D75-37F6-0046-1A93-BAF29A6A8139}"/>
          </ac:graphicFrameMkLst>
        </pc:graphicFrameChg>
        <pc:picChg chg="del">
          <ac:chgData name="Neemias Informatica Lima" userId="b77af7bd85500281" providerId="LiveId" clId="{90975292-815D-4BE6-92BA-D0E15AF1BA7D}" dt="2025-05-07T00:10:20.020" v="51" actId="478"/>
          <ac:picMkLst>
            <pc:docMk/>
            <pc:sldMk cId="3902406419" sldId="283"/>
            <ac:picMk id="6" creationId="{BAC8C256-C684-03C5-8D6E-69FAF2772D50}"/>
          </ac:picMkLst>
        </pc:picChg>
        <pc:picChg chg="add mod">
          <ac:chgData name="Neemias Informatica Lima" userId="b77af7bd85500281" providerId="LiveId" clId="{90975292-815D-4BE6-92BA-D0E15AF1BA7D}" dt="2025-05-07T00:10:20.754" v="52"/>
          <ac:picMkLst>
            <pc:docMk/>
            <pc:sldMk cId="3902406419" sldId="283"/>
            <ac:picMk id="8" creationId="{282D114E-71FB-8EB0-2F57-06E59B47ED70}"/>
          </ac:picMkLst>
        </pc:picChg>
      </pc:sldChg>
      <pc:sldChg chg="addSp delSp modSp mod">
        <pc:chgData name="Neemias Informatica Lima" userId="b77af7bd85500281" providerId="LiveId" clId="{90975292-815D-4BE6-92BA-D0E15AF1BA7D}" dt="2025-05-07T00:21:23.381" v="229" actId="313"/>
        <pc:sldMkLst>
          <pc:docMk/>
          <pc:sldMk cId="2424059023" sldId="284"/>
        </pc:sldMkLst>
        <pc:spChg chg="del">
          <ac:chgData name="Neemias Informatica Lima" userId="b77af7bd85500281" providerId="LiveId" clId="{90975292-815D-4BE6-92BA-D0E15AF1BA7D}" dt="2025-05-07T00:10:36.894" v="55" actId="478"/>
          <ac:spMkLst>
            <pc:docMk/>
            <pc:sldMk cId="2424059023" sldId="284"/>
            <ac:spMk id="2" creationId="{17A190AB-F196-64A1-A250-781F63502566}"/>
          </ac:spMkLst>
        </pc:spChg>
        <pc:spChg chg="del">
          <ac:chgData name="Neemias Informatica Lima" userId="b77af7bd85500281" providerId="LiveId" clId="{90975292-815D-4BE6-92BA-D0E15AF1BA7D}" dt="2025-05-07T00:10:36.894" v="55" actId="478"/>
          <ac:spMkLst>
            <pc:docMk/>
            <pc:sldMk cId="2424059023" sldId="284"/>
            <ac:spMk id="4" creationId="{E6492CDD-F41C-2C47-4108-55458A75745F}"/>
          </ac:spMkLst>
        </pc:spChg>
        <pc:spChg chg="add mod">
          <ac:chgData name="Neemias Informatica Lima" userId="b77af7bd85500281" providerId="LiveId" clId="{90975292-815D-4BE6-92BA-D0E15AF1BA7D}" dt="2025-05-07T00:10:37.466" v="56"/>
          <ac:spMkLst>
            <pc:docMk/>
            <pc:sldMk cId="2424059023" sldId="284"/>
            <ac:spMk id="5" creationId="{A36898E0-4AE6-AFCB-EB2E-43F8BE816FF4}"/>
          </ac:spMkLst>
        </pc:spChg>
        <pc:spChg chg="add mod">
          <ac:chgData name="Neemias Informatica Lima" userId="b77af7bd85500281" providerId="LiveId" clId="{90975292-815D-4BE6-92BA-D0E15AF1BA7D}" dt="2025-05-07T00:10:37.466" v="56"/>
          <ac:spMkLst>
            <pc:docMk/>
            <pc:sldMk cId="2424059023" sldId="284"/>
            <ac:spMk id="7" creationId="{60C85E70-CFDD-C389-084F-797C233140FC}"/>
          </ac:spMkLst>
        </pc:spChg>
        <pc:spChg chg="mod">
          <ac:chgData name="Neemias Informatica Lima" userId="b77af7bd85500281" providerId="LiveId" clId="{90975292-815D-4BE6-92BA-D0E15AF1BA7D}" dt="2025-05-07T00:21:23.381" v="229" actId="313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90975292-815D-4BE6-92BA-D0E15AF1BA7D}" dt="2025-05-07T00:19:55.170" v="178" actId="20577"/>
          <ac:graphicFrameMkLst>
            <pc:docMk/>
            <pc:sldMk cId="2424059023" sldId="284"/>
            <ac:graphicFrameMk id="23" creationId="{0F7B369B-26CC-C133-ADA7-C66603F93153}"/>
          </ac:graphicFrameMkLst>
        </pc:graphicFrameChg>
        <pc:picChg chg="del">
          <ac:chgData name="Neemias Informatica Lima" userId="b77af7bd85500281" providerId="LiveId" clId="{90975292-815D-4BE6-92BA-D0E15AF1BA7D}" dt="2025-05-07T00:10:36.894" v="55" actId="478"/>
          <ac:picMkLst>
            <pc:docMk/>
            <pc:sldMk cId="2424059023" sldId="284"/>
            <ac:picMk id="6" creationId="{BE77EEA0-2F89-B4EC-EC0F-59D62D53D9BA}"/>
          </ac:picMkLst>
        </pc:picChg>
        <pc:picChg chg="add mod">
          <ac:chgData name="Neemias Informatica Lima" userId="b77af7bd85500281" providerId="LiveId" clId="{90975292-815D-4BE6-92BA-D0E15AF1BA7D}" dt="2025-05-07T00:10:37.466" v="56"/>
          <ac:picMkLst>
            <pc:docMk/>
            <pc:sldMk cId="2424059023" sldId="284"/>
            <ac:picMk id="8" creationId="{154A97CA-A9C3-C59A-4B41-456D94A72148}"/>
          </ac:picMkLst>
        </pc:picChg>
      </pc:sldChg>
      <pc:sldChg chg="addSp delSp modSp mod">
        <pc:chgData name="Neemias Informatica Lima" userId="b77af7bd85500281" providerId="LiveId" clId="{90975292-815D-4BE6-92BA-D0E15AF1BA7D}" dt="2025-05-07T00:23:55.223" v="244" actId="20577"/>
        <pc:sldMkLst>
          <pc:docMk/>
          <pc:sldMk cId="2241968852" sldId="285"/>
        </pc:sldMkLst>
        <pc:spChg chg="del">
          <ac:chgData name="Neemias Informatica Lima" userId="b77af7bd85500281" providerId="LiveId" clId="{90975292-815D-4BE6-92BA-D0E15AF1BA7D}" dt="2025-05-07T00:11:15.755" v="59" actId="478"/>
          <ac:spMkLst>
            <pc:docMk/>
            <pc:sldMk cId="2241968852" sldId="285"/>
            <ac:spMk id="2" creationId="{6DD65B3D-5748-CC68-84E2-A40850DCFB51}"/>
          </ac:spMkLst>
        </pc:spChg>
        <pc:spChg chg="del">
          <ac:chgData name="Neemias Informatica Lima" userId="b77af7bd85500281" providerId="LiveId" clId="{90975292-815D-4BE6-92BA-D0E15AF1BA7D}" dt="2025-05-07T00:11:15.755" v="59" actId="478"/>
          <ac:spMkLst>
            <pc:docMk/>
            <pc:sldMk cId="2241968852" sldId="285"/>
            <ac:spMk id="4" creationId="{7964C8DA-ED43-1FF5-4434-596081D60286}"/>
          </ac:spMkLst>
        </pc:spChg>
        <pc:spChg chg="add mod">
          <ac:chgData name="Neemias Informatica Lima" userId="b77af7bd85500281" providerId="LiveId" clId="{90975292-815D-4BE6-92BA-D0E15AF1BA7D}" dt="2025-05-07T00:11:16.191" v="60"/>
          <ac:spMkLst>
            <pc:docMk/>
            <pc:sldMk cId="2241968852" sldId="285"/>
            <ac:spMk id="5" creationId="{FEA865D2-EDF8-07C9-1297-D7442E6043DF}"/>
          </ac:spMkLst>
        </pc:spChg>
        <pc:spChg chg="add mod">
          <ac:chgData name="Neemias Informatica Lima" userId="b77af7bd85500281" providerId="LiveId" clId="{90975292-815D-4BE6-92BA-D0E15AF1BA7D}" dt="2025-05-07T00:11:16.191" v="60"/>
          <ac:spMkLst>
            <pc:docMk/>
            <pc:sldMk cId="2241968852" sldId="285"/>
            <ac:spMk id="7" creationId="{E2A04713-C955-0766-C28F-048848EFFECF}"/>
          </ac:spMkLst>
        </pc:spChg>
        <pc:spChg chg="mod">
          <ac:chgData name="Neemias Informatica Lima" userId="b77af7bd85500281" providerId="LiveId" clId="{90975292-815D-4BE6-92BA-D0E15AF1BA7D}" dt="2025-05-07T00:22:32.621" v="234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90975292-815D-4BE6-92BA-D0E15AF1BA7D}" dt="2025-05-07T00:23:55.223" v="244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  <pc:picChg chg="del">
          <ac:chgData name="Neemias Informatica Lima" userId="b77af7bd85500281" providerId="LiveId" clId="{90975292-815D-4BE6-92BA-D0E15AF1BA7D}" dt="2025-05-07T00:11:15.755" v="59" actId="478"/>
          <ac:picMkLst>
            <pc:docMk/>
            <pc:sldMk cId="2241968852" sldId="285"/>
            <ac:picMk id="6" creationId="{6D4D7659-4175-D9E4-D4CC-AEEF9093CBC3}"/>
          </ac:picMkLst>
        </pc:picChg>
        <pc:picChg chg="add mod">
          <ac:chgData name="Neemias Informatica Lima" userId="b77af7bd85500281" providerId="LiveId" clId="{90975292-815D-4BE6-92BA-D0E15AF1BA7D}" dt="2025-05-07T00:11:16.191" v="60"/>
          <ac:picMkLst>
            <pc:docMk/>
            <pc:sldMk cId="2241968852" sldId="285"/>
            <ac:picMk id="8" creationId="{59F2EDDF-1381-EC36-6822-D1401F754C02}"/>
          </ac:picMkLst>
        </pc:picChg>
      </pc:sldChg>
      <pc:sldChg chg="addSp delSp modSp mod">
        <pc:chgData name="Neemias Informatica Lima" userId="b77af7bd85500281" providerId="LiveId" clId="{90975292-815D-4BE6-92BA-D0E15AF1BA7D}" dt="2025-05-07T00:25:33.116" v="273" actId="20577"/>
        <pc:sldMkLst>
          <pc:docMk/>
          <pc:sldMk cId="1959249856" sldId="286"/>
        </pc:sldMkLst>
        <pc:spChg chg="del">
          <ac:chgData name="Neemias Informatica Lima" userId="b77af7bd85500281" providerId="LiveId" clId="{90975292-815D-4BE6-92BA-D0E15AF1BA7D}" dt="2025-05-07T00:11:29.661" v="63" actId="478"/>
          <ac:spMkLst>
            <pc:docMk/>
            <pc:sldMk cId="1959249856" sldId="286"/>
            <ac:spMk id="2" creationId="{ABD6365E-A484-E608-CD56-46815A367D46}"/>
          </ac:spMkLst>
        </pc:spChg>
        <pc:spChg chg="del">
          <ac:chgData name="Neemias Informatica Lima" userId="b77af7bd85500281" providerId="LiveId" clId="{90975292-815D-4BE6-92BA-D0E15AF1BA7D}" dt="2025-05-07T00:11:29.661" v="63" actId="478"/>
          <ac:spMkLst>
            <pc:docMk/>
            <pc:sldMk cId="1959249856" sldId="286"/>
            <ac:spMk id="4" creationId="{349A20A0-2B89-6C0F-70B1-973B4E32974C}"/>
          </ac:spMkLst>
        </pc:spChg>
        <pc:spChg chg="add mod">
          <ac:chgData name="Neemias Informatica Lima" userId="b77af7bd85500281" providerId="LiveId" clId="{90975292-815D-4BE6-92BA-D0E15AF1BA7D}" dt="2025-05-07T00:11:30.194" v="64"/>
          <ac:spMkLst>
            <pc:docMk/>
            <pc:sldMk cId="1959249856" sldId="286"/>
            <ac:spMk id="5" creationId="{F91E234A-8CB8-053C-6648-F7DF2BC1B181}"/>
          </ac:spMkLst>
        </pc:spChg>
        <pc:spChg chg="add mod">
          <ac:chgData name="Neemias Informatica Lima" userId="b77af7bd85500281" providerId="LiveId" clId="{90975292-815D-4BE6-92BA-D0E15AF1BA7D}" dt="2025-05-07T00:11:30.194" v="64"/>
          <ac:spMkLst>
            <pc:docMk/>
            <pc:sldMk cId="1959249856" sldId="286"/>
            <ac:spMk id="7" creationId="{A59C5638-BED3-AE11-1265-48C41674957C}"/>
          </ac:spMkLst>
        </pc:spChg>
        <pc:spChg chg="mod">
          <ac:chgData name="Neemias Informatica Lima" userId="b77af7bd85500281" providerId="LiveId" clId="{90975292-815D-4BE6-92BA-D0E15AF1BA7D}" dt="2025-05-07T00:24:43.515" v="256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90975292-815D-4BE6-92BA-D0E15AF1BA7D}" dt="2025-05-07T00:25:33.116" v="273" actId="20577"/>
          <ac:graphicFrameMkLst>
            <pc:docMk/>
            <pc:sldMk cId="1959249856" sldId="286"/>
            <ac:graphicFrameMk id="11" creationId="{6ED512BB-1F8B-4D9E-259F-890C3457B8A1}"/>
          </ac:graphicFrameMkLst>
        </pc:graphicFrameChg>
        <pc:picChg chg="del">
          <ac:chgData name="Neemias Informatica Lima" userId="b77af7bd85500281" providerId="LiveId" clId="{90975292-815D-4BE6-92BA-D0E15AF1BA7D}" dt="2025-05-07T00:11:29.661" v="63" actId="478"/>
          <ac:picMkLst>
            <pc:docMk/>
            <pc:sldMk cId="1959249856" sldId="286"/>
            <ac:picMk id="6" creationId="{81008C38-1EE4-4160-2748-35DF4E4870C5}"/>
          </ac:picMkLst>
        </pc:picChg>
        <pc:picChg chg="add mod">
          <ac:chgData name="Neemias Informatica Lima" userId="b77af7bd85500281" providerId="LiveId" clId="{90975292-815D-4BE6-92BA-D0E15AF1BA7D}" dt="2025-05-07T00:11:30.194" v="64"/>
          <ac:picMkLst>
            <pc:docMk/>
            <pc:sldMk cId="1959249856" sldId="286"/>
            <ac:picMk id="8" creationId="{43726EE0-77A3-05B2-EB4F-20AD673FCEA6}"/>
          </ac:picMkLst>
        </pc:picChg>
      </pc:sldChg>
      <pc:sldChg chg="addSp delSp modSp mod">
        <pc:chgData name="Neemias Informatica Lima" userId="b77af7bd85500281" providerId="LiveId" clId="{90975292-815D-4BE6-92BA-D0E15AF1BA7D}" dt="2025-05-07T00:28:39.228" v="334" actId="20577"/>
        <pc:sldMkLst>
          <pc:docMk/>
          <pc:sldMk cId="2857006406" sldId="287"/>
        </pc:sldMkLst>
        <pc:spChg chg="del">
          <ac:chgData name="Neemias Informatica Lima" userId="b77af7bd85500281" providerId="LiveId" clId="{90975292-815D-4BE6-92BA-D0E15AF1BA7D}" dt="2025-05-07T00:11:58.113" v="69" actId="478"/>
          <ac:spMkLst>
            <pc:docMk/>
            <pc:sldMk cId="2857006406" sldId="287"/>
            <ac:spMk id="2" creationId="{B076AA0F-F8B8-1AB7-F578-94EEB4FA7054}"/>
          </ac:spMkLst>
        </pc:spChg>
        <pc:spChg chg="del">
          <ac:chgData name="Neemias Informatica Lima" userId="b77af7bd85500281" providerId="LiveId" clId="{90975292-815D-4BE6-92BA-D0E15AF1BA7D}" dt="2025-05-07T00:11:58.113" v="69" actId="478"/>
          <ac:spMkLst>
            <pc:docMk/>
            <pc:sldMk cId="2857006406" sldId="287"/>
            <ac:spMk id="4" creationId="{547B16D0-E66F-EBFF-A21D-7CF2B5D94906}"/>
          </ac:spMkLst>
        </pc:spChg>
        <pc:spChg chg="add mod">
          <ac:chgData name="Neemias Informatica Lima" userId="b77af7bd85500281" providerId="LiveId" clId="{90975292-815D-4BE6-92BA-D0E15AF1BA7D}" dt="2025-05-07T00:11:58.509" v="70"/>
          <ac:spMkLst>
            <pc:docMk/>
            <pc:sldMk cId="2857006406" sldId="287"/>
            <ac:spMk id="5" creationId="{82E0B8C9-5EE2-144B-5E1F-66F7A1F6FF4B}"/>
          </ac:spMkLst>
        </pc:spChg>
        <pc:spChg chg="add mod">
          <ac:chgData name="Neemias Informatica Lima" userId="b77af7bd85500281" providerId="LiveId" clId="{90975292-815D-4BE6-92BA-D0E15AF1BA7D}" dt="2025-05-07T00:11:58.509" v="70"/>
          <ac:spMkLst>
            <pc:docMk/>
            <pc:sldMk cId="2857006406" sldId="287"/>
            <ac:spMk id="7" creationId="{38D41846-11BD-B33B-2EF8-4ADC24B2C4CD}"/>
          </ac:spMkLst>
        </pc:spChg>
        <pc:spChg chg="mod">
          <ac:chgData name="Neemias Informatica Lima" userId="b77af7bd85500281" providerId="LiveId" clId="{90975292-815D-4BE6-92BA-D0E15AF1BA7D}" dt="2025-05-07T00:28:39.228" v="334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90975292-815D-4BE6-92BA-D0E15AF1BA7D}" dt="2025-05-07T00:11:58.113" v="69" actId="478"/>
          <ac:picMkLst>
            <pc:docMk/>
            <pc:sldMk cId="2857006406" sldId="287"/>
            <ac:picMk id="6" creationId="{5A76F786-89DB-8802-C6CB-341BD28EF855}"/>
          </ac:picMkLst>
        </pc:picChg>
        <pc:picChg chg="add mod">
          <ac:chgData name="Neemias Informatica Lima" userId="b77af7bd85500281" providerId="LiveId" clId="{90975292-815D-4BE6-92BA-D0E15AF1BA7D}" dt="2025-05-07T00:11:58.509" v="70"/>
          <ac:picMkLst>
            <pc:docMk/>
            <pc:sldMk cId="2857006406" sldId="287"/>
            <ac:picMk id="8" creationId="{5231FAE5-A102-7DEB-25F1-468EB887F226}"/>
          </ac:picMkLst>
        </pc:picChg>
      </pc:sldChg>
      <pc:sldChg chg="addSp delSp modSp mod">
        <pc:chgData name="Neemias Informatica Lima" userId="b77af7bd85500281" providerId="LiveId" clId="{90975292-815D-4BE6-92BA-D0E15AF1BA7D}" dt="2025-05-07T00:15:09.454" v="114" actId="313"/>
        <pc:sldMkLst>
          <pc:docMk/>
          <pc:sldMk cId="2630436816" sldId="288"/>
        </pc:sldMkLst>
        <pc:spChg chg="add mod">
          <ac:chgData name="Neemias Informatica Lima" userId="b77af7bd85500281" providerId="LiveId" clId="{90975292-815D-4BE6-92BA-D0E15AF1BA7D}" dt="2025-05-07T00:09:32.450" v="48"/>
          <ac:spMkLst>
            <pc:docMk/>
            <pc:sldMk cId="2630436816" sldId="288"/>
            <ac:spMk id="2" creationId="{CA5E8F72-0379-0A06-0ED8-8562DBE6D086}"/>
          </ac:spMkLst>
        </pc:spChg>
        <pc:spChg chg="add mod">
          <ac:chgData name="Neemias Informatica Lima" userId="b77af7bd85500281" providerId="LiveId" clId="{90975292-815D-4BE6-92BA-D0E15AF1BA7D}" dt="2025-05-07T00:09:32.450" v="48"/>
          <ac:spMkLst>
            <pc:docMk/>
            <pc:sldMk cId="2630436816" sldId="288"/>
            <ac:spMk id="4" creationId="{A32D7C3F-D3E5-E89B-36FE-01C9E5EEDF21}"/>
          </ac:spMkLst>
        </pc:spChg>
        <pc:spChg chg="del">
          <ac:chgData name="Neemias Informatica Lima" userId="b77af7bd85500281" providerId="LiveId" clId="{90975292-815D-4BE6-92BA-D0E15AF1BA7D}" dt="2025-05-07T00:09:31.934" v="47" actId="478"/>
          <ac:spMkLst>
            <pc:docMk/>
            <pc:sldMk cId="2630436816" sldId="288"/>
            <ac:spMk id="6" creationId="{7BD3475C-CBF3-7D0D-967F-338C3ED4B76C}"/>
          </ac:spMkLst>
        </pc:spChg>
        <pc:spChg chg="del">
          <ac:chgData name="Neemias Informatica Lima" userId="b77af7bd85500281" providerId="LiveId" clId="{90975292-815D-4BE6-92BA-D0E15AF1BA7D}" dt="2025-05-07T00:09:31.934" v="47" actId="478"/>
          <ac:spMkLst>
            <pc:docMk/>
            <pc:sldMk cId="2630436816" sldId="288"/>
            <ac:spMk id="7" creationId="{E61335D2-34C0-E6B0-6FBE-B8E99023DBD9}"/>
          </ac:spMkLst>
        </pc:spChg>
        <pc:spChg chg="mod">
          <ac:chgData name="Neemias Informatica Lima" userId="b77af7bd85500281" providerId="LiveId" clId="{90975292-815D-4BE6-92BA-D0E15AF1BA7D}" dt="2025-05-07T00:14:38.933" v="106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90975292-815D-4BE6-92BA-D0E15AF1BA7D}" dt="2025-05-07T00:15:09.454" v="114" actId="313"/>
          <ac:graphicFrameMkLst>
            <pc:docMk/>
            <pc:sldMk cId="2630436816" sldId="288"/>
            <ac:graphicFrameMk id="11" creationId="{4CAB532F-3032-1305-E4A2-4F59C9A47543}"/>
          </ac:graphicFrameMkLst>
        </pc:graphicFrameChg>
        <pc:picChg chg="add mod">
          <ac:chgData name="Neemias Informatica Lima" userId="b77af7bd85500281" providerId="LiveId" clId="{90975292-815D-4BE6-92BA-D0E15AF1BA7D}" dt="2025-05-07T00:09:32.450" v="48"/>
          <ac:picMkLst>
            <pc:docMk/>
            <pc:sldMk cId="2630436816" sldId="288"/>
            <ac:picMk id="5" creationId="{346CC08C-6BD9-EE24-9780-DC3FAC34CA75}"/>
          </ac:picMkLst>
        </pc:picChg>
        <pc:picChg chg="del">
          <ac:chgData name="Neemias Informatica Lima" userId="b77af7bd85500281" providerId="LiveId" clId="{90975292-815D-4BE6-92BA-D0E15AF1BA7D}" dt="2025-05-07T00:09:31.934" v="47" actId="478"/>
          <ac:picMkLst>
            <pc:docMk/>
            <pc:sldMk cId="2630436816" sldId="288"/>
            <ac:picMk id="8" creationId="{0224F07F-F642-7ADC-4217-A7FC5E7A6EE6}"/>
          </ac:picMkLst>
        </pc:picChg>
      </pc:sldChg>
      <pc:sldChg chg="addSp delSp modSp mod">
        <pc:chgData name="Neemias Informatica Lima" userId="b77af7bd85500281" providerId="LiveId" clId="{90975292-815D-4BE6-92BA-D0E15AF1BA7D}" dt="2025-05-07T00:18:04.373" v="166"/>
        <pc:sldMkLst>
          <pc:docMk/>
          <pc:sldMk cId="3032827026" sldId="289"/>
        </pc:sldMkLst>
        <pc:spChg chg="del">
          <ac:chgData name="Neemias Informatica Lima" userId="b77af7bd85500281" providerId="LiveId" clId="{90975292-815D-4BE6-92BA-D0E15AF1BA7D}" dt="2025-05-07T00:10:29.310" v="53" actId="478"/>
          <ac:spMkLst>
            <pc:docMk/>
            <pc:sldMk cId="3032827026" sldId="289"/>
            <ac:spMk id="2" creationId="{67C9D693-2694-E60D-CCDE-3C924341153D}"/>
          </ac:spMkLst>
        </pc:spChg>
        <pc:spChg chg="add mod">
          <ac:chgData name="Neemias Informatica Lima" userId="b77af7bd85500281" providerId="LiveId" clId="{90975292-815D-4BE6-92BA-D0E15AF1BA7D}" dt="2025-05-07T00:10:29.898" v="54"/>
          <ac:spMkLst>
            <pc:docMk/>
            <pc:sldMk cId="3032827026" sldId="289"/>
            <ac:spMk id="4" creationId="{ED8B7793-5EC7-A5FC-2533-B95DEA5A5A03}"/>
          </ac:spMkLst>
        </pc:spChg>
        <pc:spChg chg="del">
          <ac:chgData name="Neemias Informatica Lima" userId="b77af7bd85500281" providerId="LiveId" clId="{90975292-815D-4BE6-92BA-D0E15AF1BA7D}" dt="2025-05-07T00:10:29.310" v="53" actId="478"/>
          <ac:spMkLst>
            <pc:docMk/>
            <pc:sldMk cId="3032827026" sldId="289"/>
            <ac:spMk id="5" creationId="{70F91869-B3A3-8308-A684-D2E77AA4E2BD}"/>
          </ac:spMkLst>
        </pc:spChg>
        <pc:spChg chg="add mod">
          <ac:chgData name="Neemias Informatica Lima" userId="b77af7bd85500281" providerId="LiveId" clId="{90975292-815D-4BE6-92BA-D0E15AF1BA7D}" dt="2025-05-07T00:10:29.898" v="54"/>
          <ac:spMkLst>
            <pc:docMk/>
            <pc:sldMk cId="3032827026" sldId="289"/>
            <ac:spMk id="6" creationId="{58318590-01BB-F135-C4D3-6E824FD37BB5}"/>
          </ac:spMkLst>
        </pc:spChg>
        <pc:spChg chg="mod">
          <ac:chgData name="Neemias Informatica Lima" userId="b77af7bd85500281" providerId="LiveId" clId="{90975292-815D-4BE6-92BA-D0E15AF1BA7D}" dt="2025-05-07T00:18:04.373" v="16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90975292-815D-4BE6-92BA-D0E15AF1BA7D}" dt="2025-05-07T00:17:08.276" v="15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90975292-815D-4BE6-92BA-D0E15AF1BA7D}" dt="2025-05-07T00:10:29.898" v="54"/>
          <ac:picMkLst>
            <pc:docMk/>
            <pc:sldMk cId="3032827026" sldId="289"/>
            <ac:picMk id="7" creationId="{A58159BA-813C-55F3-C786-8A4583FFD931}"/>
          </ac:picMkLst>
        </pc:picChg>
        <pc:picChg chg="del">
          <ac:chgData name="Neemias Informatica Lima" userId="b77af7bd85500281" providerId="LiveId" clId="{90975292-815D-4BE6-92BA-D0E15AF1BA7D}" dt="2025-05-07T00:10:29.310" v="53" actId="478"/>
          <ac:picMkLst>
            <pc:docMk/>
            <pc:sldMk cId="3032827026" sldId="289"/>
            <ac:picMk id="8" creationId="{2117E191-5D84-8825-370A-0739F3718E88}"/>
          </ac:picMkLst>
        </pc:picChg>
      </pc:sldChg>
      <pc:sldChg chg="addSp delSp modSp mod">
        <pc:chgData name="Neemias Informatica Lima" userId="b77af7bd85500281" providerId="LiveId" clId="{90975292-815D-4BE6-92BA-D0E15AF1BA7D}" dt="2025-05-07T00:21:17.870" v="228" actId="313"/>
        <pc:sldMkLst>
          <pc:docMk/>
          <pc:sldMk cId="3772032319" sldId="290"/>
        </pc:sldMkLst>
        <pc:spChg chg="del">
          <ac:chgData name="Neemias Informatica Lima" userId="b77af7bd85500281" providerId="LiveId" clId="{90975292-815D-4BE6-92BA-D0E15AF1BA7D}" dt="2025-05-07T00:11:01.450" v="57" actId="478"/>
          <ac:spMkLst>
            <pc:docMk/>
            <pc:sldMk cId="3772032319" sldId="290"/>
            <ac:spMk id="2" creationId="{55170C14-3C57-C7CF-3CBE-BE9BA4F81151}"/>
          </ac:spMkLst>
        </pc:spChg>
        <pc:spChg chg="del">
          <ac:chgData name="Neemias Informatica Lima" userId="b77af7bd85500281" providerId="LiveId" clId="{90975292-815D-4BE6-92BA-D0E15AF1BA7D}" dt="2025-05-07T00:11:01.450" v="57" actId="478"/>
          <ac:spMkLst>
            <pc:docMk/>
            <pc:sldMk cId="3772032319" sldId="290"/>
            <ac:spMk id="4" creationId="{AEAFCF3F-CD67-EEAA-3EFD-A0F0CD90A4AC}"/>
          </ac:spMkLst>
        </pc:spChg>
        <pc:spChg chg="add mod">
          <ac:chgData name="Neemias Informatica Lima" userId="b77af7bd85500281" providerId="LiveId" clId="{90975292-815D-4BE6-92BA-D0E15AF1BA7D}" dt="2025-05-07T00:11:01.997" v="58"/>
          <ac:spMkLst>
            <pc:docMk/>
            <pc:sldMk cId="3772032319" sldId="290"/>
            <ac:spMk id="5" creationId="{0F80B3C4-F552-6335-06A3-A17179D18754}"/>
          </ac:spMkLst>
        </pc:spChg>
        <pc:spChg chg="add mod">
          <ac:chgData name="Neemias Informatica Lima" userId="b77af7bd85500281" providerId="LiveId" clId="{90975292-815D-4BE6-92BA-D0E15AF1BA7D}" dt="2025-05-07T00:11:01.997" v="58"/>
          <ac:spMkLst>
            <pc:docMk/>
            <pc:sldMk cId="3772032319" sldId="290"/>
            <ac:spMk id="7" creationId="{4D02120A-9044-8215-0F21-F5CE63584098}"/>
          </ac:spMkLst>
        </pc:spChg>
        <pc:spChg chg="mod">
          <ac:chgData name="Neemias Informatica Lima" userId="b77af7bd85500281" providerId="LiveId" clId="{90975292-815D-4BE6-92BA-D0E15AF1BA7D}" dt="2025-05-07T00:21:06.523" v="227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90975292-815D-4BE6-92BA-D0E15AF1BA7D}" dt="2025-05-07T00:21:17.870" v="228" actId="31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90975292-815D-4BE6-92BA-D0E15AF1BA7D}" dt="2025-05-07T00:11:01.450" v="57" actId="478"/>
          <ac:picMkLst>
            <pc:docMk/>
            <pc:sldMk cId="3772032319" sldId="290"/>
            <ac:picMk id="6" creationId="{EA1463F9-F14F-F4A8-E50B-4666FF099C7C}"/>
          </ac:picMkLst>
        </pc:picChg>
        <pc:picChg chg="add mod">
          <ac:chgData name="Neemias Informatica Lima" userId="b77af7bd85500281" providerId="LiveId" clId="{90975292-815D-4BE6-92BA-D0E15AF1BA7D}" dt="2025-05-07T00:11:01.997" v="58"/>
          <ac:picMkLst>
            <pc:docMk/>
            <pc:sldMk cId="3772032319" sldId="290"/>
            <ac:picMk id="8" creationId="{93C2618B-C25C-5C90-6811-733E4FD86695}"/>
          </ac:picMkLst>
        </pc:picChg>
      </pc:sldChg>
      <pc:sldChg chg="addSp delSp modSp mod">
        <pc:chgData name="Neemias Informatica Lima" userId="b77af7bd85500281" providerId="LiveId" clId="{90975292-815D-4BE6-92BA-D0E15AF1BA7D}" dt="2025-05-07T00:24:25.516" v="251" actId="6549"/>
        <pc:sldMkLst>
          <pc:docMk/>
          <pc:sldMk cId="1768216317" sldId="291"/>
        </pc:sldMkLst>
        <pc:spChg chg="del">
          <ac:chgData name="Neemias Informatica Lima" userId="b77af7bd85500281" providerId="LiveId" clId="{90975292-815D-4BE6-92BA-D0E15AF1BA7D}" dt="2025-05-07T00:11:21.932" v="61" actId="478"/>
          <ac:spMkLst>
            <pc:docMk/>
            <pc:sldMk cId="1768216317" sldId="291"/>
            <ac:spMk id="2" creationId="{FE0CA674-0929-C1B0-6424-39474CDC24DC}"/>
          </ac:spMkLst>
        </pc:spChg>
        <pc:spChg chg="del">
          <ac:chgData name="Neemias Informatica Lima" userId="b77af7bd85500281" providerId="LiveId" clId="{90975292-815D-4BE6-92BA-D0E15AF1BA7D}" dt="2025-05-07T00:11:21.932" v="61" actId="478"/>
          <ac:spMkLst>
            <pc:docMk/>
            <pc:sldMk cId="1768216317" sldId="291"/>
            <ac:spMk id="4" creationId="{3F54C8A9-414E-69E3-8810-EA16BE6F3934}"/>
          </ac:spMkLst>
        </pc:spChg>
        <pc:spChg chg="add mod">
          <ac:chgData name="Neemias Informatica Lima" userId="b77af7bd85500281" providerId="LiveId" clId="{90975292-815D-4BE6-92BA-D0E15AF1BA7D}" dt="2025-05-07T00:11:22.655" v="62"/>
          <ac:spMkLst>
            <pc:docMk/>
            <pc:sldMk cId="1768216317" sldId="291"/>
            <ac:spMk id="6" creationId="{B75BDD0A-D657-1662-0AE6-F187FB7D8A52}"/>
          </ac:spMkLst>
        </pc:spChg>
        <pc:spChg chg="add mod">
          <ac:chgData name="Neemias Informatica Lima" userId="b77af7bd85500281" providerId="LiveId" clId="{90975292-815D-4BE6-92BA-D0E15AF1BA7D}" dt="2025-05-07T00:11:22.655" v="62"/>
          <ac:spMkLst>
            <pc:docMk/>
            <pc:sldMk cId="1768216317" sldId="291"/>
            <ac:spMk id="7" creationId="{3894FF50-F6BA-9375-C85A-F20A3518AF71}"/>
          </ac:spMkLst>
        </pc:spChg>
        <pc:spChg chg="mod">
          <ac:chgData name="Neemias Informatica Lima" userId="b77af7bd85500281" providerId="LiveId" clId="{90975292-815D-4BE6-92BA-D0E15AF1BA7D}" dt="2025-05-07T00:24:25.516" v="251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90975292-815D-4BE6-92BA-D0E15AF1BA7D}" dt="2025-05-07T00:22:44.898" v="239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90975292-815D-4BE6-92BA-D0E15AF1BA7D}" dt="2025-05-07T00:11:21.932" v="61" actId="478"/>
          <ac:picMkLst>
            <pc:docMk/>
            <pc:sldMk cId="1768216317" sldId="291"/>
            <ac:picMk id="5" creationId="{BDE65482-E9B7-45FB-E6EF-639C3461B476}"/>
          </ac:picMkLst>
        </pc:picChg>
        <pc:picChg chg="add mod">
          <ac:chgData name="Neemias Informatica Lima" userId="b77af7bd85500281" providerId="LiveId" clId="{90975292-815D-4BE6-92BA-D0E15AF1BA7D}" dt="2025-05-07T00:11:22.655" v="62"/>
          <ac:picMkLst>
            <pc:docMk/>
            <pc:sldMk cId="1768216317" sldId="291"/>
            <ac:picMk id="8" creationId="{2FA5A068-C3DF-E0B4-A420-1935F33E1C2C}"/>
          </ac:picMkLst>
        </pc:picChg>
      </pc:sldChg>
      <pc:sldChg chg="addSp delSp modSp mod">
        <pc:chgData name="Neemias Informatica Lima" userId="b77af7bd85500281" providerId="LiveId" clId="{90975292-815D-4BE6-92BA-D0E15AF1BA7D}" dt="2025-05-07T00:26:18.046" v="297" actId="20577"/>
        <pc:sldMkLst>
          <pc:docMk/>
          <pc:sldMk cId="3757265641" sldId="292"/>
        </pc:sldMkLst>
        <pc:spChg chg="del">
          <ac:chgData name="Neemias Informatica Lima" userId="b77af7bd85500281" providerId="LiveId" clId="{90975292-815D-4BE6-92BA-D0E15AF1BA7D}" dt="2025-05-07T00:11:37.638" v="65" actId="478"/>
          <ac:spMkLst>
            <pc:docMk/>
            <pc:sldMk cId="3757265641" sldId="292"/>
            <ac:spMk id="2" creationId="{36F01B56-DE0F-C5B0-579B-D79B559E99D7}"/>
          </ac:spMkLst>
        </pc:spChg>
        <pc:spChg chg="del">
          <ac:chgData name="Neemias Informatica Lima" userId="b77af7bd85500281" providerId="LiveId" clId="{90975292-815D-4BE6-92BA-D0E15AF1BA7D}" dt="2025-05-07T00:11:37.638" v="65" actId="478"/>
          <ac:spMkLst>
            <pc:docMk/>
            <pc:sldMk cId="3757265641" sldId="292"/>
            <ac:spMk id="4" creationId="{8912C780-B871-6276-9552-8B0A21110F3E}"/>
          </ac:spMkLst>
        </pc:spChg>
        <pc:spChg chg="add mod">
          <ac:chgData name="Neemias Informatica Lima" userId="b77af7bd85500281" providerId="LiveId" clId="{90975292-815D-4BE6-92BA-D0E15AF1BA7D}" dt="2025-05-07T00:11:38.010" v="66"/>
          <ac:spMkLst>
            <pc:docMk/>
            <pc:sldMk cId="3757265641" sldId="292"/>
            <ac:spMk id="6" creationId="{5D31F2DB-09E6-7BE0-6FA2-839C886E1180}"/>
          </ac:spMkLst>
        </pc:spChg>
        <pc:spChg chg="add mod">
          <ac:chgData name="Neemias Informatica Lima" userId="b77af7bd85500281" providerId="LiveId" clId="{90975292-815D-4BE6-92BA-D0E15AF1BA7D}" dt="2025-05-07T00:11:38.010" v="66"/>
          <ac:spMkLst>
            <pc:docMk/>
            <pc:sldMk cId="3757265641" sldId="292"/>
            <ac:spMk id="7" creationId="{F5D634E4-454D-2AF7-E38B-6DBD7B623549}"/>
          </ac:spMkLst>
        </pc:spChg>
        <pc:spChg chg="mod">
          <ac:chgData name="Neemias Informatica Lima" userId="b77af7bd85500281" providerId="LiveId" clId="{90975292-815D-4BE6-92BA-D0E15AF1BA7D}" dt="2025-05-07T00:26:18.046" v="297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90975292-815D-4BE6-92BA-D0E15AF1BA7D}" dt="2025-05-07T00:24:50.582" v="259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90975292-815D-4BE6-92BA-D0E15AF1BA7D}" dt="2025-05-07T00:11:37.638" v="65" actId="478"/>
          <ac:picMkLst>
            <pc:docMk/>
            <pc:sldMk cId="3757265641" sldId="292"/>
            <ac:picMk id="5" creationId="{C4929297-22BC-7A88-CE5A-E0B2F9A35A0E}"/>
          </ac:picMkLst>
        </pc:picChg>
        <pc:picChg chg="add mod">
          <ac:chgData name="Neemias Informatica Lima" userId="b77af7bd85500281" providerId="LiveId" clId="{90975292-815D-4BE6-92BA-D0E15AF1BA7D}" dt="2025-05-07T00:11:38.010" v="66"/>
          <ac:picMkLst>
            <pc:docMk/>
            <pc:sldMk cId="3757265641" sldId="292"/>
            <ac:picMk id="8" creationId="{E7EE1A6B-85EC-60AA-2403-E23FDBF72111}"/>
          </ac:picMkLst>
        </pc:picChg>
      </pc:sldChg>
      <pc:sldChg chg="addSp delSp modSp mod">
        <pc:chgData name="Neemias Informatica Lima" userId="b77af7bd85500281" providerId="LiveId" clId="{90975292-815D-4BE6-92BA-D0E15AF1BA7D}" dt="2025-05-07T00:27:12.650" v="307" actId="20577"/>
        <pc:sldMkLst>
          <pc:docMk/>
          <pc:sldMk cId="3114938747" sldId="293"/>
        </pc:sldMkLst>
        <pc:spChg chg="del">
          <ac:chgData name="Neemias Informatica Lima" userId="b77af7bd85500281" providerId="LiveId" clId="{90975292-815D-4BE6-92BA-D0E15AF1BA7D}" dt="2025-05-07T00:11:50.953" v="67" actId="478"/>
          <ac:spMkLst>
            <pc:docMk/>
            <pc:sldMk cId="3114938747" sldId="293"/>
            <ac:spMk id="2" creationId="{92301A76-DCF1-B997-E02D-E7CDA81201AF}"/>
          </ac:spMkLst>
        </pc:spChg>
        <pc:spChg chg="del">
          <ac:chgData name="Neemias Informatica Lima" userId="b77af7bd85500281" providerId="LiveId" clId="{90975292-815D-4BE6-92BA-D0E15AF1BA7D}" dt="2025-05-07T00:11:50.953" v="67" actId="478"/>
          <ac:spMkLst>
            <pc:docMk/>
            <pc:sldMk cId="3114938747" sldId="293"/>
            <ac:spMk id="4" creationId="{7BEDC12E-9710-E398-BE16-1B7DDE692320}"/>
          </ac:spMkLst>
        </pc:spChg>
        <pc:spChg chg="add mod">
          <ac:chgData name="Neemias Informatica Lima" userId="b77af7bd85500281" providerId="LiveId" clId="{90975292-815D-4BE6-92BA-D0E15AF1BA7D}" dt="2025-05-07T00:11:51.396" v="68"/>
          <ac:spMkLst>
            <pc:docMk/>
            <pc:sldMk cId="3114938747" sldId="293"/>
            <ac:spMk id="5" creationId="{CF47B015-861D-E5C7-2377-78125C11557B}"/>
          </ac:spMkLst>
        </pc:spChg>
        <pc:spChg chg="add mod">
          <ac:chgData name="Neemias Informatica Lima" userId="b77af7bd85500281" providerId="LiveId" clId="{90975292-815D-4BE6-92BA-D0E15AF1BA7D}" dt="2025-05-07T00:11:51.396" v="68"/>
          <ac:spMkLst>
            <pc:docMk/>
            <pc:sldMk cId="3114938747" sldId="293"/>
            <ac:spMk id="7" creationId="{C8BFAB7A-1096-386E-D020-0F81ADE77668}"/>
          </ac:spMkLst>
        </pc:spChg>
        <pc:spChg chg="mod">
          <ac:chgData name="Neemias Informatica Lima" userId="b77af7bd85500281" providerId="LiveId" clId="{90975292-815D-4BE6-92BA-D0E15AF1BA7D}" dt="2025-05-07T00:27:12.650" v="307" actId="205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90975292-815D-4BE6-92BA-D0E15AF1BA7D}" dt="2025-05-07T00:11:50.953" v="67" actId="478"/>
          <ac:picMkLst>
            <pc:docMk/>
            <pc:sldMk cId="3114938747" sldId="293"/>
            <ac:picMk id="6" creationId="{9BDC9126-3F85-7312-44A1-17FD5E4A2794}"/>
          </ac:picMkLst>
        </pc:picChg>
        <pc:picChg chg="add mod">
          <ac:chgData name="Neemias Informatica Lima" userId="b77af7bd85500281" providerId="LiveId" clId="{90975292-815D-4BE6-92BA-D0E15AF1BA7D}" dt="2025-05-07T00:11:51.396" v="68"/>
          <ac:picMkLst>
            <pc:docMk/>
            <pc:sldMk cId="3114938747" sldId="293"/>
            <ac:picMk id="8" creationId="{2116A0CA-9158-7785-665F-824F5F9B87B6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</pc:docChg>
  </pc:docChgLst>
  <pc:docChgLst>
    <pc:chgData name="Neemias Informatica Lima" userId="b77af7bd85500281" providerId="LiveId" clId="{920A78BE-2E50-421E-BA67-29443AFEB3A2}"/>
    <pc:docChg chg="undo redo custSel modSld">
      <pc:chgData name="Neemias Informatica Lima" userId="b77af7bd85500281" providerId="LiveId" clId="{920A78BE-2E50-421E-BA67-29443AFEB3A2}" dt="2024-11-08T20:36:06.570" v="328" actId="6549"/>
      <pc:docMkLst>
        <pc:docMk/>
      </pc:docMkLst>
      <pc:sldChg chg="addSp delSp modSp mod">
        <pc:chgData name="Neemias Informatica Lima" userId="b77af7bd85500281" providerId="LiveId" clId="{920A78BE-2E50-421E-BA67-29443AFEB3A2}" dt="2024-11-08T20:09:44.857" v="63" actId="20577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920A78BE-2E50-421E-BA67-29443AFEB3A2}" dt="2024-11-08T20:17:22.844" v="131" actId="20577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920A78BE-2E50-421E-BA67-29443AFEB3A2}" dt="2024-11-08T20:36:06.570" v="328" actId="6549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920A78BE-2E50-421E-BA67-29443AFEB3A2}" dt="2024-11-08T20:23:29.820" v="183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920A78BE-2E50-421E-BA67-29443AFEB3A2}" dt="2024-11-08T20:25:28.025" v="222" actId="20577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920A78BE-2E50-421E-BA67-29443AFEB3A2}" dt="2024-11-08T20:18:26.369" v="142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920A78BE-2E50-421E-BA67-29443AFEB3A2}" dt="2024-11-08T20:35:36.389" v="326" actId="20577"/>
        <pc:sldMkLst>
          <pc:docMk/>
          <pc:sldMk cId="3032827026" sldId="289"/>
        </pc:sldMkLst>
      </pc:sldChg>
    </pc:docChg>
  </pc:docChgLst>
  <pc:docChgLst>
    <pc:chgData name="Neemias Informatica Lima" userId="b77af7bd85500281" providerId="LiveId" clId="{BB03E2EA-6DE5-4699-A1F3-C46151E58DC1}"/>
    <pc:docChg chg="undo custSel modSld">
      <pc:chgData name="Neemias Informatica Lima" userId="b77af7bd85500281" providerId="LiveId" clId="{BB03E2EA-6DE5-4699-A1F3-C46151E58DC1}" dt="2025-05-06T13:45:28.348" v="226" actId="20577"/>
      <pc:docMkLst>
        <pc:docMk/>
      </pc:docMkLst>
    </pc:docChg>
  </pc:docChgLst>
  <pc:docChgLst>
    <pc:chgData name="Neemias Informatica Lima" userId="b77af7bd85500281" providerId="LiveId" clId="{AF23E89A-B453-43E2-B7C7-065F5B2790A7}"/>
    <pc:docChg chg="undo redo custSel modSld">
      <pc:chgData name="Neemias Informatica Lima" userId="b77af7bd85500281" providerId="LiveId" clId="{AF23E89A-B453-43E2-B7C7-065F5B2790A7}" dt="2025-04-28T23:16:47.545" v="254" actId="20577"/>
      <pc:docMkLst>
        <pc:docMk/>
      </pc:docMkLst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</pc:docChg>
  </pc:docChgLst>
  <pc:docChgLst>
    <pc:chgData name="Neemias Informatica Lima" userId="b77af7bd85500281" providerId="LiveId" clId="{B281A699-3AB2-490D-8C2E-A00FCE94F1ED}"/>
    <pc:docChg chg="undo redo custSel modSld">
      <pc:chgData name="Neemias Informatica Lima" userId="b77af7bd85500281" providerId="LiveId" clId="{B281A699-3AB2-490D-8C2E-A00FCE94F1ED}" dt="2025-05-07T00:02:32.148" v="213" actId="313"/>
      <pc:docMkLst>
        <pc:docMk/>
      </pc:docMkLst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1. Leia Êxodo 19:1-8.0 que Deus prometeu aos israelitas, no pé do monte Sinai?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Imagine ser 0 “tesouro especial” de Deus! Que privilégios especiais isso envolveria? Que responsabilidades especiais você teria?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2. Como Deus preparou Israel para receber os Dez Mandamentos? </a:t>
          </a:r>
          <a:r>
            <a:rPr lang="pt-BR" dirty="0" err="1"/>
            <a:t>Êx</a:t>
          </a:r>
          <a:r>
            <a:rPr lang="pt-BR" dirty="0"/>
            <a:t> 19:9-25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Como você entende a ideia de que os Dez Mandamentos são uma expressão do amor</a:t>
          </a:r>
        </a:p>
        <a:p>
          <a:r>
            <a:rPr lang="pt-BR" dirty="0"/>
            <a:t>de Deus? 0 que isso significa? Como 0 amor de Deus é revelado neles?</a:t>
          </a:r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3. Quais são os princípios do Decálogo e como ele está organizado? </a:t>
          </a:r>
          <a:r>
            <a:rPr lang="pt-BR" dirty="0" err="1"/>
            <a:t>Êx</a:t>
          </a:r>
          <a:r>
            <a:rPr lang="pt-BR" dirty="0"/>
            <a:t> 20:1-17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4. Leia Tiago 1:23-25. O que esse texto diz e como essas palavras nos ajudam a perceber qual é a função e a importância da lei, mesmo que ela não possa nos salvar?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Você tem sido bem-sucedido nas tentativas de obedecer à lei? Você a observa tão  perfeitamente que poderia basear sua salvação nela? Se não, por que você precisa do evangelho?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5. Leia Romanos 3:20-24- Paulo foi claro ao ensinar que não podemos ser salvos pela obediência aos Dez Mandamentos. Qual é, então, o papel deles em nossa vida?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6. Como entender a declaração de Paulo de que Cristo é o “fim da lei”? </a:t>
          </a:r>
          <a:r>
            <a:rPr lang="pt-BR" dirty="0" err="1"/>
            <a:t>Rm</a:t>
          </a:r>
          <a:r>
            <a:rPr lang="pt-BR" dirty="0"/>
            <a:t> 10:4. </a:t>
          </a:r>
        </a:p>
        <a:p>
          <a:r>
            <a:rPr lang="pt-BR" dirty="0"/>
            <a:t>Como a lei aponta para Jesus? O que ela revela sobre nós mesmos que, de fato, nos conduz a Cristo?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1. Leia Êxodo 19:1-8.0 que Deus prometeu aos israelitas, no pé do monte Sinai?</a:t>
          </a:r>
          <a:endParaRPr lang="en-US" sz="22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Imagine ser 0 “tesouro especial” de Deus! Que privilégios especiais isso envolveria? Que responsabilidades especiais você teria?</a:t>
          </a:r>
          <a:endParaRPr lang="en-US" sz="2200" kern="1200" dirty="0"/>
        </a:p>
      </dsp:txBody>
      <dsp:txXfrm>
        <a:off x="4716726" y="918894"/>
        <a:ext cx="3358396" cy="2085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2. Como Deus preparou Israel para receber os Dez Mandamentos? </a:t>
          </a:r>
          <a:r>
            <a:rPr lang="pt-BR" sz="2100" kern="1200" dirty="0" err="1"/>
            <a:t>Êx</a:t>
          </a:r>
          <a:r>
            <a:rPr lang="pt-BR" sz="2100" kern="1200" dirty="0"/>
            <a:t> 19:9-25</a:t>
          </a:r>
          <a:endParaRPr lang="en-US" sz="21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Como você entende a ideia de que os Dez Mandamentos são uma expressão do amor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de Deus? 0 que isso significa? Como 0 amor de Deus é revelado neles?</a:t>
          </a:r>
        </a:p>
      </dsp:txBody>
      <dsp:txXfrm>
        <a:off x="4716726" y="918894"/>
        <a:ext cx="3358396" cy="2085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3. Quais são os princípios do Decálogo e como ele está organizado? </a:t>
          </a:r>
          <a:r>
            <a:rPr lang="pt-BR" sz="2600" kern="1200" dirty="0" err="1"/>
            <a:t>Êx</a:t>
          </a:r>
          <a:r>
            <a:rPr lang="pt-BR" sz="2600" kern="1200" dirty="0"/>
            <a:t> 20:1-17</a:t>
          </a:r>
          <a:endParaRPr lang="en-US" sz="26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4716726" y="918894"/>
        <a:ext cx="3358396" cy="2085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4. Leia Tiago 1:23-25. O que esse texto diz e como essas palavras nos ajudam a perceber qual é a função e a importância da lei, mesmo que ela não possa nos salvar?</a:t>
          </a:r>
          <a:endParaRPr lang="en-US" sz="19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Você tem sido bem-sucedido nas tentativas de obedecer à lei? Você a observa tão  perfeitamente que poderia basear sua salvação nela? Se não, por que você precisa do evangelho?</a:t>
          </a:r>
          <a:endParaRPr lang="en-US" sz="1900" kern="1200" dirty="0"/>
        </a:p>
      </dsp:txBody>
      <dsp:txXfrm>
        <a:off x="4716726" y="918894"/>
        <a:ext cx="3358396" cy="2085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5. Leia Romanos 3:20-24- Paulo foi claro ao ensinar que não podemos ser salvos pela obediência aos Dez Mandamentos. Qual é, então, o papel deles em nossa vida?</a:t>
          </a:r>
          <a:endParaRPr lang="en-US" sz="18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6. Como entender a declaração de Paulo de que Cristo é o “fim da lei”? </a:t>
          </a:r>
          <a:r>
            <a:rPr lang="pt-BR" sz="1800" kern="1200" dirty="0" err="1"/>
            <a:t>Rm</a:t>
          </a:r>
          <a:r>
            <a:rPr lang="pt-BR" sz="1800" kern="1200" dirty="0"/>
            <a:t> 10:4.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Como a lei aponta para Jesus? O que ela revela sobre nós mesmos que, de fato, nos conduz a Cristo?</a:t>
          </a:r>
          <a:endParaRPr lang="en-US" sz="1800" kern="1200" dirty="0"/>
        </a:p>
      </dsp:txBody>
      <dsp:txXfrm>
        <a:off x="4716726" y="918894"/>
        <a:ext cx="3358396" cy="2085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microsoft.com/office/2007/relationships/hdphoto" Target="../media/hdphoto1.wdp"/><Relationship Id="rId4" Type="http://schemas.openxmlformats.org/officeDocument/2006/relationships/diagramLayout" Target="../diagrams/layout5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hdphoto" Target="../media/hdphoto1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microsoft.com/office/2007/relationships/hdphoto" Target="../media/hdphoto1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microsoft.com/office/2007/relationships/hdphoto" Target="../media/hdphoto1.wdp"/><Relationship Id="rId4" Type="http://schemas.openxmlformats.org/officeDocument/2006/relationships/diagramLayout" Target="../diagrams/layout4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Aliança no Sinai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08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89255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“Vocês viram o que fiz aos egípcios e como levei vocês sobre asas de águia e os trouxe para perto de Mim. Agora, pois, se ouvirem atentamente a Minha voz e guardarem a Minha aliança, vocês serão a Minha propriedade peculiar dentre todos os povos. Porque toda a terra é Minha, e vocês serão para Mim um reino de sacerdotes e uma nação santa” (</a:t>
            </a:r>
            <a:r>
              <a:rPr lang="pt-BR" altLang="pt-BR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 19:4-6).</a:t>
            </a:r>
            <a:endParaRPr lang="pt-BR" altLang="pt-BR" sz="1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08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00870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Êx 19; 20:1-17; Ap 21:3: Dt 5:6-21; Tg 1:23-25; Rm 3:20-24; 10:4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9D3307C6-7502-B0B8-E902-410D657AF1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" y="14389"/>
            <a:ext cx="1369381" cy="2130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9C9FE30-5C56-9A91-0C81-7A2D27F9140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8858" y="599164"/>
            <a:ext cx="5658640" cy="221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Diferentes funções da lei de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lei é vista de maneira bastante positiva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5:17,18;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14:15; 1C0 7:19). Os escritores bíblicos escreveram poemas sobre a lei (SI 119), cantaram sobre ela (SI 19) e meditavam sobre ela dia e noite (SI 1:2;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1:8). A lei nos ajuda a ficar longe do mal e nos concede sabedoria, entendimento, saúde, prosperidade e paz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4:1-6;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Pv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2; 3).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1. A lei de Deus é como uma cerca que cria um grande espaço livre para a vida e mostra que, além de um limite específico, existem perigos, dificuldades, complicações e até mesmo morte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2:16,17;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2:12).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2. A lei também é como uma placa de sinalização que aponta para Jesus, 0 qual perdoa nossos pecados e transforma nossa vida (2C0 5:17; 1J0 1:7-9). Ela é um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paidagogos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(“guardião”, NAA; ou “tutor”, NVI) que nos leva a Cristo (G1 3:24).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4EC28C6A-AE4A-416F-1D18-E47ED84BF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75BDD0A-D657-1662-0AE6-F187FB7D8A52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894FF50-F6BA-9375-C85A-F20A3518A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19; 20:1-17; Ap 21:3: Dt 5:6-21; Tg 1:23-25; Rm 3:20-24; 10:4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FA5A068-C3DF-E0B4-A420-1935F33E1C2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-57309"/>
            <a:ext cx="1733279" cy="78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lei como promessa de Deus para nós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6ED512BB-1F8B-4D9E-259F-890C3457B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129051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1A732D51-7D66-C6D7-803D-68C5824F7F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91E234A-8CB8-053C-6648-F7DF2BC1B181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59C5638-BED3-AE11-1265-48C416749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19; 20:1-17; Ap 21:3: Dt 5:6-21; Tg 1:23-25; Rm 3:20-24; 10:4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3726EE0-77A3-05B2-EB4F-20AD673FCEA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-57309"/>
            <a:ext cx="1733279" cy="78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lei como promessa de Deus para nós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Paulo afirmou que Jesus Cristo é 0 “fim” (em grego,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telos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) da lei, mas não no sentido de que Ele a tenha abolido ou eliminado. “Em vez disso, significa que Cristo é o objetivo e a finalidade da lei”. “Cristo é o propósito para o qual a lei foi dada. Como resultado, todo 0 que Nele crê é declarado justo”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10:4, NVT). Não quer dizer que o sacrifício expiatório de Cristo não deu fim à validade e perpetuidade da lei. Paulo destacou a importância da lei, bem como sua legitimidade e autoridade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permanente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3:31; 1C0 7:19; G1 5:6). A palavra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telos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indica especialmente propósito (finalidade), e não tempo (término). Cristo é a chave que desvenda 0 verdadeiro significado e propósito da lei de Deus. Portanto, seria incorreto afirmar que Ele tenha invalidado, substituído ou abolido a lei. Cristo é o objetivo da lei, Aquele para quem ela aponta.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0DEB297-0E34-9191-3455-52A15ED0D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D31F2DB-09E6-7BE0-6FA2-839C886E1180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5D634E4-454D-2AF7-E38B-6DBD7B623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19; 20:1-17; Ap 21:3: Dt 5:6-21; Tg 1:23-25; Rm 3:20-24; 10:4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7EE1A6B-85EC-60AA-2403-E23FDBF721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-57309"/>
            <a:ext cx="1733279" cy="78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princípio da reverência brota da compreensão da majestade de Deus. Ao contemplar Sua glória, o coração se enche de gratidão e o orgulho é humilhado. Quanto mais perto vemos Sua santidade, mais vemos nossas imperfeições, levando-nos a ter sede de Sua presença transformadora e 0 desejo de ser semelhantes a Ele. Saber quem somos, em contraste com Deus e Sua lei, nos torna dependentes da morte substitutiva de Cristo por nós. Jesus afirmou que, se humildemente aceitarmos Deus como Senhor, Seus mandamentos não serão pesados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11:28-30). Ele disse que a lei divina tem validade permanente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5:17-20). Quando observamos as leis de Deus por amor e gratidão a Ele, pela salvação que nos concedeu gratuitamente, experimentamos a plenitude de um relacionamento salvífico com Ele. Além de desfrutar as vantagens de guardar a lei (afinal, violá-la só traz sofrimento e dificuldades), temos a certeza de saber que nossa salvação é encontrada em Jesus.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F6BE26DD-0776-A0C6-0E13-AB692B7E4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F47B015-861D-E5C7-2377-78125C11557B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8BFAB7A-1096-386E-D020-0F81ADE77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19; 20:1-17; Ap 21:3: Dt 5:6-21; Tg 1:23-25; Rm 3:20-24; 10:4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116A0CA-9158-7785-665F-824F5F9B87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-57309"/>
            <a:ext cx="1733279" cy="78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</a:t>
            </a:r>
            <a:r>
              <a:rPr lang="pt-BR" altLang="pt-BR" sz="150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preparação 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para receber a lei ajudou Israel a ter a reverência de que precisavam. Hoje existe a mesma reverência e temor diante de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Reflita sobre a fórmula da aliança: “Eu serei 0 Deus deles, e eles serão 0 Meu povo.” 0 que isso significa? Como isso se revela em nós?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O que Deus nos ordena fazer, Ele nos capacita a realizar. Ellen G. White afirma que “todas as Suas ordens são promessas habilitadoras” (Parábolas de Jesus [CPB, 2022], p. 192). Como aplicar essas promessas (em hebraico,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dabarim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)?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Como responder à ideia de que, após a cruz, a lei foi anulada? Na maioria dos casos, o que os adeptos dessa ideia acreditam que foi abolido?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00891F01-9417-B02E-89DF-B6D316310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2E0B8C9-5EE2-144B-5E1F-66F7A1F6FF4B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8D41846-11BD-B33B-2EF8-4ADC24B2C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19; 20:1-17; Ap 21:3: Dt 5:6-21; Tg 1:23-25; Rm 3:20-24; 10:4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231FAE5-A102-7DEB-25F1-468EB887F22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-57309"/>
            <a:ext cx="1733279" cy="78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63380" y="1019579"/>
            <a:ext cx="8175940" cy="390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Para onde Deus levou os israelitas depois de libertá-los? Talvez você responda: “Para o deserto e, depois, para a terra prometida.” Mesmo que essa resposta esteja correta quanto à geografia, ela está errada quanto à teologia. Deus respondeu: “Vocês viram o que fiz aos egípcios e como levei vocês sobre asas de águia e os trouxe para perto de Mim"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19:4; grifo nosso). A resposta teológica à pergunta revela a prioridade e o objetivo divinos: Ele os levou para perto de Si mesmo. Quando nos afastamos, Deus nos procura e nos chama de volta. O melhor exemplo dessa verdade está no Éden, quando Adão e Eva pecaram e se esconderam de Deus. Ele perguntou: “Onde você está?”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3:9). Ele sempre dá 0 primeiro passo. Jesus chamou: “Venham a Mim todos vocês que estão cansados e sobrecarregados, e Eu os aliviarei. Tomem [...] 0 Meu jugo e aprendam de Mim, porque sou manso e humilde de coração; e vocês acharão descanso”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11:28, 29, grifo nosso).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19; 20:1-17; Ap 21:3: Dt 5:6-21; Tg 1:23-25; Rm 3:20-24; 10:4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FB2F7785-4433-1CE8-B6FB-8886FEB4A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C6C907E-43CD-F270-3C19-1D22A7D41B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-57309"/>
            <a:ext cx="1733279" cy="78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No monte Sinai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4CAB532F-3032-1305-E4A2-4F59C9A47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132256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38EDCF64-EEFF-2E85-A32A-0ADDC67F59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A5E8F72-0379-0A06-0ED8-8562DBE6D086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32D7C3F-D3E5-E89B-36FE-01C9E5EED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19; 20:1-17; Ap 21:3: Dt 5:6-21; Tg 1:23-25; Rm 3:20-24; 10:4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6CC08C-6BD9-EE24-9780-DC3FAC34CA7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-57309"/>
            <a:ext cx="1733279" cy="78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No monte Sinai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Deus tomou a iniciativa e estabeleceu a aliança entre Ele e Israel. Sob a condição da obediência do povo e de manter um relacionamento com Ele, Deus prometeu fazer dele “tesouro especial”, “reino de sacerdotes” e “nação santa”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19:5, 6, NVI). Ser um povo santo significa ser dedicado a Deus e revelar Seu caráter aos outros, especialmente às nações ao redor. Israel também foi chamado para atuar como um reino de sacerdotes que conectaria pessoas com Deus, levando-as a Ele e ensinando-lhes Sua vontade e Suas leis. Israel devia ser 0 tesouro especial de Deus, porque Ele desejava que Seu povo se tornasse Seu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canal para iluminar o mundo. Essa aliança foi o estabelecimento legal do relacionamento entre Deus e Seu povo. A fórmula geral da aliança, com leves variações nos textos, é: “Eu serei o Deus deles, e eles serão o Meu povo” (Jr 3133;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6:7;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26:12; Jr 24:7;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8:10;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21:3)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2A653E00-5573-459D-C973-EB9D8E856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4A5C920-C1A6-E2CE-B188-BE27D8591096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0132D70-8BE5-1C5E-9F62-354D4FD7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19; 20:1-17; Ap 21:3: Dt 5:6-21; Tg 1:23-25; Rm 3:20-24; 10:4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977AA93-635F-6F4A-7365-8C1CD7EFF3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-57309"/>
            <a:ext cx="1733279" cy="78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Preparando-se para a entrega da lei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24" name="CaixaDeTexto 15">
            <a:extLst>
              <a:ext uri="{FF2B5EF4-FFF2-40B4-BE49-F238E27FC236}">
                <a16:creationId xmlns:a16="http://schemas.microsoft.com/office/drawing/2014/main" id="{0F198D75-37F6-0046-1A93-BAF29A6A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9727072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591C70C-84BE-BE6E-D135-BC793E6D55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538655C-A86A-158A-70F3-BF978F61A3E7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2FD66BB-D164-CD72-D1D8-3E0DB0A76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19; 20:1-17; Ap 21:3: Dt 5:6-21; Tg 1:23-25; Rm 3:20-24; 10:4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82D114E-71FB-8EB0-2F57-06E59B47ED7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-57309"/>
            <a:ext cx="1733279" cy="78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Preparando-se para a entrega da lei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Deus deu instruções sobre o fazer a fim de se preparar para a entrega da lei no Sinai. A pureza externa devia refletir a dedicação total a Deus. Israel precisava estar pronto para a manifestação da glória do Senhor. Esse evento foi acompanhado por “trovões e relâmpagos, uma espessa nuvem cobriu o monte, e ouviu-se um forte som de trombeta, de maneira” que o povo “tremeu de medo”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19:16).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Os Dez Mandamentos ocupam 0 centro da revelação divina e da ética bíblica. Eles formam a substância e o fundamento dos padrões divinos para toda a humanidade. Seus princípios são eternos e universais.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 acordo com 0 relato bíblico, o Decálogo foi proclamado por Deus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19:19; 20:1;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5:4, 5, 24) e escrito por Ele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24:12; 31:18;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5:22). Foi dado duas vezes a Moisés como uma dádiva especial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32:19; 34:1;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10:1, 2).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393B7483-67EF-50D8-E277-A9B772EF9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D8B7793-5EC7-A5FC-2533-B95DEA5A5A03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8318590-01BB-F135-C4D3-6E824FD37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19; 20:1-17; Ap 21:3: Dt 5:6-21; Tg 1:23-25; Rm 3:20-24; 10:4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58159BA-813C-55F3-C786-8A4583FFD9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-57309"/>
            <a:ext cx="1733279" cy="78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entrega do Decálogo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23" name="CaixaDeTexto 15">
            <a:extLst>
              <a:ext uri="{FF2B5EF4-FFF2-40B4-BE49-F238E27FC236}">
                <a16:creationId xmlns:a16="http://schemas.microsoft.com/office/drawing/2014/main" id="{0F7B369B-26CC-C133-ADA7-C66603F93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89334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51F1B76B-5CE8-9C90-CBEA-45AC8515DA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36898E0-4AE6-AFCB-EB2E-43F8BE816FF4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0C85E70-CFDD-C389-084F-797C23314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19; 20:1-17; Ap 21:3: Dt 5:6-21; Tg 1:23-25; Rm 3:20-24; 10:4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54A97CA-A9C3-C59A-4B41-456D94A7214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-57309"/>
            <a:ext cx="1733279" cy="78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entrega do Decálogo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1. Honrar e reverenciar a Deus dando a Ele 0 primeiro e mais elevado lugar em todas as situações de nossa vida (primeiro mandamento). 2. Honrar e preservar a posição exclusiva de Deus e não substituí-Lo por algum ídolo de qualquer forma, seja física, simbólica ou espiritual. Nossas afeições mais puras pertencem ao Senhor (segundo mandamento). 3. Reverenciar 0 nome de Deus - Seu caráter e reputação (terceiro mandamento). 4. Honrar Seu dia de descanso e adoração - 0 sábado (quarto mandamento). 5. Respeitar os pais (quinto mandamento). 6. Respeitar a vida (sexto mandamento). 7. Respeitar o casamento (sétimo mandamento). 8. Respeitar a propriedade das pessoas (oitavo mandamento). 9. Respeitar a reputação dos outros (nono mandamento). 10. Respeitar a si mesmo para que nenhum desejo egoísta manche seu caráter (décimo mandamento).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4237F27-237D-76D8-6698-B88D37245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F80B3C4-F552-6335-06A3-A17179D18754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D02120A-9044-8215-0F21-F5CE63584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19; 20:1-17; Ap 21:3: Dt 5:6-21; Tg 1:23-25; Rm 3:20-24; 10:4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3C2618B-C25C-5C90-6811-733E4FD866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-57309"/>
            <a:ext cx="1733279" cy="78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Diferentes funções da lei de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7B569677-0C14-5E67-A5C9-E93DED05F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714489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8155DCE4-D3E7-3D23-68A5-8874D20B30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EA865D2-EDF8-07C9-1297-D7442E6043DF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2A04713-C955-0766-C28F-048848EFF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19; 20:1-17; Ap 21:3: Dt 5:6-21; Tg 1:23-25; Rm 3:20-24; 10:4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9F2EDDF-1381-EC36-6822-D1401F754C0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-57309"/>
            <a:ext cx="1733279" cy="78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4096</TotalTime>
  <Words>2205</Words>
  <Application>Microsoft Office PowerPoint</Application>
  <PresentationFormat>Personalizar</PresentationFormat>
  <Paragraphs>109</Paragraphs>
  <Slides>14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Calibri Light</vt:lpstr>
      <vt:lpstr>Arial Black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243</cp:revision>
  <dcterms:created xsi:type="dcterms:W3CDTF">2014-05-23T17:49:12Z</dcterms:created>
  <dcterms:modified xsi:type="dcterms:W3CDTF">2025-05-07T00:28:40Z</dcterms:modified>
</cp:coreProperties>
</file>