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80" r:id="rId2"/>
    <p:sldId id="281" r:id="rId3"/>
    <p:sldId id="288" r:id="rId4"/>
    <p:sldId id="282" r:id="rId5"/>
    <p:sldId id="283" r:id="rId6"/>
    <p:sldId id="289" r:id="rId7"/>
    <p:sldId id="284" r:id="rId8"/>
    <p:sldId id="290" r:id="rId9"/>
    <p:sldId id="285" r:id="rId10"/>
    <p:sldId id="291" r:id="rId11"/>
    <p:sldId id="286" r:id="rId12"/>
    <p:sldId id="292" r:id="rId13"/>
    <p:sldId id="293" r:id="rId14"/>
    <p:sldId id="287" r:id="rId15"/>
  </p:sldIdLst>
  <p:sldSz cx="9161463" cy="5153025"/>
  <p:notesSz cx="6858000" cy="9144000"/>
  <p:embeddedFontLst>
    <p:embeddedFont>
      <p:font typeface="Arial Black" panose="020B0A04020102020204" pitchFamily="34" charset="0"/>
      <p:regular r:id="rId18"/>
      <p:bold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3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1354D"/>
    <a:srgbClr val="F36139"/>
    <a:srgbClr val="CC0066"/>
    <a:srgbClr val="99CCFF"/>
    <a:srgbClr val="FFFF66"/>
    <a:srgbClr val="FF9797"/>
    <a:srgbClr val="57FF57"/>
    <a:srgbClr val="FFE9A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1A699-3AB2-490D-8C2E-A00FCE94F1ED}" v="44" dt="2025-05-07T00:00:48.461"/>
    <p1510:client id="{BB03E2EA-6DE5-4699-A1F3-C46151E58DC1}" v="53" dt="2025-05-06T13:45:28.3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07" y="-29"/>
      </p:cViewPr>
      <p:guideLst>
        <p:guide orient="horz" pos="1623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emias Informatica Lima" userId="b77af7bd85500281" providerId="LiveId" clId="{D2B5DD86-8EAF-4E0F-B3C6-EEAF7EF1CCCE}"/>
    <pc:docChg chg="undo redo custSel modSld">
      <pc:chgData name="Neemias Informatica Lima" userId="b77af7bd85500281" providerId="LiveId" clId="{D2B5DD86-8EAF-4E0F-B3C6-EEAF7EF1CCCE}" dt="2024-02-20T10:59:46.410" v="372" actId="313"/>
      <pc:docMkLst>
        <pc:docMk/>
      </pc:docMkLst>
      <pc:sldChg chg="addSp delSp modSp mod">
        <pc:chgData name="Neemias Informatica Lima" userId="b77af7bd85500281" providerId="LiveId" clId="{D2B5DD86-8EAF-4E0F-B3C6-EEAF7EF1CCCE}" dt="2024-02-20T10:42:41.550" v="128" actId="6549"/>
        <pc:sldMkLst>
          <pc:docMk/>
          <pc:sldMk cId="2103443556" sldId="281"/>
        </pc:sldMkLst>
      </pc:sldChg>
      <pc:sldChg chg="addSp delSp modSp mod">
        <pc:chgData name="Neemias Informatica Lima" userId="b77af7bd85500281" providerId="LiveId" clId="{D2B5DD86-8EAF-4E0F-B3C6-EEAF7EF1CCCE}" dt="2024-02-20T10:53:29.762" v="277" actId="313"/>
        <pc:sldMkLst>
          <pc:docMk/>
          <pc:sldMk cId="2241968852" sldId="285"/>
        </pc:sldMkLst>
      </pc:sldChg>
      <pc:sldChg chg="addSp delSp modSp mod">
        <pc:chgData name="Neemias Informatica Lima" userId="b77af7bd85500281" providerId="LiveId" clId="{D2B5DD86-8EAF-4E0F-B3C6-EEAF7EF1CCCE}" dt="2024-02-20T10:55:55.472" v="322" actId="20577"/>
        <pc:sldMkLst>
          <pc:docMk/>
          <pc:sldMk cId="1959249856" sldId="286"/>
        </pc:sldMkLst>
      </pc:sldChg>
      <pc:sldChg chg="addSp delSp modSp mod">
        <pc:chgData name="Neemias Informatica Lima" userId="b77af7bd85500281" providerId="LiveId" clId="{D2B5DD86-8EAF-4E0F-B3C6-EEAF7EF1CCCE}" dt="2024-02-20T10:58:58.019" v="370" actId="6549"/>
        <pc:sldMkLst>
          <pc:docMk/>
          <pc:sldMk cId="2857006406" sldId="287"/>
        </pc:sldMkLst>
      </pc:sldChg>
      <pc:sldChg chg="addSp delSp modSp mod">
        <pc:chgData name="Neemias Informatica Lima" userId="b77af7bd85500281" providerId="LiveId" clId="{D2B5DD86-8EAF-4E0F-B3C6-EEAF7EF1CCCE}" dt="2024-02-20T10:52:28.200" v="254" actId="1035"/>
        <pc:sldMkLst>
          <pc:docMk/>
          <pc:sldMk cId="3772032319" sldId="290"/>
        </pc:sldMkLst>
      </pc:sldChg>
      <pc:sldChg chg="addSp delSp modSp mod">
        <pc:chgData name="Neemias Informatica Lima" userId="b77af7bd85500281" providerId="LiveId" clId="{D2B5DD86-8EAF-4E0F-B3C6-EEAF7EF1CCCE}" dt="2024-02-20T10:54:30.153" v="290" actId="313"/>
        <pc:sldMkLst>
          <pc:docMk/>
          <pc:sldMk cId="1768216317" sldId="291"/>
        </pc:sldMkLst>
      </pc:sldChg>
      <pc:sldChg chg="addSp delSp modSp mod">
        <pc:chgData name="Neemias Informatica Lima" userId="b77af7bd85500281" providerId="LiveId" clId="{D2B5DD86-8EAF-4E0F-B3C6-EEAF7EF1CCCE}" dt="2024-02-20T10:56:38.763" v="335" actId="20577"/>
        <pc:sldMkLst>
          <pc:docMk/>
          <pc:sldMk cId="3757265641" sldId="292"/>
        </pc:sldMkLst>
      </pc:sldChg>
      <pc:sldChg chg="addSp delSp modSp mod">
        <pc:chgData name="Neemias Informatica Lima" userId="b77af7bd85500281" providerId="LiveId" clId="{D2B5DD86-8EAF-4E0F-B3C6-EEAF7EF1CCCE}" dt="2024-02-20T10:58:15.025" v="346" actId="20577"/>
        <pc:sldMkLst>
          <pc:docMk/>
          <pc:sldMk cId="3114938747" sldId="293"/>
        </pc:sldMkLst>
      </pc:sldChg>
    </pc:docChg>
  </pc:docChgLst>
  <pc:docChgLst>
    <pc:chgData name="Neemias Informatica Lima" userId="b77af7bd85500281" providerId="LiveId" clId="{A2C190DF-F5C8-4376-9C68-19067D19CBDB}"/>
    <pc:docChg chg="undo redo custSel modSld">
      <pc:chgData name="Neemias Informatica Lima" userId="b77af7bd85500281" providerId="LiveId" clId="{A2C190DF-F5C8-4376-9C68-19067D19CBDB}" dt="2025-04-30T00:46:11.744" v="261" actId="20577"/>
      <pc:docMkLst>
        <pc:docMk/>
      </pc:docMkLst>
      <pc:sldChg chg="addSp delSp modSp mod">
        <pc:chgData name="Neemias Informatica Lima" userId="b77af7bd85500281" providerId="LiveId" clId="{A2C190DF-F5C8-4376-9C68-19067D19CBDB}" dt="2025-04-30T00:32:15.729" v="32"/>
        <pc:sldMkLst>
          <pc:docMk/>
          <pc:sldMk cId="2232331225" sldId="280"/>
        </pc:sldMkLst>
        <pc:spChg chg="mod">
          <ac:chgData name="Neemias Informatica Lima" userId="b77af7bd85500281" providerId="LiveId" clId="{A2C190DF-F5C8-4376-9C68-19067D19CBDB}" dt="2025-04-30T00:21:06.220" v="0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21:17.737" v="6" actId="20577"/>
          <ac:spMkLst>
            <pc:docMk/>
            <pc:sldMk cId="2232331225" sldId="280"/>
            <ac:spMk id="7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31:57.823" v="29" actId="6549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21:12.140" v="2" actId="20577"/>
          <ac:spMkLst>
            <pc:docMk/>
            <pc:sldMk cId="2232331225" sldId="280"/>
            <ac:spMk id="11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32:15.729" v="32"/>
          <ac:spMkLst>
            <pc:docMk/>
            <pc:sldMk cId="2232331225" sldId="280"/>
            <ac:spMk id="16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36:48.002" v="92" actId="313"/>
        <pc:sldMkLst>
          <pc:docMk/>
          <pc:sldMk cId="2103443556" sldId="281"/>
        </pc:sldMkLst>
        <pc:spChg chg="mod">
          <ac:chgData name="Neemias Informatica Lima" userId="b77af7bd85500281" providerId="LiveId" clId="{A2C190DF-F5C8-4376-9C68-19067D19CBDB}" dt="2025-04-30T00:36:48.002" v="92" actId="313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33:51.653" v="37" actId="20577"/>
          <ac:spMkLst>
            <pc:docMk/>
            <pc:sldMk cId="2103443556" sldId="281"/>
            <ac:spMk id="11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33:42.963" v="35"/>
          <ac:spMkLst>
            <pc:docMk/>
            <pc:sldMk cId="2103443556" sldId="281"/>
            <ac:spMk id="18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38:10.127" v="112" actId="6549"/>
        <pc:sldMkLst>
          <pc:docMk/>
          <pc:sldMk cId="3683219421" sldId="282"/>
        </pc:sldMkLst>
        <pc:spChg chg="mod">
          <ac:chgData name="Neemias Informatica Lima" userId="b77af7bd85500281" providerId="LiveId" clId="{A2C190DF-F5C8-4376-9C68-19067D19CBDB}" dt="2025-04-30T00:38:10.127" v="112" actId="6549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A2C190DF-F5C8-4376-9C68-19067D19CBDB}" dt="2025-04-30T00:37:05.739" v="100"/>
          <ac:spMkLst>
            <pc:docMk/>
            <pc:sldMk cId="3683219421" sldId="282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39:03.364" v="130"/>
        <pc:sldMkLst>
          <pc:docMk/>
          <pc:sldMk cId="3902406419" sldId="283"/>
        </pc:sldMkLst>
        <pc:spChg chg="mod">
          <ac:chgData name="Neemias Informatica Lima" userId="b77af7bd85500281" providerId="LiveId" clId="{A2C190DF-F5C8-4376-9C68-19067D19CBDB}" dt="2025-04-30T00:38:24.584" v="117"/>
          <ac:spMkLst>
            <pc:docMk/>
            <pc:sldMk cId="3902406419" sldId="283"/>
            <ac:spMk id="14" creationId="{00000000-0000-0000-0000-000000000000}"/>
          </ac:spMkLst>
        </pc:spChg>
        <pc:graphicFrameChg chg="mod">
          <ac:chgData name="Neemias Informatica Lima" userId="b77af7bd85500281" providerId="LiveId" clId="{A2C190DF-F5C8-4376-9C68-19067D19CBDB}" dt="2025-04-30T00:39:03.364" v="130"/>
          <ac:graphicFrameMkLst>
            <pc:docMk/>
            <pc:sldMk cId="3902406419" sldId="283"/>
            <ac:graphicFrameMk id="24" creationId="{0F198D75-37F6-0046-1A93-BAF29A6A8139}"/>
          </ac:graphicFrameMkLst>
        </pc:graphicFrameChg>
      </pc:sldChg>
      <pc:sldChg chg="addSp delSp modSp mod">
        <pc:chgData name="Neemias Informatica Lima" userId="b77af7bd85500281" providerId="LiveId" clId="{A2C190DF-F5C8-4376-9C68-19067D19CBDB}" dt="2025-04-30T00:41:02.910" v="161" actId="20577"/>
        <pc:sldMkLst>
          <pc:docMk/>
          <pc:sldMk cId="2424059023" sldId="284"/>
        </pc:sldMkLst>
        <pc:spChg chg="mod">
          <ac:chgData name="Neemias Informatica Lima" userId="b77af7bd85500281" providerId="LiveId" clId="{A2C190DF-F5C8-4376-9C68-19067D19CBDB}" dt="2025-04-30T00:40:20.489" v="151" actId="20577"/>
          <ac:spMkLst>
            <pc:docMk/>
            <pc:sldMk cId="2424059023" sldId="284"/>
            <ac:spMk id="14" creationId="{00000000-0000-0000-0000-000000000000}"/>
          </ac:spMkLst>
        </pc:spChg>
        <pc:graphicFrameChg chg="mod">
          <ac:chgData name="Neemias Informatica Lima" userId="b77af7bd85500281" providerId="LiveId" clId="{A2C190DF-F5C8-4376-9C68-19067D19CBDB}" dt="2025-04-30T00:41:02.910" v="161" actId="20577"/>
          <ac:graphicFrameMkLst>
            <pc:docMk/>
            <pc:sldMk cId="2424059023" sldId="284"/>
            <ac:graphicFrameMk id="23" creationId="{0F7B369B-26CC-C133-ADA7-C66603F93153}"/>
          </ac:graphicFrameMkLst>
        </pc:graphicFrameChg>
      </pc:sldChg>
      <pc:sldChg chg="addSp delSp modSp mod">
        <pc:chgData name="Neemias Informatica Lima" userId="b77af7bd85500281" providerId="LiveId" clId="{A2C190DF-F5C8-4376-9C68-19067D19CBDB}" dt="2025-04-30T00:43:02.092" v="214"/>
        <pc:sldMkLst>
          <pc:docMk/>
          <pc:sldMk cId="2241968852" sldId="285"/>
        </pc:sldMkLst>
        <pc:spChg chg="mod">
          <ac:chgData name="Neemias Informatica Lima" userId="b77af7bd85500281" providerId="LiveId" clId="{A2C190DF-F5C8-4376-9C68-19067D19CBDB}" dt="2025-04-30T00:42:26.300" v="206"/>
          <ac:spMkLst>
            <pc:docMk/>
            <pc:sldMk cId="2241968852" sldId="285"/>
            <ac:spMk id="14" creationId="{00000000-0000-0000-0000-000000000000}"/>
          </ac:spMkLst>
        </pc:spChg>
        <pc:graphicFrameChg chg="mod">
          <ac:chgData name="Neemias Informatica Lima" userId="b77af7bd85500281" providerId="LiveId" clId="{A2C190DF-F5C8-4376-9C68-19067D19CBDB}" dt="2025-04-30T00:43:02.092" v="214"/>
          <ac:graphicFrameMkLst>
            <pc:docMk/>
            <pc:sldMk cId="2241968852" sldId="285"/>
            <ac:graphicFrameMk id="11" creationId="{7B569677-0C14-5E67-A5C9-E93DED05F772}"/>
          </ac:graphicFrameMkLst>
        </pc:graphicFrameChg>
      </pc:sldChg>
      <pc:sldChg chg="addSp delSp modSp mod">
        <pc:chgData name="Neemias Informatica Lima" userId="b77af7bd85500281" providerId="LiveId" clId="{A2C190DF-F5C8-4376-9C68-19067D19CBDB}" dt="2025-04-30T00:44:18.580" v="235"/>
        <pc:sldMkLst>
          <pc:docMk/>
          <pc:sldMk cId="1959249856" sldId="286"/>
        </pc:sldMkLst>
        <pc:spChg chg="mod">
          <ac:chgData name="Neemias Informatica Lima" userId="b77af7bd85500281" providerId="LiveId" clId="{A2C190DF-F5C8-4376-9C68-19067D19CBDB}" dt="2025-04-30T00:43:50.734" v="227"/>
          <ac:spMkLst>
            <pc:docMk/>
            <pc:sldMk cId="1959249856" sldId="286"/>
            <ac:spMk id="14" creationId="{00000000-0000-0000-0000-000000000000}"/>
          </ac:spMkLst>
        </pc:spChg>
        <pc:graphicFrameChg chg="mod">
          <ac:chgData name="Neemias Informatica Lima" userId="b77af7bd85500281" providerId="LiveId" clId="{A2C190DF-F5C8-4376-9C68-19067D19CBDB}" dt="2025-04-30T00:44:18.580" v="235"/>
          <ac:graphicFrameMkLst>
            <pc:docMk/>
            <pc:sldMk cId="1959249856" sldId="286"/>
            <ac:graphicFrameMk id="11" creationId="{6ED512BB-1F8B-4D9E-259F-890C3457B8A1}"/>
          </ac:graphicFrameMkLst>
        </pc:graphicFrameChg>
      </pc:sldChg>
      <pc:sldChg chg="addSp delSp modSp mod">
        <pc:chgData name="Neemias Informatica Lima" userId="b77af7bd85500281" providerId="LiveId" clId="{A2C190DF-F5C8-4376-9C68-19067D19CBDB}" dt="2025-04-30T00:46:11.744" v="261" actId="20577"/>
        <pc:sldMkLst>
          <pc:docMk/>
          <pc:sldMk cId="2857006406" sldId="287"/>
        </pc:sldMkLst>
        <pc:spChg chg="mod">
          <ac:chgData name="Neemias Informatica Lima" userId="b77af7bd85500281" providerId="LiveId" clId="{A2C190DF-F5C8-4376-9C68-19067D19CBDB}" dt="2025-04-30T00:46:11.744" v="261" actId="20577"/>
          <ac:spMkLst>
            <pc:docMk/>
            <pc:sldMk cId="2857006406" sldId="287"/>
            <ac:spMk id="16" creationId="{28D68641-D640-4BD7-9D5B-B3803DCCF9B3}"/>
          </ac:spMkLst>
        </pc:spChg>
      </pc:sldChg>
      <pc:sldChg chg="addSp delSp modSp mod">
        <pc:chgData name="Neemias Informatica Lima" userId="b77af7bd85500281" providerId="LiveId" clId="{A2C190DF-F5C8-4376-9C68-19067D19CBDB}" dt="2025-04-30T00:37:27.959" v="102"/>
        <pc:sldMkLst>
          <pc:docMk/>
          <pc:sldMk cId="2630436816" sldId="288"/>
        </pc:sldMkLst>
        <pc:spChg chg="mod">
          <ac:chgData name="Neemias Informatica Lima" userId="b77af7bd85500281" providerId="LiveId" clId="{A2C190DF-F5C8-4376-9C68-19067D19CBDB}" dt="2025-04-30T00:37:00.724" v="95"/>
          <ac:spMkLst>
            <pc:docMk/>
            <pc:sldMk cId="2630436816" sldId="288"/>
            <ac:spMk id="14" creationId="{00000000-0000-0000-0000-000000000000}"/>
          </ac:spMkLst>
        </pc:spChg>
        <pc:graphicFrameChg chg="mod">
          <ac:chgData name="Neemias Informatica Lima" userId="b77af7bd85500281" providerId="LiveId" clId="{A2C190DF-F5C8-4376-9C68-19067D19CBDB}" dt="2025-04-30T00:37:27.959" v="102"/>
          <ac:graphicFrameMkLst>
            <pc:docMk/>
            <pc:sldMk cId="2630436816" sldId="288"/>
            <ac:graphicFrameMk id="11" creationId="{4CAB532F-3032-1305-E4A2-4F59C9A47543}"/>
          </ac:graphicFrameMkLst>
        </pc:graphicFrameChg>
      </pc:sldChg>
      <pc:sldChg chg="addSp delSp modSp mod">
        <pc:chgData name="Neemias Informatica Lima" userId="b77af7bd85500281" providerId="LiveId" clId="{A2C190DF-F5C8-4376-9C68-19067D19CBDB}" dt="2025-04-30T00:40:05.130" v="145" actId="20577"/>
        <pc:sldMkLst>
          <pc:docMk/>
          <pc:sldMk cId="3032827026" sldId="289"/>
        </pc:sldMkLst>
        <pc:spChg chg="mod">
          <ac:chgData name="Neemias Informatica Lima" userId="b77af7bd85500281" providerId="LiveId" clId="{A2C190DF-F5C8-4376-9C68-19067D19CBDB}" dt="2025-04-30T00:40:05.130" v="145" actId="20577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A2C190DF-F5C8-4376-9C68-19067D19CBDB}" dt="2025-04-30T00:38:30.029" v="122"/>
          <ac:spMkLst>
            <pc:docMk/>
            <pc:sldMk cId="3032827026" sldId="289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42:11.279" v="201" actId="20577"/>
        <pc:sldMkLst>
          <pc:docMk/>
          <pc:sldMk cId="3772032319" sldId="290"/>
        </pc:sldMkLst>
        <pc:spChg chg="mod">
          <ac:chgData name="Neemias Informatica Lima" userId="b77af7bd85500281" providerId="LiveId" clId="{A2C190DF-F5C8-4376-9C68-19067D19CBDB}" dt="2025-04-30T00:42:11.279" v="201" actId="20577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A2C190DF-F5C8-4376-9C68-19067D19CBDB}" dt="2025-04-30T00:40:28.624" v="152"/>
          <ac:spMkLst>
            <pc:docMk/>
            <pc:sldMk cId="3772032319" sldId="290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43:37.657" v="222"/>
        <pc:sldMkLst>
          <pc:docMk/>
          <pc:sldMk cId="1768216317" sldId="291"/>
        </pc:sldMkLst>
        <pc:spChg chg="mod">
          <ac:chgData name="Neemias Informatica Lima" userId="b77af7bd85500281" providerId="LiveId" clId="{A2C190DF-F5C8-4376-9C68-19067D19CBDB}" dt="2025-04-30T00:43:37.657" v="222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A2C190DF-F5C8-4376-9C68-19067D19CBDB}" dt="2025-04-30T00:42:30.381" v="209"/>
          <ac:spMkLst>
            <pc:docMk/>
            <pc:sldMk cId="1768216317" sldId="291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44:41.080" v="242" actId="6549"/>
        <pc:sldMkLst>
          <pc:docMk/>
          <pc:sldMk cId="3757265641" sldId="292"/>
        </pc:sldMkLst>
        <pc:spChg chg="mod">
          <ac:chgData name="Neemias Informatica Lima" userId="b77af7bd85500281" providerId="LiveId" clId="{A2C190DF-F5C8-4376-9C68-19067D19CBDB}" dt="2025-04-30T00:44:41.080" v="242" actId="6549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A2C190DF-F5C8-4376-9C68-19067D19CBDB}" dt="2025-04-30T00:44:00.407" v="233" actId="20577"/>
          <ac:spMkLst>
            <pc:docMk/>
            <pc:sldMk cId="3757265641" sldId="292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A2C190DF-F5C8-4376-9C68-19067D19CBDB}" dt="2025-04-30T00:45:03.778" v="247"/>
        <pc:sldMkLst>
          <pc:docMk/>
          <pc:sldMk cId="3114938747" sldId="293"/>
        </pc:sldMkLst>
        <pc:spChg chg="mod">
          <ac:chgData name="Neemias Informatica Lima" userId="b77af7bd85500281" providerId="LiveId" clId="{A2C190DF-F5C8-4376-9C68-19067D19CBDB}" dt="2025-04-30T00:45:03.778" v="247"/>
          <ac:spMkLst>
            <pc:docMk/>
            <pc:sldMk cId="3114938747" sldId="293"/>
            <ac:spMk id="16" creationId="{CFC8B9D9-C6ED-4706-A104-65D118A5B7F9}"/>
          </ac:spMkLst>
        </pc:spChg>
      </pc:sldChg>
    </pc:docChg>
  </pc:docChgLst>
  <pc:docChgLst>
    <pc:chgData name="Neemias e Catia Lima" userId="b77af7bd85500281" providerId="LiveId" clId="{9BD10400-1A0A-4E76-B31A-1E27EAB56E75}"/>
    <pc:docChg chg="undo custSel modSld">
      <pc:chgData name="Neemias e Catia Lima" userId="b77af7bd85500281" providerId="LiveId" clId="{9BD10400-1A0A-4E76-B31A-1E27EAB56E75}" dt="2019-10-20T09:48:46.961" v="138"/>
      <pc:docMkLst>
        <pc:docMk/>
      </pc:docMkLst>
      <pc:sldChg chg="addSp delSp modSp">
        <pc:chgData name="Neemias e Catia Lima" userId="b77af7bd85500281" providerId="LiveId" clId="{9BD10400-1A0A-4E76-B31A-1E27EAB56E75}" dt="2019-10-20T09:43:08.258" v="58" actId="20577"/>
        <pc:sldMkLst>
          <pc:docMk/>
          <pc:sldMk cId="2232331225" sldId="280"/>
        </pc:sldMkLst>
      </pc:sldChg>
      <pc:sldChg chg="addSp delSp modSp">
        <pc:chgData name="Neemias e Catia Lima" userId="b77af7bd85500281" providerId="LiveId" clId="{9BD10400-1A0A-4E76-B31A-1E27EAB56E75}" dt="2019-10-20T09:45:07.466" v="88" actId="14100"/>
        <pc:sldMkLst>
          <pc:docMk/>
          <pc:sldMk cId="2103443556" sldId="281"/>
        </pc:sldMkLst>
      </pc:sldChg>
      <pc:sldChg chg="addSp delSp">
        <pc:chgData name="Neemias e Catia Lima" userId="b77af7bd85500281" providerId="LiveId" clId="{9BD10400-1A0A-4E76-B31A-1E27EAB56E75}" dt="2019-10-20T09:46:02.387" v="97"/>
        <pc:sldMkLst>
          <pc:docMk/>
          <pc:sldMk cId="3683219421" sldId="282"/>
        </pc:sldMkLst>
      </pc:sldChg>
      <pc:sldChg chg="addSp delSp">
        <pc:chgData name="Neemias e Catia Lima" userId="b77af7bd85500281" providerId="LiveId" clId="{9BD10400-1A0A-4E76-B31A-1E27EAB56E75}" dt="2019-10-20T09:46:24.341" v="101"/>
        <pc:sldMkLst>
          <pc:docMk/>
          <pc:sldMk cId="3902406419" sldId="283"/>
        </pc:sldMkLst>
      </pc:sldChg>
      <pc:sldChg chg="addSp delSp modSp">
        <pc:chgData name="Neemias e Catia Lima" userId="b77af7bd85500281" providerId="LiveId" clId="{9BD10400-1A0A-4E76-B31A-1E27EAB56E75}" dt="2019-10-20T09:47:19.681" v="110"/>
        <pc:sldMkLst>
          <pc:docMk/>
          <pc:sldMk cId="2424059023" sldId="284"/>
        </pc:sldMkLst>
      </pc:sldChg>
      <pc:sldChg chg="addSp delSp">
        <pc:chgData name="Neemias e Catia Lima" userId="b77af7bd85500281" providerId="LiveId" clId="{9BD10400-1A0A-4E76-B31A-1E27EAB56E75}" dt="2019-10-20T09:47:51.954" v="118"/>
        <pc:sldMkLst>
          <pc:docMk/>
          <pc:sldMk cId="2241968852" sldId="285"/>
        </pc:sldMkLst>
      </pc:sldChg>
      <pc:sldChg chg="addSp delSp">
        <pc:chgData name="Neemias e Catia Lima" userId="b77af7bd85500281" providerId="LiveId" clId="{9BD10400-1A0A-4E76-B31A-1E27EAB56E75}" dt="2019-10-20T09:48:16.268" v="126"/>
        <pc:sldMkLst>
          <pc:docMk/>
          <pc:sldMk cId="1959249856" sldId="286"/>
        </pc:sldMkLst>
      </pc:sldChg>
      <pc:sldChg chg="addSp delSp">
        <pc:chgData name="Neemias e Catia Lima" userId="b77af7bd85500281" providerId="LiveId" clId="{9BD10400-1A0A-4E76-B31A-1E27EAB56E75}" dt="2019-10-20T09:48:46.961" v="138"/>
        <pc:sldMkLst>
          <pc:docMk/>
          <pc:sldMk cId="2857006406" sldId="287"/>
        </pc:sldMkLst>
      </pc:sldChg>
      <pc:sldChg chg="addSp delSp">
        <pc:chgData name="Neemias e Catia Lima" userId="b77af7bd85500281" providerId="LiveId" clId="{9BD10400-1A0A-4E76-B31A-1E27EAB56E75}" dt="2019-10-20T09:45:45.251" v="93"/>
        <pc:sldMkLst>
          <pc:docMk/>
          <pc:sldMk cId="2630436816" sldId="288"/>
        </pc:sldMkLst>
      </pc:sldChg>
      <pc:sldChg chg="addSp delSp">
        <pc:chgData name="Neemias e Catia Lima" userId="b77af7bd85500281" providerId="LiveId" clId="{9BD10400-1A0A-4E76-B31A-1E27EAB56E75}" dt="2019-10-20T09:46:59.832" v="105"/>
        <pc:sldMkLst>
          <pc:docMk/>
          <pc:sldMk cId="3032827026" sldId="289"/>
        </pc:sldMkLst>
      </pc:sldChg>
      <pc:sldChg chg="addSp delSp">
        <pc:chgData name="Neemias e Catia Lima" userId="b77af7bd85500281" providerId="LiveId" clId="{9BD10400-1A0A-4E76-B31A-1E27EAB56E75}" dt="2019-10-20T09:47:36.747" v="114"/>
        <pc:sldMkLst>
          <pc:docMk/>
          <pc:sldMk cId="3772032319" sldId="290"/>
        </pc:sldMkLst>
      </pc:sldChg>
      <pc:sldChg chg="addSp delSp">
        <pc:chgData name="Neemias e Catia Lima" userId="b77af7bd85500281" providerId="LiveId" clId="{9BD10400-1A0A-4E76-B31A-1E27EAB56E75}" dt="2019-10-20T09:48:05.399" v="122"/>
        <pc:sldMkLst>
          <pc:docMk/>
          <pc:sldMk cId="1768216317" sldId="291"/>
        </pc:sldMkLst>
      </pc:sldChg>
      <pc:sldChg chg="addSp delSp">
        <pc:chgData name="Neemias e Catia Lima" userId="b77af7bd85500281" providerId="LiveId" clId="{9BD10400-1A0A-4E76-B31A-1E27EAB56E75}" dt="2019-10-20T09:48:26.858" v="130"/>
        <pc:sldMkLst>
          <pc:docMk/>
          <pc:sldMk cId="3757265641" sldId="292"/>
        </pc:sldMkLst>
      </pc:sldChg>
      <pc:sldChg chg="addSp delSp">
        <pc:chgData name="Neemias e Catia Lima" userId="b77af7bd85500281" providerId="LiveId" clId="{9BD10400-1A0A-4E76-B31A-1E27EAB56E75}" dt="2019-10-20T09:48:37.249" v="134"/>
        <pc:sldMkLst>
          <pc:docMk/>
          <pc:sldMk cId="3114938747" sldId="293"/>
        </pc:sldMkLst>
      </pc:sldChg>
    </pc:docChg>
  </pc:docChgLst>
  <pc:docChgLst>
    <pc:chgData name="Neemias e Catia Lima" userId="b77af7bd85500281" providerId="LiveId" clId="{8BB4A252-31CD-4F97-8301-FAD4CC2062C4}"/>
    <pc:docChg chg="undo redo custSel modSld">
      <pc:chgData name="Neemias e Catia Lima" userId="b77af7bd85500281" providerId="LiveId" clId="{8BB4A252-31CD-4F97-8301-FAD4CC2062C4}" dt="2021-05-04T17:57:58.539" v="211" actId="20577"/>
      <pc:docMkLst>
        <pc:docMk/>
      </pc:docMkLst>
      <pc:sldChg chg="addSp delSp modSp mod">
        <pc:chgData name="Neemias e Catia Lima" userId="b77af7bd85500281" providerId="LiveId" clId="{8BB4A252-31CD-4F97-8301-FAD4CC2062C4}" dt="2021-05-04T17:56:28.902" v="206" actId="14100"/>
        <pc:sldMkLst>
          <pc:docMk/>
          <pc:sldMk cId="3683219421" sldId="282"/>
        </pc:sldMkLst>
      </pc:sldChg>
      <pc:sldChg chg="addSp delSp modSp mod">
        <pc:chgData name="Neemias e Catia Lima" userId="b77af7bd85500281" providerId="LiveId" clId="{8BB4A252-31CD-4F97-8301-FAD4CC2062C4}" dt="2021-05-04T17:55:35.348" v="196"/>
        <pc:sldMkLst>
          <pc:docMk/>
          <pc:sldMk cId="3902406419" sldId="283"/>
        </pc:sldMkLst>
      </pc:sldChg>
      <pc:sldChg chg="modSp mod">
        <pc:chgData name="Neemias e Catia Lima" userId="b77af7bd85500281" providerId="LiveId" clId="{8BB4A252-31CD-4F97-8301-FAD4CC2062C4}" dt="2021-05-04T17:46:22.208" v="95" actId="20577"/>
        <pc:sldMkLst>
          <pc:docMk/>
          <pc:sldMk cId="2424059023" sldId="284"/>
        </pc:sldMkLst>
      </pc:sldChg>
      <pc:sldChg chg="modSp mod">
        <pc:chgData name="Neemias e Catia Lima" userId="b77af7bd85500281" providerId="LiveId" clId="{8BB4A252-31CD-4F97-8301-FAD4CC2062C4}" dt="2021-05-04T17:48:33.282" v="119" actId="313"/>
        <pc:sldMkLst>
          <pc:docMk/>
          <pc:sldMk cId="2241968852" sldId="285"/>
        </pc:sldMkLst>
      </pc:sldChg>
      <pc:sldChg chg="addSp delSp modSp mod">
        <pc:chgData name="Neemias e Catia Lima" userId="b77af7bd85500281" providerId="LiveId" clId="{8BB4A252-31CD-4F97-8301-FAD4CC2062C4}" dt="2021-05-04T17:57:58.539" v="211" actId="20577"/>
        <pc:sldMkLst>
          <pc:docMk/>
          <pc:sldMk cId="1959249856" sldId="286"/>
        </pc:sldMkLst>
      </pc:sldChg>
      <pc:sldChg chg="modSp mod">
        <pc:chgData name="Neemias e Catia Lima" userId="b77af7bd85500281" providerId="LiveId" clId="{8BB4A252-31CD-4F97-8301-FAD4CC2062C4}" dt="2021-05-04T17:52:38.775" v="178" actId="20577"/>
        <pc:sldMkLst>
          <pc:docMk/>
          <pc:sldMk cId="2857006406" sldId="287"/>
        </pc:sldMkLst>
      </pc:sldChg>
      <pc:sldChg chg="addSp delSp modSp mod">
        <pc:chgData name="Neemias e Catia Lima" userId="b77af7bd85500281" providerId="LiveId" clId="{8BB4A252-31CD-4F97-8301-FAD4CC2062C4}" dt="2021-05-04T17:57:01.301" v="210"/>
        <pc:sldMkLst>
          <pc:docMk/>
          <pc:sldMk cId="2630436816" sldId="288"/>
        </pc:sldMkLst>
      </pc:sldChg>
      <pc:sldChg chg="addSp delSp modSp mod">
        <pc:chgData name="Neemias e Catia Lima" userId="b77af7bd85500281" providerId="LiveId" clId="{8BB4A252-31CD-4F97-8301-FAD4CC2062C4}" dt="2021-05-04T17:55:29.838" v="194" actId="1440"/>
        <pc:sldMkLst>
          <pc:docMk/>
          <pc:sldMk cId="3032827026" sldId="289"/>
        </pc:sldMkLst>
      </pc:sldChg>
      <pc:sldChg chg="modSp mod">
        <pc:chgData name="Neemias e Catia Lima" userId="b77af7bd85500281" providerId="LiveId" clId="{8BB4A252-31CD-4F97-8301-FAD4CC2062C4}" dt="2021-05-04T17:47:00.358" v="104" actId="20577"/>
        <pc:sldMkLst>
          <pc:docMk/>
          <pc:sldMk cId="3772032319" sldId="290"/>
        </pc:sldMkLst>
      </pc:sldChg>
      <pc:sldChg chg="modSp mod">
        <pc:chgData name="Neemias e Catia Lima" userId="b77af7bd85500281" providerId="LiveId" clId="{8BB4A252-31CD-4F97-8301-FAD4CC2062C4}" dt="2021-05-04T17:49:14.613" v="126"/>
        <pc:sldMkLst>
          <pc:docMk/>
          <pc:sldMk cId="1768216317" sldId="291"/>
        </pc:sldMkLst>
      </pc:sldChg>
      <pc:sldChg chg="addSp delSp modSp mod">
        <pc:chgData name="Neemias e Catia Lima" userId="b77af7bd85500281" providerId="LiveId" clId="{8BB4A252-31CD-4F97-8301-FAD4CC2062C4}" dt="2021-05-04T17:53:58.240" v="185" actId="1440"/>
        <pc:sldMkLst>
          <pc:docMk/>
          <pc:sldMk cId="3757265641" sldId="292"/>
        </pc:sldMkLst>
      </pc:sldChg>
      <pc:sldChg chg="modSp mod">
        <pc:chgData name="Neemias e Catia Lima" userId="b77af7bd85500281" providerId="LiveId" clId="{8BB4A252-31CD-4F97-8301-FAD4CC2062C4}" dt="2021-05-04T17:51:55.987" v="172" actId="20577"/>
        <pc:sldMkLst>
          <pc:docMk/>
          <pc:sldMk cId="3114938747" sldId="293"/>
        </pc:sldMkLst>
      </pc:sldChg>
    </pc:docChg>
  </pc:docChgLst>
  <pc:docChgLst>
    <pc:chgData name="Neemias Informatica Lima" userId="b77af7bd85500281" providerId="LiveId" clId="{D67CE145-C70E-4392-98EB-B4E69A88A630}"/>
    <pc:docChg chg="undo redo custSel modSld">
      <pc:chgData name="Neemias Informatica Lima" userId="b77af7bd85500281" providerId="LiveId" clId="{D67CE145-C70E-4392-98EB-B4E69A88A630}" dt="2023-05-05T12:33:39.722" v="294" actId="313"/>
      <pc:docMkLst>
        <pc:docMk/>
      </pc:docMkLst>
      <pc:sldChg chg="addSp delSp modSp mod">
        <pc:chgData name="Neemias Informatica Lima" userId="b77af7bd85500281" providerId="LiveId" clId="{D67CE145-C70E-4392-98EB-B4E69A88A630}" dt="2023-05-05T12:14:33.304" v="64" actId="14100"/>
        <pc:sldMkLst>
          <pc:docMk/>
          <pc:sldMk cId="2232331225" sldId="280"/>
        </pc:sldMkLst>
      </pc:sldChg>
      <pc:sldChg chg="addSp delSp modSp mod">
        <pc:chgData name="Neemias Informatica Lima" userId="b77af7bd85500281" providerId="LiveId" clId="{D67CE145-C70E-4392-98EB-B4E69A88A630}" dt="2023-05-05T12:33:39.722" v="294" actId="313"/>
        <pc:sldMkLst>
          <pc:docMk/>
          <pc:sldMk cId="2103443556" sldId="281"/>
        </pc:sldMkLst>
      </pc:sldChg>
      <pc:sldChg chg="addSp delSp modSp mod">
        <pc:chgData name="Neemias Informatica Lima" userId="b77af7bd85500281" providerId="LiveId" clId="{D67CE145-C70E-4392-98EB-B4E69A88A630}" dt="2023-05-05T12:20:50.708" v="137" actId="313"/>
        <pc:sldMkLst>
          <pc:docMk/>
          <pc:sldMk cId="3683219421" sldId="282"/>
        </pc:sldMkLst>
      </pc:sldChg>
      <pc:sldChg chg="addSp delSp modSp mod">
        <pc:chgData name="Neemias Informatica Lima" userId="b77af7bd85500281" providerId="LiveId" clId="{D67CE145-C70E-4392-98EB-B4E69A88A630}" dt="2023-05-05T12:33:28.109" v="293" actId="313"/>
        <pc:sldMkLst>
          <pc:docMk/>
          <pc:sldMk cId="3902406419" sldId="283"/>
        </pc:sldMkLst>
      </pc:sldChg>
      <pc:sldChg chg="addSp delSp modSp mod">
        <pc:chgData name="Neemias Informatica Lima" userId="b77af7bd85500281" providerId="LiveId" clId="{D67CE145-C70E-4392-98EB-B4E69A88A630}" dt="2023-05-05T12:23:48.040" v="202" actId="20577"/>
        <pc:sldMkLst>
          <pc:docMk/>
          <pc:sldMk cId="2424059023" sldId="284"/>
        </pc:sldMkLst>
      </pc:sldChg>
      <pc:sldChg chg="addSp delSp modSp mod">
        <pc:chgData name="Neemias Informatica Lima" userId="b77af7bd85500281" providerId="LiveId" clId="{D67CE145-C70E-4392-98EB-B4E69A88A630}" dt="2023-05-05T12:25:39.995" v="225" actId="313"/>
        <pc:sldMkLst>
          <pc:docMk/>
          <pc:sldMk cId="2241968852" sldId="285"/>
        </pc:sldMkLst>
      </pc:sldChg>
      <pc:sldChg chg="addSp delSp modSp mod">
        <pc:chgData name="Neemias Informatica Lima" userId="b77af7bd85500281" providerId="LiveId" clId="{D67CE145-C70E-4392-98EB-B4E69A88A630}" dt="2023-05-05T12:32:59.092" v="292" actId="20577"/>
        <pc:sldMkLst>
          <pc:docMk/>
          <pc:sldMk cId="1959249856" sldId="286"/>
        </pc:sldMkLst>
      </pc:sldChg>
      <pc:sldChg chg="addSp delSp modSp mod">
        <pc:chgData name="Neemias Informatica Lima" userId="b77af7bd85500281" providerId="LiveId" clId="{D67CE145-C70E-4392-98EB-B4E69A88A630}" dt="2023-05-05T12:31:07.680" v="279" actId="20577"/>
        <pc:sldMkLst>
          <pc:docMk/>
          <pc:sldMk cId="2857006406" sldId="287"/>
        </pc:sldMkLst>
      </pc:sldChg>
      <pc:sldChg chg="addSp delSp modSp mod">
        <pc:chgData name="Neemias Informatica Lima" userId="b77af7bd85500281" providerId="LiveId" clId="{D67CE145-C70E-4392-98EB-B4E69A88A630}" dt="2023-05-05T12:19:58.691" v="128" actId="20577"/>
        <pc:sldMkLst>
          <pc:docMk/>
          <pc:sldMk cId="2630436816" sldId="288"/>
        </pc:sldMkLst>
      </pc:sldChg>
      <pc:sldChg chg="addSp delSp modSp mod">
        <pc:chgData name="Neemias Informatica Lima" userId="b77af7bd85500281" providerId="LiveId" clId="{D67CE145-C70E-4392-98EB-B4E69A88A630}" dt="2023-05-05T12:22:58.123" v="175"/>
        <pc:sldMkLst>
          <pc:docMk/>
          <pc:sldMk cId="3032827026" sldId="289"/>
        </pc:sldMkLst>
      </pc:sldChg>
      <pc:sldChg chg="addSp delSp modSp mod">
        <pc:chgData name="Neemias Informatica Lima" userId="b77af7bd85500281" providerId="LiveId" clId="{D67CE145-C70E-4392-98EB-B4E69A88A630}" dt="2023-05-05T12:24:30.504" v="205"/>
        <pc:sldMkLst>
          <pc:docMk/>
          <pc:sldMk cId="3772032319" sldId="290"/>
        </pc:sldMkLst>
      </pc:sldChg>
      <pc:sldChg chg="addSp delSp modSp mod">
        <pc:chgData name="Neemias Informatica Lima" userId="b77af7bd85500281" providerId="LiveId" clId="{D67CE145-C70E-4392-98EB-B4E69A88A630}" dt="2023-05-05T12:27:02.431" v="242" actId="14100"/>
        <pc:sldMkLst>
          <pc:docMk/>
          <pc:sldMk cId="1768216317" sldId="291"/>
        </pc:sldMkLst>
      </pc:sldChg>
      <pc:sldChg chg="addSp delSp modSp mod">
        <pc:chgData name="Neemias Informatica Lima" userId="b77af7bd85500281" providerId="LiveId" clId="{D67CE145-C70E-4392-98EB-B4E69A88A630}" dt="2023-05-05T12:29:01.072" v="272" actId="14100"/>
        <pc:sldMkLst>
          <pc:docMk/>
          <pc:sldMk cId="3757265641" sldId="292"/>
        </pc:sldMkLst>
      </pc:sldChg>
      <pc:sldChg chg="addSp delSp modSp mod">
        <pc:chgData name="Neemias Informatica Lima" userId="b77af7bd85500281" providerId="LiveId" clId="{D67CE145-C70E-4392-98EB-B4E69A88A630}" dt="2023-05-05T12:32:40.903" v="290"/>
        <pc:sldMkLst>
          <pc:docMk/>
          <pc:sldMk cId="3114938747" sldId="293"/>
        </pc:sldMkLst>
      </pc:sldChg>
    </pc:docChg>
  </pc:docChgLst>
  <pc:docChgLst>
    <pc:chgData name="Neemias e Catia Lima" userId="b77af7bd85500281" providerId="LiveId" clId="{66E88CED-EB25-4063-A036-6CF037D4BC01}"/>
    <pc:docChg chg="undo redo custSel modSld">
      <pc:chgData name="Neemias e Catia Lima" userId="b77af7bd85500281" providerId="LiveId" clId="{66E88CED-EB25-4063-A036-6CF037D4BC01}" dt="2021-04-25T10:22:17.348" v="138" actId="20577"/>
      <pc:docMkLst>
        <pc:docMk/>
      </pc:docMkLst>
    </pc:docChg>
  </pc:docChgLst>
  <pc:docChgLst>
    <pc:chgData name="Neemias Informatica Lima" userId="b77af7bd85500281" providerId="LiveId" clId="{4CD2CD9C-24F5-4144-96B8-6F849555065D}"/>
    <pc:docChg chg="undo redo custSel modSld">
      <pc:chgData name="Neemias Informatica Lima" userId="b77af7bd85500281" providerId="LiveId" clId="{4CD2CD9C-24F5-4144-96B8-6F849555065D}" dt="2024-08-21T12:04:34.443" v="347" actId="313"/>
      <pc:docMkLst>
        <pc:docMk/>
      </pc:docMkLst>
      <pc:sldChg chg="addSp delSp modSp mod">
        <pc:chgData name="Neemias Informatica Lima" userId="b77af7bd85500281" providerId="LiveId" clId="{4CD2CD9C-24F5-4144-96B8-6F849555065D}" dt="2024-08-21T09:53:52.557" v="52" actId="1076"/>
        <pc:sldMkLst>
          <pc:docMk/>
          <pc:sldMk cId="2232331225" sldId="280"/>
        </pc:sldMkLst>
      </pc:sldChg>
    </pc:docChg>
  </pc:docChgLst>
  <pc:docChgLst>
    <pc:chgData name="Neemias e Catia Lima" userId="b77af7bd85500281" providerId="LiveId" clId="{16558AB7-4CD9-49A1-B800-C88292BD748F}"/>
    <pc:docChg chg="modSld">
      <pc:chgData name="Neemias e Catia Lima" userId="b77af7bd85500281" providerId="LiveId" clId="{16558AB7-4CD9-49A1-B800-C88292BD748F}" dt="2019-11-16T09:25:23.488" v="0" actId="1440"/>
      <pc:docMkLst>
        <pc:docMk/>
      </pc:docMkLst>
      <pc:sldChg chg="modSp">
        <pc:chgData name="Neemias e Catia Lima" userId="b77af7bd85500281" providerId="LiveId" clId="{16558AB7-4CD9-49A1-B800-C88292BD748F}" dt="2019-11-16T09:25:23.488" v="0" actId="1440"/>
        <pc:sldMkLst>
          <pc:docMk/>
          <pc:sldMk cId="2232331225" sldId="280"/>
        </pc:sldMkLst>
      </pc:sldChg>
    </pc:docChg>
  </pc:docChgLst>
  <pc:docChgLst>
    <pc:chgData name="Neemias Informatica Lima" userId="b77af7bd85500281" providerId="LiveId" clId="{16213AEF-5566-48D8-AF15-94866D1F301A}"/>
    <pc:docChg chg="undo redo custSel modSld">
      <pc:chgData name="Neemias Informatica Lima" userId="b77af7bd85500281" providerId="LiveId" clId="{16213AEF-5566-48D8-AF15-94866D1F301A}" dt="2023-11-07T20:36:29.759" v="344"/>
      <pc:docMkLst>
        <pc:docMk/>
      </pc:docMkLst>
      <pc:sldChg chg="addSp delSp modSp mod">
        <pc:chgData name="Neemias Informatica Lima" userId="b77af7bd85500281" providerId="LiveId" clId="{16213AEF-5566-48D8-AF15-94866D1F301A}" dt="2023-11-07T20:36:29.759" v="344"/>
        <pc:sldMkLst>
          <pc:docMk/>
          <pc:sldMk cId="2232331225" sldId="280"/>
        </pc:sldMkLst>
      </pc:sldChg>
      <pc:sldChg chg="addSp delSp modSp mod">
        <pc:chgData name="Neemias Informatica Lima" userId="b77af7bd85500281" providerId="LiveId" clId="{16213AEF-5566-48D8-AF15-94866D1F301A}" dt="2023-11-07T20:24:21.435" v="142" actId="20577"/>
        <pc:sldMkLst>
          <pc:docMk/>
          <pc:sldMk cId="2103443556" sldId="281"/>
        </pc:sldMkLst>
      </pc:sldChg>
      <pc:sldChg chg="addSp delSp modSp mod">
        <pc:chgData name="Neemias Informatica Lima" userId="b77af7bd85500281" providerId="LiveId" clId="{16213AEF-5566-48D8-AF15-94866D1F301A}" dt="2023-11-07T20:35:19.125" v="341" actId="20577"/>
        <pc:sldMkLst>
          <pc:docMk/>
          <pc:sldMk cId="3683219421" sldId="282"/>
        </pc:sldMkLst>
      </pc:sldChg>
      <pc:sldChg chg="addSp delSp modSp mod">
        <pc:chgData name="Neemias Informatica Lima" userId="b77af7bd85500281" providerId="LiveId" clId="{16213AEF-5566-48D8-AF15-94866D1F301A}" dt="2023-11-07T20:26:59.041" v="187" actId="6549"/>
        <pc:sldMkLst>
          <pc:docMk/>
          <pc:sldMk cId="3902406419" sldId="283"/>
        </pc:sldMkLst>
      </pc:sldChg>
      <pc:sldChg chg="addSp delSp modSp mod">
        <pc:chgData name="Neemias Informatica Lima" userId="b77af7bd85500281" providerId="LiveId" clId="{16213AEF-5566-48D8-AF15-94866D1F301A}" dt="2023-11-07T20:29:13.335" v="223" actId="6549"/>
        <pc:sldMkLst>
          <pc:docMk/>
          <pc:sldMk cId="2424059023" sldId="284"/>
        </pc:sldMkLst>
      </pc:sldChg>
      <pc:sldChg chg="addSp delSp modSp mod">
        <pc:chgData name="Neemias Informatica Lima" userId="b77af7bd85500281" providerId="LiveId" clId="{16213AEF-5566-48D8-AF15-94866D1F301A}" dt="2023-11-07T20:31:19.475" v="267" actId="20577"/>
        <pc:sldMkLst>
          <pc:docMk/>
          <pc:sldMk cId="2241968852" sldId="285"/>
        </pc:sldMkLst>
      </pc:sldChg>
      <pc:sldChg chg="addSp delSp modSp mod">
        <pc:chgData name="Neemias Informatica Lima" userId="b77af7bd85500281" providerId="LiveId" clId="{16213AEF-5566-48D8-AF15-94866D1F301A}" dt="2023-11-07T20:33:08.919" v="301" actId="20577"/>
        <pc:sldMkLst>
          <pc:docMk/>
          <pc:sldMk cId="1959249856" sldId="286"/>
        </pc:sldMkLst>
      </pc:sldChg>
      <pc:sldChg chg="addSp delSp modSp mod">
        <pc:chgData name="Neemias Informatica Lima" userId="b77af7bd85500281" providerId="LiveId" clId="{16213AEF-5566-48D8-AF15-94866D1F301A}" dt="2023-11-07T20:34:25.504" v="328" actId="20577"/>
        <pc:sldMkLst>
          <pc:docMk/>
          <pc:sldMk cId="2857006406" sldId="287"/>
        </pc:sldMkLst>
      </pc:sldChg>
      <pc:sldChg chg="addSp delSp modSp mod">
        <pc:chgData name="Neemias Informatica Lima" userId="b77af7bd85500281" providerId="LiveId" clId="{16213AEF-5566-48D8-AF15-94866D1F301A}" dt="2023-11-07T20:25:38.161" v="165" actId="20577"/>
        <pc:sldMkLst>
          <pc:docMk/>
          <pc:sldMk cId="2630436816" sldId="288"/>
        </pc:sldMkLst>
      </pc:sldChg>
      <pc:sldChg chg="addSp delSp modSp mod">
        <pc:chgData name="Neemias Informatica Lima" userId="b77af7bd85500281" providerId="LiveId" clId="{16213AEF-5566-48D8-AF15-94866D1F301A}" dt="2023-11-07T20:28:30.223" v="207" actId="6549"/>
        <pc:sldMkLst>
          <pc:docMk/>
          <pc:sldMk cId="3032827026" sldId="289"/>
        </pc:sldMkLst>
      </pc:sldChg>
      <pc:sldChg chg="addSp delSp modSp mod">
        <pc:chgData name="Neemias Informatica Lima" userId="b77af7bd85500281" providerId="LiveId" clId="{16213AEF-5566-48D8-AF15-94866D1F301A}" dt="2023-11-07T20:30:33.398" v="243" actId="6549"/>
        <pc:sldMkLst>
          <pc:docMk/>
          <pc:sldMk cId="3772032319" sldId="290"/>
        </pc:sldMkLst>
      </pc:sldChg>
      <pc:sldChg chg="addSp delSp modSp mod">
        <pc:chgData name="Neemias Informatica Lima" userId="b77af7bd85500281" providerId="LiveId" clId="{16213AEF-5566-48D8-AF15-94866D1F301A}" dt="2023-11-07T20:32:10.873" v="280" actId="313"/>
        <pc:sldMkLst>
          <pc:docMk/>
          <pc:sldMk cId="1768216317" sldId="291"/>
        </pc:sldMkLst>
      </pc:sldChg>
      <pc:sldChg chg="addSp delSp modSp mod">
        <pc:chgData name="Neemias Informatica Lima" userId="b77af7bd85500281" providerId="LiveId" clId="{16213AEF-5566-48D8-AF15-94866D1F301A}" dt="2023-11-07T20:35:48.961" v="343" actId="20577"/>
        <pc:sldMkLst>
          <pc:docMk/>
          <pc:sldMk cId="3757265641" sldId="292"/>
        </pc:sldMkLst>
      </pc:sldChg>
      <pc:sldChg chg="addSp delSp modSp mod">
        <pc:chgData name="Neemias Informatica Lima" userId="b77af7bd85500281" providerId="LiveId" clId="{16213AEF-5566-48D8-AF15-94866D1F301A}" dt="2023-11-07T20:34:56.105" v="334" actId="6549"/>
        <pc:sldMkLst>
          <pc:docMk/>
          <pc:sldMk cId="3114938747" sldId="293"/>
        </pc:sldMkLst>
      </pc:sldChg>
    </pc:docChg>
  </pc:docChgLst>
  <pc:docChgLst>
    <pc:chgData name="Neemias Informatica Lima" userId="b77af7bd85500281" providerId="LiveId" clId="{5ECB68E5-1331-4C82-803D-CA6338508D40}"/>
    <pc:docChg chg="undo redo custSel modSld">
      <pc:chgData name="Neemias Informatica Lima" userId="b77af7bd85500281" providerId="LiveId" clId="{5ECB68E5-1331-4C82-803D-CA6338508D40}" dt="2025-04-28T23:44:00.135" v="218" actId="20577"/>
      <pc:docMkLst>
        <pc:docMk/>
      </pc:docMkLst>
      <pc:sldChg chg="addSp delSp modSp mod">
        <pc:chgData name="Neemias Informatica Lima" userId="b77af7bd85500281" providerId="LiveId" clId="{5ECB68E5-1331-4C82-803D-CA6338508D40}" dt="2025-04-28T23:32:17.510" v="90" actId="313"/>
        <pc:sldMkLst>
          <pc:docMk/>
          <pc:sldMk cId="2103443556" sldId="281"/>
        </pc:sldMkLst>
        <pc:spChg chg="mod">
          <ac:chgData name="Neemias Informatica Lima" userId="b77af7bd85500281" providerId="LiveId" clId="{5ECB68E5-1331-4C82-803D-CA6338508D40}" dt="2025-04-28T23:32:17.510" v="90" actId="313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5ECB68E5-1331-4C82-803D-CA6338508D40}" dt="2025-04-28T23:29:33.487" v="33" actId="20577"/>
          <ac:spMkLst>
            <pc:docMk/>
            <pc:sldMk cId="2103443556" sldId="281"/>
            <ac:spMk id="11" creationId="{00000000-0000-0000-0000-000000000000}"/>
          </ac:spMkLst>
        </pc:spChg>
        <pc:spChg chg="mod">
          <ac:chgData name="Neemias Informatica Lima" userId="b77af7bd85500281" providerId="LiveId" clId="{5ECB68E5-1331-4C82-803D-CA6338508D40}" dt="2025-04-28T23:29:18.818" v="30"/>
          <ac:spMkLst>
            <pc:docMk/>
            <pc:sldMk cId="2103443556" sldId="281"/>
            <ac:spMk id="18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34:06.138" v="107" actId="20577"/>
        <pc:sldMkLst>
          <pc:docMk/>
          <pc:sldMk cId="3683219421" sldId="282"/>
        </pc:sldMkLst>
        <pc:spChg chg="mod">
          <ac:chgData name="Neemias Informatica Lima" userId="b77af7bd85500281" providerId="LiveId" clId="{5ECB68E5-1331-4C82-803D-CA6338508D40}" dt="2025-04-28T23:34:06.138" v="107" actId="20577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5ECB68E5-1331-4C82-803D-CA6338508D40}" dt="2025-04-28T23:33:11.522" v="96"/>
          <ac:spMkLst>
            <pc:docMk/>
            <pc:sldMk cId="3683219421" sldId="282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35:17.140" v="123" actId="20577"/>
        <pc:sldMkLst>
          <pc:docMk/>
          <pc:sldMk cId="3902406419" sldId="283"/>
        </pc:sldMkLst>
        <pc:spChg chg="mod">
          <ac:chgData name="Neemias Informatica Lima" userId="b77af7bd85500281" providerId="LiveId" clId="{5ECB68E5-1331-4C82-803D-CA6338508D40}" dt="2025-04-28T23:34:28.685" v="111" actId="20577"/>
          <ac:spMkLst>
            <pc:docMk/>
            <pc:sldMk cId="3902406419" sldId="283"/>
            <ac:spMk id="14" creationId="{00000000-0000-0000-0000-000000000000}"/>
          </ac:spMkLst>
        </pc:spChg>
        <pc:graphicFrameChg chg="mod">
          <ac:chgData name="Neemias Informatica Lima" userId="b77af7bd85500281" providerId="LiveId" clId="{5ECB68E5-1331-4C82-803D-CA6338508D40}" dt="2025-04-28T23:35:17.140" v="123" actId="20577"/>
          <ac:graphicFrameMkLst>
            <pc:docMk/>
            <pc:sldMk cId="3902406419" sldId="283"/>
            <ac:graphicFrameMk id="24" creationId="{0F198D75-37F6-0046-1A93-BAF29A6A8139}"/>
          </ac:graphicFrameMkLst>
        </pc:graphicFrameChg>
      </pc:sldChg>
      <pc:sldChg chg="addSp delSp modSp mod">
        <pc:chgData name="Neemias Informatica Lima" userId="b77af7bd85500281" providerId="LiveId" clId="{5ECB68E5-1331-4C82-803D-CA6338508D40}" dt="2025-04-28T23:37:57.325" v="136"/>
        <pc:sldMkLst>
          <pc:docMk/>
          <pc:sldMk cId="2424059023" sldId="284"/>
        </pc:sldMkLst>
        <pc:spChg chg="mod">
          <ac:chgData name="Neemias Informatica Lima" userId="b77af7bd85500281" providerId="LiveId" clId="{5ECB68E5-1331-4C82-803D-CA6338508D40}" dt="2025-04-28T23:37:13.267" v="130" actId="20577"/>
          <ac:spMkLst>
            <pc:docMk/>
            <pc:sldMk cId="2424059023" sldId="284"/>
            <ac:spMk id="14" creationId="{00000000-0000-0000-0000-000000000000}"/>
          </ac:spMkLst>
        </pc:spChg>
        <pc:graphicFrameChg chg="mod">
          <ac:chgData name="Neemias Informatica Lima" userId="b77af7bd85500281" providerId="LiveId" clId="{5ECB68E5-1331-4C82-803D-CA6338508D40}" dt="2025-04-28T23:37:57.325" v="136"/>
          <ac:graphicFrameMkLst>
            <pc:docMk/>
            <pc:sldMk cId="2424059023" sldId="284"/>
            <ac:graphicFrameMk id="23" creationId="{0F7B369B-26CC-C133-ADA7-C66603F93153}"/>
          </ac:graphicFrameMkLst>
        </pc:graphicFrameChg>
      </pc:sldChg>
      <pc:sldChg chg="addSp delSp modSp mod">
        <pc:chgData name="Neemias Informatica Lima" userId="b77af7bd85500281" providerId="LiveId" clId="{5ECB68E5-1331-4C82-803D-CA6338508D40}" dt="2025-04-28T23:39:42.534" v="153" actId="20577"/>
        <pc:sldMkLst>
          <pc:docMk/>
          <pc:sldMk cId="2241968852" sldId="285"/>
        </pc:sldMkLst>
        <pc:spChg chg="mod">
          <ac:chgData name="Neemias Informatica Lima" userId="b77af7bd85500281" providerId="LiveId" clId="{5ECB68E5-1331-4C82-803D-CA6338508D40}" dt="2025-04-28T23:38:59.466" v="142"/>
          <ac:spMkLst>
            <pc:docMk/>
            <pc:sldMk cId="2241968852" sldId="285"/>
            <ac:spMk id="14" creationId="{00000000-0000-0000-0000-000000000000}"/>
          </ac:spMkLst>
        </pc:spChg>
        <pc:graphicFrameChg chg="mod">
          <ac:chgData name="Neemias Informatica Lima" userId="b77af7bd85500281" providerId="LiveId" clId="{5ECB68E5-1331-4C82-803D-CA6338508D40}" dt="2025-04-28T23:39:42.534" v="153" actId="20577"/>
          <ac:graphicFrameMkLst>
            <pc:docMk/>
            <pc:sldMk cId="2241968852" sldId="285"/>
            <ac:graphicFrameMk id="11" creationId="{7B569677-0C14-5E67-A5C9-E93DED05F772}"/>
          </ac:graphicFrameMkLst>
        </pc:graphicFrameChg>
      </pc:sldChg>
      <pc:sldChg chg="addSp delSp modSp mod">
        <pc:chgData name="Neemias Informatica Lima" userId="b77af7bd85500281" providerId="LiveId" clId="{5ECB68E5-1331-4C82-803D-CA6338508D40}" dt="2025-04-28T23:42:08.095" v="193"/>
        <pc:sldMkLst>
          <pc:docMk/>
          <pc:sldMk cId="1959249856" sldId="286"/>
        </pc:sldMkLst>
        <pc:spChg chg="mod">
          <ac:chgData name="Neemias Informatica Lima" userId="b77af7bd85500281" providerId="LiveId" clId="{5ECB68E5-1331-4C82-803D-CA6338508D40}" dt="2025-04-28T23:40:52.782" v="186"/>
          <ac:spMkLst>
            <pc:docMk/>
            <pc:sldMk cId="1959249856" sldId="286"/>
            <ac:spMk id="14" creationId="{00000000-0000-0000-0000-000000000000}"/>
          </ac:spMkLst>
        </pc:spChg>
        <pc:graphicFrameChg chg="mod">
          <ac:chgData name="Neemias Informatica Lima" userId="b77af7bd85500281" providerId="LiveId" clId="{5ECB68E5-1331-4C82-803D-CA6338508D40}" dt="2025-04-28T23:42:08.095" v="193"/>
          <ac:graphicFrameMkLst>
            <pc:docMk/>
            <pc:sldMk cId="1959249856" sldId="286"/>
            <ac:graphicFrameMk id="11" creationId="{6ED512BB-1F8B-4D9E-259F-890C3457B8A1}"/>
          </ac:graphicFrameMkLst>
        </pc:graphicFrameChg>
      </pc:sldChg>
      <pc:sldChg chg="addSp delSp modSp mod">
        <pc:chgData name="Neemias Informatica Lima" userId="b77af7bd85500281" providerId="LiveId" clId="{5ECB68E5-1331-4C82-803D-CA6338508D40}" dt="2025-04-28T23:44:00.135" v="218" actId="20577"/>
        <pc:sldMkLst>
          <pc:docMk/>
          <pc:sldMk cId="2857006406" sldId="287"/>
        </pc:sldMkLst>
        <pc:spChg chg="mod">
          <ac:chgData name="Neemias Informatica Lima" userId="b77af7bd85500281" providerId="LiveId" clId="{5ECB68E5-1331-4C82-803D-CA6338508D40}" dt="2025-04-28T23:44:00.135" v="218" actId="20577"/>
          <ac:spMkLst>
            <pc:docMk/>
            <pc:sldMk cId="2857006406" sldId="287"/>
            <ac:spMk id="16" creationId="{28D68641-D640-4BD7-9D5B-B3803DCCF9B3}"/>
          </ac:spMkLst>
        </pc:spChg>
      </pc:sldChg>
      <pc:sldChg chg="addSp delSp modSp mod">
        <pc:chgData name="Neemias Informatica Lima" userId="b77af7bd85500281" providerId="LiveId" clId="{5ECB68E5-1331-4C82-803D-CA6338508D40}" dt="2025-04-28T23:33:40.335" v="102" actId="20577"/>
        <pc:sldMkLst>
          <pc:docMk/>
          <pc:sldMk cId="2630436816" sldId="288"/>
        </pc:sldMkLst>
        <pc:spChg chg="mod">
          <ac:chgData name="Neemias Informatica Lima" userId="b77af7bd85500281" providerId="LiveId" clId="{5ECB68E5-1331-4C82-803D-CA6338508D40}" dt="2025-04-28T23:32:35.168" v="93"/>
          <ac:spMkLst>
            <pc:docMk/>
            <pc:sldMk cId="2630436816" sldId="288"/>
            <ac:spMk id="14" creationId="{00000000-0000-0000-0000-000000000000}"/>
          </ac:spMkLst>
        </pc:spChg>
        <pc:graphicFrameChg chg="mod">
          <ac:chgData name="Neemias Informatica Lima" userId="b77af7bd85500281" providerId="LiveId" clId="{5ECB68E5-1331-4C82-803D-CA6338508D40}" dt="2025-04-28T23:33:40.335" v="102" actId="20577"/>
          <ac:graphicFrameMkLst>
            <pc:docMk/>
            <pc:sldMk cId="2630436816" sldId="288"/>
            <ac:graphicFrameMk id="11" creationId="{4CAB532F-3032-1305-E4A2-4F59C9A47543}"/>
          </ac:graphicFrameMkLst>
        </pc:graphicFrameChg>
      </pc:sldChg>
      <pc:sldChg chg="addSp delSp modSp mod">
        <pc:chgData name="Neemias Informatica Lima" userId="b77af7bd85500281" providerId="LiveId" clId="{5ECB68E5-1331-4C82-803D-CA6338508D40}" dt="2025-04-28T23:35:35.921" v="126"/>
        <pc:sldMkLst>
          <pc:docMk/>
          <pc:sldMk cId="3032827026" sldId="289"/>
        </pc:sldMkLst>
        <pc:spChg chg="mod">
          <ac:chgData name="Neemias Informatica Lima" userId="b77af7bd85500281" providerId="LiveId" clId="{5ECB68E5-1331-4C82-803D-CA6338508D40}" dt="2025-04-28T23:35:35.921" v="126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5ECB68E5-1331-4C82-803D-CA6338508D40}" dt="2025-04-28T23:34:35.973" v="112"/>
          <ac:spMkLst>
            <pc:docMk/>
            <pc:sldMk cId="3032827026" sldId="289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38:37.517" v="139"/>
        <pc:sldMkLst>
          <pc:docMk/>
          <pc:sldMk cId="3772032319" sldId="290"/>
        </pc:sldMkLst>
        <pc:spChg chg="mod">
          <ac:chgData name="Neemias Informatica Lima" userId="b77af7bd85500281" providerId="LiveId" clId="{5ECB68E5-1331-4C82-803D-CA6338508D40}" dt="2025-04-28T23:38:37.517" v="139"/>
          <ac:spMkLst>
            <pc:docMk/>
            <pc:sldMk cId="3772032319" sldId="290"/>
            <ac:spMk id="12" creationId="{8D5A143D-15FB-4DFE-B0EC-FEEB77A92B2C}"/>
          </ac:spMkLst>
        </pc:spChg>
        <pc:spChg chg="mod">
          <ac:chgData name="Neemias Informatica Lima" userId="b77af7bd85500281" providerId="LiveId" clId="{5ECB68E5-1331-4C82-803D-CA6338508D40}" dt="2025-04-28T23:37:20.354" v="131"/>
          <ac:spMkLst>
            <pc:docMk/>
            <pc:sldMk cId="3772032319" sldId="290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40:26.783" v="181" actId="313"/>
        <pc:sldMkLst>
          <pc:docMk/>
          <pc:sldMk cId="1768216317" sldId="291"/>
        </pc:sldMkLst>
        <pc:spChg chg="mod">
          <ac:chgData name="Neemias Informatica Lima" userId="b77af7bd85500281" providerId="LiveId" clId="{5ECB68E5-1331-4C82-803D-CA6338508D40}" dt="2025-04-28T23:40:26.783" v="181" actId="313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5ECB68E5-1331-4C82-803D-CA6338508D40}" dt="2025-04-28T23:39:06.074" v="145"/>
          <ac:spMkLst>
            <pc:docMk/>
            <pc:sldMk cId="1768216317" sldId="291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43:06.929" v="207" actId="20577"/>
        <pc:sldMkLst>
          <pc:docMk/>
          <pc:sldMk cId="3757265641" sldId="292"/>
        </pc:sldMkLst>
        <pc:spChg chg="mod">
          <ac:chgData name="Neemias Informatica Lima" userId="b77af7bd85500281" providerId="LiveId" clId="{5ECB68E5-1331-4C82-803D-CA6338508D40}" dt="2025-04-28T23:43:06.929" v="207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5ECB68E5-1331-4C82-803D-CA6338508D40}" dt="2025-04-28T23:40:58.444" v="191"/>
          <ac:spMkLst>
            <pc:docMk/>
            <pc:sldMk cId="3757265641" sldId="292"/>
            <ac:spMk id="14" creationId="{00000000-0000-0000-0000-000000000000}"/>
          </ac:spMkLst>
        </pc:spChg>
      </pc:sldChg>
      <pc:sldChg chg="addSp delSp modSp mod">
        <pc:chgData name="Neemias Informatica Lima" userId="b77af7bd85500281" providerId="LiveId" clId="{5ECB68E5-1331-4C82-803D-CA6338508D40}" dt="2025-04-28T23:43:25.689" v="210"/>
        <pc:sldMkLst>
          <pc:docMk/>
          <pc:sldMk cId="3114938747" sldId="293"/>
        </pc:sldMkLst>
        <pc:spChg chg="mod">
          <ac:chgData name="Neemias Informatica Lima" userId="b77af7bd85500281" providerId="LiveId" clId="{5ECB68E5-1331-4C82-803D-CA6338508D40}" dt="2025-04-28T23:43:25.689" v="210"/>
          <ac:spMkLst>
            <pc:docMk/>
            <pc:sldMk cId="3114938747" sldId="293"/>
            <ac:spMk id="16" creationId="{CFC8B9D9-C6ED-4706-A104-65D118A5B7F9}"/>
          </ac:spMkLst>
        </pc:spChg>
      </pc:sldChg>
    </pc:docChg>
  </pc:docChgLst>
  <pc:docChgLst>
    <pc:chgData name="Neemias Informatica Lima" userId="b77af7bd85500281" providerId="LiveId" clId="{23692948-073E-4999-9247-2E5082C9BE2D}"/>
    <pc:docChg chg="undo redo custSel modSld">
      <pc:chgData name="Neemias Informatica Lima" userId="b77af7bd85500281" providerId="LiveId" clId="{23692948-073E-4999-9247-2E5082C9BE2D}" dt="2025-02-08T16:50:09.980" v="267" actId="1076"/>
      <pc:docMkLst>
        <pc:docMk/>
      </pc:docMkLst>
      <pc:sldChg chg="addSp delSp modSp mod">
        <pc:chgData name="Neemias Informatica Lima" userId="b77af7bd85500281" providerId="LiveId" clId="{23692948-073E-4999-9247-2E5082C9BE2D}" dt="2025-01-30T10:32:22.932" v="40"/>
        <pc:sldMkLst>
          <pc:docMk/>
          <pc:sldMk cId="2232331225" sldId="280"/>
        </pc:sldMkLst>
      </pc:sldChg>
      <pc:sldChg chg="addSp delSp modSp mod">
        <pc:chgData name="Neemias Informatica Lima" userId="b77af7bd85500281" providerId="LiveId" clId="{23692948-073E-4999-9247-2E5082C9BE2D}" dt="2025-01-30T10:41:46.062" v="128" actId="6549"/>
        <pc:sldMkLst>
          <pc:docMk/>
          <pc:sldMk cId="2103443556" sldId="281"/>
        </pc:sldMkLst>
      </pc:sldChg>
      <pc:sldChg chg="addSp delSp modSp mod">
        <pc:chgData name="Neemias Informatica Lima" userId="b77af7bd85500281" providerId="LiveId" clId="{23692948-073E-4999-9247-2E5082C9BE2D}" dt="2025-01-30T10:44:01.349" v="149" actId="313"/>
        <pc:sldMkLst>
          <pc:docMk/>
          <pc:sldMk cId="3683219421" sldId="282"/>
        </pc:sldMkLst>
      </pc:sldChg>
      <pc:sldChg chg="addSp delSp modSp mod">
        <pc:chgData name="Neemias Informatica Lima" userId="b77af7bd85500281" providerId="LiveId" clId="{23692948-073E-4999-9247-2E5082C9BE2D}" dt="2025-01-30T10:46:37.796" v="165"/>
        <pc:sldMkLst>
          <pc:docMk/>
          <pc:sldMk cId="3902406419" sldId="283"/>
        </pc:sldMkLst>
      </pc:sldChg>
      <pc:sldChg chg="addSp delSp modSp mod">
        <pc:chgData name="Neemias Informatica Lima" userId="b77af7bd85500281" providerId="LiveId" clId="{23692948-073E-4999-9247-2E5082C9BE2D}" dt="2025-01-30T10:48:32.010" v="175"/>
        <pc:sldMkLst>
          <pc:docMk/>
          <pc:sldMk cId="2424059023" sldId="284"/>
        </pc:sldMkLst>
      </pc:sldChg>
      <pc:sldChg chg="addSp delSp modSp mod">
        <pc:chgData name="Neemias Informatica Lima" userId="b77af7bd85500281" providerId="LiveId" clId="{23692948-073E-4999-9247-2E5082C9BE2D}" dt="2025-01-30T10:51:05.220" v="202"/>
        <pc:sldMkLst>
          <pc:docMk/>
          <pc:sldMk cId="2241968852" sldId="285"/>
        </pc:sldMkLst>
      </pc:sldChg>
      <pc:sldChg chg="addSp delSp modSp mod">
        <pc:chgData name="Neemias Informatica Lima" userId="b77af7bd85500281" providerId="LiveId" clId="{23692948-073E-4999-9247-2E5082C9BE2D}" dt="2025-01-30T10:53:08.073" v="228"/>
        <pc:sldMkLst>
          <pc:docMk/>
          <pc:sldMk cId="1959249856" sldId="286"/>
        </pc:sldMkLst>
      </pc:sldChg>
      <pc:sldChg chg="addSp delSp modSp mod">
        <pc:chgData name="Neemias Informatica Lima" userId="b77af7bd85500281" providerId="LiveId" clId="{23692948-073E-4999-9247-2E5082C9BE2D}" dt="2025-01-30T10:56:18.778" v="261" actId="26606"/>
        <pc:sldMkLst>
          <pc:docMk/>
          <pc:sldMk cId="2857006406" sldId="287"/>
        </pc:sldMkLst>
      </pc:sldChg>
      <pc:sldChg chg="addSp delSp modSp mod">
        <pc:chgData name="Neemias Informatica Lima" userId="b77af7bd85500281" providerId="LiveId" clId="{23692948-073E-4999-9247-2E5082C9BE2D}" dt="2025-01-30T10:43:50.311" v="143"/>
        <pc:sldMkLst>
          <pc:docMk/>
          <pc:sldMk cId="2630436816" sldId="288"/>
        </pc:sldMkLst>
      </pc:sldChg>
      <pc:sldChg chg="addSp delSp modSp mod">
        <pc:chgData name="Neemias Informatica Lima" userId="b77af7bd85500281" providerId="LiveId" clId="{23692948-073E-4999-9247-2E5082C9BE2D}" dt="2025-02-08T16:50:09.980" v="267" actId="1076"/>
        <pc:sldMkLst>
          <pc:docMk/>
          <pc:sldMk cId="3032827026" sldId="289"/>
        </pc:sldMkLst>
      </pc:sldChg>
      <pc:sldChg chg="addSp delSp modSp mod">
        <pc:chgData name="Neemias Informatica Lima" userId="b77af7bd85500281" providerId="LiveId" clId="{23692948-073E-4999-9247-2E5082C9BE2D}" dt="2025-01-30T10:48:39.293" v="180"/>
        <pc:sldMkLst>
          <pc:docMk/>
          <pc:sldMk cId="3772032319" sldId="290"/>
        </pc:sldMkLst>
      </pc:sldChg>
      <pc:sldChg chg="addSp delSp modSp mod">
        <pc:chgData name="Neemias Informatica Lima" userId="b77af7bd85500281" providerId="LiveId" clId="{23692948-073E-4999-9247-2E5082C9BE2D}" dt="2025-01-30T10:51:36.898" v="203" actId="313"/>
        <pc:sldMkLst>
          <pc:docMk/>
          <pc:sldMk cId="1768216317" sldId="291"/>
        </pc:sldMkLst>
      </pc:sldChg>
      <pc:sldChg chg="addSp delSp modSp mod">
        <pc:chgData name="Neemias Informatica Lima" userId="b77af7bd85500281" providerId="LiveId" clId="{23692948-073E-4999-9247-2E5082C9BE2D}" dt="2025-01-30T10:53:47.054" v="233"/>
        <pc:sldMkLst>
          <pc:docMk/>
          <pc:sldMk cId="3757265641" sldId="292"/>
        </pc:sldMkLst>
      </pc:sldChg>
      <pc:sldChg chg="addSp delSp modSp mod">
        <pc:chgData name="Neemias Informatica Lima" userId="b77af7bd85500281" providerId="LiveId" clId="{23692948-073E-4999-9247-2E5082C9BE2D}" dt="2025-01-30T10:54:29.557" v="237" actId="313"/>
        <pc:sldMkLst>
          <pc:docMk/>
          <pc:sldMk cId="3114938747" sldId="293"/>
        </pc:sldMkLst>
      </pc:sldChg>
    </pc:docChg>
  </pc:docChgLst>
  <pc:docChgLst>
    <pc:chgData name="Neemias Informatica Lima" userId="b77af7bd85500281" providerId="LiveId" clId="{67D08E85-DA52-4500-9366-709A01A58869}"/>
    <pc:docChg chg="undo redo custSel modSld">
      <pc:chgData name="Neemias Informatica Lima" userId="b77af7bd85500281" providerId="LiveId" clId="{67D08E85-DA52-4500-9366-709A01A58869}" dt="2023-02-12T23:56:13.404" v="255" actId="6549"/>
      <pc:docMkLst>
        <pc:docMk/>
      </pc:docMkLst>
    </pc:docChg>
  </pc:docChgLst>
  <pc:docChgLst>
    <pc:chgData name="Neemias Informatica Lima" userId="b77af7bd85500281" providerId="LiveId" clId="{88520B54-82A9-42A3-BC49-58E043C430AB}"/>
    <pc:docChg chg="undo redo custSel modSld">
      <pc:chgData name="Neemias Informatica Lima" userId="b77af7bd85500281" providerId="LiveId" clId="{88520B54-82A9-42A3-BC49-58E043C430AB}" dt="2022-11-03T00:46:39.210" v="253" actId="20577"/>
      <pc:docMkLst>
        <pc:docMk/>
      </pc:docMkLst>
    </pc:docChg>
  </pc:docChgLst>
  <pc:docChgLst>
    <pc:chgData name="Neemias e Catia Lima" userId="b77af7bd85500281" providerId="LiveId" clId="{C1ABD5EA-79EA-4C20-9877-9384152A0C22}"/>
    <pc:docChg chg="undo custSel modSld">
      <pc:chgData name="Neemias e Catia Lima" userId="b77af7bd85500281" providerId="LiveId" clId="{C1ABD5EA-79EA-4C20-9877-9384152A0C22}" dt="2020-10-29T09:55:12.853" v="328" actId="20577"/>
      <pc:docMkLst>
        <pc:docMk/>
      </pc:docMkLst>
    </pc:docChg>
  </pc:docChgLst>
  <pc:docChgLst>
    <pc:chgData name="Neemias e Catia Lima" userId="b77af7bd85500281" providerId="LiveId" clId="{EF129372-3DF4-423B-A58F-E7438F022423}"/>
    <pc:docChg chg="undo redo custSel modSld">
      <pc:chgData name="Neemias e Catia Lima" userId="b77af7bd85500281" providerId="LiveId" clId="{EF129372-3DF4-423B-A58F-E7438F022423}" dt="2020-11-01T10:21:45.678" v="91" actId="20577"/>
      <pc:docMkLst>
        <pc:docMk/>
      </pc:docMkLst>
    </pc:docChg>
  </pc:docChgLst>
  <pc:docChgLst>
    <pc:chgData name="Neemias Informatica Lima" userId="b77af7bd85500281" providerId="LiveId" clId="{920A78BE-2E50-421E-BA67-29443AFEB3A2}"/>
    <pc:docChg chg="undo redo custSel modSld">
      <pc:chgData name="Neemias Informatica Lima" userId="b77af7bd85500281" providerId="LiveId" clId="{920A78BE-2E50-421E-BA67-29443AFEB3A2}" dt="2024-11-08T20:36:06.570" v="328" actId="6549"/>
      <pc:docMkLst>
        <pc:docMk/>
      </pc:docMkLst>
      <pc:sldChg chg="addSp delSp modSp mod">
        <pc:chgData name="Neemias Informatica Lima" userId="b77af7bd85500281" providerId="LiveId" clId="{920A78BE-2E50-421E-BA67-29443AFEB3A2}" dt="2024-11-08T20:09:44.857" v="63" actId="20577"/>
        <pc:sldMkLst>
          <pc:docMk/>
          <pc:sldMk cId="2232331225" sldId="280"/>
        </pc:sldMkLst>
      </pc:sldChg>
      <pc:sldChg chg="addSp delSp modSp mod">
        <pc:chgData name="Neemias Informatica Lima" userId="b77af7bd85500281" providerId="LiveId" clId="{920A78BE-2E50-421E-BA67-29443AFEB3A2}" dt="2024-11-08T20:17:22.844" v="131" actId="20577"/>
        <pc:sldMkLst>
          <pc:docMk/>
          <pc:sldMk cId="2103443556" sldId="281"/>
        </pc:sldMkLst>
      </pc:sldChg>
      <pc:sldChg chg="addSp delSp modSp mod">
        <pc:chgData name="Neemias Informatica Lima" userId="b77af7bd85500281" providerId="LiveId" clId="{920A78BE-2E50-421E-BA67-29443AFEB3A2}" dt="2024-11-08T20:36:06.570" v="328" actId="6549"/>
        <pc:sldMkLst>
          <pc:docMk/>
          <pc:sldMk cId="3683219421" sldId="282"/>
        </pc:sldMkLst>
      </pc:sldChg>
      <pc:sldChg chg="addSp delSp modSp mod">
        <pc:chgData name="Neemias Informatica Lima" userId="b77af7bd85500281" providerId="LiveId" clId="{920A78BE-2E50-421E-BA67-29443AFEB3A2}" dt="2024-11-08T20:23:29.820" v="183"/>
        <pc:sldMkLst>
          <pc:docMk/>
          <pc:sldMk cId="3902406419" sldId="283"/>
        </pc:sldMkLst>
      </pc:sldChg>
      <pc:sldChg chg="addSp delSp modSp mod">
        <pc:chgData name="Neemias Informatica Lima" userId="b77af7bd85500281" providerId="LiveId" clId="{920A78BE-2E50-421E-BA67-29443AFEB3A2}" dt="2024-11-08T20:25:28.025" v="222" actId="20577"/>
        <pc:sldMkLst>
          <pc:docMk/>
          <pc:sldMk cId="2424059023" sldId="284"/>
        </pc:sldMkLst>
      </pc:sldChg>
      <pc:sldChg chg="addSp delSp modSp mod">
        <pc:chgData name="Neemias Informatica Lima" userId="b77af7bd85500281" providerId="LiveId" clId="{920A78BE-2E50-421E-BA67-29443AFEB3A2}" dt="2024-11-08T20:28:39.703" v="254" actId="20577"/>
        <pc:sldMkLst>
          <pc:docMk/>
          <pc:sldMk cId="2241968852" sldId="285"/>
        </pc:sldMkLst>
      </pc:sldChg>
      <pc:sldChg chg="addSp delSp modSp mod">
        <pc:chgData name="Neemias Informatica Lima" userId="b77af7bd85500281" providerId="LiveId" clId="{920A78BE-2E50-421E-BA67-29443AFEB3A2}" dt="2024-11-08T20:30:39.142" v="284" actId="6549"/>
        <pc:sldMkLst>
          <pc:docMk/>
          <pc:sldMk cId="1959249856" sldId="286"/>
        </pc:sldMkLst>
      </pc:sldChg>
      <pc:sldChg chg="addSp delSp modSp mod">
        <pc:chgData name="Neemias Informatica Lima" userId="b77af7bd85500281" providerId="LiveId" clId="{920A78BE-2E50-421E-BA67-29443AFEB3A2}" dt="2024-11-08T20:34:30.396" v="318" actId="6549"/>
        <pc:sldMkLst>
          <pc:docMk/>
          <pc:sldMk cId="2857006406" sldId="287"/>
        </pc:sldMkLst>
      </pc:sldChg>
      <pc:sldChg chg="addSp delSp modSp mod">
        <pc:chgData name="Neemias Informatica Lima" userId="b77af7bd85500281" providerId="LiveId" clId="{920A78BE-2E50-421E-BA67-29443AFEB3A2}" dt="2024-11-08T20:18:26.369" v="142" actId="20577"/>
        <pc:sldMkLst>
          <pc:docMk/>
          <pc:sldMk cId="2630436816" sldId="288"/>
        </pc:sldMkLst>
      </pc:sldChg>
      <pc:sldChg chg="addSp delSp modSp mod">
        <pc:chgData name="Neemias Informatica Lima" userId="b77af7bd85500281" providerId="LiveId" clId="{920A78BE-2E50-421E-BA67-29443AFEB3A2}" dt="2024-11-08T20:35:36.389" v="326" actId="20577"/>
        <pc:sldMkLst>
          <pc:docMk/>
          <pc:sldMk cId="3032827026" sldId="289"/>
        </pc:sldMkLst>
      </pc:sldChg>
      <pc:sldChg chg="addSp delSp modSp mod">
        <pc:chgData name="Neemias Informatica Lima" userId="b77af7bd85500281" providerId="LiveId" clId="{920A78BE-2E50-421E-BA67-29443AFEB3A2}" dt="2024-11-08T20:25:46.079" v="227"/>
        <pc:sldMkLst>
          <pc:docMk/>
          <pc:sldMk cId="3772032319" sldId="290"/>
        </pc:sldMkLst>
      </pc:sldChg>
      <pc:sldChg chg="addSp delSp modSp mod">
        <pc:chgData name="Neemias Informatica Lima" userId="b77af7bd85500281" providerId="LiveId" clId="{920A78BE-2E50-421E-BA67-29443AFEB3A2}" dt="2024-11-08T20:29:25.575" v="266"/>
        <pc:sldMkLst>
          <pc:docMk/>
          <pc:sldMk cId="1768216317" sldId="291"/>
        </pc:sldMkLst>
      </pc:sldChg>
      <pc:sldChg chg="addSp delSp modSp mod">
        <pc:chgData name="Neemias Informatica Lima" userId="b77af7bd85500281" providerId="LiveId" clId="{920A78BE-2E50-421E-BA67-29443AFEB3A2}" dt="2024-11-08T20:31:14.704" v="290" actId="20577"/>
        <pc:sldMkLst>
          <pc:docMk/>
          <pc:sldMk cId="3757265641" sldId="292"/>
        </pc:sldMkLst>
      </pc:sldChg>
      <pc:sldChg chg="addSp delSp modSp mod">
        <pc:chgData name="Neemias Informatica Lima" userId="b77af7bd85500281" providerId="LiveId" clId="{920A78BE-2E50-421E-BA67-29443AFEB3A2}" dt="2024-11-08T20:34:43.237" v="319" actId="20577"/>
        <pc:sldMkLst>
          <pc:docMk/>
          <pc:sldMk cId="3114938747" sldId="293"/>
        </pc:sldMkLst>
      </pc:sldChg>
    </pc:docChg>
  </pc:docChgLst>
  <pc:docChgLst>
    <pc:chgData name="Neemias Informatica Lima" userId="b77af7bd85500281" providerId="LiveId" clId="{BB03E2EA-6DE5-4699-A1F3-C46151E58DC1}"/>
    <pc:docChg chg="undo custSel modSld">
      <pc:chgData name="Neemias Informatica Lima" userId="b77af7bd85500281" providerId="LiveId" clId="{BB03E2EA-6DE5-4699-A1F3-C46151E58DC1}" dt="2025-05-06T13:45:28.348" v="226" actId="20577"/>
      <pc:docMkLst>
        <pc:docMk/>
      </pc:docMkLst>
      <pc:sldChg chg="addSp delSp modSp mod">
        <pc:chgData name="Neemias Informatica Lima" userId="b77af7bd85500281" providerId="LiveId" clId="{BB03E2EA-6DE5-4699-A1F3-C46151E58DC1}" dt="2025-05-06T13:24:15.230" v="86" actId="313"/>
        <pc:sldMkLst>
          <pc:docMk/>
          <pc:sldMk cId="2103443556" sldId="281"/>
        </pc:sldMkLst>
        <pc:spChg chg="mod">
          <ac:chgData name="Neemias Informatica Lima" userId="b77af7bd85500281" providerId="LiveId" clId="{BB03E2EA-6DE5-4699-A1F3-C46151E58DC1}" dt="2025-05-06T13:24:15.230" v="86" actId="313"/>
          <ac:spMkLst>
            <pc:docMk/>
            <pc:sldMk cId="2103443556" sldId="281"/>
            <ac:spMk id="8" creationId="{00000000-0000-0000-0000-000000000000}"/>
          </ac:spMkLst>
        </pc:spChg>
        <pc:spChg chg="mod">
          <ac:chgData name="Neemias Informatica Lima" userId="b77af7bd85500281" providerId="LiveId" clId="{BB03E2EA-6DE5-4699-A1F3-C46151E58DC1}" dt="2025-05-06T13:19:52.615" v="33" actId="20577"/>
          <ac:spMkLst>
            <pc:docMk/>
            <pc:sldMk cId="2103443556" sldId="281"/>
            <ac:spMk id="11" creationId="{00000000-0000-0000-0000-000000000000}"/>
          </ac:spMkLst>
        </pc:spChg>
        <pc:spChg chg="mod">
          <ac:chgData name="Neemias Informatica Lima" userId="b77af7bd85500281" providerId="LiveId" clId="{BB03E2EA-6DE5-4699-A1F3-C46151E58DC1}" dt="2025-05-06T13:20:25.777" v="40"/>
          <ac:spMkLst>
            <pc:docMk/>
            <pc:sldMk cId="2103443556" sldId="281"/>
            <ac:spMk id="18" creationId="{00000000-0000-0000-0000-000000000000}"/>
          </ac:spMkLst>
        </pc:spChg>
        <pc:picChg chg="del">
          <ac:chgData name="Neemias Informatica Lima" userId="b77af7bd85500281" providerId="LiveId" clId="{BB03E2EA-6DE5-4699-A1F3-C46151E58DC1}" dt="2025-05-06T13:19:48.876" v="31" actId="478"/>
          <ac:picMkLst>
            <pc:docMk/>
            <pc:sldMk cId="2103443556" sldId="281"/>
            <ac:picMk id="3" creationId="{F0B51821-14D9-5479-6EB4-4F226BA6F63B}"/>
          </ac:picMkLst>
        </pc:picChg>
        <pc:picChg chg="add mod">
          <ac:chgData name="Neemias Informatica Lima" userId="b77af7bd85500281" providerId="LiveId" clId="{BB03E2EA-6DE5-4699-A1F3-C46151E58DC1}" dt="2025-05-06T13:20:09.904" v="37" actId="14100"/>
          <ac:picMkLst>
            <pc:docMk/>
            <pc:sldMk cId="2103443556" sldId="281"/>
            <ac:picMk id="4" creationId="{B69B3B8C-901C-C571-C2B0-DB7127987572}"/>
          </ac:picMkLst>
        </pc:picChg>
      </pc:sldChg>
      <pc:sldChg chg="addSp delSp modSp mod">
        <pc:chgData name="Neemias Informatica Lima" userId="b77af7bd85500281" providerId="LiveId" clId="{BB03E2EA-6DE5-4699-A1F3-C46151E58DC1}" dt="2025-05-06T13:26:37.922" v="103" actId="6549"/>
        <pc:sldMkLst>
          <pc:docMk/>
          <pc:sldMk cId="3683219421" sldId="282"/>
        </pc:sldMkLst>
        <pc:spChg chg="del">
          <ac:chgData name="Neemias Informatica Lima" userId="b77af7bd85500281" providerId="LiveId" clId="{BB03E2EA-6DE5-4699-A1F3-C46151E58DC1}" dt="2025-05-06T13:21:04.349" v="43" actId="478"/>
          <ac:spMkLst>
            <pc:docMk/>
            <pc:sldMk cId="3683219421" sldId="282"/>
            <ac:spMk id="2" creationId="{85F17B26-3DDE-3F05-28BD-6F2DEED84F3D}"/>
          </ac:spMkLst>
        </pc:spChg>
        <pc:spChg chg="del">
          <ac:chgData name="Neemias Informatica Lima" userId="b77af7bd85500281" providerId="LiveId" clId="{BB03E2EA-6DE5-4699-A1F3-C46151E58DC1}" dt="2025-05-06T13:21:04.349" v="43" actId="478"/>
          <ac:spMkLst>
            <pc:docMk/>
            <pc:sldMk cId="3683219421" sldId="282"/>
            <ac:spMk id="5" creationId="{C848C113-224F-9EB0-E186-0D04A8D103A6}"/>
          </ac:spMkLst>
        </pc:spChg>
        <pc:spChg chg="add mod">
          <ac:chgData name="Neemias Informatica Lima" userId="b77af7bd85500281" providerId="LiveId" clId="{BB03E2EA-6DE5-4699-A1F3-C46151E58DC1}" dt="2025-05-06T13:21:05.105" v="44"/>
          <ac:spMkLst>
            <pc:docMk/>
            <pc:sldMk cId="3683219421" sldId="282"/>
            <ac:spMk id="6" creationId="{6602A78A-07D6-E7D0-E414-34AA9646ADC9}"/>
          </ac:spMkLst>
        </pc:spChg>
        <pc:spChg chg="add mod">
          <ac:chgData name="Neemias Informatica Lima" userId="b77af7bd85500281" providerId="LiveId" clId="{BB03E2EA-6DE5-4699-A1F3-C46151E58DC1}" dt="2025-05-06T13:21:05.105" v="44"/>
          <ac:spMkLst>
            <pc:docMk/>
            <pc:sldMk cId="3683219421" sldId="282"/>
            <ac:spMk id="8" creationId="{937C6280-E02A-09EC-C195-E1F55031FBF2}"/>
          </ac:spMkLst>
        </pc:spChg>
        <pc:spChg chg="mod">
          <ac:chgData name="Neemias Informatica Lima" userId="b77af7bd85500281" providerId="LiveId" clId="{BB03E2EA-6DE5-4699-A1F3-C46151E58DC1}" dt="2025-05-06T13:26:37.922" v="103" actId="6549"/>
          <ac:spMkLst>
            <pc:docMk/>
            <pc:sldMk cId="3683219421" sldId="282"/>
            <ac:spMk id="12" creationId="{00000000-0000-0000-0000-000000000000}"/>
          </ac:spMkLst>
        </pc:spChg>
        <pc:spChg chg="mod">
          <ac:chgData name="Neemias Informatica Lima" userId="b77af7bd85500281" providerId="LiveId" clId="{BB03E2EA-6DE5-4699-A1F3-C46151E58DC1}" dt="2025-05-06T13:24:49.744" v="89"/>
          <ac:spMkLst>
            <pc:docMk/>
            <pc:sldMk cId="3683219421" sldId="282"/>
            <ac:spMk id="14" creationId="{00000000-0000-0000-0000-000000000000}"/>
          </ac:spMkLst>
        </pc:spChg>
        <pc:picChg chg="del">
          <ac:chgData name="Neemias Informatica Lima" userId="b77af7bd85500281" providerId="LiveId" clId="{BB03E2EA-6DE5-4699-A1F3-C46151E58DC1}" dt="2025-05-06T13:21:04.349" v="43" actId="478"/>
          <ac:picMkLst>
            <pc:docMk/>
            <pc:sldMk cId="3683219421" sldId="282"/>
            <ac:picMk id="7" creationId="{5516F3A3-382A-412A-BA72-D0A91459D2DC}"/>
          </ac:picMkLst>
        </pc:picChg>
        <pc:picChg chg="add mod">
          <ac:chgData name="Neemias Informatica Lima" userId="b77af7bd85500281" providerId="LiveId" clId="{BB03E2EA-6DE5-4699-A1F3-C46151E58DC1}" dt="2025-05-06T13:21:05.105" v="44"/>
          <ac:picMkLst>
            <pc:docMk/>
            <pc:sldMk cId="3683219421" sldId="282"/>
            <ac:picMk id="9" creationId="{72333371-149F-1B23-9E81-A6C3FA8CA08A}"/>
          </ac:picMkLst>
        </pc:picChg>
      </pc:sldChg>
      <pc:sldChg chg="addSp delSp modSp mod">
        <pc:chgData name="Neemias Informatica Lima" userId="b77af7bd85500281" providerId="LiveId" clId="{BB03E2EA-6DE5-4699-A1F3-C46151E58DC1}" dt="2025-05-06T13:27:57.535" v="113"/>
        <pc:sldMkLst>
          <pc:docMk/>
          <pc:sldMk cId="3902406419" sldId="283"/>
        </pc:sldMkLst>
        <pc:spChg chg="del">
          <ac:chgData name="Neemias Informatica Lima" userId="b77af7bd85500281" providerId="LiveId" clId="{BB03E2EA-6DE5-4699-A1F3-C46151E58DC1}" dt="2025-05-06T13:21:11.871" v="45" actId="478"/>
          <ac:spMkLst>
            <pc:docMk/>
            <pc:sldMk cId="3902406419" sldId="283"/>
            <ac:spMk id="2" creationId="{BE40172C-31ED-F0E1-1266-636BD43CE039}"/>
          </ac:spMkLst>
        </pc:spChg>
        <pc:spChg chg="del">
          <ac:chgData name="Neemias Informatica Lima" userId="b77af7bd85500281" providerId="LiveId" clId="{BB03E2EA-6DE5-4699-A1F3-C46151E58DC1}" dt="2025-05-06T13:21:11.871" v="45" actId="478"/>
          <ac:spMkLst>
            <pc:docMk/>
            <pc:sldMk cId="3902406419" sldId="283"/>
            <ac:spMk id="4" creationId="{D87EE30E-14C6-00CA-D4CD-D512F42B3CF6}"/>
          </ac:spMkLst>
        </pc:spChg>
        <pc:spChg chg="add mod">
          <ac:chgData name="Neemias Informatica Lima" userId="b77af7bd85500281" providerId="LiveId" clId="{BB03E2EA-6DE5-4699-A1F3-C46151E58DC1}" dt="2025-05-06T13:21:12.663" v="46"/>
          <ac:spMkLst>
            <pc:docMk/>
            <pc:sldMk cId="3902406419" sldId="283"/>
            <ac:spMk id="5" creationId="{7CA8D074-04D6-4B5B-C24D-5C463E544C32}"/>
          </ac:spMkLst>
        </pc:spChg>
        <pc:spChg chg="add mod">
          <ac:chgData name="Neemias Informatica Lima" userId="b77af7bd85500281" providerId="LiveId" clId="{BB03E2EA-6DE5-4699-A1F3-C46151E58DC1}" dt="2025-05-06T13:21:12.663" v="46"/>
          <ac:spMkLst>
            <pc:docMk/>
            <pc:sldMk cId="3902406419" sldId="283"/>
            <ac:spMk id="7" creationId="{A657B4AB-06F6-482B-14A5-BBBF1D927108}"/>
          </ac:spMkLst>
        </pc:spChg>
        <pc:spChg chg="mod">
          <ac:chgData name="Neemias Informatica Lima" userId="b77af7bd85500281" providerId="LiveId" clId="{BB03E2EA-6DE5-4699-A1F3-C46151E58DC1}" dt="2025-05-06T13:27:15.575" v="106"/>
          <ac:spMkLst>
            <pc:docMk/>
            <pc:sldMk cId="3902406419" sldId="283"/>
            <ac:spMk id="14" creationId="{00000000-0000-0000-0000-000000000000}"/>
          </ac:spMkLst>
        </pc:spChg>
        <pc:graphicFrameChg chg="mod">
          <ac:chgData name="Neemias Informatica Lima" userId="b77af7bd85500281" providerId="LiveId" clId="{BB03E2EA-6DE5-4699-A1F3-C46151E58DC1}" dt="2025-05-06T13:27:57.535" v="113"/>
          <ac:graphicFrameMkLst>
            <pc:docMk/>
            <pc:sldMk cId="3902406419" sldId="283"/>
            <ac:graphicFrameMk id="24" creationId="{0F198D75-37F6-0046-1A93-BAF29A6A8139}"/>
          </ac:graphicFrameMkLst>
        </pc:graphicFrameChg>
        <pc:picChg chg="del">
          <ac:chgData name="Neemias Informatica Lima" userId="b77af7bd85500281" providerId="LiveId" clId="{BB03E2EA-6DE5-4699-A1F3-C46151E58DC1}" dt="2025-05-06T13:21:11.871" v="45" actId="478"/>
          <ac:picMkLst>
            <pc:docMk/>
            <pc:sldMk cId="3902406419" sldId="283"/>
            <ac:picMk id="6" creationId="{13AD3B1F-2C81-C093-C36D-B2698764AB50}"/>
          </ac:picMkLst>
        </pc:picChg>
        <pc:picChg chg="add mod">
          <ac:chgData name="Neemias Informatica Lima" userId="b77af7bd85500281" providerId="LiveId" clId="{BB03E2EA-6DE5-4699-A1F3-C46151E58DC1}" dt="2025-05-06T13:21:12.663" v="46"/>
          <ac:picMkLst>
            <pc:docMk/>
            <pc:sldMk cId="3902406419" sldId="283"/>
            <ac:picMk id="8" creationId="{29DC1A9D-1A32-6740-FCF8-FA0FABEB9A9A}"/>
          </ac:picMkLst>
        </pc:picChg>
      </pc:sldChg>
      <pc:sldChg chg="addSp delSp modSp mod">
        <pc:chgData name="Neemias Informatica Lima" userId="b77af7bd85500281" providerId="LiveId" clId="{BB03E2EA-6DE5-4699-A1F3-C46151E58DC1}" dt="2025-05-06T13:38:14.623" v="138"/>
        <pc:sldMkLst>
          <pc:docMk/>
          <pc:sldMk cId="2424059023" sldId="284"/>
        </pc:sldMkLst>
        <pc:spChg chg="del">
          <ac:chgData name="Neemias Informatica Lima" userId="b77af7bd85500281" providerId="LiveId" clId="{BB03E2EA-6DE5-4699-A1F3-C46151E58DC1}" dt="2025-05-06T13:21:24.655" v="49" actId="478"/>
          <ac:spMkLst>
            <pc:docMk/>
            <pc:sldMk cId="2424059023" sldId="284"/>
            <ac:spMk id="2" creationId="{4FC9E6C9-42D8-7E2F-566E-7D3263511985}"/>
          </ac:spMkLst>
        </pc:spChg>
        <pc:spChg chg="del">
          <ac:chgData name="Neemias Informatica Lima" userId="b77af7bd85500281" providerId="LiveId" clId="{BB03E2EA-6DE5-4699-A1F3-C46151E58DC1}" dt="2025-05-06T13:21:24.655" v="49" actId="478"/>
          <ac:spMkLst>
            <pc:docMk/>
            <pc:sldMk cId="2424059023" sldId="284"/>
            <ac:spMk id="4" creationId="{86C07DB1-3F8D-0C5C-4CF3-EE7F3E44094E}"/>
          </ac:spMkLst>
        </pc:spChg>
        <pc:spChg chg="add mod">
          <ac:chgData name="Neemias Informatica Lima" userId="b77af7bd85500281" providerId="LiveId" clId="{BB03E2EA-6DE5-4699-A1F3-C46151E58DC1}" dt="2025-05-06T13:21:25.257" v="50"/>
          <ac:spMkLst>
            <pc:docMk/>
            <pc:sldMk cId="2424059023" sldId="284"/>
            <ac:spMk id="5" creationId="{E4AD70F1-66D5-2322-47A3-5289F1A15828}"/>
          </ac:spMkLst>
        </pc:spChg>
        <pc:spChg chg="add mod">
          <ac:chgData name="Neemias Informatica Lima" userId="b77af7bd85500281" providerId="LiveId" clId="{BB03E2EA-6DE5-4699-A1F3-C46151E58DC1}" dt="2025-05-06T13:21:25.257" v="50"/>
          <ac:spMkLst>
            <pc:docMk/>
            <pc:sldMk cId="2424059023" sldId="284"/>
            <ac:spMk id="7" creationId="{547AAF87-1DD0-3063-8AF3-08CF40833869}"/>
          </ac:spMkLst>
        </pc:spChg>
        <pc:spChg chg="mod">
          <ac:chgData name="Neemias Informatica Lima" userId="b77af7bd85500281" providerId="LiveId" clId="{BB03E2EA-6DE5-4699-A1F3-C46151E58DC1}" dt="2025-05-06T13:37:12.028" v="130" actId="20577"/>
          <ac:spMkLst>
            <pc:docMk/>
            <pc:sldMk cId="2424059023" sldId="284"/>
            <ac:spMk id="14" creationId="{00000000-0000-0000-0000-000000000000}"/>
          </ac:spMkLst>
        </pc:spChg>
        <pc:graphicFrameChg chg="mod">
          <ac:chgData name="Neemias Informatica Lima" userId="b77af7bd85500281" providerId="LiveId" clId="{BB03E2EA-6DE5-4699-A1F3-C46151E58DC1}" dt="2025-05-06T13:38:14.623" v="138"/>
          <ac:graphicFrameMkLst>
            <pc:docMk/>
            <pc:sldMk cId="2424059023" sldId="284"/>
            <ac:graphicFrameMk id="23" creationId="{0F7B369B-26CC-C133-ADA7-C66603F93153}"/>
          </ac:graphicFrameMkLst>
        </pc:graphicFrameChg>
        <pc:picChg chg="del">
          <ac:chgData name="Neemias Informatica Lima" userId="b77af7bd85500281" providerId="LiveId" clId="{BB03E2EA-6DE5-4699-A1F3-C46151E58DC1}" dt="2025-05-06T13:21:24.655" v="49" actId="478"/>
          <ac:picMkLst>
            <pc:docMk/>
            <pc:sldMk cId="2424059023" sldId="284"/>
            <ac:picMk id="6" creationId="{90CE04EA-3E58-A8DA-6CEF-456F849400B0}"/>
          </ac:picMkLst>
        </pc:picChg>
        <pc:picChg chg="add mod">
          <ac:chgData name="Neemias Informatica Lima" userId="b77af7bd85500281" providerId="LiveId" clId="{BB03E2EA-6DE5-4699-A1F3-C46151E58DC1}" dt="2025-05-06T13:21:25.257" v="50"/>
          <ac:picMkLst>
            <pc:docMk/>
            <pc:sldMk cId="2424059023" sldId="284"/>
            <ac:picMk id="8" creationId="{4B746C9A-80CB-A6BA-1908-49C3EEA30F05}"/>
          </ac:picMkLst>
        </pc:picChg>
      </pc:sldChg>
      <pc:sldChg chg="addSp delSp modSp mod">
        <pc:chgData name="Neemias Informatica Lima" userId="b77af7bd85500281" providerId="LiveId" clId="{BB03E2EA-6DE5-4699-A1F3-C46151E58DC1}" dt="2025-05-06T13:45:28.348" v="226" actId="20577"/>
        <pc:sldMkLst>
          <pc:docMk/>
          <pc:sldMk cId="2630436816" sldId="288"/>
        </pc:sldMkLst>
        <pc:spChg chg="add mod">
          <ac:chgData name="Neemias Informatica Lima" userId="b77af7bd85500281" providerId="LiveId" clId="{BB03E2EA-6DE5-4699-A1F3-C46151E58DC1}" dt="2025-05-06T13:20:57.264" v="42"/>
          <ac:spMkLst>
            <pc:docMk/>
            <pc:sldMk cId="2630436816" sldId="288"/>
            <ac:spMk id="2" creationId="{427028DC-0563-417C-BB09-33F3C680BC45}"/>
          </ac:spMkLst>
        </pc:spChg>
        <pc:spChg chg="add mod">
          <ac:chgData name="Neemias Informatica Lima" userId="b77af7bd85500281" providerId="LiveId" clId="{BB03E2EA-6DE5-4699-A1F3-C46151E58DC1}" dt="2025-05-06T13:20:57.264" v="42"/>
          <ac:spMkLst>
            <pc:docMk/>
            <pc:sldMk cId="2630436816" sldId="288"/>
            <ac:spMk id="4" creationId="{9697D05F-A37B-BC26-F27F-005F31CBAF6C}"/>
          </ac:spMkLst>
        </pc:spChg>
        <pc:spChg chg="del">
          <ac:chgData name="Neemias Informatica Lima" userId="b77af7bd85500281" providerId="LiveId" clId="{BB03E2EA-6DE5-4699-A1F3-C46151E58DC1}" dt="2025-05-06T13:20:56.524" v="41" actId="478"/>
          <ac:spMkLst>
            <pc:docMk/>
            <pc:sldMk cId="2630436816" sldId="288"/>
            <ac:spMk id="6" creationId="{34EA118D-0ECE-34DB-0C1F-D70A3DF6B960}"/>
          </ac:spMkLst>
        </pc:spChg>
        <pc:spChg chg="del">
          <ac:chgData name="Neemias Informatica Lima" userId="b77af7bd85500281" providerId="LiveId" clId="{BB03E2EA-6DE5-4699-A1F3-C46151E58DC1}" dt="2025-05-06T13:20:56.524" v="41" actId="478"/>
          <ac:spMkLst>
            <pc:docMk/>
            <pc:sldMk cId="2630436816" sldId="288"/>
            <ac:spMk id="9" creationId="{9AE9F485-2984-84EC-9D22-829BBB46E0A7}"/>
          </ac:spMkLst>
        </pc:spChg>
        <pc:spChg chg="mod">
          <ac:chgData name="Neemias Informatica Lima" userId="b77af7bd85500281" providerId="LiveId" clId="{BB03E2EA-6DE5-4699-A1F3-C46151E58DC1}" dt="2025-05-06T13:24:44.967" v="88"/>
          <ac:spMkLst>
            <pc:docMk/>
            <pc:sldMk cId="2630436816" sldId="288"/>
            <ac:spMk id="14" creationId="{00000000-0000-0000-0000-000000000000}"/>
          </ac:spMkLst>
        </pc:spChg>
        <pc:graphicFrameChg chg="mod">
          <ac:chgData name="Neemias Informatica Lima" userId="b77af7bd85500281" providerId="LiveId" clId="{BB03E2EA-6DE5-4699-A1F3-C46151E58DC1}" dt="2025-05-06T13:45:28.348" v="226" actId="20577"/>
          <ac:graphicFrameMkLst>
            <pc:docMk/>
            <pc:sldMk cId="2630436816" sldId="288"/>
            <ac:graphicFrameMk id="11" creationId="{4CAB532F-3032-1305-E4A2-4F59C9A47543}"/>
          </ac:graphicFrameMkLst>
        </pc:graphicFrameChg>
        <pc:picChg chg="add mod">
          <ac:chgData name="Neemias Informatica Lima" userId="b77af7bd85500281" providerId="LiveId" clId="{BB03E2EA-6DE5-4699-A1F3-C46151E58DC1}" dt="2025-05-06T13:20:57.264" v="42"/>
          <ac:picMkLst>
            <pc:docMk/>
            <pc:sldMk cId="2630436816" sldId="288"/>
            <ac:picMk id="5" creationId="{F161045C-89DD-065D-692E-2821F655EEB9}"/>
          </ac:picMkLst>
        </pc:picChg>
        <pc:picChg chg="del">
          <ac:chgData name="Neemias Informatica Lima" userId="b77af7bd85500281" providerId="LiveId" clId="{BB03E2EA-6DE5-4699-A1F3-C46151E58DC1}" dt="2025-05-06T13:20:56.524" v="41" actId="478"/>
          <ac:picMkLst>
            <pc:docMk/>
            <pc:sldMk cId="2630436816" sldId="288"/>
            <ac:picMk id="12" creationId="{35F2ACEF-DFB0-7D18-DCBA-BA2A01D92D02}"/>
          </ac:picMkLst>
        </pc:picChg>
      </pc:sldChg>
      <pc:sldChg chg="addSp delSp modSp mod">
        <pc:chgData name="Neemias Informatica Lima" userId="b77af7bd85500281" providerId="LiveId" clId="{BB03E2EA-6DE5-4699-A1F3-C46151E58DC1}" dt="2025-05-06T13:30:22.033" v="125"/>
        <pc:sldMkLst>
          <pc:docMk/>
          <pc:sldMk cId="3032827026" sldId="289"/>
        </pc:sldMkLst>
        <pc:spChg chg="del">
          <ac:chgData name="Neemias Informatica Lima" userId="b77af7bd85500281" providerId="LiveId" clId="{BB03E2EA-6DE5-4699-A1F3-C46151E58DC1}" dt="2025-05-06T13:21:18.097" v="47" actId="478"/>
          <ac:spMkLst>
            <pc:docMk/>
            <pc:sldMk cId="3032827026" sldId="289"/>
            <ac:spMk id="2" creationId="{5D734C4F-C1F8-91FA-0AA0-476CF0804E1F}"/>
          </ac:spMkLst>
        </pc:spChg>
        <pc:spChg chg="add mod">
          <ac:chgData name="Neemias Informatica Lima" userId="b77af7bd85500281" providerId="LiveId" clId="{BB03E2EA-6DE5-4699-A1F3-C46151E58DC1}" dt="2025-05-06T13:21:18.713" v="48"/>
          <ac:spMkLst>
            <pc:docMk/>
            <pc:sldMk cId="3032827026" sldId="289"/>
            <ac:spMk id="4" creationId="{D0B845F1-04E3-D6D6-D580-E276229021DA}"/>
          </ac:spMkLst>
        </pc:spChg>
        <pc:spChg chg="del">
          <ac:chgData name="Neemias Informatica Lima" userId="b77af7bd85500281" providerId="LiveId" clId="{BB03E2EA-6DE5-4699-A1F3-C46151E58DC1}" dt="2025-05-06T13:21:18.097" v="47" actId="478"/>
          <ac:spMkLst>
            <pc:docMk/>
            <pc:sldMk cId="3032827026" sldId="289"/>
            <ac:spMk id="5" creationId="{F0CD4043-8804-0327-E48E-AD6D4F67A86C}"/>
          </ac:spMkLst>
        </pc:spChg>
        <pc:spChg chg="add mod">
          <ac:chgData name="Neemias Informatica Lima" userId="b77af7bd85500281" providerId="LiveId" clId="{BB03E2EA-6DE5-4699-A1F3-C46151E58DC1}" dt="2025-05-06T13:21:18.713" v="48"/>
          <ac:spMkLst>
            <pc:docMk/>
            <pc:sldMk cId="3032827026" sldId="289"/>
            <ac:spMk id="6" creationId="{154FF003-B42F-FE14-FD08-6CB8F8592011}"/>
          </ac:spMkLst>
        </pc:spChg>
        <pc:spChg chg="mod">
          <ac:chgData name="Neemias Informatica Lima" userId="b77af7bd85500281" providerId="LiveId" clId="{BB03E2EA-6DE5-4699-A1F3-C46151E58DC1}" dt="2025-05-06T13:30:22.033" v="125"/>
          <ac:spMkLst>
            <pc:docMk/>
            <pc:sldMk cId="3032827026" sldId="289"/>
            <ac:spMk id="12" creationId="{A64B78EF-EDA8-421A-88C9-45544BBCA9D1}"/>
          </ac:spMkLst>
        </pc:spChg>
        <pc:spChg chg="mod">
          <ac:chgData name="Neemias Informatica Lima" userId="b77af7bd85500281" providerId="LiveId" clId="{BB03E2EA-6DE5-4699-A1F3-C46151E58DC1}" dt="2025-05-06T13:29:09.195" v="120"/>
          <ac:spMkLst>
            <pc:docMk/>
            <pc:sldMk cId="3032827026" sldId="289"/>
            <ac:spMk id="14" creationId="{00000000-0000-0000-0000-000000000000}"/>
          </ac:spMkLst>
        </pc:spChg>
        <pc:picChg chg="add mod">
          <ac:chgData name="Neemias Informatica Lima" userId="b77af7bd85500281" providerId="LiveId" clId="{BB03E2EA-6DE5-4699-A1F3-C46151E58DC1}" dt="2025-05-06T13:21:18.713" v="48"/>
          <ac:picMkLst>
            <pc:docMk/>
            <pc:sldMk cId="3032827026" sldId="289"/>
            <ac:picMk id="7" creationId="{E60A5CD8-6C59-F2B8-D528-2455DC088D80}"/>
          </ac:picMkLst>
        </pc:picChg>
        <pc:picChg chg="del">
          <ac:chgData name="Neemias Informatica Lima" userId="b77af7bd85500281" providerId="LiveId" clId="{BB03E2EA-6DE5-4699-A1F3-C46151E58DC1}" dt="2025-05-06T13:21:18.097" v="47" actId="478"/>
          <ac:picMkLst>
            <pc:docMk/>
            <pc:sldMk cId="3032827026" sldId="289"/>
            <ac:picMk id="8" creationId="{7BB5757A-D565-BD83-09F2-98DC5A42FCFE}"/>
          </ac:picMkLst>
        </pc:picChg>
      </pc:sldChg>
    </pc:docChg>
  </pc:docChgLst>
  <pc:docChgLst>
    <pc:chgData name="Neemias Informatica Lima" userId="b77af7bd85500281" providerId="LiveId" clId="{AF23E89A-B453-43E2-B7C7-065F5B2790A7}"/>
    <pc:docChg chg="undo redo custSel modSld">
      <pc:chgData name="Neemias Informatica Lima" userId="b77af7bd85500281" providerId="LiveId" clId="{AF23E89A-B453-43E2-B7C7-065F5B2790A7}" dt="2025-04-28T23:16:47.545" v="254" actId="20577"/>
      <pc:docMkLst>
        <pc:docMk/>
      </pc:docMkLst>
    </pc:docChg>
  </pc:docChgLst>
  <pc:docChgLst>
    <pc:chgData name="Neemias e Catia Lima" userId="b77af7bd85500281" providerId="LiveId" clId="{77F20749-B77A-4301-BF25-60421B40E703}"/>
    <pc:docChg chg="undo redo custSel modSld">
      <pc:chgData name="Neemias e Catia Lima" userId="b77af7bd85500281" providerId="LiveId" clId="{77F20749-B77A-4301-BF25-60421B40E703}" dt="2021-02-05T17:08:19.958" v="360" actId="20577"/>
      <pc:docMkLst>
        <pc:docMk/>
      </pc:docMkLst>
    </pc:docChg>
  </pc:docChgLst>
  <pc:docChgLst>
    <pc:chgData name="Neemias Informatica Lima" userId="b77af7bd85500281" providerId="LiveId" clId="{70BF4EFA-C635-4E02-85A4-EE8AA687EAFE}"/>
    <pc:docChg chg="undo redo custSel modSld">
      <pc:chgData name="Neemias Informatica Lima" userId="b77af7bd85500281" providerId="LiveId" clId="{70BF4EFA-C635-4E02-85A4-EE8AA687EAFE}" dt="2023-07-26T00:07:47.547" v="289" actId="20577"/>
      <pc:docMkLst>
        <pc:docMk/>
      </pc:docMkLst>
    </pc:docChg>
  </pc:docChgLst>
  <pc:docChgLst>
    <pc:chgData name="Neemias Informatica Lima" userId="b77af7bd85500281" providerId="LiveId" clId="{B281A699-3AB2-490D-8C2E-A00FCE94F1ED}"/>
    <pc:docChg chg="undo redo custSel modSld">
      <pc:chgData name="Neemias Informatica Lima" userId="b77af7bd85500281" providerId="LiveId" clId="{B281A699-3AB2-490D-8C2E-A00FCE94F1ED}" dt="2025-05-07T00:02:32.148" v="213" actId="313"/>
      <pc:docMkLst>
        <pc:docMk/>
      </pc:docMkLst>
      <pc:sldChg chg="addSp delSp modSp mod">
        <pc:chgData name="Neemias Informatica Lima" userId="b77af7bd85500281" providerId="LiveId" clId="{B281A699-3AB2-490D-8C2E-A00FCE94F1ED}" dt="2025-05-06T23:30:33.207" v="39" actId="6549"/>
        <pc:sldMkLst>
          <pc:docMk/>
          <pc:sldMk cId="2232331225" sldId="280"/>
        </pc:sldMkLst>
        <pc:spChg chg="mod">
          <ac:chgData name="Neemias Informatica Lima" userId="b77af7bd85500281" providerId="LiveId" clId="{B281A699-3AB2-490D-8C2E-A00FCE94F1ED}" dt="2025-05-06T23:27:12.132" v="13" actId="20577"/>
          <ac:spMkLst>
            <pc:docMk/>
            <pc:sldMk cId="2232331225" sldId="280"/>
            <ac:spMk id="6" creationId="{00000000-0000-0000-0000-000000000000}"/>
          </ac:spMkLst>
        </pc:spChg>
        <pc:spChg chg="mod">
          <ac:chgData name="Neemias Informatica Lima" userId="b77af7bd85500281" providerId="LiveId" clId="{B281A699-3AB2-490D-8C2E-A00FCE94F1ED}" dt="2025-05-06T23:26:55.689" v="5" actId="20577"/>
          <ac:spMkLst>
            <pc:docMk/>
            <pc:sldMk cId="2232331225" sldId="280"/>
            <ac:spMk id="7" creationId="{00000000-0000-0000-0000-000000000000}"/>
          </ac:spMkLst>
        </pc:spChg>
        <pc:spChg chg="mod">
          <ac:chgData name="Neemias Informatica Lima" userId="b77af7bd85500281" providerId="LiveId" clId="{B281A699-3AB2-490D-8C2E-A00FCE94F1ED}" dt="2025-05-06T23:30:33.207" v="39" actId="6549"/>
          <ac:spMkLst>
            <pc:docMk/>
            <pc:sldMk cId="2232331225" sldId="280"/>
            <ac:spMk id="9" creationId="{00000000-0000-0000-0000-000000000000}"/>
          </ac:spMkLst>
        </pc:spChg>
        <pc:spChg chg="mod">
          <ac:chgData name="Neemias Informatica Lima" userId="b77af7bd85500281" providerId="LiveId" clId="{B281A699-3AB2-490D-8C2E-A00FCE94F1ED}" dt="2025-05-06T23:26:49.665" v="1" actId="20577"/>
          <ac:spMkLst>
            <pc:docMk/>
            <pc:sldMk cId="2232331225" sldId="280"/>
            <ac:spMk id="11" creationId="{00000000-0000-0000-0000-000000000000}"/>
          </ac:spMkLst>
        </pc:spChg>
        <pc:spChg chg="mod">
          <ac:chgData name="Neemias Informatica Lima" userId="b77af7bd85500281" providerId="LiveId" clId="{B281A699-3AB2-490D-8C2E-A00FCE94F1ED}" dt="2025-05-06T23:29:09.330" v="37"/>
          <ac:spMkLst>
            <pc:docMk/>
            <pc:sldMk cId="2232331225" sldId="280"/>
            <ac:spMk id="16" creationId="{00000000-0000-0000-0000-000000000000}"/>
          </ac:spMkLst>
        </pc:spChg>
        <pc:picChg chg="del">
          <ac:chgData name="Neemias Informatica Lima" userId="b77af7bd85500281" providerId="LiveId" clId="{B281A699-3AB2-490D-8C2E-A00FCE94F1ED}" dt="2025-05-06T23:27:32.455" v="14" actId="478"/>
          <ac:picMkLst>
            <pc:docMk/>
            <pc:sldMk cId="2232331225" sldId="280"/>
            <ac:picMk id="3" creationId="{3A3B6073-268A-77A9-6576-8E473AC5F9BA}"/>
          </ac:picMkLst>
        </pc:picChg>
        <pc:picChg chg="add mod">
          <ac:chgData name="Neemias Informatica Lima" userId="b77af7bd85500281" providerId="LiveId" clId="{B281A699-3AB2-490D-8C2E-A00FCE94F1ED}" dt="2025-05-06T23:28:18.204" v="21"/>
          <ac:picMkLst>
            <pc:docMk/>
            <pc:sldMk cId="2232331225" sldId="280"/>
            <ac:picMk id="4" creationId="{B93C9E75-9867-0CD0-DAB9-77BA835209F8}"/>
          </ac:picMkLst>
        </pc:picChg>
      </pc:sldChg>
      <pc:sldChg chg="modSp">
        <pc:chgData name="Neemias Informatica Lima" userId="b77af7bd85500281" providerId="LiveId" clId="{B281A699-3AB2-490D-8C2E-A00FCE94F1ED}" dt="2025-05-06T23:58:47.854" v="167"/>
        <pc:sldMkLst>
          <pc:docMk/>
          <pc:sldMk cId="2241968852" sldId="285"/>
        </pc:sldMkLst>
        <pc:graphicFrameChg chg="mod">
          <ac:chgData name="Neemias Informatica Lima" userId="b77af7bd85500281" providerId="LiveId" clId="{B281A699-3AB2-490D-8C2E-A00FCE94F1ED}" dt="2025-05-06T23:58:47.854" v="167"/>
          <ac:graphicFrameMkLst>
            <pc:docMk/>
            <pc:sldMk cId="2241968852" sldId="285"/>
            <ac:graphicFrameMk id="11" creationId="{7B569677-0C14-5E67-A5C9-E93DED05F772}"/>
          </ac:graphicFrameMkLst>
        </pc:graphicFrameChg>
      </pc:sldChg>
      <pc:sldChg chg="modSp mod">
        <pc:chgData name="Neemias Informatica Lima" userId="b77af7bd85500281" providerId="LiveId" clId="{B281A699-3AB2-490D-8C2E-A00FCE94F1ED}" dt="2025-05-07T00:00:48.461" v="186" actId="20577"/>
        <pc:sldMkLst>
          <pc:docMk/>
          <pc:sldMk cId="1959249856" sldId="286"/>
        </pc:sldMkLst>
        <pc:spChg chg="mod">
          <ac:chgData name="Neemias Informatica Lima" userId="b77af7bd85500281" providerId="LiveId" clId="{B281A699-3AB2-490D-8C2E-A00FCE94F1ED}" dt="2025-05-06T23:59:48.738" v="176" actId="20577"/>
          <ac:spMkLst>
            <pc:docMk/>
            <pc:sldMk cId="1959249856" sldId="286"/>
            <ac:spMk id="14" creationId="{00000000-0000-0000-0000-000000000000}"/>
          </ac:spMkLst>
        </pc:spChg>
        <pc:graphicFrameChg chg="mod">
          <ac:chgData name="Neemias Informatica Lima" userId="b77af7bd85500281" providerId="LiveId" clId="{B281A699-3AB2-490D-8C2E-A00FCE94F1ED}" dt="2025-05-07T00:00:48.461" v="186" actId="20577"/>
          <ac:graphicFrameMkLst>
            <pc:docMk/>
            <pc:sldMk cId="1959249856" sldId="286"/>
            <ac:graphicFrameMk id="11" creationId="{6ED512BB-1F8B-4D9E-259F-890C3457B8A1}"/>
          </ac:graphicFrameMkLst>
        </pc:graphicFrameChg>
      </pc:sldChg>
      <pc:sldChg chg="modSp mod">
        <pc:chgData name="Neemias Informatica Lima" userId="b77af7bd85500281" providerId="LiveId" clId="{B281A699-3AB2-490D-8C2E-A00FCE94F1ED}" dt="2025-05-07T00:02:32.148" v="213" actId="313"/>
        <pc:sldMkLst>
          <pc:docMk/>
          <pc:sldMk cId="2857006406" sldId="287"/>
        </pc:sldMkLst>
        <pc:spChg chg="mod">
          <ac:chgData name="Neemias Informatica Lima" userId="b77af7bd85500281" providerId="LiveId" clId="{B281A699-3AB2-490D-8C2E-A00FCE94F1ED}" dt="2025-05-07T00:02:32.148" v="213" actId="313"/>
          <ac:spMkLst>
            <pc:docMk/>
            <pc:sldMk cId="2857006406" sldId="287"/>
            <ac:spMk id="16" creationId="{28D68641-D640-4BD7-9D5B-B3803DCCF9B3}"/>
          </ac:spMkLst>
        </pc:spChg>
      </pc:sldChg>
      <pc:sldChg chg="modSp mod">
        <pc:chgData name="Neemias Informatica Lima" userId="b77af7bd85500281" providerId="LiveId" clId="{B281A699-3AB2-490D-8C2E-A00FCE94F1ED}" dt="2025-05-06T23:59:27.512" v="170"/>
        <pc:sldMkLst>
          <pc:docMk/>
          <pc:sldMk cId="1768216317" sldId="291"/>
        </pc:sldMkLst>
        <pc:spChg chg="mod">
          <ac:chgData name="Neemias Informatica Lima" userId="b77af7bd85500281" providerId="LiveId" clId="{B281A699-3AB2-490D-8C2E-A00FCE94F1ED}" dt="2025-05-06T23:59:27.512" v="170"/>
          <ac:spMkLst>
            <pc:docMk/>
            <pc:sldMk cId="1768216317" sldId="291"/>
            <ac:spMk id="12" creationId="{FD5EC092-AC81-4728-9A45-4C4BB5B95C65}"/>
          </ac:spMkLst>
        </pc:spChg>
        <pc:spChg chg="mod">
          <ac:chgData name="Neemias Informatica Lima" userId="b77af7bd85500281" providerId="LiveId" clId="{B281A699-3AB2-490D-8C2E-A00FCE94F1ED}" dt="2025-05-06T23:57:48.063" v="162"/>
          <ac:spMkLst>
            <pc:docMk/>
            <pc:sldMk cId="1768216317" sldId="291"/>
            <ac:spMk id="14" creationId="{00000000-0000-0000-0000-000000000000}"/>
          </ac:spMkLst>
        </pc:spChg>
      </pc:sldChg>
      <pc:sldChg chg="modSp mod">
        <pc:chgData name="Neemias Informatica Lima" userId="b77af7bd85500281" providerId="LiveId" clId="{B281A699-3AB2-490D-8C2E-A00FCE94F1ED}" dt="2025-05-07T00:01:19.289" v="192" actId="20577"/>
        <pc:sldMkLst>
          <pc:docMk/>
          <pc:sldMk cId="3757265641" sldId="292"/>
        </pc:sldMkLst>
        <pc:spChg chg="mod">
          <ac:chgData name="Neemias Informatica Lima" userId="b77af7bd85500281" providerId="LiveId" clId="{B281A699-3AB2-490D-8C2E-A00FCE94F1ED}" dt="2025-05-07T00:01:19.289" v="192" actId="20577"/>
          <ac:spMkLst>
            <pc:docMk/>
            <pc:sldMk cId="3757265641" sldId="292"/>
            <ac:spMk id="12" creationId="{1EC42BAA-B890-43DD-B4F0-9AB5685AF2FE}"/>
          </ac:spMkLst>
        </pc:spChg>
        <pc:spChg chg="mod">
          <ac:chgData name="Neemias Informatica Lima" userId="b77af7bd85500281" providerId="LiveId" clId="{B281A699-3AB2-490D-8C2E-A00FCE94F1ED}" dt="2025-05-06T23:59:56.920" v="177"/>
          <ac:spMkLst>
            <pc:docMk/>
            <pc:sldMk cId="3757265641" sldId="292"/>
            <ac:spMk id="14" creationId="{00000000-0000-0000-0000-000000000000}"/>
          </ac:spMkLst>
        </pc:spChg>
      </pc:sldChg>
      <pc:sldChg chg="modSp mod">
        <pc:chgData name="Neemias Informatica Lima" userId="b77af7bd85500281" providerId="LiveId" clId="{B281A699-3AB2-490D-8C2E-A00FCE94F1ED}" dt="2025-05-07T00:01:53.464" v="199" actId="313"/>
        <pc:sldMkLst>
          <pc:docMk/>
          <pc:sldMk cId="3114938747" sldId="293"/>
        </pc:sldMkLst>
        <pc:spChg chg="mod">
          <ac:chgData name="Neemias Informatica Lima" userId="b77af7bd85500281" providerId="LiveId" clId="{B281A699-3AB2-490D-8C2E-A00FCE94F1ED}" dt="2025-05-07T00:01:53.464" v="199" actId="313"/>
          <ac:spMkLst>
            <pc:docMk/>
            <pc:sldMk cId="3114938747" sldId="293"/>
            <ac:spMk id="16" creationId="{CFC8B9D9-C6ED-4706-A104-65D118A5B7F9}"/>
          </ac:spMkLst>
        </pc:spChg>
      </pc:sldChg>
    </pc:docChg>
  </pc:docChgLst>
  <pc:docChgLst>
    <pc:chgData name="Neemias e Catia Lima" userId="b77af7bd85500281" providerId="LiveId" clId="{7CAA8B05-7AA4-4452-96DD-61B717C24125}"/>
    <pc:docChg chg="modSld">
      <pc:chgData name="Neemias e Catia Lima" userId="b77af7bd85500281" providerId="LiveId" clId="{7CAA8B05-7AA4-4452-96DD-61B717C24125}" dt="2019-11-20T00:40:43.657" v="2" actId="1440"/>
      <pc:docMkLst>
        <pc:docMk/>
      </pc:docMkLst>
    </pc:docChg>
  </pc:docChgLst>
  <pc:docChgLst>
    <pc:chgData name="Neemias e Catia Lima" userId="b77af7bd85500281" providerId="LiveId" clId="{9C8C53DD-A5F2-42B9-BB02-9475D8BD173C}"/>
    <pc:docChg chg="custSel modSld sldOrd">
      <pc:chgData name="Neemias e Catia Lima" userId="b77af7bd85500281" providerId="LiveId" clId="{9C8C53DD-A5F2-42B9-BB02-9475D8BD173C}" dt="2019-10-25T10:02:57.860" v="293"/>
      <pc:docMkLst>
        <pc:docMk/>
      </pc:docMkLst>
    </pc:docChg>
  </pc:docChgLst>
  <pc:docChgLst>
    <pc:chgData name="Neemias Informatica Lima" userId="b77af7bd85500281" providerId="LiveId" clId="{A56094AC-F1B0-4083-9DCA-A89B796B8745}"/>
    <pc:docChg chg="undo redo custSel modSld">
      <pc:chgData name="Neemias Informatica Lima" userId="b77af7bd85500281" providerId="LiveId" clId="{A56094AC-F1B0-4083-9DCA-A89B796B8745}" dt="2024-05-28T16:12:33.765" v="414" actId="478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D578D-3B6A-4E7B-9DA3-09C98CA2A2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4EB089-30E7-42CF-8A91-613745816E80}">
      <dgm:prSet/>
      <dgm:spPr/>
      <dgm:t>
        <a:bodyPr/>
        <a:lstStyle/>
        <a:p>
          <a:r>
            <a:rPr lang="pt-BR" dirty="0"/>
            <a:t>1. Leia Êxodo 15:22-27. Depois de cruzar o Mar Vermelho, em que contexto o primeiro milagre foi realizado?</a:t>
          </a:r>
          <a:endParaRPr lang="en-US" dirty="0"/>
        </a:p>
      </dgm:t>
    </dgm:pt>
    <dgm:pt modelId="{5E9EC573-15C2-4D2C-9096-5B48B87D6F9C}" type="parTrans" cxnId="{1E1C2FAE-8D19-413E-BA95-214A10B12CA9}">
      <dgm:prSet/>
      <dgm:spPr/>
      <dgm:t>
        <a:bodyPr/>
        <a:lstStyle/>
        <a:p>
          <a:endParaRPr lang="en-US"/>
        </a:p>
      </dgm:t>
    </dgm:pt>
    <dgm:pt modelId="{610C420A-029E-4713-BF45-1D28854170FF}" type="sibTrans" cxnId="{1E1C2FAE-8D19-413E-BA95-214A10B12CA9}">
      <dgm:prSet/>
      <dgm:spPr/>
      <dgm:t>
        <a:bodyPr/>
        <a:lstStyle/>
        <a:p>
          <a:endParaRPr lang="en-US"/>
        </a:p>
      </dgm:t>
    </dgm:pt>
    <dgm:pt modelId="{EAFDCE5A-CAFE-41BE-B528-80861DE94C5D}">
      <dgm:prSet/>
      <dgm:spPr/>
      <dgm:t>
        <a:bodyPr/>
        <a:lstStyle/>
        <a:p>
          <a:r>
            <a:rPr lang="pt-BR" dirty="0"/>
            <a:t>Que provações e dificuldades você já trouxe sobre si mesmo? Que conforto você pode obter ao saber que Deus trabalhará em seu favor se cooperar com Ele?</a:t>
          </a:r>
          <a:endParaRPr lang="en-US" dirty="0"/>
        </a:p>
      </dgm:t>
    </dgm:pt>
    <dgm:pt modelId="{282DA8DC-1093-45A3-BB80-EE65936FA6C5}" type="parTrans" cxnId="{406732B9-3EDB-4F55-81FE-B857851CD408}">
      <dgm:prSet/>
      <dgm:spPr/>
      <dgm:t>
        <a:bodyPr/>
        <a:lstStyle/>
        <a:p>
          <a:endParaRPr lang="en-US"/>
        </a:p>
      </dgm:t>
    </dgm:pt>
    <dgm:pt modelId="{B2CFF356-3D42-4AAE-B9F8-3E0597E36CF5}" type="sibTrans" cxnId="{406732B9-3EDB-4F55-81FE-B857851CD408}">
      <dgm:prSet/>
      <dgm:spPr/>
      <dgm:t>
        <a:bodyPr/>
        <a:lstStyle/>
        <a:p>
          <a:endParaRPr lang="en-US"/>
        </a:p>
      </dgm:t>
    </dgm:pt>
    <dgm:pt modelId="{15485126-CA20-45DA-9B23-A5AE22C74B02}" type="pres">
      <dgm:prSet presAssocID="{FD3D578D-3B6A-4E7B-9DA3-09C98CA2A2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BC20F5-B61D-4649-9E17-6D27566B62EB}" type="pres">
      <dgm:prSet presAssocID="{684EB089-30E7-42CF-8A91-613745816E80}" presName="hierRoot1" presStyleCnt="0"/>
      <dgm:spPr/>
    </dgm:pt>
    <dgm:pt modelId="{C4528A6D-38F1-4092-B291-CE234608A167}" type="pres">
      <dgm:prSet presAssocID="{684EB089-30E7-42CF-8A91-613745816E80}" presName="composite" presStyleCnt="0"/>
      <dgm:spPr/>
    </dgm:pt>
    <dgm:pt modelId="{7654AA5E-85D0-477F-AB6D-9D5D60FED3D3}" type="pres">
      <dgm:prSet presAssocID="{684EB089-30E7-42CF-8A91-613745816E80}" presName="background" presStyleLbl="node0" presStyleIdx="0" presStyleCnt="2"/>
      <dgm:spPr/>
    </dgm:pt>
    <dgm:pt modelId="{7346ABEC-DCA4-4662-8EAE-D69D2857AB64}" type="pres">
      <dgm:prSet presAssocID="{684EB089-30E7-42CF-8A91-613745816E80}" presName="text" presStyleLbl="fgAcc0" presStyleIdx="0" presStyleCnt="2">
        <dgm:presLayoutVars>
          <dgm:chPref val="3"/>
        </dgm:presLayoutVars>
      </dgm:prSet>
      <dgm:spPr/>
    </dgm:pt>
    <dgm:pt modelId="{DCCE7A5D-91BD-4EE6-805B-C778BFA8A3EA}" type="pres">
      <dgm:prSet presAssocID="{684EB089-30E7-42CF-8A91-613745816E80}" presName="hierChild2" presStyleCnt="0"/>
      <dgm:spPr/>
    </dgm:pt>
    <dgm:pt modelId="{1C19B02D-EC2D-49CA-9BBD-988F7C21AC42}" type="pres">
      <dgm:prSet presAssocID="{EAFDCE5A-CAFE-41BE-B528-80861DE94C5D}" presName="hierRoot1" presStyleCnt="0"/>
      <dgm:spPr/>
    </dgm:pt>
    <dgm:pt modelId="{A257F57E-6D45-41DB-A8CD-8C9E020136FA}" type="pres">
      <dgm:prSet presAssocID="{EAFDCE5A-CAFE-41BE-B528-80861DE94C5D}" presName="composite" presStyleCnt="0"/>
      <dgm:spPr/>
    </dgm:pt>
    <dgm:pt modelId="{96E74739-F242-442F-8EB3-721A8F78A3EB}" type="pres">
      <dgm:prSet presAssocID="{EAFDCE5A-CAFE-41BE-B528-80861DE94C5D}" presName="background" presStyleLbl="node0" presStyleIdx="1" presStyleCnt="2"/>
      <dgm:spPr/>
    </dgm:pt>
    <dgm:pt modelId="{507E6AFF-9D98-48D4-AC41-4432A4C45EA8}" type="pres">
      <dgm:prSet presAssocID="{EAFDCE5A-CAFE-41BE-B528-80861DE94C5D}" presName="text" presStyleLbl="fgAcc0" presStyleIdx="1" presStyleCnt="2">
        <dgm:presLayoutVars>
          <dgm:chPref val="3"/>
        </dgm:presLayoutVars>
      </dgm:prSet>
      <dgm:spPr/>
    </dgm:pt>
    <dgm:pt modelId="{89F2E4BD-490E-4BF6-9FD1-FF1279BA3D9C}" type="pres">
      <dgm:prSet presAssocID="{EAFDCE5A-CAFE-41BE-B528-80861DE94C5D}" presName="hierChild2" presStyleCnt="0"/>
      <dgm:spPr/>
    </dgm:pt>
  </dgm:ptLst>
  <dgm:cxnLst>
    <dgm:cxn modelId="{F02BDF30-B577-46E8-AB7A-70F063FF75F3}" type="presOf" srcId="{FD3D578D-3B6A-4E7B-9DA3-09C98CA2A21C}" destId="{15485126-CA20-45DA-9B23-A5AE22C74B02}" srcOrd="0" destOrd="0" presId="urn:microsoft.com/office/officeart/2005/8/layout/hierarchy1"/>
    <dgm:cxn modelId="{1E1C2FAE-8D19-413E-BA95-214A10B12CA9}" srcId="{FD3D578D-3B6A-4E7B-9DA3-09C98CA2A21C}" destId="{684EB089-30E7-42CF-8A91-613745816E80}" srcOrd="0" destOrd="0" parTransId="{5E9EC573-15C2-4D2C-9096-5B48B87D6F9C}" sibTransId="{610C420A-029E-4713-BF45-1D28854170FF}"/>
    <dgm:cxn modelId="{406732B9-3EDB-4F55-81FE-B857851CD408}" srcId="{FD3D578D-3B6A-4E7B-9DA3-09C98CA2A21C}" destId="{EAFDCE5A-CAFE-41BE-B528-80861DE94C5D}" srcOrd="1" destOrd="0" parTransId="{282DA8DC-1093-45A3-BB80-EE65936FA6C5}" sibTransId="{B2CFF356-3D42-4AAE-B9F8-3E0597E36CF5}"/>
    <dgm:cxn modelId="{BBFE48CB-B641-4F7C-87D7-F9478AF71861}" type="presOf" srcId="{684EB089-30E7-42CF-8A91-613745816E80}" destId="{7346ABEC-DCA4-4662-8EAE-D69D2857AB64}" srcOrd="0" destOrd="0" presId="urn:microsoft.com/office/officeart/2005/8/layout/hierarchy1"/>
    <dgm:cxn modelId="{A94B77D7-CA4A-4891-9180-0962183821B4}" type="presOf" srcId="{EAFDCE5A-CAFE-41BE-B528-80861DE94C5D}" destId="{507E6AFF-9D98-48D4-AC41-4432A4C45EA8}" srcOrd="0" destOrd="0" presId="urn:microsoft.com/office/officeart/2005/8/layout/hierarchy1"/>
    <dgm:cxn modelId="{8CD44FFF-D7B1-499F-8A88-E776985F3255}" type="presParOf" srcId="{15485126-CA20-45DA-9B23-A5AE22C74B02}" destId="{FBBC20F5-B61D-4649-9E17-6D27566B62EB}" srcOrd="0" destOrd="0" presId="urn:microsoft.com/office/officeart/2005/8/layout/hierarchy1"/>
    <dgm:cxn modelId="{71718B5A-34E9-4576-8A3D-581344D03DC9}" type="presParOf" srcId="{FBBC20F5-B61D-4649-9E17-6D27566B62EB}" destId="{C4528A6D-38F1-4092-B291-CE234608A167}" srcOrd="0" destOrd="0" presId="urn:microsoft.com/office/officeart/2005/8/layout/hierarchy1"/>
    <dgm:cxn modelId="{38E8F25F-8B55-44A2-89E9-EC82555C70E9}" type="presParOf" srcId="{C4528A6D-38F1-4092-B291-CE234608A167}" destId="{7654AA5E-85D0-477F-AB6D-9D5D60FED3D3}" srcOrd="0" destOrd="0" presId="urn:microsoft.com/office/officeart/2005/8/layout/hierarchy1"/>
    <dgm:cxn modelId="{11C4E8A9-68EB-4376-A751-4F1F89F57178}" type="presParOf" srcId="{C4528A6D-38F1-4092-B291-CE234608A167}" destId="{7346ABEC-DCA4-4662-8EAE-D69D2857AB64}" srcOrd="1" destOrd="0" presId="urn:microsoft.com/office/officeart/2005/8/layout/hierarchy1"/>
    <dgm:cxn modelId="{FBEB0AC9-19ED-4D5E-8995-996C9D79B0F2}" type="presParOf" srcId="{FBBC20F5-B61D-4649-9E17-6D27566B62EB}" destId="{DCCE7A5D-91BD-4EE6-805B-C778BFA8A3EA}" srcOrd="1" destOrd="0" presId="urn:microsoft.com/office/officeart/2005/8/layout/hierarchy1"/>
    <dgm:cxn modelId="{70675AA4-85C0-4C3D-84E8-9A631C8AB131}" type="presParOf" srcId="{15485126-CA20-45DA-9B23-A5AE22C74B02}" destId="{1C19B02D-EC2D-49CA-9BBD-988F7C21AC42}" srcOrd="1" destOrd="0" presId="urn:microsoft.com/office/officeart/2005/8/layout/hierarchy1"/>
    <dgm:cxn modelId="{133B213C-6A6E-43B0-B7FE-CC82F70836D1}" type="presParOf" srcId="{1C19B02D-EC2D-49CA-9BBD-988F7C21AC42}" destId="{A257F57E-6D45-41DB-A8CD-8C9E020136FA}" srcOrd="0" destOrd="0" presId="urn:microsoft.com/office/officeart/2005/8/layout/hierarchy1"/>
    <dgm:cxn modelId="{3C3D1706-0D53-4461-8726-983B3280435F}" type="presParOf" srcId="{A257F57E-6D45-41DB-A8CD-8C9E020136FA}" destId="{96E74739-F242-442F-8EB3-721A8F78A3EB}" srcOrd="0" destOrd="0" presId="urn:microsoft.com/office/officeart/2005/8/layout/hierarchy1"/>
    <dgm:cxn modelId="{6F3C4457-9B44-4F07-8B7A-3EA2BF5404E6}" type="presParOf" srcId="{A257F57E-6D45-41DB-A8CD-8C9E020136FA}" destId="{507E6AFF-9D98-48D4-AC41-4432A4C45EA8}" srcOrd="1" destOrd="0" presId="urn:microsoft.com/office/officeart/2005/8/layout/hierarchy1"/>
    <dgm:cxn modelId="{9C502D23-CFC1-4534-8127-F2416017F7A9}" type="presParOf" srcId="{1C19B02D-EC2D-49CA-9BBD-988F7C21AC42}" destId="{89F2E4BD-490E-4BF6-9FD1-FF1279BA3D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3D578D-3B6A-4E7B-9DA3-09C98CA2A2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4EB089-30E7-42CF-8A91-613745816E80}">
      <dgm:prSet/>
      <dgm:spPr/>
      <dgm:t>
        <a:bodyPr/>
        <a:lstStyle/>
        <a:p>
          <a:r>
            <a:rPr lang="pt-BR" dirty="0"/>
            <a:t>2. Qual foi a causa da murmuração dos israelitas e o que aconteceu depois? </a:t>
          </a:r>
          <a:r>
            <a:rPr lang="pt-BR" dirty="0" err="1"/>
            <a:t>Êx</a:t>
          </a:r>
          <a:r>
            <a:rPr lang="pt-BR" dirty="0"/>
            <a:t> 16</a:t>
          </a:r>
          <a:endParaRPr lang="en-US" dirty="0"/>
        </a:p>
      </dgm:t>
    </dgm:pt>
    <dgm:pt modelId="{5E9EC573-15C2-4D2C-9096-5B48B87D6F9C}" type="parTrans" cxnId="{1E1C2FAE-8D19-413E-BA95-214A10B12CA9}">
      <dgm:prSet/>
      <dgm:spPr/>
      <dgm:t>
        <a:bodyPr/>
        <a:lstStyle/>
        <a:p>
          <a:endParaRPr lang="en-US"/>
        </a:p>
      </dgm:t>
    </dgm:pt>
    <dgm:pt modelId="{610C420A-029E-4713-BF45-1D28854170FF}" type="sibTrans" cxnId="{1E1C2FAE-8D19-413E-BA95-214A10B12CA9}">
      <dgm:prSet/>
      <dgm:spPr/>
      <dgm:t>
        <a:bodyPr/>
        <a:lstStyle/>
        <a:p>
          <a:endParaRPr lang="en-US"/>
        </a:p>
      </dgm:t>
    </dgm:pt>
    <dgm:pt modelId="{EAFDCE5A-CAFE-41BE-B528-80861DE94C5D}">
      <dgm:prSet/>
      <dgm:spPr/>
      <dgm:t>
        <a:bodyPr/>
        <a:lstStyle/>
        <a:p>
          <a:r>
            <a:rPr lang="pt-BR" dirty="0"/>
            <a:t>Gostamos de nos alimentar. Fomos criados com essa característica. A grande diversidade de produtos que crescem do solo (nossa dieta original) revela que Deus deseja que nos alimentemos e que devemos apreciar os alimentos. Apesar disso, como a comida, esse presente maravilhoso, também pode ser mal utilizada?</a:t>
          </a:r>
        </a:p>
      </dgm:t>
    </dgm:pt>
    <dgm:pt modelId="{282DA8DC-1093-45A3-BB80-EE65936FA6C5}" type="parTrans" cxnId="{406732B9-3EDB-4F55-81FE-B857851CD408}">
      <dgm:prSet/>
      <dgm:spPr/>
      <dgm:t>
        <a:bodyPr/>
        <a:lstStyle/>
        <a:p>
          <a:endParaRPr lang="en-US"/>
        </a:p>
      </dgm:t>
    </dgm:pt>
    <dgm:pt modelId="{B2CFF356-3D42-4AAE-B9F8-3E0597E36CF5}" type="sibTrans" cxnId="{406732B9-3EDB-4F55-81FE-B857851CD408}">
      <dgm:prSet/>
      <dgm:spPr/>
      <dgm:t>
        <a:bodyPr/>
        <a:lstStyle/>
        <a:p>
          <a:endParaRPr lang="en-US"/>
        </a:p>
      </dgm:t>
    </dgm:pt>
    <dgm:pt modelId="{15485126-CA20-45DA-9B23-A5AE22C74B02}" type="pres">
      <dgm:prSet presAssocID="{FD3D578D-3B6A-4E7B-9DA3-09C98CA2A2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BC20F5-B61D-4649-9E17-6D27566B62EB}" type="pres">
      <dgm:prSet presAssocID="{684EB089-30E7-42CF-8A91-613745816E80}" presName="hierRoot1" presStyleCnt="0"/>
      <dgm:spPr/>
    </dgm:pt>
    <dgm:pt modelId="{C4528A6D-38F1-4092-B291-CE234608A167}" type="pres">
      <dgm:prSet presAssocID="{684EB089-30E7-42CF-8A91-613745816E80}" presName="composite" presStyleCnt="0"/>
      <dgm:spPr/>
    </dgm:pt>
    <dgm:pt modelId="{7654AA5E-85D0-477F-AB6D-9D5D60FED3D3}" type="pres">
      <dgm:prSet presAssocID="{684EB089-30E7-42CF-8A91-613745816E80}" presName="background" presStyleLbl="node0" presStyleIdx="0" presStyleCnt="2"/>
      <dgm:spPr/>
    </dgm:pt>
    <dgm:pt modelId="{7346ABEC-DCA4-4662-8EAE-D69D2857AB64}" type="pres">
      <dgm:prSet presAssocID="{684EB089-30E7-42CF-8A91-613745816E80}" presName="text" presStyleLbl="fgAcc0" presStyleIdx="0" presStyleCnt="2">
        <dgm:presLayoutVars>
          <dgm:chPref val="3"/>
        </dgm:presLayoutVars>
      </dgm:prSet>
      <dgm:spPr/>
    </dgm:pt>
    <dgm:pt modelId="{DCCE7A5D-91BD-4EE6-805B-C778BFA8A3EA}" type="pres">
      <dgm:prSet presAssocID="{684EB089-30E7-42CF-8A91-613745816E80}" presName="hierChild2" presStyleCnt="0"/>
      <dgm:spPr/>
    </dgm:pt>
    <dgm:pt modelId="{1C19B02D-EC2D-49CA-9BBD-988F7C21AC42}" type="pres">
      <dgm:prSet presAssocID="{EAFDCE5A-CAFE-41BE-B528-80861DE94C5D}" presName="hierRoot1" presStyleCnt="0"/>
      <dgm:spPr/>
    </dgm:pt>
    <dgm:pt modelId="{A257F57E-6D45-41DB-A8CD-8C9E020136FA}" type="pres">
      <dgm:prSet presAssocID="{EAFDCE5A-CAFE-41BE-B528-80861DE94C5D}" presName="composite" presStyleCnt="0"/>
      <dgm:spPr/>
    </dgm:pt>
    <dgm:pt modelId="{96E74739-F242-442F-8EB3-721A8F78A3EB}" type="pres">
      <dgm:prSet presAssocID="{EAFDCE5A-CAFE-41BE-B528-80861DE94C5D}" presName="background" presStyleLbl="node0" presStyleIdx="1" presStyleCnt="2"/>
      <dgm:spPr/>
    </dgm:pt>
    <dgm:pt modelId="{507E6AFF-9D98-48D4-AC41-4432A4C45EA8}" type="pres">
      <dgm:prSet presAssocID="{EAFDCE5A-CAFE-41BE-B528-80861DE94C5D}" presName="text" presStyleLbl="fgAcc0" presStyleIdx="1" presStyleCnt="2">
        <dgm:presLayoutVars>
          <dgm:chPref val="3"/>
        </dgm:presLayoutVars>
      </dgm:prSet>
      <dgm:spPr/>
    </dgm:pt>
    <dgm:pt modelId="{89F2E4BD-490E-4BF6-9FD1-FF1279BA3D9C}" type="pres">
      <dgm:prSet presAssocID="{EAFDCE5A-CAFE-41BE-B528-80861DE94C5D}" presName="hierChild2" presStyleCnt="0"/>
      <dgm:spPr/>
    </dgm:pt>
  </dgm:ptLst>
  <dgm:cxnLst>
    <dgm:cxn modelId="{F02BDF30-B577-46E8-AB7A-70F063FF75F3}" type="presOf" srcId="{FD3D578D-3B6A-4E7B-9DA3-09C98CA2A21C}" destId="{15485126-CA20-45DA-9B23-A5AE22C74B02}" srcOrd="0" destOrd="0" presId="urn:microsoft.com/office/officeart/2005/8/layout/hierarchy1"/>
    <dgm:cxn modelId="{1E1C2FAE-8D19-413E-BA95-214A10B12CA9}" srcId="{FD3D578D-3B6A-4E7B-9DA3-09C98CA2A21C}" destId="{684EB089-30E7-42CF-8A91-613745816E80}" srcOrd="0" destOrd="0" parTransId="{5E9EC573-15C2-4D2C-9096-5B48B87D6F9C}" sibTransId="{610C420A-029E-4713-BF45-1D28854170FF}"/>
    <dgm:cxn modelId="{406732B9-3EDB-4F55-81FE-B857851CD408}" srcId="{FD3D578D-3B6A-4E7B-9DA3-09C98CA2A21C}" destId="{EAFDCE5A-CAFE-41BE-B528-80861DE94C5D}" srcOrd="1" destOrd="0" parTransId="{282DA8DC-1093-45A3-BB80-EE65936FA6C5}" sibTransId="{B2CFF356-3D42-4AAE-B9F8-3E0597E36CF5}"/>
    <dgm:cxn modelId="{BBFE48CB-B641-4F7C-87D7-F9478AF71861}" type="presOf" srcId="{684EB089-30E7-42CF-8A91-613745816E80}" destId="{7346ABEC-DCA4-4662-8EAE-D69D2857AB64}" srcOrd="0" destOrd="0" presId="urn:microsoft.com/office/officeart/2005/8/layout/hierarchy1"/>
    <dgm:cxn modelId="{A94B77D7-CA4A-4891-9180-0962183821B4}" type="presOf" srcId="{EAFDCE5A-CAFE-41BE-B528-80861DE94C5D}" destId="{507E6AFF-9D98-48D4-AC41-4432A4C45EA8}" srcOrd="0" destOrd="0" presId="urn:microsoft.com/office/officeart/2005/8/layout/hierarchy1"/>
    <dgm:cxn modelId="{8CD44FFF-D7B1-499F-8A88-E776985F3255}" type="presParOf" srcId="{15485126-CA20-45DA-9B23-A5AE22C74B02}" destId="{FBBC20F5-B61D-4649-9E17-6D27566B62EB}" srcOrd="0" destOrd="0" presId="urn:microsoft.com/office/officeart/2005/8/layout/hierarchy1"/>
    <dgm:cxn modelId="{71718B5A-34E9-4576-8A3D-581344D03DC9}" type="presParOf" srcId="{FBBC20F5-B61D-4649-9E17-6D27566B62EB}" destId="{C4528A6D-38F1-4092-B291-CE234608A167}" srcOrd="0" destOrd="0" presId="urn:microsoft.com/office/officeart/2005/8/layout/hierarchy1"/>
    <dgm:cxn modelId="{38E8F25F-8B55-44A2-89E9-EC82555C70E9}" type="presParOf" srcId="{C4528A6D-38F1-4092-B291-CE234608A167}" destId="{7654AA5E-85D0-477F-AB6D-9D5D60FED3D3}" srcOrd="0" destOrd="0" presId="urn:microsoft.com/office/officeart/2005/8/layout/hierarchy1"/>
    <dgm:cxn modelId="{11C4E8A9-68EB-4376-A751-4F1F89F57178}" type="presParOf" srcId="{C4528A6D-38F1-4092-B291-CE234608A167}" destId="{7346ABEC-DCA4-4662-8EAE-D69D2857AB64}" srcOrd="1" destOrd="0" presId="urn:microsoft.com/office/officeart/2005/8/layout/hierarchy1"/>
    <dgm:cxn modelId="{FBEB0AC9-19ED-4D5E-8995-996C9D79B0F2}" type="presParOf" srcId="{FBBC20F5-B61D-4649-9E17-6D27566B62EB}" destId="{DCCE7A5D-91BD-4EE6-805B-C778BFA8A3EA}" srcOrd="1" destOrd="0" presId="urn:microsoft.com/office/officeart/2005/8/layout/hierarchy1"/>
    <dgm:cxn modelId="{70675AA4-85C0-4C3D-84E8-9A631C8AB131}" type="presParOf" srcId="{15485126-CA20-45DA-9B23-A5AE22C74B02}" destId="{1C19B02D-EC2D-49CA-9BBD-988F7C21AC42}" srcOrd="1" destOrd="0" presId="urn:microsoft.com/office/officeart/2005/8/layout/hierarchy1"/>
    <dgm:cxn modelId="{133B213C-6A6E-43B0-B7FE-CC82F70836D1}" type="presParOf" srcId="{1C19B02D-EC2D-49CA-9BBD-988F7C21AC42}" destId="{A257F57E-6D45-41DB-A8CD-8C9E020136FA}" srcOrd="0" destOrd="0" presId="urn:microsoft.com/office/officeart/2005/8/layout/hierarchy1"/>
    <dgm:cxn modelId="{3C3D1706-0D53-4461-8726-983B3280435F}" type="presParOf" srcId="{A257F57E-6D45-41DB-A8CD-8C9E020136FA}" destId="{96E74739-F242-442F-8EB3-721A8F78A3EB}" srcOrd="0" destOrd="0" presId="urn:microsoft.com/office/officeart/2005/8/layout/hierarchy1"/>
    <dgm:cxn modelId="{6F3C4457-9B44-4F07-8B7A-3EA2BF5404E6}" type="presParOf" srcId="{A257F57E-6D45-41DB-A8CD-8C9E020136FA}" destId="{507E6AFF-9D98-48D4-AC41-4432A4C45EA8}" srcOrd="1" destOrd="0" presId="urn:microsoft.com/office/officeart/2005/8/layout/hierarchy1"/>
    <dgm:cxn modelId="{9C502D23-CFC1-4534-8127-F2416017F7A9}" type="presParOf" srcId="{1C19B02D-EC2D-49CA-9BBD-988F7C21AC42}" destId="{89F2E4BD-490E-4BF6-9FD1-FF1279BA3D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3D578D-3B6A-4E7B-9DA3-09C98CA2A2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4EB089-30E7-42CF-8A91-613745816E80}">
      <dgm:prSet/>
      <dgm:spPr/>
      <dgm:t>
        <a:bodyPr/>
        <a:lstStyle/>
        <a:p>
          <a:r>
            <a:rPr lang="pt-BR" dirty="0"/>
            <a:t>3. Leia Êxodo 17:1-7. Que lição o povo deveria ter aprendido com esse incidente?</a:t>
          </a:r>
          <a:endParaRPr lang="en-US" dirty="0"/>
        </a:p>
      </dgm:t>
    </dgm:pt>
    <dgm:pt modelId="{5E9EC573-15C2-4D2C-9096-5B48B87D6F9C}" type="parTrans" cxnId="{1E1C2FAE-8D19-413E-BA95-214A10B12CA9}">
      <dgm:prSet/>
      <dgm:spPr/>
      <dgm:t>
        <a:bodyPr/>
        <a:lstStyle/>
        <a:p>
          <a:endParaRPr lang="en-US"/>
        </a:p>
      </dgm:t>
    </dgm:pt>
    <dgm:pt modelId="{610C420A-029E-4713-BF45-1D28854170FF}" type="sibTrans" cxnId="{1E1C2FAE-8D19-413E-BA95-214A10B12CA9}">
      <dgm:prSet/>
      <dgm:spPr/>
      <dgm:t>
        <a:bodyPr/>
        <a:lstStyle/>
        <a:p>
          <a:endParaRPr lang="en-US"/>
        </a:p>
      </dgm:t>
    </dgm:pt>
    <dgm:pt modelId="{EAFDCE5A-CAFE-41BE-B528-80861DE94C5D}">
      <dgm:prSet/>
      <dgm:spPr/>
      <dgm:t>
        <a:bodyPr/>
        <a:lstStyle/>
        <a:p>
          <a:r>
            <a:rPr lang="pt-BR" dirty="0"/>
            <a:t>Quais são as áreas em que você precisa confiar em Deus hoje? Como aprender a se submeter à vontade Dele e esperar o Seu tempo? Por que isso nem sempre é fácil?</a:t>
          </a:r>
          <a:endParaRPr lang="en-US" dirty="0"/>
        </a:p>
      </dgm:t>
    </dgm:pt>
    <dgm:pt modelId="{282DA8DC-1093-45A3-BB80-EE65936FA6C5}" type="parTrans" cxnId="{406732B9-3EDB-4F55-81FE-B857851CD408}">
      <dgm:prSet/>
      <dgm:spPr/>
      <dgm:t>
        <a:bodyPr/>
        <a:lstStyle/>
        <a:p>
          <a:endParaRPr lang="en-US"/>
        </a:p>
      </dgm:t>
    </dgm:pt>
    <dgm:pt modelId="{B2CFF356-3D42-4AAE-B9F8-3E0597E36CF5}" type="sibTrans" cxnId="{406732B9-3EDB-4F55-81FE-B857851CD408}">
      <dgm:prSet/>
      <dgm:spPr/>
      <dgm:t>
        <a:bodyPr/>
        <a:lstStyle/>
        <a:p>
          <a:endParaRPr lang="en-US"/>
        </a:p>
      </dgm:t>
    </dgm:pt>
    <dgm:pt modelId="{15485126-CA20-45DA-9B23-A5AE22C74B02}" type="pres">
      <dgm:prSet presAssocID="{FD3D578D-3B6A-4E7B-9DA3-09C98CA2A2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BC20F5-B61D-4649-9E17-6D27566B62EB}" type="pres">
      <dgm:prSet presAssocID="{684EB089-30E7-42CF-8A91-613745816E80}" presName="hierRoot1" presStyleCnt="0"/>
      <dgm:spPr/>
    </dgm:pt>
    <dgm:pt modelId="{C4528A6D-38F1-4092-B291-CE234608A167}" type="pres">
      <dgm:prSet presAssocID="{684EB089-30E7-42CF-8A91-613745816E80}" presName="composite" presStyleCnt="0"/>
      <dgm:spPr/>
    </dgm:pt>
    <dgm:pt modelId="{7654AA5E-85D0-477F-AB6D-9D5D60FED3D3}" type="pres">
      <dgm:prSet presAssocID="{684EB089-30E7-42CF-8A91-613745816E80}" presName="background" presStyleLbl="node0" presStyleIdx="0" presStyleCnt="2"/>
      <dgm:spPr/>
    </dgm:pt>
    <dgm:pt modelId="{7346ABEC-DCA4-4662-8EAE-D69D2857AB64}" type="pres">
      <dgm:prSet presAssocID="{684EB089-30E7-42CF-8A91-613745816E80}" presName="text" presStyleLbl="fgAcc0" presStyleIdx="0" presStyleCnt="2">
        <dgm:presLayoutVars>
          <dgm:chPref val="3"/>
        </dgm:presLayoutVars>
      </dgm:prSet>
      <dgm:spPr/>
    </dgm:pt>
    <dgm:pt modelId="{DCCE7A5D-91BD-4EE6-805B-C778BFA8A3EA}" type="pres">
      <dgm:prSet presAssocID="{684EB089-30E7-42CF-8A91-613745816E80}" presName="hierChild2" presStyleCnt="0"/>
      <dgm:spPr/>
    </dgm:pt>
    <dgm:pt modelId="{1C19B02D-EC2D-49CA-9BBD-988F7C21AC42}" type="pres">
      <dgm:prSet presAssocID="{EAFDCE5A-CAFE-41BE-B528-80861DE94C5D}" presName="hierRoot1" presStyleCnt="0"/>
      <dgm:spPr/>
    </dgm:pt>
    <dgm:pt modelId="{A257F57E-6D45-41DB-A8CD-8C9E020136FA}" type="pres">
      <dgm:prSet presAssocID="{EAFDCE5A-CAFE-41BE-B528-80861DE94C5D}" presName="composite" presStyleCnt="0"/>
      <dgm:spPr/>
    </dgm:pt>
    <dgm:pt modelId="{96E74739-F242-442F-8EB3-721A8F78A3EB}" type="pres">
      <dgm:prSet presAssocID="{EAFDCE5A-CAFE-41BE-B528-80861DE94C5D}" presName="background" presStyleLbl="node0" presStyleIdx="1" presStyleCnt="2"/>
      <dgm:spPr/>
    </dgm:pt>
    <dgm:pt modelId="{507E6AFF-9D98-48D4-AC41-4432A4C45EA8}" type="pres">
      <dgm:prSet presAssocID="{EAFDCE5A-CAFE-41BE-B528-80861DE94C5D}" presName="text" presStyleLbl="fgAcc0" presStyleIdx="1" presStyleCnt="2">
        <dgm:presLayoutVars>
          <dgm:chPref val="3"/>
        </dgm:presLayoutVars>
      </dgm:prSet>
      <dgm:spPr/>
    </dgm:pt>
    <dgm:pt modelId="{89F2E4BD-490E-4BF6-9FD1-FF1279BA3D9C}" type="pres">
      <dgm:prSet presAssocID="{EAFDCE5A-CAFE-41BE-B528-80861DE94C5D}" presName="hierChild2" presStyleCnt="0"/>
      <dgm:spPr/>
    </dgm:pt>
  </dgm:ptLst>
  <dgm:cxnLst>
    <dgm:cxn modelId="{F02BDF30-B577-46E8-AB7A-70F063FF75F3}" type="presOf" srcId="{FD3D578D-3B6A-4E7B-9DA3-09C98CA2A21C}" destId="{15485126-CA20-45DA-9B23-A5AE22C74B02}" srcOrd="0" destOrd="0" presId="urn:microsoft.com/office/officeart/2005/8/layout/hierarchy1"/>
    <dgm:cxn modelId="{1E1C2FAE-8D19-413E-BA95-214A10B12CA9}" srcId="{FD3D578D-3B6A-4E7B-9DA3-09C98CA2A21C}" destId="{684EB089-30E7-42CF-8A91-613745816E80}" srcOrd="0" destOrd="0" parTransId="{5E9EC573-15C2-4D2C-9096-5B48B87D6F9C}" sibTransId="{610C420A-029E-4713-BF45-1D28854170FF}"/>
    <dgm:cxn modelId="{406732B9-3EDB-4F55-81FE-B857851CD408}" srcId="{FD3D578D-3B6A-4E7B-9DA3-09C98CA2A21C}" destId="{EAFDCE5A-CAFE-41BE-B528-80861DE94C5D}" srcOrd="1" destOrd="0" parTransId="{282DA8DC-1093-45A3-BB80-EE65936FA6C5}" sibTransId="{B2CFF356-3D42-4AAE-B9F8-3E0597E36CF5}"/>
    <dgm:cxn modelId="{BBFE48CB-B641-4F7C-87D7-F9478AF71861}" type="presOf" srcId="{684EB089-30E7-42CF-8A91-613745816E80}" destId="{7346ABEC-DCA4-4662-8EAE-D69D2857AB64}" srcOrd="0" destOrd="0" presId="urn:microsoft.com/office/officeart/2005/8/layout/hierarchy1"/>
    <dgm:cxn modelId="{A94B77D7-CA4A-4891-9180-0962183821B4}" type="presOf" srcId="{EAFDCE5A-CAFE-41BE-B528-80861DE94C5D}" destId="{507E6AFF-9D98-48D4-AC41-4432A4C45EA8}" srcOrd="0" destOrd="0" presId="urn:microsoft.com/office/officeart/2005/8/layout/hierarchy1"/>
    <dgm:cxn modelId="{8CD44FFF-D7B1-499F-8A88-E776985F3255}" type="presParOf" srcId="{15485126-CA20-45DA-9B23-A5AE22C74B02}" destId="{FBBC20F5-B61D-4649-9E17-6D27566B62EB}" srcOrd="0" destOrd="0" presId="urn:microsoft.com/office/officeart/2005/8/layout/hierarchy1"/>
    <dgm:cxn modelId="{71718B5A-34E9-4576-8A3D-581344D03DC9}" type="presParOf" srcId="{FBBC20F5-B61D-4649-9E17-6D27566B62EB}" destId="{C4528A6D-38F1-4092-B291-CE234608A167}" srcOrd="0" destOrd="0" presId="urn:microsoft.com/office/officeart/2005/8/layout/hierarchy1"/>
    <dgm:cxn modelId="{38E8F25F-8B55-44A2-89E9-EC82555C70E9}" type="presParOf" srcId="{C4528A6D-38F1-4092-B291-CE234608A167}" destId="{7654AA5E-85D0-477F-AB6D-9D5D60FED3D3}" srcOrd="0" destOrd="0" presId="urn:microsoft.com/office/officeart/2005/8/layout/hierarchy1"/>
    <dgm:cxn modelId="{11C4E8A9-68EB-4376-A751-4F1F89F57178}" type="presParOf" srcId="{C4528A6D-38F1-4092-B291-CE234608A167}" destId="{7346ABEC-DCA4-4662-8EAE-D69D2857AB64}" srcOrd="1" destOrd="0" presId="urn:microsoft.com/office/officeart/2005/8/layout/hierarchy1"/>
    <dgm:cxn modelId="{FBEB0AC9-19ED-4D5E-8995-996C9D79B0F2}" type="presParOf" srcId="{FBBC20F5-B61D-4649-9E17-6D27566B62EB}" destId="{DCCE7A5D-91BD-4EE6-805B-C778BFA8A3EA}" srcOrd="1" destOrd="0" presId="urn:microsoft.com/office/officeart/2005/8/layout/hierarchy1"/>
    <dgm:cxn modelId="{70675AA4-85C0-4C3D-84E8-9A631C8AB131}" type="presParOf" srcId="{15485126-CA20-45DA-9B23-A5AE22C74B02}" destId="{1C19B02D-EC2D-49CA-9BBD-988F7C21AC42}" srcOrd="1" destOrd="0" presId="urn:microsoft.com/office/officeart/2005/8/layout/hierarchy1"/>
    <dgm:cxn modelId="{133B213C-6A6E-43B0-B7FE-CC82F70836D1}" type="presParOf" srcId="{1C19B02D-EC2D-49CA-9BBD-988F7C21AC42}" destId="{A257F57E-6D45-41DB-A8CD-8C9E020136FA}" srcOrd="0" destOrd="0" presId="urn:microsoft.com/office/officeart/2005/8/layout/hierarchy1"/>
    <dgm:cxn modelId="{3C3D1706-0D53-4461-8726-983B3280435F}" type="presParOf" srcId="{A257F57E-6D45-41DB-A8CD-8C9E020136FA}" destId="{96E74739-F242-442F-8EB3-721A8F78A3EB}" srcOrd="0" destOrd="0" presId="urn:microsoft.com/office/officeart/2005/8/layout/hierarchy1"/>
    <dgm:cxn modelId="{6F3C4457-9B44-4F07-8B7A-3EA2BF5404E6}" type="presParOf" srcId="{A257F57E-6D45-41DB-A8CD-8C9E020136FA}" destId="{507E6AFF-9D98-48D4-AC41-4432A4C45EA8}" srcOrd="1" destOrd="0" presId="urn:microsoft.com/office/officeart/2005/8/layout/hierarchy1"/>
    <dgm:cxn modelId="{9C502D23-CFC1-4534-8127-F2416017F7A9}" type="presParOf" srcId="{1C19B02D-EC2D-49CA-9BBD-988F7C21AC42}" destId="{89F2E4BD-490E-4BF6-9FD1-FF1279BA3D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3D578D-3B6A-4E7B-9DA3-09C98CA2A2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4EB089-30E7-42CF-8A91-613745816E80}">
      <dgm:prSet/>
      <dgm:spPr/>
      <dgm:t>
        <a:bodyPr/>
        <a:lstStyle/>
        <a:p>
          <a:r>
            <a:rPr lang="pt-BR" dirty="0"/>
            <a:t>4. Leia Êxodo 18. Quais importantes etapas da história da nação aconteceram nesse momento?</a:t>
          </a:r>
          <a:endParaRPr lang="en-US" dirty="0"/>
        </a:p>
      </dgm:t>
    </dgm:pt>
    <dgm:pt modelId="{5E9EC573-15C2-4D2C-9096-5B48B87D6F9C}" type="parTrans" cxnId="{1E1C2FAE-8D19-413E-BA95-214A10B12CA9}">
      <dgm:prSet/>
      <dgm:spPr/>
      <dgm:t>
        <a:bodyPr/>
        <a:lstStyle/>
        <a:p>
          <a:endParaRPr lang="en-US"/>
        </a:p>
      </dgm:t>
    </dgm:pt>
    <dgm:pt modelId="{610C420A-029E-4713-BF45-1D28854170FF}" type="sibTrans" cxnId="{1E1C2FAE-8D19-413E-BA95-214A10B12CA9}">
      <dgm:prSet/>
      <dgm:spPr/>
      <dgm:t>
        <a:bodyPr/>
        <a:lstStyle/>
        <a:p>
          <a:endParaRPr lang="en-US"/>
        </a:p>
      </dgm:t>
    </dgm:pt>
    <dgm:pt modelId="{EAFDCE5A-CAFE-41BE-B528-80861DE94C5D}">
      <dgm:prSet/>
      <dgm:spPr/>
      <dgm:t>
        <a:bodyPr/>
        <a:lstStyle/>
        <a:p>
          <a:r>
            <a:rPr lang="pt-BR" dirty="0"/>
            <a:t>Moisés poderia ter ignorado aquele idoso e dito a ele para não se preocupar. Mas ele não fez isso. 0 que aprendemos com a disposição de Moisés de ouvir os conselhos de seu sogro?</a:t>
          </a:r>
          <a:endParaRPr lang="en-US" dirty="0"/>
        </a:p>
      </dgm:t>
    </dgm:pt>
    <dgm:pt modelId="{282DA8DC-1093-45A3-BB80-EE65936FA6C5}" type="parTrans" cxnId="{406732B9-3EDB-4F55-81FE-B857851CD408}">
      <dgm:prSet/>
      <dgm:spPr/>
      <dgm:t>
        <a:bodyPr/>
        <a:lstStyle/>
        <a:p>
          <a:endParaRPr lang="en-US"/>
        </a:p>
      </dgm:t>
    </dgm:pt>
    <dgm:pt modelId="{B2CFF356-3D42-4AAE-B9F8-3E0597E36CF5}" type="sibTrans" cxnId="{406732B9-3EDB-4F55-81FE-B857851CD408}">
      <dgm:prSet/>
      <dgm:spPr/>
      <dgm:t>
        <a:bodyPr/>
        <a:lstStyle/>
        <a:p>
          <a:endParaRPr lang="en-US"/>
        </a:p>
      </dgm:t>
    </dgm:pt>
    <dgm:pt modelId="{15485126-CA20-45DA-9B23-A5AE22C74B02}" type="pres">
      <dgm:prSet presAssocID="{FD3D578D-3B6A-4E7B-9DA3-09C98CA2A2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BC20F5-B61D-4649-9E17-6D27566B62EB}" type="pres">
      <dgm:prSet presAssocID="{684EB089-30E7-42CF-8A91-613745816E80}" presName="hierRoot1" presStyleCnt="0"/>
      <dgm:spPr/>
    </dgm:pt>
    <dgm:pt modelId="{C4528A6D-38F1-4092-B291-CE234608A167}" type="pres">
      <dgm:prSet presAssocID="{684EB089-30E7-42CF-8A91-613745816E80}" presName="composite" presStyleCnt="0"/>
      <dgm:spPr/>
    </dgm:pt>
    <dgm:pt modelId="{7654AA5E-85D0-477F-AB6D-9D5D60FED3D3}" type="pres">
      <dgm:prSet presAssocID="{684EB089-30E7-42CF-8A91-613745816E80}" presName="background" presStyleLbl="node0" presStyleIdx="0" presStyleCnt="2"/>
      <dgm:spPr/>
    </dgm:pt>
    <dgm:pt modelId="{7346ABEC-DCA4-4662-8EAE-D69D2857AB64}" type="pres">
      <dgm:prSet presAssocID="{684EB089-30E7-42CF-8A91-613745816E80}" presName="text" presStyleLbl="fgAcc0" presStyleIdx="0" presStyleCnt="2">
        <dgm:presLayoutVars>
          <dgm:chPref val="3"/>
        </dgm:presLayoutVars>
      </dgm:prSet>
      <dgm:spPr/>
    </dgm:pt>
    <dgm:pt modelId="{DCCE7A5D-91BD-4EE6-805B-C778BFA8A3EA}" type="pres">
      <dgm:prSet presAssocID="{684EB089-30E7-42CF-8A91-613745816E80}" presName="hierChild2" presStyleCnt="0"/>
      <dgm:spPr/>
    </dgm:pt>
    <dgm:pt modelId="{1C19B02D-EC2D-49CA-9BBD-988F7C21AC42}" type="pres">
      <dgm:prSet presAssocID="{EAFDCE5A-CAFE-41BE-B528-80861DE94C5D}" presName="hierRoot1" presStyleCnt="0"/>
      <dgm:spPr/>
    </dgm:pt>
    <dgm:pt modelId="{A257F57E-6D45-41DB-A8CD-8C9E020136FA}" type="pres">
      <dgm:prSet presAssocID="{EAFDCE5A-CAFE-41BE-B528-80861DE94C5D}" presName="composite" presStyleCnt="0"/>
      <dgm:spPr/>
    </dgm:pt>
    <dgm:pt modelId="{96E74739-F242-442F-8EB3-721A8F78A3EB}" type="pres">
      <dgm:prSet presAssocID="{EAFDCE5A-CAFE-41BE-B528-80861DE94C5D}" presName="background" presStyleLbl="node0" presStyleIdx="1" presStyleCnt="2"/>
      <dgm:spPr/>
    </dgm:pt>
    <dgm:pt modelId="{507E6AFF-9D98-48D4-AC41-4432A4C45EA8}" type="pres">
      <dgm:prSet presAssocID="{EAFDCE5A-CAFE-41BE-B528-80861DE94C5D}" presName="text" presStyleLbl="fgAcc0" presStyleIdx="1" presStyleCnt="2">
        <dgm:presLayoutVars>
          <dgm:chPref val="3"/>
        </dgm:presLayoutVars>
      </dgm:prSet>
      <dgm:spPr/>
    </dgm:pt>
    <dgm:pt modelId="{89F2E4BD-490E-4BF6-9FD1-FF1279BA3D9C}" type="pres">
      <dgm:prSet presAssocID="{EAFDCE5A-CAFE-41BE-B528-80861DE94C5D}" presName="hierChild2" presStyleCnt="0"/>
      <dgm:spPr/>
    </dgm:pt>
  </dgm:ptLst>
  <dgm:cxnLst>
    <dgm:cxn modelId="{F02BDF30-B577-46E8-AB7A-70F063FF75F3}" type="presOf" srcId="{FD3D578D-3B6A-4E7B-9DA3-09C98CA2A21C}" destId="{15485126-CA20-45DA-9B23-A5AE22C74B02}" srcOrd="0" destOrd="0" presId="urn:microsoft.com/office/officeart/2005/8/layout/hierarchy1"/>
    <dgm:cxn modelId="{1E1C2FAE-8D19-413E-BA95-214A10B12CA9}" srcId="{FD3D578D-3B6A-4E7B-9DA3-09C98CA2A21C}" destId="{684EB089-30E7-42CF-8A91-613745816E80}" srcOrd="0" destOrd="0" parTransId="{5E9EC573-15C2-4D2C-9096-5B48B87D6F9C}" sibTransId="{610C420A-029E-4713-BF45-1D28854170FF}"/>
    <dgm:cxn modelId="{406732B9-3EDB-4F55-81FE-B857851CD408}" srcId="{FD3D578D-3B6A-4E7B-9DA3-09C98CA2A21C}" destId="{EAFDCE5A-CAFE-41BE-B528-80861DE94C5D}" srcOrd="1" destOrd="0" parTransId="{282DA8DC-1093-45A3-BB80-EE65936FA6C5}" sibTransId="{B2CFF356-3D42-4AAE-B9F8-3E0597E36CF5}"/>
    <dgm:cxn modelId="{BBFE48CB-B641-4F7C-87D7-F9478AF71861}" type="presOf" srcId="{684EB089-30E7-42CF-8A91-613745816E80}" destId="{7346ABEC-DCA4-4662-8EAE-D69D2857AB64}" srcOrd="0" destOrd="0" presId="urn:microsoft.com/office/officeart/2005/8/layout/hierarchy1"/>
    <dgm:cxn modelId="{A94B77D7-CA4A-4891-9180-0962183821B4}" type="presOf" srcId="{EAFDCE5A-CAFE-41BE-B528-80861DE94C5D}" destId="{507E6AFF-9D98-48D4-AC41-4432A4C45EA8}" srcOrd="0" destOrd="0" presId="urn:microsoft.com/office/officeart/2005/8/layout/hierarchy1"/>
    <dgm:cxn modelId="{8CD44FFF-D7B1-499F-8A88-E776985F3255}" type="presParOf" srcId="{15485126-CA20-45DA-9B23-A5AE22C74B02}" destId="{FBBC20F5-B61D-4649-9E17-6D27566B62EB}" srcOrd="0" destOrd="0" presId="urn:microsoft.com/office/officeart/2005/8/layout/hierarchy1"/>
    <dgm:cxn modelId="{71718B5A-34E9-4576-8A3D-581344D03DC9}" type="presParOf" srcId="{FBBC20F5-B61D-4649-9E17-6D27566B62EB}" destId="{C4528A6D-38F1-4092-B291-CE234608A167}" srcOrd="0" destOrd="0" presId="urn:microsoft.com/office/officeart/2005/8/layout/hierarchy1"/>
    <dgm:cxn modelId="{38E8F25F-8B55-44A2-89E9-EC82555C70E9}" type="presParOf" srcId="{C4528A6D-38F1-4092-B291-CE234608A167}" destId="{7654AA5E-85D0-477F-AB6D-9D5D60FED3D3}" srcOrd="0" destOrd="0" presId="urn:microsoft.com/office/officeart/2005/8/layout/hierarchy1"/>
    <dgm:cxn modelId="{11C4E8A9-68EB-4376-A751-4F1F89F57178}" type="presParOf" srcId="{C4528A6D-38F1-4092-B291-CE234608A167}" destId="{7346ABEC-DCA4-4662-8EAE-D69D2857AB64}" srcOrd="1" destOrd="0" presId="urn:microsoft.com/office/officeart/2005/8/layout/hierarchy1"/>
    <dgm:cxn modelId="{FBEB0AC9-19ED-4D5E-8995-996C9D79B0F2}" type="presParOf" srcId="{FBBC20F5-B61D-4649-9E17-6D27566B62EB}" destId="{DCCE7A5D-91BD-4EE6-805B-C778BFA8A3EA}" srcOrd="1" destOrd="0" presId="urn:microsoft.com/office/officeart/2005/8/layout/hierarchy1"/>
    <dgm:cxn modelId="{70675AA4-85C0-4C3D-84E8-9A631C8AB131}" type="presParOf" srcId="{15485126-CA20-45DA-9B23-A5AE22C74B02}" destId="{1C19B02D-EC2D-49CA-9BBD-988F7C21AC42}" srcOrd="1" destOrd="0" presId="urn:microsoft.com/office/officeart/2005/8/layout/hierarchy1"/>
    <dgm:cxn modelId="{133B213C-6A6E-43B0-B7FE-CC82F70836D1}" type="presParOf" srcId="{1C19B02D-EC2D-49CA-9BBD-988F7C21AC42}" destId="{A257F57E-6D45-41DB-A8CD-8C9E020136FA}" srcOrd="0" destOrd="0" presId="urn:microsoft.com/office/officeart/2005/8/layout/hierarchy1"/>
    <dgm:cxn modelId="{3C3D1706-0D53-4461-8726-983B3280435F}" type="presParOf" srcId="{A257F57E-6D45-41DB-A8CD-8C9E020136FA}" destId="{96E74739-F242-442F-8EB3-721A8F78A3EB}" srcOrd="0" destOrd="0" presId="urn:microsoft.com/office/officeart/2005/8/layout/hierarchy1"/>
    <dgm:cxn modelId="{6F3C4457-9B44-4F07-8B7A-3EA2BF5404E6}" type="presParOf" srcId="{A257F57E-6D45-41DB-A8CD-8C9E020136FA}" destId="{507E6AFF-9D98-48D4-AC41-4432A4C45EA8}" srcOrd="1" destOrd="0" presId="urn:microsoft.com/office/officeart/2005/8/layout/hierarchy1"/>
    <dgm:cxn modelId="{9C502D23-CFC1-4534-8127-F2416017F7A9}" type="presParOf" srcId="{1C19B02D-EC2D-49CA-9BBD-988F7C21AC42}" destId="{89F2E4BD-490E-4BF6-9FD1-FF1279BA3D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3D578D-3B6A-4E7B-9DA3-09C98CA2A21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4EB089-30E7-42CF-8A91-613745816E80}">
      <dgm:prSet/>
      <dgm:spPr/>
      <dgm:t>
        <a:bodyPr/>
        <a:lstStyle/>
        <a:p>
          <a:r>
            <a:rPr lang="pt-BR" dirty="0"/>
            <a:t>5. Leia 1 Coríntios 10:11. Segundo Paulo, por que esses acontecimentos foram registrados?</a:t>
          </a:r>
        </a:p>
        <a:p>
          <a:r>
            <a:rPr lang="pt-BR" dirty="0"/>
            <a:t>6. Leia João 4:7-15; 6:31-51. Que verdades esses textos revelam para nós cristãos?</a:t>
          </a:r>
          <a:endParaRPr lang="en-US" dirty="0"/>
        </a:p>
      </dgm:t>
    </dgm:pt>
    <dgm:pt modelId="{5E9EC573-15C2-4D2C-9096-5B48B87D6F9C}" type="parTrans" cxnId="{1E1C2FAE-8D19-413E-BA95-214A10B12CA9}">
      <dgm:prSet/>
      <dgm:spPr/>
      <dgm:t>
        <a:bodyPr/>
        <a:lstStyle/>
        <a:p>
          <a:endParaRPr lang="en-US"/>
        </a:p>
      </dgm:t>
    </dgm:pt>
    <dgm:pt modelId="{610C420A-029E-4713-BF45-1D28854170FF}" type="sibTrans" cxnId="{1E1C2FAE-8D19-413E-BA95-214A10B12CA9}">
      <dgm:prSet/>
      <dgm:spPr/>
      <dgm:t>
        <a:bodyPr/>
        <a:lstStyle/>
        <a:p>
          <a:endParaRPr lang="en-US"/>
        </a:p>
      </dgm:t>
    </dgm:pt>
    <dgm:pt modelId="{EAFDCE5A-CAFE-41BE-B528-80861DE94C5D}">
      <dgm:prSet/>
      <dgm:spPr/>
      <dgm:t>
        <a:bodyPr/>
        <a:lstStyle/>
        <a:p>
          <a:endParaRPr lang="en-US" dirty="0"/>
        </a:p>
      </dgm:t>
    </dgm:pt>
    <dgm:pt modelId="{282DA8DC-1093-45A3-BB80-EE65936FA6C5}" type="parTrans" cxnId="{406732B9-3EDB-4F55-81FE-B857851CD408}">
      <dgm:prSet/>
      <dgm:spPr/>
      <dgm:t>
        <a:bodyPr/>
        <a:lstStyle/>
        <a:p>
          <a:endParaRPr lang="en-US"/>
        </a:p>
      </dgm:t>
    </dgm:pt>
    <dgm:pt modelId="{B2CFF356-3D42-4AAE-B9F8-3E0597E36CF5}" type="sibTrans" cxnId="{406732B9-3EDB-4F55-81FE-B857851CD408}">
      <dgm:prSet/>
      <dgm:spPr/>
      <dgm:t>
        <a:bodyPr/>
        <a:lstStyle/>
        <a:p>
          <a:endParaRPr lang="en-US"/>
        </a:p>
      </dgm:t>
    </dgm:pt>
    <dgm:pt modelId="{15485126-CA20-45DA-9B23-A5AE22C74B02}" type="pres">
      <dgm:prSet presAssocID="{FD3D578D-3B6A-4E7B-9DA3-09C98CA2A2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BC20F5-B61D-4649-9E17-6D27566B62EB}" type="pres">
      <dgm:prSet presAssocID="{684EB089-30E7-42CF-8A91-613745816E80}" presName="hierRoot1" presStyleCnt="0"/>
      <dgm:spPr/>
    </dgm:pt>
    <dgm:pt modelId="{C4528A6D-38F1-4092-B291-CE234608A167}" type="pres">
      <dgm:prSet presAssocID="{684EB089-30E7-42CF-8A91-613745816E80}" presName="composite" presStyleCnt="0"/>
      <dgm:spPr/>
    </dgm:pt>
    <dgm:pt modelId="{7654AA5E-85D0-477F-AB6D-9D5D60FED3D3}" type="pres">
      <dgm:prSet presAssocID="{684EB089-30E7-42CF-8A91-613745816E80}" presName="background" presStyleLbl="node0" presStyleIdx="0" presStyleCnt="2"/>
      <dgm:spPr/>
    </dgm:pt>
    <dgm:pt modelId="{7346ABEC-DCA4-4662-8EAE-D69D2857AB64}" type="pres">
      <dgm:prSet presAssocID="{684EB089-30E7-42CF-8A91-613745816E80}" presName="text" presStyleLbl="fgAcc0" presStyleIdx="0" presStyleCnt="2">
        <dgm:presLayoutVars>
          <dgm:chPref val="3"/>
        </dgm:presLayoutVars>
      </dgm:prSet>
      <dgm:spPr/>
    </dgm:pt>
    <dgm:pt modelId="{DCCE7A5D-91BD-4EE6-805B-C778BFA8A3EA}" type="pres">
      <dgm:prSet presAssocID="{684EB089-30E7-42CF-8A91-613745816E80}" presName="hierChild2" presStyleCnt="0"/>
      <dgm:spPr/>
    </dgm:pt>
    <dgm:pt modelId="{1C19B02D-EC2D-49CA-9BBD-988F7C21AC42}" type="pres">
      <dgm:prSet presAssocID="{EAFDCE5A-CAFE-41BE-B528-80861DE94C5D}" presName="hierRoot1" presStyleCnt="0"/>
      <dgm:spPr/>
    </dgm:pt>
    <dgm:pt modelId="{A257F57E-6D45-41DB-A8CD-8C9E020136FA}" type="pres">
      <dgm:prSet presAssocID="{EAFDCE5A-CAFE-41BE-B528-80861DE94C5D}" presName="composite" presStyleCnt="0"/>
      <dgm:spPr/>
    </dgm:pt>
    <dgm:pt modelId="{96E74739-F242-442F-8EB3-721A8F78A3EB}" type="pres">
      <dgm:prSet presAssocID="{EAFDCE5A-CAFE-41BE-B528-80861DE94C5D}" presName="background" presStyleLbl="node0" presStyleIdx="1" presStyleCnt="2"/>
      <dgm:spPr/>
    </dgm:pt>
    <dgm:pt modelId="{507E6AFF-9D98-48D4-AC41-4432A4C45EA8}" type="pres">
      <dgm:prSet presAssocID="{EAFDCE5A-CAFE-41BE-B528-80861DE94C5D}" presName="text" presStyleLbl="fgAcc0" presStyleIdx="1" presStyleCnt="2">
        <dgm:presLayoutVars>
          <dgm:chPref val="3"/>
        </dgm:presLayoutVars>
      </dgm:prSet>
      <dgm:spPr/>
    </dgm:pt>
    <dgm:pt modelId="{89F2E4BD-490E-4BF6-9FD1-FF1279BA3D9C}" type="pres">
      <dgm:prSet presAssocID="{EAFDCE5A-CAFE-41BE-B528-80861DE94C5D}" presName="hierChild2" presStyleCnt="0"/>
      <dgm:spPr/>
    </dgm:pt>
  </dgm:ptLst>
  <dgm:cxnLst>
    <dgm:cxn modelId="{F02BDF30-B577-46E8-AB7A-70F063FF75F3}" type="presOf" srcId="{FD3D578D-3B6A-4E7B-9DA3-09C98CA2A21C}" destId="{15485126-CA20-45DA-9B23-A5AE22C74B02}" srcOrd="0" destOrd="0" presId="urn:microsoft.com/office/officeart/2005/8/layout/hierarchy1"/>
    <dgm:cxn modelId="{1E1C2FAE-8D19-413E-BA95-214A10B12CA9}" srcId="{FD3D578D-3B6A-4E7B-9DA3-09C98CA2A21C}" destId="{684EB089-30E7-42CF-8A91-613745816E80}" srcOrd="0" destOrd="0" parTransId="{5E9EC573-15C2-4D2C-9096-5B48B87D6F9C}" sibTransId="{610C420A-029E-4713-BF45-1D28854170FF}"/>
    <dgm:cxn modelId="{406732B9-3EDB-4F55-81FE-B857851CD408}" srcId="{FD3D578D-3B6A-4E7B-9DA3-09C98CA2A21C}" destId="{EAFDCE5A-CAFE-41BE-B528-80861DE94C5D}" srcOrd="1" destOrd="0" parTransId="{282DA8DC-1093-45A3-BB80-EE65936FA6C5}" sibTransId="{B2CFF356-3D42-4AAE-B9F8-3E0597E36CF5}"/>
    <dgm:cxn modelId="{BBFE48CB-B641-4F7C-87D7-F9478AF71861}" type="presOf" srcId="{684EB089-30E7-42CF-8A91-613745816E80}" destId="{7346ABEC-DCA4-4662-8EAE-D69D2857AB64}" srcOrd="0" destOrd="0" presId="urn:microsoft.com/office/officeart/2005/8/layout/hierarchy1"/>
    <dgm:cxn modelId="{A94B77D7-CA4A-4891-9180-0962183821B4}" type="presOf" srcId="{EAFDCE5A-CAFE-41BE-B528-80861DE94C5D}" destId="{507E6AFF-9D98-48D4-AC41-4432A4C45EA8}" srcOrd="0" destOrd="0" presId="urn:microsoft.com/office/officeart/2005/8/layout/hierarchy1"/>
    <dgm:cxn modelId="{8CD44FFF-D7B1-499F-8A88-E776985F3255}" type="presParOf" srcId="{15485126-CA20-45DA-9B23-A5AE22C74B02}" destId="{FBBC20F5-B61D-4649-9E17-6D27566B62EB}" srcOrd="0" destOrd="0" presId="urn:microsoft.com/office/officeart/2005/8/layout/hierarchy1"/>
    <dgm:cxn modelId="{71718B5A-34E9-4576-8A3D-581344D03DC9}" type="presParOf" srcId="{FBBC20F5-B61D-4649-9E17-6D27566B62EB}" destId="{C4528A6D-38F1-4092-B291-CE234608A167}" srcOrd="0" destOrd="0" presId="urn:microsoft.com/office/officeart/2005/8/layout/hierarchy1"/>
    <dgm:cxn modelId="{38E8F25F-8B55-44A2-89E9-EC82555C70E9}" type="presParOf" srcId="{C4528A6D-38F1-4092-B291-CE234608A167}" destId="{7654AA5E-85D0-477F-AB6D-9D5D60FED3D3}" srcOrd="0" destOrd="0" presId="urn:microsoft.com/office/officeart/2005/8/layout/hierarchy1"/>
    <dgm:cxn modelId="{11C4E8A9-68EB-4376-A751-4F1F89F57178}" type="presParOf" srcId="{C4528A6D-38F1-4092-B291-CE234608A167}" destId="{7346ABEC-DCA4-4662-8EAE-D69D2857AB64}" srcOrd="1" destOrd="0" presId="urn:microsoft.com/office/officeart/2005/8/layout/hierarchy1"/>
    <dgm:cxn modelId="{FBEB0AC9-19ED-4D5E-8995-996C9D79B0F2}" type="presParOf" srcId="{FBBC20F5-B61D-4649-9E17-6D27566B62EB}" destId="{DCCE7A5D-91BD-4EE6-805B-C778BFA8A3EA}" srcOrd="1" destOrd="0" presId="urn:microsoft.com/office/officeart/2005/8/layout/hierarchy1"/>
    <dgm:cxn modelId="{70675AA4-85C0-4C3D-84E8-9A631C8AB131}" type="presParOf" srcId="{15485126-CA20-45DA-9B23-A5AE22C74B02}" destId="{1C19B02D-EC2D-49CA-9BBD-988F7C21AC42}" srcOrd="1" destOrd="0" presId="urn:microsoft.com/office/officeart/2005/8/layout/hierarchy1"/>
    <dgm:cxn modelId="{133B213C-6A6E-43B0-B7FE-CC82F70836D1}" type="presParOf" srcId="{1C19B02D-EC2D-49CA-9BBD-988F7C21AC42}" destId="{A257F57E-6D45-41DB-A8CD-8C9E020136FA}" srcOrd="0" destOrd="0" presId="urn:microsoft.com/office/officeart/2005/8/layout/hierarchy1"/>
    <dgm:cxn modelId="{3C3D1706-0D53-4461-8726-983B3280435F}" type="presParOf" srcId="{A257F57E-6D45-41DB-A8CD-8C9E020136FA}" destId="{96E74739-F242-442F-8EB3-721A8F78A3EB}" srcOrd="0" destOrd="0" presId="urn:microsoft.com/office/officeart/2005/8/layout/hierarchy1"/>
    <dgm:cxn modelId="{6F3C4457-9B44-4F07-8B7A-3EA2BF5404E6}" type="presParOf" srcId="{A257F57E-6D45-41DB-A8CD-8C9E020136FA}" destId="{507E6AFF-9D98-48D4-AC41-4432A4C45EA8}" srcOrd="1" destOrd="0" presId="urn:microsoft.com/office/officeart/2005/8/layout/hierarchy1"/>
    <dgm:cxn modelId="{9C502D23-CFC1-4534-8127-F2416017F7A9}" type="presParOf" srcId="{1C19B02D-EC2D-49CA-9BBD-988F7C21AC42}" destId="{89F2E4BD-490E-4BF6-9FD1-FF1279BA3D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AA5E-85D0-477F-AB6D-9D5D60FED3D3}">
      <dsp:nvSpPr>
        <dsp:cNvPr id="0" name=""/>
        <dsp:cNvSpPr/>
      </dsp:nvSpPr>
      <dsp:spPr>
        <a:xfrm>
          <a:off x="993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6ABEC-DCA4-4662-8EAE-D69D2857AB64}">
      <dsp:nvSpPr>
        <dsp:cNvPr id="0" name=""/>
        <dsp:cNvSpPr/>
      </dsp:nvSpPr>
      <dsp:spPr>
        <a:xfrm>
          <a:off x="388565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1. Leia Êxodo 15:22-27. Depois de cruzar o Mar Vermelho, em que contexto o primeiro milagre foi realizado?</a:t>
          </a:r>
          <a:endParaRPr lang="en-US" sz="2100" kern="1200" dirty="0"/>
        </a:p>
      </dsp:txBody>
      <dsp:txXfrm>
        <a:off x="453439" y="918894"/>
        <a:ext cx="3358396" cy="2085223"/>
      </dsp:txXfrm>
    </dsp:sp>
    <dsp:sp modelId="{96E74739-F242-442F-8EB3-721A8F78A3EB}">
      <dsp:nvSpPr>
        <dsp:cNvPr id="0" name=""/>
        <dsp:cNvSpPr/>
      </dsp:nvSpPr>
      <dsp:spPr>
        <a:xfrm>
          <a:off x="4264281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E6AFF-9D98-48D4-AC41-4432A4C45EA8}">
      <dsp:nvSpPr>
        <dsp:cNvPr id="0" name=""/>
        <dsp:cNvSpPr/>
      </dsp:nvSpPr>
      <dsp:spPr>
        <a:xfrm>
          <a:off x="4651852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Que provações e dificuldades você já trouxe sobre si mesmo? Que conforto você pode obter ao saber que Deus trabalhará em seu favor se cooperar com Ele?</a:t>
          </a:r>
          <a:endParaRPr lang="en-US" sz="2100" kern="1200" dirty="0"/>
        </a:p>
      </dsp:txBody>
      <dsp:txXfrm>
        <a:off x="4716726" y="918894"/>
        <a:ext cx="3358396" cy="2085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AA5E-85D0-477F-AB6D-9D5D60FED3D3}">
      <dsp:nvSpPr>
        <dsp:cNvPr id="0" name=""/>
        <dsp:cNvSpPr/>
      </dsp:nvSpPr>
      <dsp:spPr>
        <a:xfrm>
          <a:off x="993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6ABEC-DCA4-4662-8EAE-D69D2857AB64}">
      <dsp:nvSpPr>
        <dsp:cNvPr id="0" name=""/>
        <dsp:cNvSpPr/>
      </dsp:nvSpPr>
      <dsp:spPr>
        <a:xfrm>
          <a:off x="388565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2. Qual foi a causa da murmuração dos israelitas e o que aconteceu depois? </a:t>
          </a:r>
          <a:r>
            <a:rPr lang="pt-BR" sz="1500" kern="1200" dirty="0" err="1"/>
            <a:t>Êx</a:t>
          </a:r>
          <a:r>
            <a:rPr lang="pt-BR" sz="1500" kern="1200" dirty="0"/>
            <a:t> 16</a:t>
          </a:r>
          <a:endParaRPr lang="en-US" sz="1500" kern="1200" dirty="0"/>
        </a:p>
      </dsp:txBody>
      <dsp:txXfrm>
        <a:off x="453439" y="918894"/>
        <a:ext cx="3358396" cy="2085223"/>
      </dsp:txXfrm>
    </dsp:sp>
    <dsp:sp modelId="{96E74739-F242-442F-8EB3-721A8F78A3EB}">
      <dsp:nvSpPr>
        <dsp:cNvPr id="0" name=""/>
        <dsp:cNvSpPr/>
      </dsp:nvSpPr>
      <dsp:spPr>
        <a:xfrm>
          <a:off x="4264281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E6AFF-9D98-48D4-AC41-4432A4C45EA8}">
      <dsp:nvSpPr>
        <dsp:cNvPr id="0" name=""/>
        <dsp:cNvSpPr/>
      </dsp:nvSpPr>
      <dsp:spPr>
        <a:xfrm>
          <a:off x="4651852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Gostamos de nos alimentar. Fomos criados com essa característica. A grande diversidade de produtos que crescem do solo (nossa dieta original) revela que Deus deseja que nos alimentemos e que devemos apreciar os alimentos. Apesar disso, como a comida, esse presente maravilhoso, também pode ser mal utilizada?</a:t>
          </a:r>
        </a:p>
      </dsp:txBody>
      <dsp:txXfrm>
        <a:off x="4716726" y="918894"/>
        <a:ext cx="3358396" cy="2085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AA5E-85D0-477F-AB6D-9D5D60FED3D3}">
      <dsp:nvSpPr>
        <dsp:cNvPr id="0" name=""/>
        <dsp:cNvSpPr/>
      </dsp:nvSpPr>
      <dsp:spPr>
        <a:xfrm>
          <a:off x="993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6ABEC-DCA4-4662-8EAE-D69D2857AB64}">
      <dsp:nvSpPr>
        <dsp:cNvPr id="0" name=""/>
        <dsp:cNvSpPr/>
      </dsp:nvSpPr>
      <dsp:spPr>
        <a:xfrm>
          <a:off x="388565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3. Leia Êxodo 17:1-7. Que lição o povo deveria ter aprendido com esse incidente?</a:t>
          </a:r>
          <a:endParaRPr lang="en-US" sz="2100" kern="1200" dirty="0"/>
        </a:p>
      </dsp:txBody>
      <dsp:txXfrm>
        <a:off x="453439" y="918894"/>
        <a:ext cx="3358396" cy="2085223"/>
      </dsp:txXfrm>
    </dsp:sp>
    <dsp:sp modelId="{96E74739-F242-442F-8EB3-721A8F78A3EB}">
      <dsp:nvSpPr>
        <dsp:cNvPr id="0" name=""/>
        <dsp:cNvSpPr/>
      </dsp:nvSpPr>
      <dsp:spPr>
        <a:xfrm>
          <a:off x="4264281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E6AFF-9D98-48D4-AC41-4432A4C45EA8}">
      <dsp:nvSpPr>
        <dsp:cNvPr id="0" name=""/>
        <dsp:cNvSpPr/>
      </dsp:nvSpPr>
      <dsp:spPr>
        <a:xfrm>
          <a:off x="4651852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/>
            <a:t>Quais são as áreas em que você precisa confiar em Deus hoje? Como aprender a se submeter à vontade Dele e esperar o Seu tempo? Por que isso nem sempre é fácil?</a:t>
          </a:r>
          <a:endParaRPr lang="en-US" sz="2100" kern="1200" dirty="0"/>
        </a:p>
      </dsp:txBody>
      <dsp:txXfrm>
        <a:off x="4716726" y="918894"/>
        <a:ext cx="3358396" cy="20852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AA5E-85D0-477F-AB6D-9D5D60FED3D3}">
      <dsp:nvSpPr>
        <dsp:cNvPr id="0" name=""/>
        <dsp:cNvSpPr/>
      </dsp:nvSpPr>
      <dsp:spPr>
        <a:xfrm>
          <a:off x="993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6ABEC-DCA4-4662-8EAE-D69D2857AB64}">
      <dsp:nvSpPr>
        <dsp:cNvPr id="0" name=""/>
        <dsp:cNvSpPr/>
      </dsp:nvSpPr>
      <dsp:spPr>
        <a:xfrm>
          <a:off x="388565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4. Leia Êxodo 18. Quais importantes etapas da história da nação aconteceram nesse momento?</a:t>
          </a:r>
          <a:endParaRPr lang="en-US" sz="1900" kern="1200" dirty="0"/>
        </a:p>
      </dsp:txBody>
      <dsp:txXfrm>
        <a:off x="453439" y="918894"/>
        <a:ext cx="3358396" cy="2085223"/>
      </dsp:txXfrm>
    </dsp:sp>
    <dsp:sp modelId="{96E74739-F242-442F-8EB3-721A8F78A3EB}">
      <dsp:nvSpPr>
        <dsp:cNvPr id="0" name=""/>
        <dsp:cNvSpPr/>
      </dsp:nvSpPr>
      <dsp:spPr>
        <a:xfrm>
          <a:off x="4264281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E6AFF-9D98-48D4-AC41-4432A4C45EA8}">
      <dsp:nvSpPr>
        <dsp:cNvPr id="0" name=""/>
        <dsp:cNvSpPr/>
      </dsp:nvSpPr>
      <dsp:spPr>
        <a:xfrm>
          <a:off x="4651852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Moisés poderia ter ignorado aquele idoso e dito a ele para não se preocupar. Mas ele não fez isso. 0 que aprendemos com a disposição de Moisés de ouvir os conselhos de seu sogro?</a:t>
          </a:r>
          <a:endParaRPr lang="en-US" sz="1900" kern="1200" dirty="0"/>
        </a:p>
      </dsp:txBody>
      <dsp:txXfrm>
        <a:off x="4716726" y="918894"/>
        <a:ext cx="3358396" cy="20852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4AA5E-85D0-477F-AB6D-9D5D60FED3D3}">
      <dsp:nvSpPr>
        <dsp:cNvPr id="0" name=""/>
        <dsp:cNvSpPr/>
      </dsp:nvSpPr>
      <dsp:spPr>
        <a:xfrm>
          <a:off x="993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6ABEC-DCA4-4662-8EAE-D69D2857AB64}">
      <dsp:nvSpPr>
        <dsp:cNvPr id="0" name=""/>
        <dsp:cNvSpPr/>
      </dsp:nvSpPr>
      <dsp:spPr>
        <a:xfrm>
          <a:off x="388565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5. Leia 1 Coríntios 10:11. Segundo Paulo, por que esses acontecimentos foram registrados?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6. Leia João 4:7-15; 6:31-51. Que verdades esses textos revelam para nós cristãos?</a:t>
          </a:r>
          <a:endParaRPr lang="en-US" sz="1800" kern="1200" dirty="0"/>
        </a:p>
      </dsp:txBody>
      <dsp:txXfrm>
        <a:off x="453439" y="918894"/>
        <a:ext cx="3358396" cy="2085223"/>
      </dsp:txXfrm>
    </dsp:sp>
    <dsp:sp modelId="{96E74739-F242-442F-8EB3-721A8F78A3EB}">
      <dsp:nvSpPr>
        <dsp:cNvPr id="0" name=""/>
        <dsp:cNvSpPr/>
      </dsp:nvSpPr>
      <dsp:spPr>
        <a:xfrm>
          <a:off x="4264281" y="485827"/>
          <a:ext cx="3488144" cy="2214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E6AFF-9D98-48D4-AC41-4432A4C45EA8}">
      <dsp:nvSpPr>
        <dsp:cNvPr id="0" name=""/>
        <dsp:cNvSpPr/>
      </dsp:nvSpPr>
      <dsp:spPr>
        <a:xfrm>
          <a:off x="4651852" y="854020"/>
          <a:ext cx="3488144" cy="22149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4716726" y="918894"/>
        <a:ext cx="3358396" cy="2085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6959F-D557-4AD2-8488-6D988692D220}" type="datetimeFigureOut">
              <a:rPr lang="pt-BR" smtClean="0"/>
              <a:t>06/05/2025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72852-4DE7-44D3-8A7F-56C27570EA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53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4D8A3-0553-4624-98E0-EE1E1EA2DF94}" type="datetimeFigureOut">
              <a:rPr lang="pt-BR" smtClean="0"/>
              <a:t>06/05/2025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DDF94-5BF5-43EC-9ABE-4C4ADD2792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72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66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63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69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44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372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649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3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DDDF94-5BF5-43EC-9ABE-4C4ADD27920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532" y="570268"/>
            <a:ext cx="7558207" cy="2679573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11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614" y="3347903"/>
            <a:ext cx="7558207" cy="858838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3" cap="all" spc="150" baseline="0">
                <a:solidFill>
                  <a:schemeClr val="tx2"/>
                </a:solidFill>
                <a:latin typeface="+mj-lt"/>
              </a:defRPr>
            </a:lvl1pPr>
            <a:lvl2pPr marL="343540" indent="0" algn="ctr">
              <a:buNone/>
              <a:defRPr sz="1803"/>
            </a:lvl2pPr>
            <a:lvl3pPr marL="687080" indent="0" algn="ctr">
              <a:buNone/>
              <a:defRPr sz="1803"/>
            </a:lvl3pPr>
            <a:lvl4pPr marL="1030620" indent="0" algn="ctr">
              <a:buNone/>
              <a:defRPr sz="1503"/>
            </a:lvl4pPr>
            <a:lvl5pPr marL="1374160" indent="0" algn="ctr">
              <a:buNone/>
              <a:defRPr sz="1503"/>
            </a:lvl5pPr>
            <a:lvl6pPr marL="1717700" indent="0" algn="ctr">
              <a:buNone/>
              <a:defRPr sz="1503"/>
            </a:lvl6pPr>
            <a:lvl7pPr marL="2061240" indent="0" algn="ctr">
              <a:buNone/>
              <a:defRPr sz="1503"/>
            </a:lvl7pPr>
            <a:lvl8pPr marL="2404781" indent="0" algn="ctr">
              <a:buNone/>
              <a:defRPr sz="1503"/>
            </a:lvl8pPr>
            <a:lvl9pPr marL="2748321" indent="0" algn="ctr">
              <a:buNone/>
              <a:defRPr sz="150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7473" y="3263583"/>
            <a:ext cx="742078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6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172" y="311660"/>
            <a:ext cx="1975440" cy="43260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9851" y="311660"/>
            <a:ext cx="5811803" cy="4326063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8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ítulo 1"/>
          <p:cNvSpPr>
            <a:spLocks noGrp="1"/>
          </p:cNvSpPr>
          <p:nvPr>
            <p:ph type="title" hasCustomPrompt="1"/>
          </p:nvPr>
        </p:nvSpPr>
        <p:spPr>
          <a:xfrm>
            <a:off x="2340525" y="0"/>
            <a:ext cx="6820938" cy="1496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5333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/>
              <a:t>título mestre</a:t>
            </a:r>
          </a:p>
        </p:txBody>
      </p:sp>
      <p:sp>
        <p:nvSpPr>
          <p:cNvPr id="3" name="Espaço Reservado para Imagem 5"/>
          <p:cNvSpPr>
            <a:spLocks noGrp="1"/>
          </p:cNvSpPr>
          <p:nvPr>
            <p:ph type="pic" sz="quarter" idx="11"/>
          </p:nvPr>
        </p:nvSpPr>
        <p:spPr>
          <a:xfrm>
            <a:off x="0" y="1496393"/>
            <a:ext cx="9161463" cy="3656633"/>
          </a:xfrm>
          <a:ln>
            <a:noFill/>
          </a:ln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0"/>
            <a:ext cx="2336800" cy="1465943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t-BR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8528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532" y="570268"/>
            <a:ext cx="7558207" cy="2679573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11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2" y="3346031"/>
            <a:ext cx="7558207" cy="858838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3" cap="all" spc="150" baseline="0">
                <a:solidFill>
                  <a:schemeClr val="tx2"/>
                </a:solidFill>
                <a:latin typeface="+mj-lt"/>
              </a:defRPr>
            </a:lvl1pPr>
            <a:lvl2pPr marL="343540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2pPr>
            <a:lvl3pPr marL="687080" indent="0">
              <a:buNone/>
              <a:defRPr sz="1202">
                <a:solidFill>
                  <a:schemeClr val="tx1">
                    <a:tint val="75000"/>
                  </a:schemeClr>
                </a:solidFill>
              </a:defRPr>
            </a:lvl3pPr>
            <a:lvl4pPr marL="103062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416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7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6124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478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832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7473" y="3263583"/>
            <a:ext cx="742078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67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4531" y="1386864"/>
            <a:ext cx="3710393" cy="30231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346" y="1386865"/>
            <a:ext cx="3710393" cy="30231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5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1" y="1387103"/>
            <a:ext cx="3710393" cy="5532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3" b="0" cap="all" baseline="0">
                <a:solidFill>
                  <a:schemeClr val="tx2"/>
                </a:solidFill>
              </a:defRPr>
            </a:lvl1pPr>
            <a:lvl2pPr marL="343540" indent="0">
              <a:buNone/>
              <a:defRPr sz="1503" b="1"/>
            </a:lvl2pPr>
            <a:lvl3pPr marL="687080" indent="0">
              <a:buNone/>
              <a:defRPr sz="1353" b="1"/>
            </a:lvl3pPr>
            <a:lvl4pPr marL="1030620" indent="0">
              <a:buNone/>
              <a:defRPr sz="1202" b="1"/>
            </a:lvl4pPr>
            <a:lvl5pPr marL="1374160" indent="0">
              <a:buNone/>
              <a:defRPr sz="1202" b="1"/>
            </a:lvl5pPr>
            <a:lvl6pPr marL="1717700" indent="0">
              <a:buNone/>
              <a:defRPr sz="1202" b="1"/>
            </a:lvl6pPr>
            <a:lvl7pPr marL="2061240" indent="0">
              <a:buNone/>
              <a:defRPr sz="1202" b="1"/>
            </a:lvl7pPr>
            <a:lvl8pPr marL="2404781" indent="0">
              <a:buNone/>
              <a:defRPr sz="1202" b="1"/>
            </a:lvl8pPr>
            <a:lvl9pPr marL="2748321" indent="0">
              <a:buNone/>
              <a:defRPr sz="120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4531" y="1940337"/>
            <a:ext cx="3710393" cy="253834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2346" y="1387103"/>
            <a:ext cx="3710393" cy="55323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3" b="0" cap="all" baseline="0">
                <a:solidFill>
                  <a:schemeClr val="tx2"/>
                </a:solidFill>
              </a:defRPr>
            </a:lvl1pPr>
            <a:lvl2pPr marL="343540" indent="0">
              <a:buNone/>
              <a:defRPr sz="1503" b="1"/>
            </a:lvl2pPr>
            <a:lvl3pPr marL="687080" indent="0">
              <a:buNone/>
              <a:defRPr sz="1353" b="1"/>
            </a:lvl3pPr>
            <a:lvl4pPr marL="1030620" indent="0">
              <a:buNone/>
              <a:defRPr sz="1202" b="1"/>
            </a:lvl4pPr>
            <a:lvl5pPr marL="1374160" indent="0">
              <a:buNone/>
              <a:defRPr sz="1202" b="1"/>
            </a:lvl5pPr>
            <a:lvl6pPr marL="1717700" indent="0">
              <a:buNone/>
              <a:defRPr sz="1202" b="1"/>
            </a:lvl6pPr>
            <a:lvl7pPr marL="2061240" indent="0">
              <a:buNone/>
              <a:defRPr sz="1202" b="1"/>
            </a:lvl7pPr>
            <a:lvl8pPr marL="2404781" indent="0">
              <a:buNone/>
              <a:defRPr sz="1202" b="1"/>
            </a:lvl8pPr>
            <a:lvl9pPr marL="2748321" indent="0">
              <a:buNone/>
              <a:defRPr sz="120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346" y="1940337"/>
            <a:ext cx="3710393" cy="253834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9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6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6" y="4809490"/>
            <a:ext cx="9159077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9535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4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43895" cy="515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5840" y="0"/>
            <a:ext cx="48098" cy="5153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555" y="446595"/>
            <a:ext cx="2404884" cy="1717675"/>
          </a:xfrm>
        </p:spPr>
        <p:txBody>
          <a:bodyPr anchor="b">
            <a:normAutofit/>
          </a:bodyPr>
          <a:lstStyle>
            <a:lvl1pPr>
              <a:defRPr sz="2705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7326" y="549656"/>
            <a:ext cx="4878479" cy="395065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3555" y="2198624"/>
            <a:ext cx="2404884" cy="2539036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7">
                <a:solidFill>
                  <a:srgbClr val="FFFFFF"/>
                </a:solidFill>
              </a:defRPr>
            </a:lvl1pPr>
            <a:lvl2pPr marL="343540" indent="0">
              <a:buNone/>
              <a:defRPr sz="902"/>
            </a:lvl2pPr>
            <a:lvl3pPr marL="687080" indent="0">
              <a:buNone/>
              <a:defRPr sz="751"/>
            </a:lvl3pPr>
            <a:lvl4pPr marL="1030620" indent="0">
              <a:buNone/>
              <a:defRPr sz="676"/>
            </a:lvl4pPr>
            <a:lvl5pPr marL="1374160" indent="0">
              <a:buNone/>
              <a:defRPr sz="676"/>
            </a:lvl5pPr>
            <a:lvl6pPr marL="1717700" indent="0">
              <a:buNone/>
              <a:defRPr sz="676"/>
            </a:lvl6pPr>
            <a:lvl7pPr marL="2061240" indent="0">
              <a:buNone/>
              <a:defRPr sz="676"/>
            </a:lvl7pPr>
            <a:lvl8pPr marL="2404781" indent="0">
              <a:buNone/>
              <a:defRPr sz="676"/>
            </a:lvl8pPr>
            <a:lvl9pPr marL="2748321" indent="0">
              <a:buNone/>
              <a:defRPr sz="67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801" y="4853811"/>
            <a:ext cx="1967633" cy="274351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7326" y="4853811"/>
            <a:ext cx="3492808" cy="27435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8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21629"/>
            <a:ext cx="9159077" cy="14313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93133"/>
            <a:ext cx="9159077" cy="480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531" y="3813239"/>
            <a:ext cx="7599434" cy="618363"/>
          </a:xfrm>
        </p:spPr>
        <p:txBody>
          <a:bodyPr lIns="91440" tIns="0" rIns="91440" bIns="0" anchor="b">
            <a:noAutofit/>
          </a:bodyPr>
          <a:lstStyle>
            <a:lvl1pPr>
              <a:defRPr sz="2705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61452" cy="369313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4">
                <a:solidFill>
                  <a:schemeClr val="bg1"/>
                </a:solidFill>
              </a:defRPr>
            </a:lvl1pPr>
            <a:lvl2pPr marL="343540" indent="0">
              <a:buNone/>
              <a:defRPr sz="2104"/>
            </a:lvl2pPr>
            <a:lvl3pPr marL="687080" indent="0">
              <a:buNone/>
              <a:defRPr sz="1803"/>
            </a:lvl3pPr>
            <a:lvl4pPr marL="1030620" indent="0">
              <a:buNone/>
              <a:defRPr sz="1503"/>
            </a:lvl4pPr>
            <a:lvl5pPr marL="1374160" indent="0">
              <a:buNone/>
              <a:defRPr sz="1503"/>
            </a:lvl5pPr>
            <a:lvl6pPr marL="1717700" indent="0">
              <a:buNone/>
              <a:defRPr sz="1503"/>
            </a:lvl6pPr>
            <a:lvl7pPr marL="2061240" indent="0">
              <a:buNone/>
              <a:defRPr sz="1503"/>
            </a:lvl7pPr>
            <a:lvl8pPr marL="2404781" indent="0">
              <a:buNone/>
              <a:defRPr sz="1503"/>
            </a:lvl8pPr>
            <a:lvl9pPr marL="2748321" indent="0">
              <a:buNone/>
              <a:defRPr sz="150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4531" y="4438471"/>
            <a:ext cx="7599434" cy="446596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1"/>
              </a:spcAft>
              <a:buNone/>
              <a:defRPr sz="1127">
                <a:solidFill>
                  <a:srgbClr val="FFFFFF"/>
                </a:solidFill>
              </a:defRPr>
            </a:lvl1pPr>
            <a:lvl2pPr marL="343540" indent="0">
              <a:buNone/>
              <a:defRPr sz="902"/>
            </a:lvl2pPr>
            <a:lvl3pPr marL="687080" indent="0">
              <a:buNone/>
              <a:defRPr sz="751"/>
            </a:lvl3pPr>
            <a:lvl4pPr marL="1030620" indent="0">
              <a:buNone/>
              <a:defRPr sz="676"/>
            </a:lvl4pPr>
            <a:lvl5pPr marL="1374160" indent="0">
              <a:buNone/>
              <a:defRPr sz="676"/>
            </a:lvl5pPr>
            <a:lvl6pPr marL="1717700" indent="0">
              <a:buNone/>
              <a:defRPr sz="676"/>
            </a:lvl6pPr>
            <a:lvl7pPr marL="2061240" indent="0">
              <a:buNone/>
              <a:defRPr sz="676"/>
            </a:lvl7pPr>
            <a:lvl8pPr marL="2404781" indent="0">
              <a:buNone/>
              <a:defRPr sz="676"/>
            </a:lvl8pPr>
            <a:lvl9pPr marL="2748321" indent="0">
              <a:buNone/>
              <a:defRPr sz="67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2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9490"/>
            <a:ext cx="9161463" cy="3435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9535"/>
            <a:ext cx="9161464" cy="495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4532" y="215351"/>
            <a:ext cx="7558207" cy="1090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32" y="1386864"/>
            <a:ext cx="7558207" cy="30231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4532" y="4853811"/>
            <a:ext cx="1857744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6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9919" y="4853811"/>
            <a:ext cx="3624011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6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39525" y="4853811"/>
            <a:ext cx="985898" cy="274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9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5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7080" rtl="0" eaLnBrk="1" latinLnBrk="0" hangingPunct="1">
        <a:lnSpc>
          <a:spcPct val="85000"/>
        </a:lnSpc>
        <a:spcBef>
          <a:spcPct val="0"/>
        </a:spcBef>
        <a:buNone/>
        <a:defRPr sz="3607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708" indent="-68708" algn="l" defTabSz="687080" rtl="0" eaLnBrk="1" latinLnBrk="0" hangingPunct="1">
        <a:lnSpc>
          <a:spcPct val="90000"/>
        </a:lnSpc>
        <a:spcBef>
          <a:spcPts val="902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574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35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990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3406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00822" indent="-137416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654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682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710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7380" indent="-171770" algn="l" defTabSz="687080" rtl="0" eaLnBrk="1" latinLnBrk="0" hangingPunct="1">
        <a:lnSpc>
          <a:spcPct val="90000"/>
        </a:lnSpc>
        <a:spcBef>
          <a:spcPts val="150"/>
        </a:spcBef>
        <a:spcAft>
          <a:spcPts val="301"/>
        </a:spcAft>
        <a:buClr>
          <a:schemeClr val="accent1"/>
        </a:buClr>
        <a:buFont typeface="Calibri" pitchFamily="34" charset="0"/>
        <a:buChar char="◦"/>
        <a:defRPr sz="10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5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08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062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416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770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12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478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4832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microsoft.com/office/2007/relationships/hdphoto" Target="../media/hdphoto1.wdp"/><Relationship Id="rId4" Type="http://schemas.openxmlformats.org/officeDocument/2006/relationships/diagramLayout" Target="../diagrams/layout5.xml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microsoft.com/office/2007/relationships/hdphoto" Target="../media/hdphoto1.wdp"/><Relationship Id="rId4" Type="http://schemas.openxmlformats.org/officeDocument/2006/relationships/diagramLayout" Target="../diagrams/layout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microsoft.com/office/2007/relationships/hdphoto" Target="../media/hdphoto1.wdp"/><Relationship Id="rId4" Type="http://schemas.openxmlformats.org/officeDocument/2006/relationships/diagramLayout" Target="../diagrams/layout3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microsoft.com/office/2007/relationships/hdphoto" Target="../media/hdphoto1.wdp"/><Relationship Id="rId4" Type="http://schemas.openxmlformats.org/officeDocument/2006/relationships/diagramLayout" Target="../diagrams/layout4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334E2F">
                <a:tint val="44500"/>
                <a:satMod val="160000"/>
              </a:srgb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-1" y="4896247"/>
            <a:ext cx="9161463" cy="303609"/>
          </a:xfrm>
          <a:prstGeom prst="rect">
            <a:avLst/>
          </a:prstGeom>
          <a:gradFill flip="none" rotWithShape="1">
            <a:gsLst>
              <a:gs pos="0">
                <a:srgbClr val="452643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rgbClr val="334E2F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1020">
              <a:gradFill flip="none" rotWithShape="1">
                <a:gsLst>
                  <a:gs pos="0">
                    <a:srgbClr val="344F2E">
                      <a:tint val="66000"/>
                      <a:satMod val="160000"/>
                    </a:srgbClr>
                  </a:gs>
                  <a:gs pos="50000">
                    <a:srgbClr val="344F2E">
                      <a:tint val="44500"/>
                      <a:satMod val="160000"/>
                    </a:srgbClr>
                  </a:gs>
                  <a:gs pos="100000">
                    <a:srgbClr val="344F2E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505499" y="14389"/>
            <a:ext cx="76559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altLang="pt-BR" dirty="0">
                <a:ln w="0"/>
                <a:solidFill>
                  <a:srgbClr val="0135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O pão e a água da vida</a:t>
            </a:r>
          </a:p>
        </p:txBody>
      </p:sp>
      <p:sp>
        <p:nvSpPr>
          <p:cNvPr id="7" name="Lágrima 6"/>
          <p:cNvSpPr/>
          <p:nvPr/>
        </p:nvSpPr>
        <p:spPr>
          <a:xfrm>
            <a:off x="116660" y="3820923"/>
            <a:ext cx="1200767" cy="1066698"/>
          </a:xfrm>
          <a:prstGeom prst="teardrop">
            <a:avLst/>
          </a:prstGeom>
          <a:gradFill>
            <a:gsLst>
              <a:gs pos="0">
                <a:schemeClr val="bg1"/>
              </a:gs>
              <a:gs pos="50000">
                <a:schemeClr val="bg1"/>
              </a:gs>
              <a:gs pos="100000">
                <a:srgbClr val="452643"/>
              </a:gs>
            </a:gsLst>
          </a:gradFill>
          <a:ln w="31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3600" dirty="0">
                <a:solidFill>
                  <a:srgbClr val="452643"/>
                </a:solidFill>
                <a:latin typeface="Arial Black" panose="020B0A04020102020204" pitchFamily="34" charset="0"/>
              </a:rPr>
              <a:t>07</a:t>
            </a:r>
            <a:endParaRPr lang="pt-BR" sz="1020" dirty="0">
              <a:solidFill>
                <a:srgbClr val="452643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505498" y="3369790"/>
            <a:ext cx="7644148" cy="10156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rgbClr val="808080"/>
              </a:gs>
            </a:gsLst>
            <a:lin ang="2700000" scaled="1"/>
            <a:tileRect/>
          </a:gra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rgbClr val="00009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VERSO PARA MEMORIZAR: </a:t>
            </a:r>
            <a:b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t-BR" altLang="pt-BR" sz="1200" i="1" dirty="0">
                <a:latin typeface="Arial Black" panose="020B0A04020102020204" pitchFamily="34" charset="0"/>
                <a:cs typeface="Arial" panose="020B0604020202020204" pitchFamily="34" charset="0"/>
              </a:rPr>
              <a:t>“Então o Senhor disse a Moisés: - Até quando vocês se recusarão a guardar os Meus mandamentos e as Minhas leis? Vejam! O Senhor deu a vocês o sábado; por isso, Ele,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i="1" dirty="0">
                <a:latin typeface="Arial Black" panose="020B0A04020102020204" pitchFamily="34" charset="0"/>
                <a:cs typeface="Arial" panose="020B0604020202020204" pitchFamily="34" charset="0"/>
              </a:rPr>
              <a:t>no sexto dia, lhes dá alimento para dois dias; cada um fique onde está, ninguém saia do seu lugar no sétimo dia. Assim, o povo descansou no sétimo dia” (</a:t>
            </a:r>
            <a:r>
              <a:rPr lang="pt-BR" altLang="pt-BR" sz="1200" i="1" dirty="0" err="1"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200" i="1" dirty="0">
                <a:latin typeface="Arial Black" panose="020B0A04020102020204" pitchFamily="34" charset="0"/>
                <a:cs typeface="Arial" panose="020B0604020202020204" pitchFamily="34" charset="0"/>
              </a:rPr>
              <a:t> 16:28-30).</a:t>
            </a:r>
            <a:endParaRPr lang="pt-BR" altLang="pt-BR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643004" y="4998104"/>
            <a:ext cx="1397478" cy="117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pt-BR" sz="900" b="1" dirty="0">
                <a:solidFill>
                  <a:srgbClr val="D4FF7D"/>
                </a:solidFill>
              </a:rPr>
              <a:t>design Neemias Lima</a:t>
            </a:r>
          </a:p>
        </p:txBody>
      </p:sp>
      <p:pic>
        <p:nvPicPr>
          <p:cNvPr id="12" name="Picture 13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2" y="2556259"/>
            <a:ext cx="1089329" cy="10893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6"/>
          <p:cNvSpPr txBox="1">
            <a:spLocks noChangeArrowheads="1"/>
          </p:cNvSpPr>
          <p:nvPr/>
        </p:nvSpPr>
        <p:spPr bwMode="auto">
          <a:xfrm>
            <a:off x="3388752" y="2851020"/>
            <a:ext cx="4158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pt-BR" altLang="pt-BR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LIÇÃO 07</a:t>
            </a: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auto">
          <a:xfrm>
            <a:off x="1517314" y="4400870"/>
            <a:ext cx="7644148" cy="27699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334E2F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m 13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9D3307C6-7502-B0B8-E902-410D657AF1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7" y="14389"/>
            <a:ext cx="1369381" cy="21302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93C9E75-9867-0CD0-DAB9-77BA835209F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64323" y="733071"/>
            <a:ext cx="5216797" cy="194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233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Quarta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Jetro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FD5EC092-AC81-4728-9A45-4C4BB5B95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04807"/>
            <a:ext cx="8262473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Jetro veio porque ouvira sobre a libertação surpreendente que Deus havia realizado por Israel. Moisés narrou ao seu sogro em detalhes “tudo o que o Senhor havia feito a Faraó e aos egípcios por amor de Israel, e todas as aflições que enfrentaram no Egito, e como o Senhor os havia livrado”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18:8).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Jetro exaltou a bondade de Deus e Suas intervenções extraordinárias em favor do povo, declarando: “Bendito seja o Senhor, que libertou vocês das mãos dos egípcios e da mão de Faraó. Agora sei que o Senhor é maior do que todos os deuses, porque livrou este povo das mãos dos egípcios, quando agiram arrogantemente contra o povo”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18:10,11).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Vemos aqui um exemplo de como Israel deveria ser uma testemunha para o mundo de quem é o verdadeiro Deus e do que Ele pode fazer por Seu povo.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8F9DEEC4-F272-4BE4-ADE9-AC33A0C6738C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</a:t>
            </a:r>
            <a:r>
              <a:rPr lang="pt-BR" altLang="pt-BR" dirty="0">
                <a:solidFill>
                  <a:srgbClr val="80008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4EC28C6A-AE4A-416F-1D18-E47ED84BFE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FE0CA674-0929-C1B0-6424-39474CDC24DC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F54C8A9-414E-69E3-8810-EA16BE6F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DE65482-E9B7-45FB-E6EF-639C3461B47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821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7FF57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Quinta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O pão e a água da vida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64174D21-4722-4ED0-8E26-BF7FE60A20B4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graphicFrame>
        <p:nvGraphicFramePr>
          <p:cNvPr id="11" name="CaixaDeTexto 15">
            <a:extLst>
              <a:ext uri="{FF2B5EF4-FFF2-40B4-BE49-F238E27FC236}">
                <a16:creationId xmlns:a16="http://schemas.microsoft.com/office/drawing/2014/main" id="{6ED512BB-1F8B-4D9E-259F-890C3457B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0646629"/>
              </p:ext>
            </p:extLst>
          </p:nvPr>
        </p:nvGraphicFramePr>
        <p:xfrm>
          <a:off x="33430" y="1208029"/>
          <a:ext cx="8140991" cy="355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1A732D51-7D66-C6D7-803D-68C5824F7F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BD6365E-A484-E608-CD56-46815A367D46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49A20A0-2B89-6C0F-70B1-973B4E329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1008C38-1EE4-4160-2748-35DF4E4870C5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924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7FF57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Arial Black" panose="020B0A04020102020204" pitchFamily="34" charset="0"/>
              </a:rPr>
              <a:t>Quinta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O pão e a água da vida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1EC42BAA-B890-43DD-B4F0-9AB5685AF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17872"/>
            <a:ext cx="8197349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A mulher samaritana descobriu que Cristo oferece algo que ela não poderia obter em nenhum outro lugar. É Deus quem desperta em nós a sede interior por paz, alegria e felicidade; portanto, somente Ele pode satisfazê-la (SI 42:1, 2). No contexto do maná, Jesus explicou que foi Deus, e não Moisés, quem havia provido esse alimento ao povo. Então Ele declarou: “Eu Sou o pão da vida. Quem vem a Mim jamais terá fome”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6:35). Jesus destacou três vezes que Ele é o pão do céu, o pão da vida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6:35, 41, 48).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Assim como 0 maná no deserto era o “pão do Céu”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6:31, 32), a água da rocha era a dádiva de Cristo para saciar a sede de Seu povo. Além desses aspectos físicos, o pão e a água também tinham significado espiritual, pois Jesus Cristo é “0 pão da vida”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6:35, 48) e “a água viva”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Jo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4:10, 11, 14; 737, 38). Por isso, é somente Nele que nossa sede e fome espirituais podem ser verdadeiramente saciadas.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5A2D000F-51B5-40E7-85F2-B3B1E407E184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E0DEB297-0E34-9191-3455-52A15ED0D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6F01B56-DE0F-C5B0-579B-D79B559E99D7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912C780-B871-6276-9552-8B0A21110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4929297-22BC-7A88-CE5A-E0B2F9A35A0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57265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Sexta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Estudo adicional</a:t>
            </a:r>
          </a:p>
        </p:txBody>
      </p:sp>
      <p:sp>
        <p:nvSpPr>
          <p:cNvPr id="16" name="CaixaDeTexto 10">
            <a:extLst>
              <a:ext uri="{FF2B5EF4-FFF2-40B4-BE49-F238E27FC236}">
                <a16:creationId xmlns:a16="http://schemas.microsoft.com/office/drawing/2014/main" id="{CFC8B9D9-C6ED-4706-A104-65D118A5B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272606"/>
            <a:ext cx="825360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“Os 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amalequitas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não desconheciam o caráter de Deus nem Sua soberania; mas, em vez de O temerem, ousaram desafiar Seu poder. Os atos sobrenaturais realizados por Moisés diante dos egípcios foram assunto de zombaria para 0 povo de 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Amaleque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, e os temores das nações circunvizinhas eram ridicularizados. Fizeram juramento pelos seus deuses de que destruiriam os hebreus, de modo que nenhum escapasse, e vangloriavam-se de que 0 Deus de Israel seria impotente para resistir a eles. Não haviam sido ofendidos ou ameaçados pelos israelitas. Seu ataque não foi motivado por qualquer provocação. Foi para manifestar seu ódio e desconfiança para com Deus que procuraram destruir Seu povo. </a:t>
            </a:r>
          </a:p>
        </p:txBody>
      </p:sp>
      <p:sp>
        <p:nvSpPr>
          <p:cNvPr id="17" name="Texto Explicativo: Seta para Baixo 16">
            <a:extLst>
              <a:ext uri="{FF2B5EF4-FFF2-40B4-BE49-F238E27FC236}">
                <a16:creationId xmlns:a16="http://schemas.microsoft.com/office/drawing/2014/main" id="{D14EECB8-05F1-4A74-9BB3-16EDDC2598FA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</a:t>
            </a:r>
            <a:r>
              <a:rPr lang="pt-BR" altLang="pt-BR" dirty="0">
                <a:solidFill>
                  <a:srgbClr val="80008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F6BE26DD-0776-A0C6-0E13-AB692B7E4F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92301A76-DCF1-B997-E02D-E7CDA81201AF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BEDC12E-9710-E398-BE16-1B7DDE692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BDC9126-3F85-7312-44A1-17FD5E4A279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493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Sexta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0B0B0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Estudo adicional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8D68641-D640-4BD7-9D5B-B3803DCCF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0" y="1208029"/>
            <a:ext cx="8180404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1. Jetro aprendeu sobre 0 Deus verdadeiro a partir do que Ele havia feito por Seu povo (</a:t>
            </a:r>
            <a:r>
              <a:rPr lang="pt-BR" altLang="pt-BR" sz="1500" dirty="0" err="1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18:10-12). Por que esse princípio é válido hoje? Pergunte a si mesmo e à sua classe: Que tipo de testemunho nossa igreja apresenta ao mundo? O que dizemos ao mundo sobre a natureza e o caráter do nosso Deus?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 Leia 1 Coríntios 10:4. O que esse texto revela sobre 0 erro de que 0 Deus do AT era vingativo, odioso e implacável, em contraste com Jesus? Como esse versículo mostra por que tal crença está equivocada?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pt-BR" altLang="pt-BR" sz="15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3. Leia novamente o texto de Ellen G. White citado acima. Compare a atitude dos </a:t>
            </a:r>
            <a:r>
              <a:rPr lang="pt-BR" altLang="pt-BR" sz="1500" dirty="0" err="1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amalequitas</a:t>
            </a:r>
            <a:r>
              <a:rPr lang="pt-BR" altLang="pt-BR" sz="15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com a de Jetro. Por que Deus trouxe juízo não apenas sobre eles, mas sobre muitos povos do mundo antigo?</a:t>
            </a:r>
            <a:endParaRPr lang="pt-BR" altLang="pt-BR" sz="1500" dirty="0">
              <a:solidFill>
                <a:srgbClr val="80008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27F11C40-92CA-4A98-A472-02A20A1065D7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00891F01-9417-B02E-89DF-B6D316310B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B076AA0F-F8B8-1AB7-F578-94EEB4FA7054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547B16D0-E66F-EBFF-A21D-7CF2B5D94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A76F786-89DB-8802-C6CB-341BD28EF85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700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10"/>
          <p:cNvSpPr txBox="1">
            <a:spLocks noChangeArrowheads="1"/>
          </p:cNvSpPr>
          <p:nvPr/>
        </p:nvSpPr>
        <p:spPr bwMode="auto">
          <a:xfrm>
            <a:off x="63380" y="1019579"/>
            <a:ext cx="8175940" cy="339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50" dirty="0">
                <a:latin typeface="Arial Black" panose="020B0A04020102020204" pitchFamily="34" charset="0"/>
                <a:cs typeface="Arial" panose="020B0604020202020204" pitchFamily="34" charset="0"/>
              </a:rPr>
              <a:t>Depois de deixar o Egito, Israel estava em uma jornada desconhecida para a terra prometida. O povo enfrentou uma jornada longa e difícil, e precisava aprender uma infinidade de novas lições. o Senhor o guiaria e cuidaria dele. Desejava ajudá-lo a crescer, mas ele deveria aprender disciplina, autocontrole, sacrifício, altruísmo, confiança no Senhor e, especialmente, obediência. Moisés era um líder presente, e o povo tinha que seguir sua liderança se quisesse triunfar. Era crucial que todos permanecessem juntos, cooperassem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50" dirty="0">
                <a:latin typeface="Arial Black" panose="020B0A04020102020204" pitchFamily="34" charset="0"/>
                <a:cs typeface="Arial" panose="020B0604020202020204" pitchFamily="34" charset="0"/>
              </a:rPr>
              <a:t>como uma comunidade e ajudassem uns aos outros. Havia muitos obstáculos e desafios pela frente. Grande parte de seu crescimento espiritual dependeria de como eles enfrentariam esses desafios e como responderiam a Moisés, especialmente quando os desafios aumentassem.</a:t>
            </a:r>
          </a:p>
        </p:txBody>
      </p:sp>
      <p:sp>
        <p:nvSpPr>
          <p:cNvPr id="10" name="Arredondar Retângulo em um Canto Diagonal 9"/>
          <p:cNvSpPr/>
          <p:nvPr/>
        </p:nvSpPr>
        <p:spPr>
          <a:xfrm>
            <a:off x="64294" y="220380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D0E2D3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Sábado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7263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D0E2D3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 Black" panose="020B0A04020102020204" pitchFamily="34" charset="0"/>
              </a:rPr>
              <a:t>INTRODUÇÃO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FB2F7785-4433-1CE8-B6FB-8886FEB4AE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0E8AE5D8-EC92-DF26-3532-59FEDC36868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344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59995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  <a:latin typeface="Arial Black" panose="020B0A04020102020204" pitchFamily="34" charset="0"/>
              </a:rPr>
              <a:t>Domingo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0362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Águas amargas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5" name="Texto Explicativo: Seta para Baixo 14">
            <a:extLst>
              <a:ext uri="{FF2B5EF4-FFF2-40B4-BE49-F238E27FC236}">
                <a16:creationId xmlns:a16="http://schemas.microsoft.com/office/drawing/2014/main" id="{9EF323A3-E3B5-474A-8077-D78C396E1C05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graphicFrame>
        <p:nvGraphicFramePr>
          <p:cNvPr id="11" name="CaixaDeTexto 15">
            <a:extLst>
              <a:ext uri="{FF2B5EF4-FFF2-40B4-BE49-F238E27FC236}">
                <a16:creationId xmlns:a16="http://schemas.microsoft.com/office/drawing/2014/main" id="{4CAB532F-3032-1305-E4A2-4F59C9A475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612065"/>
              </p:ext>
            </p:extLst>
          </p:nvPr>
        </p:nvGraphicFramePr>
        <p:xfrm>
          <a:off x="33430" y="1208029"/>
          <a:ext cx="8140991" cy="355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38EDCF64-EEFF-2E85-A32A-0ADDC67F598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BD3475C-CBF3-7D0D-967F-338C3ED4B76C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61335D2-34C0-E6B0-6FBE-B8E99023D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224F07F-F642-7ADC-4217-A7FC5E7A6EE6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043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59995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02060"/>
                </a:solidFill>
                <a:latin typeface="Arial Black" panose="020B0A04020102020204" pitchFamily="34" charset="0"/>
              </a:rPr>
              <a:t>Domingo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103625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B3F1FF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Águas amargas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/>
          <p:cNvSpPr txBox="1">
            <a:spLocks noChangeArrowheads="1"/>
          </p:cNvSpPr>
          <p:nvPr/>
        </p:nvSpPr>
        <p:spPr bwMode="auto">
          <a:xfrm>
            <a:off x="24368" y="1131002"/>
            <a:ext cx="8253604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O primeiro teste de fé para Israel está associado à necessidade de água, o que não é surpreendente por causa do ambiente desértico, quente e seco. Após três dias de viagem, o povo finalmente encontrou água, mas ela era intragável. Mara significa “amargo”, e, como a água era amarga, a fé que Israel tinha no cuidado do Senhor logo se enfraqueceu. No entanto, Deus reagiu demonstrando compaixão, e o primeiro milagre foi realizado com um pedaço de madeira. Obviamente, não foi a madeira, mas o Senhor que tornou a água doce e potável. O povo teve que aprender duas lições importantes: (1) é necessário paciência em esperar o tempo do Senhor e (2) Deus age em cooperação com os seres humanos. No entanto, os israelitas não deram 0 devido valor a muitas coisas e logo se esqueceram dos milagres que Deus havia feito por eles, pelos quais tinham acabado de cantar louvores, dizendo: “Ó Senhor, quem é como Tu entre os deuses? </a:t>
            </a:r>
          </a:p>
        </p:txBody>
      </p:sp>
      <p:sp>
        <p:nvSpPr>
          <p:cNvPr id="3" name="Texto Explicativo: Seta para Baixo 2">
            <a:extLst>
              <a:ext uri="{FF2B5EF4-FFF2-40B4-BE49-F238E27FC236}">
                <a16:creationId xmlns:a16="http://schemas.microsoft.com/office/drawing/2014/main" id="{F514AFE6-CB97-49B3-AF4A-9109ED6B83CE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pic>
        <p:nvPicPr>
          <p:cNvPr id="4" name="Imagem 3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2A653E00-5573-459D-C973-EB9D8E8563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67F005F-6AFC-7385-67BA-D316A6438DFF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D7B440B-E19B-134F-79D0-A8157CC43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1378B3B-E89F-AF32-AC02-7044DDA6B18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8321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Segunda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Codornizes e maná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BDD13C62-4DCC-4E38-8F64-0DE6F4ED90DE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graphicFrame>
        <p:nvGraphicFramePr>
          <p:cNvPr id="24" name="CaixaDeTexto 15">
            <a:extLst>
              <a:ext uri="{FF2B5EF4-FFF2-40B4-BE49-F238E27FC236}">
                <a16:creationId xmlns:a16="http://schemas.microsoft.com/office/drawing/2014/main" id="{0F198D75-37F6-0046-1A93-BAF29A6A81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783742"/>
              </p:ext>
            </p:extLst>
          </p:nvPr>
        </p:nvGraphicFramePr>
        <p:xfrm>
          <a:off x="33430" y="1208029"/>
          <a:ext cx="8140991" cy="355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6591C70C-84BE-BE6E-D135-BC793E6D558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0B8BB45-9C57-F430-80FA-B377DC6EF254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7D0A1DF-DBE2-E642-845B-1908AF901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AC8C256-C684-03C5-8D6E-69FAF2772D50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240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FF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Segunda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B9B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Codornizes e maná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A64B78EF-EDA8-421A-88C9-45544BBC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132745"/>
            <a:ext cx="8197349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O maná foi um pão celestial que Deus deu aos israelitas nos seus 40 anos de peregrinação. Por meio dessa dádiva, Ele ensinou que é 0 Criador e 0 Provedor de tudo. Além disso, Ele usou Sua provisão sobrenatural para mostrar como observar 0 sábado.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A cada semana, quatro milagres aconteciam: (1) durante cinco dias, Deus dava uma porção diária de maná; (2) na sexta-feira, era dada uma porção dobrada do alimento; (3) o maná não estragava de sexta-feira para sábado; e (4) nenhum maná caía no sábado. Deus estava constantemente realizando esses milagres para que 0 povo se lembrasse do dia de sábado e celebrasse a bondade divina naquele dia. Deus disse: “Vejam! O Senhor deu a vocês 0 sábado”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Êx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16:29).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0D166226-26B4-450D-9EDE-E579CA78EEF8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393B7483-67EF-50D8-E277-A9B772EF91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7C9D693-2694-E60D-CCDE-3C924341153D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0F91869-B3A3-8308-A684-D2E77AA4E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117E191-5D84-8825-370A-0739F3718E8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282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9A3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Terça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Água da rocha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8BEA5E99-E373-4CFD-85F3-CA3E79AA58FA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graphicFrame>
        <p:nvGraphicFramePr>
          <p:cNvPr id="23" name="CaixaDeTexto 15">
            <a:extLst>
              <a:ext uri="{FF2B5EF4-FFF2-40B4-BE49-F238E27FC236}">
                <a16:creationId xmlns:a16="http://schemas.microsoft.com/office/drawing/2014/main" id="{0F7B369B-26CC-C133-ADA7-C66603F931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3456506"/>
              </p:ext>
            </p:extLst>
          </p:nvPr>
        </p:nvGraphicFramePr>
        <p:xfrm>
          <a:off x="33430" y="1208029"/>
          <a:ext cx="8140991" cy="355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51F1B76B-5CE8-9C90-CBEA-45AC8515DA0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7A190AB-F196-64A1-A250-781F63502566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6492CDD-F41C-2C47-4108-55458A757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E77EEA0-2F89-B4EC-EC0F-59D62D53D9BA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40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9A3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Terça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FFD5AB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Água da rocha</a:t>
            </a:r>
          </a:p>
        </p:txBody>
      </p:sp>
      <p:sp>
        <p:nvSpPr>
          <p:cNvPr id="12" name="CaixaDeTexto 10">
            <a:extLst>
              <a:ext uri="{FF2B5EF4-FFF2-40B4-BE49-F238E27FC236}">
                <a16:creationId xmlns:a16="http://schemas.microsoft.com/office/drawing/2014/main" id="{8D5A143D-15FB-4DFE-B0EC-FEEB77A92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" y="1146378"/>
            <a:ext cx="82332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Moisés chamou o lugar de 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Massá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, que significa “provocação”, e 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Meribá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, que significa “reclamação”. O Senhor deu água aos israelitas apesar de sua incredulidade. Esses dois nomes deveriam servir de lembrete para que o povo de Israel não provocasse a Deus nem reclamasse Dele (</a:t>
            </a:r>
            <a:r>
              <a:rPr lang="pt-BR" altLang="pt-BR" sz="1600" dirty="0" err="1">
                <a:latin typeface="Arial Black" panose="020B0A04020102020204" pitchFamily="34" charset="0"/>
                <a:cs typeface="Arial" panose="020B0604020202020204" pitchFamily="34" charset="0"/>
              </a:rPr>
              <a:t>Hb</a:t>
            </a: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 3:7, 8, 15). Os israelitas questionaram seriamente a presença de Deus entre eles, embora já tivessem visto muitas evidências concretas não apenas de Sua presença, mas também de Seu poder e autoridade.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600" dirty="0">
                <a:latin typeface="Arial Black" panose="020B0A04020102020204" pitchFamily="34" charset="0"/>
                <a:cs typeface="Arial" panose="020B0604020202020204" pitchFamily="34" charset="0"/>
              </a:rPr>
              <a:t>“Moisés feriu a rocha, mas era o Filho de Deus que, velado na coluna de nuvem, estava ao lado de Moisés e fazia correr a água doadora de vida. Não somente Moisés e os anciãos, mas também toda a congregação que permanecia a distância, viram a glória do Senhor; contudo, se fosse removida a nuvem, teriam sido mortos pelo terrível esplendor Daquele que nela habitava” (Ellen G. White, Patriarcas e Profetas [CPB, 2022], p. 250).</a:t>
            </a:r>
          </a:p>
        </p:txBody>
      </p:sp>
      <p:sp>
        <p:nvSpPr>
          <p:cNvPr id="13" name="Texto Explicativo: Seta para Baixo 12">
            <a:extLst>
              <a:ext uri="{FF2B5EF4-FFF2-40B4-BE49-F238E27FC236}">
                <a16:creationId xmlns:a16="http://schemas.microsoft.com/office/drawing/2014/main" id="{A584AFCD-A7C5-4294-814D-F53BEF238F5B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COMENTÁRIOS:</a:t>
            </a:r>
          </a:p>
        </p:txBody>
      </p:sp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64237F27-237D-76D8-6698-B88D37245D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55170C14-3C57-C7CF-3CBE-BE9BA4F81151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EAFCF3F-CD67-EEAA-3EFD-A0F0CD90A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A1463F9-F14F-F4A8-E50B-4666FF099C7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203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66"/>
            </a:gs>
            <a:gs pos="50000">
              <a:schemeClr val="bg1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edondar Retângulo em um Canto Diagonal 9"/>
          <p:cNvSpPr/>
          <p:nvPr/>
        </p:nvSpPr>
        <p:spPr>
          <a:xfrm>
            <a:off x="64294" y="108239"/>
            <a:ext cx="1489166" cy="444137"/>
          </a:xfrm>
          <a:prstGeom prst="round2DiagRect">
            <a:avLst>
              <a:gd name="adj1" fmla="val 16667"/>
              <a:gd name="adj2" fmla="val 33333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</a:rPr>
              <a:t>Quarta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Pentágono 13"/>
          <p:cNvSpPr/>
          <p:nvPr/>
        </p:nvSpPr>
        <p:spPr>
          <a:xfrm>
            <a:off x="1688022" y="69121"/>
            <a:ext cx="5597118" cy="566825"/>
          </a:xfrm>
          <a:prstGeom prst="homePlate">
            <a:avLst>
              <a:gd name="adj" fmla="val 22345"/>
            </a:avLst>
          </a:prstGeom>
          <a:gradFill>
            <a:gsLst>
              <a:gs pos="0">
                <a:srgbClr val="E8FB79"/>
              </a:gs>
              <a:gs pos="50000">
                <a:schemeClr val="bg1"/>
              </a:gs>
              <a:gs pos="100000">
                <a:schemeClr val="bg1"/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Jetro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2" name="Texto Explicativo: Seta para Baixo 21">
            <a:extLst>
              <a:ext uri="{FF2B5EF4-FFF2-40B4-BE49-F238E27FC236}">
                <a16:creationId xmlns:a16="http://schemas.microsoft.com/office/drawing/2014/main" id="{5F0C11AF-133D-4271-81DD-D9F8BAF7AF95}"/>
              </a:ext>
            </a:extLst>
          </p:cNvPr>
          <p:cNvSpPr/>
          <p:nvPr/>
        </p:nvSpPr>
        <p:spPr>
          <a:xfrm>
            <a:off x="73026" y="717939"/>
            <a:ext cx="7075032" cy="532868"/>
          </a:xfrm>
          <a:prstGeom prst="downArrowCallout">
            <a:avLst>
              <a:gd name="adj1" fmla="val 11453"/>
              <a:gd name="adj2" fmla="val 25000"/>
              <a:gd name="adj3" fmla="val 25000"/>
              <a:gd name="adj4" fmla="val 64977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dirty="0">
                <a:solidFill>
                  <a:schemeClr val="bg2">
                    <a:lumMod val="2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PERGUNTAS:</a:t>
            </a:r>
          </a:p>
        </p:txBody>
      </p:sp>
      <p:graphicFrame>
        <p:nvGraphicFramePr>
          <p:cNvPr id="11" name="CaixaDeTexto 15">
            <a:extLst>
              <a:ext uri="{FF2B5EF4-FFF2-40B4-BE49-F238E27FC236}">
                <a16:creationId xmlns:a16="http://schemas.microsoft.com/office/drawing/2014/main" id="{7B569677-0C14-5E67-A5C9-E93DED05F7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962063"/>
              </p:ext>
            </p:extLst>
          </p:nvPr>
        </p:nvGraphicFramePr>
        <p:xfrm>
          <a:off x="33430" y="1208029"/>
          <a:ext cx="8140991" cy="3554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m 2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8155DCE4-D3E7-3D23-68A5-8874D20B309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704" y="3249113"/>
            <a:ext cx="936277" cy="14565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6DD65B3D-5748-CC68-84E2-A40850DCFB51}"/>
              </a:ext>
            </a:extLst>
          </p:cNvPr>
          <p:cNvSpPr/>
          <p:nvPr/>
        </p:nvSpPr>
        <p:spPr>
          <a:xfrm>
            <a:off x="7691644" y="706208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452643"/>
                </a:solidFill>
                <a:latin typeface="Arial Black" panose="020B0A04020102020204" pitchFamily="34" charset="0"/>
              </a:rPr>
              <a:t>LIÇÃO 07</a:t>
            </a:r>
            <a:endParaRPr lang="pt-BR" dirty="0">
              <a:solidFill>
                <a:srgbClr val="452643"/>
              </a:solidFill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964C8DA-ED43-1FF5-4434-596081D60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6" y="4845704"/>
            <a:ext cx="863995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pt-BR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LEITURAS DA SEMANA: </a:t>
            </a:r>
            <a:r>
              <a:rPr lang="it-IT" altLang="pt-BR" sz="12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Êx 15:22-27; 16; Gn 3:1-6; Êx 17:1-7; ICo 10:4; Êx 18; ICo 10:11</a:t>
            </a:r>
            <a:endParaRPr lang="pt-BR" altLang="pt-BR" sz="1200" dirty="0">
              <a:solidFill>
                <a:schemeClr val="accent3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D4D7659-4175-D9E4-D4CC-AEEF9093CBC3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7592" y="0"/>
            <a:ext cx="1785389" cy="739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419688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Vermelho Laranj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4073</TotalTime>
  <Words>2105</Words>
  <Application>Microsoft Office PowerPoint</Application>
  <PresentationFormat>Personalizar</PresentationFormat>
  <Paragraphs>107</Paragraphs>
  <Slides>14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Calibri Light</vt:lpstr>
      <vt:lpstr>Arial Black</vt:lpstr>
      <vt:lpstr>Calibri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marcos</dc:creator>
  <cp:lastModifiedBy>Neemias Informatica Lima</cp:lastModifiedBy>
  <cp:revision>243</cp:revision>
  <dcterms:created xsi:type="dcterms:W3CDTF">2014-05-23T17:49:12Z</dcterms:created>
  <dcterms:modified xsi:type="dcterms:W3CDTF">2025-05-07T00:02:38Z</dcterms:modified>
</cp:coreProperties>
</file>