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03E2EA-6DE5-4699-A1F3-C46151E58DC1}" v="53" dt="2025-05-06T13:45:28.348"/>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109" d="100"/>
          <a:sy n="109" d="100"/>
        </p:scale>
        <p:origin x="907" y="30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A2C190DF-F5C8-4376-9C68-19067D19CBDB}"/>
    <pc:docChg chg="undo redo custSel modSld">
      <pc:chgData name="Neemias Informatica Lima" userId="b77af7bd85500281" providerId="LiveId" clId="{A2C190DF-F5C8-4376-9C68-19067D19CBDB}" dt="2025-04-30T00:46:11.744" v="261" actId="20577"/>
      <pc:docMkLst>
        <pc:docMk/>
      </pc:docMkLst>
      <pc:sldChg chg="addSp delSp modSp mod">
        <pc:chgData name="Neemias Informatica Lima" userId="b77af7bd85500281" providerId="LiveId" clId="{A2C190DF-F5C8-4376-9C68-19067D19CBDB}" dt="2025-04-30T00:32:15.729" v="32"/>
        <pc:sldMkLst>
          <pc:docMk/>
          <pc:sldMk cId="2232331225" sldId="280"/>
        </pc:sldMkLst>
        <pc:spChg chg="mod">
          <ac:chgData name="Neemias Informatica Lima" userId="b77af7bd85500281" providerId="LiveId" clId="{A2C190DF-F5C8-4376-9C68-19067D19CBDB}" dt="2025-04-30T00:21:06.220" v="0"/>
          <ac:spMkLst>
            <pc:docMk/>
            <pc:sldMk cId="2232331225" sldId="280"/>
            <ac:spMk id="6" creationId="{00000000-0000-0000-0000-000000000000}"/>
          </ac:spMkLst>
        </pc:spChg>
        <pc:spChg chg="mod">
          <ac:chgData name="Neemias Informatica Lima" userId="b77af7bd85500281" providerId="LiveId" clId="{A2C190DF-F5C8-4376-9C68-19067D19CBDB}" dt="2025-04-30T00:21:17.737" v="6" actId="20577"/>
          <ac:spMkLst>
            <pc:docMk/>
            <pc:sldMk cId="2232331225" sldId="280"/>
            <ac:spMk id="7" creationId="{00000000-0000-0000-0000-000000000000}"/>
          </ac:spMkLst>
        </pc:spChg>
        <pc:spChg chg="mod">
          <ac:chgData name="Neemias Informatica Lima" userId="b77af7bd85500281" providerId="LiveId" clId="{A2C190DF-F5C8-4376-9C68-19067D19CBDB}" dt="2025-04-30T00:31:57.823" v="29" actId="6549"/>
          <ac:spMkLst>
            <pc:docMk/>
            <pc:sldMk cId="2232331225" sldId="280"/>
            <ac:spMk id="9" creationId="{00000000-0000-0000-0000-000000000000}"/>
          </ac:spMkLst>
        </pc:spChg>
        <pc:spChg chg="mod">
          <ac:chgData name="Neemias Informatica Lima" userId="b77af7bd85500281" providerId="LiveId" clId="{A2C190DF-F5C8-4376-9C68-19067D19CBDB}" dt="2025-04-30T00:21:12.140" v="2" actId="20577"/>
          <ac:spMkLst>
            <pc:docMk/>
            <pc:sldMk cId="2232331225" sldId="280"/>
            <ac:spMk id="11" creationId="{00000000-0000-0000-0000-000000000000}"/>
          </ac:spMkLst>
        </pc:spChg>
        <pc:spChg chg="mod">
          <ac:chgData name="Neemias Informatica Lima" userId="b77af7bd85500281" providerId="LiveId" clId="{A2C190DF-F5C8-4376-9C68-19067D19CBDB}" dt="2025-04-30T00:32:15.729" v="32"/>
          <ac:spMkLst>
            <pc:docMk/>
            <pc:sldMk cId="2232331225" sldId="280"/>
            <ac:spMk id="16" creationId="{00000000-0000-0000-0000-000000000000}"/>
          </ac:spMkLst>
        </pc:spChg>
      </pc:sldChg>
      <pc:sldChg chg="addSp delSp modSp mod">
        <pc:chgData name="Neemias Informatica Lima" userId="b77af7bd85500281" providerId="LiveId" clId="{A2C190DF-F5C8-4376-9C68-19067D19CBDB}" dt="2025-04-30T00:36:48.002" v="92" actId="313"/>
        <pc:sldMkLst>
          <pc:docMk/>
          <pc:sldMk cId="2103443556" sldId="281"/>
        </pc:sldMkLst>
        <pc:spChg chg="mod">
          <ac:chgData name="Neemias Informatica Lima" userId="b77af7bd85500281" providerId="LiveId" clId="{A2C190DF-F5C8-4376-9C68-19067D19CBDB}" dt="2025-04-30T00:36:48.002" v="92" actId="313"/>
          <ac:spMkLst>
            <pc:docMk/>
            <pc:sldMk cId="2103443556" sldId="281"/>
            <ac:spMk id="8" creationId="{00000000-0000-0000-0000-000000000000}"/>
          </ac:spMkLst>
        </pc:spChg>
        <pc:spChg chg="mod">
          <ac:chgData name="Neemias Informatica Lima" userId="b77af7bd85500281" providerId="LiveId" clId="{A2C190DF-F5C8-4376-9C68-19067D19CBDB}" dt="2025-04-30T00:33:51.653" v="37" actId="20577"/>
          <ac:spMkLst>
            <pc:docMk/>
            <pc:sldMk cId="2103443556" sldId="281"/>
            <ac:spMk id="11" creationId="{00000000-0000-0000-0000-000000000000}"/>
          </ac:spMkLst>
        </pc:spChg>
        <pc:spChg chg="mod">
          <ac:chgData name="Neemias Informatica Lima" userId="b77af7bd85500281" providerId="LiveId" clId="{A2C190DF-F5C8-4376-9C68-19067D19CBDB}" dt="2025-04-30T00:33:42.963" v="35"/>
          <ac:spMkLst>
            <pc:docMk/>
            <pc:sldMk cId="2103443556" sldId="281"/>
            <ac:spMk id="18" creationId="{00000000-0000-0000-0000-000000000000}"/>
          </ac:spMkLst>
        </pc:spChg>
      </pc:sldChg>
      <pc:sldChg chg="addSp delSp modSp mod">
        <pc:chgData name="Neemias Informatica Lima" userId="b77af7bd85500281" providerId="LiveId" clId="{A2C190DF-F5C8-4376-9C68-19067D19CBDB}" dt="2025-04-30T00:38:10.127" v="112" actId="6549"/>
        <pc:sldMkLst>
          <pc:docMk/>
          <pc:sldMk cId="3683219421" sldId="282"/>
        </pc:sldMkLst>
        <pc:spChg chg="mod">
          <ac:chgData name="Neemias Informatica Lima" userId="b77af7bd85500281" providerId="LiveId" clId="{A2C190DF-F5C8-4376-9C68-19067D19CBDB}" dt="2025-04-30T00:38:10.127" v="112" actId="6549"/>
          <ac:spMkLst>
            <pc:docMk/>
            <pc:sldMk cId="3683219421" sldId="282"/>
            <ac:spMk id="12" creationId="{00000000-0000-0000-0000-000000000000}"/>
          </ac:spMkLst>
        </pc:spChg>
        <pc:spChg chg="mod">
          <ac:chgData name="Neemias Informatica Lima" userId="b77af7bd85500281" providerId="LiveId" clId="{A2C190DF-F5C8-4376-9C68-19067D19CBDB}" dt="2025-04-30T00:37:05.739" v="100"/>
          <ac:spMkLst>
            <pc:docMk/>
            <pc:sldMk cId="3683219421" sldId="282"/>
            <ac:spMk id="14" creationId="{00000000-0000-0000-0000-000000000000}"/>
          </ac:spMkLst>
        </pc:spChg>
      </pc:sldChg>
      <pc:sldChg chg="addSp delSp modSp mod">
        <pc:chgData name="Neemias Informatica Lima" userId="b77af7bd85500281" providerId="LiveId" clId="{A2C190DF-F5C8-4376-9C68-19067D19CBDB}" dt="2025-04-30T00:39:03.364" v="130"/>
        <pc:sldMkLst>
          <pc:docMk/>
          <pc:sldMk cId="3902406419" sldId="283"/>
        </pc:sldMkLst>
        <pc:spChg chg="mod">
          <ac:chgData name="Neemias Informatica Lima" userId="b77af7bd85500281" providerId="LiveId" clId="{A2C190DF-F5C8-4376-9C68-19067D19CBDB}" dt="2025-04-30T00:38:24.584" v="117"/>
          <ac:spMkLst>
            <pc:docMk/>
            <pc:sldMk cId="3902406419" sldId="283"/>
            <ac:spMk id="14" creationId="{00000000-0000-0000-0000-000000000000}"/>
          </ac:spMkLst>
        </pc:spChg>
        <pc:graphicFrameChg chg="mod">
          <ac:chgData name="Neemias Informatica Lima" userId="b77af7bd85500281" providerId="LiveId" clId="{A2C190DF-F5C8-4376-9C68-19067D19CBDB}" dt="2025-04-30T00:39:03.364" v="130"/>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A2C190DF-F5C8-4376-9C68-19067D19CBDB}" dt="2025-04-30T00:41:02.910" v="161" actId="20577"/>
        <pc:sldMkLst>
          <pc:docMk/>
          <pc:sldMk cId="2424059023" sldId="284"/>
        </pc:sldMkLst>
        <pc:spChg chg="mod">
          <ac:chgData name="Neemias Informatica Lima" userId="b77af7bd85500281" providerId="LiveId" clId="{A2C190DF-F5C8-4376-9C68-19067D19CBDB}" dt="2025-04-30T00:40:20.489" v="151" actId="20577"/>
          <ac:spMkLst>
            <pc:docMk/>
            <pc:sldMk cId="2424059023" sldId="284"/>
            <ac:spMk id="14" creationId="{00000000-0000-0000-0000-000000000000}"/>
          </ac:spMkLst>
        </pc:spChg>
        <pc:graphicFrameChg chg="mod">
          <ac:chgData name="Neemias Informatica Lima" userId="b77af7bd85500281" providerId="LiveId" clId="{A2C190DF-F5C8-4376-9C68-19067D19CBDB}" dt="2025-04-30T00:41:02.910" v="161" actId="20577"/>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A2C190DF-F5C8-4376-9C68-19067D19CBDB}" dt="2025-04-30T00:43:02.092" v="214"/>
        <pc:sldMkLst>
          <pc:docMk/>
          <pc:sldMk cId="2241968852" sldId="285"/>
        </pc:sldMkLst>
        <pc:spChg chg="mod">
          <ac:chgData name="Neemias Informatica Lima" userId="b77af7bd85500281" providerId="LiveId" clId="{A2C190DF-F5C8-4376-9C68-19067D19CBDB}" dt="2025-04-30T00:42:26.300" v="206"/>
          <ac:spMkLst>
            <pc:docMk/>
            <pc:sldMk cId="2241968852" sldId="285"/>
            <ac:spMk id="14" creationId="{00000000-0000-0000-0000-000000000000}"/>
          </ac:spMkLst>
        </pc:spChg>
        <pc:graphicFrameChg chg="mod">
          <ac:chgData name="Neemias Informatica Lima" userId="b77af7bd85500281" providerId="LiveId" clId="{A2C190DF-F5C8-4376-9C68-19067D19CBDB}" dt="2025-04-30T00:43:02.092" v="214"/>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A2C190DF-F5C8-4376-9C68-19067D19CBDB}" dt="2025-04-30T00:44:18.580" v="235"/>
        <pc:sldMkLst>
          <pc:docMk/>
          <pc:sldMk cId="1959249856" sldId="286"/>
        </pc:sldMkLst>
        <pc:spChg chg="mod">
          <ac:chgData name="Neemias Informatica Lima" userId="b77af7bd85500281" providerId="LiveId" clId="{A2C190DF-F5C8-4376-9C68-19067D19CBDB}" dt="2025-04-30T00:43:50.734" v="227"/>
          <ac:spMkLst>
            <pc:docMk/>
            <pc:sldMk cId="1959249856" sldId="286"/>
            <ac:spMk id="14" creationId="{00000000-0000-0000-0000-000000000000}"/>
          </ac:spMkLst>
        </pc:spChg>
        <pc:graphicFrameChg chg="mod">
          <ac:chgData name="Neemias Informatica Lima" userId="b77af7bd85500281" providerId="LiveId" clId="{A2C190DF-F5C8-4376-9C68-19067D19CBDB}" dt="2025-04-30T00:44:18.580" v="235"/>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A2C190DF-F5C8-4376-9C68-19067D19CBDB}" dt="2025-04-30T00:46:11.744" v="261" actId="20577"/>
        <pc:sldMkLst>
          <pc:docMk/>
          <pc:sldMk cId="2857006406" sldId="287"/>
        </pc:sldMkLst>
        <pc:spChg chg="mod">
          <ac:chgData name="Neemias Informatica Lima" userId="b77af7bd85500281" providerId="LiveId" clId="{A2C190DF-F5C8-4376-9C68-19067D19CBDB}" dt="2025-04-30T00:46:11.744" v="261" actId="20577"/>
          <ac:spMkLst>
            <pc:docMk/>
            <pc:sldMk cId="2857006406" sldId="287"/>
            <ac:spMk id="16" creationId="{28D68641-D640-4BD7-9D5B-B3803DCCF9B3}"/>
          </ac:spMkLst>
        </pc:spChg>
      </pc:sldChg>
      <pc:sldChg chg="addSp delSp modSp mod">
        <pc:chgData name="Neemias Informatica Lima" userId="b77af7bd85500281" providerId="LiveId" clId="{A2C190DF-F5C8-4376-9C68-19067D19CBDB}" dt="2025-04-30T00:37:27.959" v="102"/>
        <pc:sldMkLst>
          <pc:docMk/>
          <pc:sldMk cId="2630436816" sldId="288"/>
        </pc:sldMkLst>
        <pc:spChg chg="mod">
          <ac:chgData name="Neemias Informatica Lima" userId="b77af7bd85500281" providerId="LiveId" clId="{A2C190DF-F5C8-4376-9C68-19067D19CBDB}" dt="2025-04-30T00:37:00.724" v="95"/>
          <ac:spMkLst>
            <pc:docMk/>
            <pc:sldMk cId="2630436816" sldId="288"/>
            <ac:spMk id="14" creationId="{00000000-0000-0000-0000-000000000000}"/>
          </ac:spMkLst>
        </pc:spChg>
        <pc:graphicFrameChg chg="mod">
          <ac:chgData name="Neemias Informatica Lima" userId="b77af7bd85500281" providerId="LiveId" clId="{A2C190DF-F5C8-4376-9C68-19067D19CBDB}" dt="2025-04-30T00:37:27.959" v="102"/>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A2C190DF-F5C8-4376-9C68-19067D19CBDB}" dt="2025-04-30T00:40:05.130" v="145" actId="20577"/>
        <pc:sldMkLst>
          <pc:docMk/>
          <pc:sldMk cId="3032827026" sldId="289"/>
        </pc:sldMkLst>
        <pc:spChg chg="mod">
          <ac:chgData name="Neemias Informatica Lima" userId="b77af7bd85500281" providerId="LiveId" clId="{A2C190DF-F5C8-4376-9C68-19067D19CBDB}" dt="2025-04-30T00:40:05.130" v="145" actId="20577"/>
          <ac:spMkLst>
            <pc:docMk/>
            <pc:sldMk cId="3032827026" sldId="289"/>
            <ac:spMk id="12" creationId="{A64B78EF-EDA8-421A-88C9-45544BBCA9D1}"/>
          </ac:spMkLst>
        </pc:spChg>
        <pc:spChg chg="mod">
          <ac:chgData name="Neemias Informatica Lima" userId="b77af7bd85500281" providerId="LiveId" clId="{A2C190DF-F5C8-4376-9C68-19067D19CBDB}" dt="2025-04-30T00:38:30.029" v="122"/>
          <ac:spMkLst>
            <pc:docMk/>
            <pc:sldMk cId="3032827026" sldId="289"/>
            <ac:spMk id="14" creationId="{00000000-0000-0000-0000-000000000000}"/>
          </ac:spMkLst>
        </pc:spChg>
      </pc:sldChg>
      <pc:sldChg chg="addSp delSp modSp mod">
        <pc:chgData name="Neemias Informatica Lima" userId="b77af7bd85500281" providerId="LiveId" clId="{A2C190DF-F5C8-4376-9C68-19067D19CBDB}" dt="2025-04-30T00:42:11.279" v="201" actId="20577"/>
        <pc:sldMkLst>
          <pc:docMk/>
          <pc:sldMk cId="3772032319" sldId="290"/>
        </pc:sldMkLst>
        <pc:spChg chg="mod">
          <ac:chgData name="Neemias Informatica Lima" userId="b77af7bd85500281" providerId="LiveId" clId="{A2C190DF-F5C8-4376-9C68-19067D19CBDB}" dt="2025-04-30T00:42:11.279" v="201" actId="20577"/>
          <ac:spMkLst>
            <pc:docMk/>
            <pc:sldMk cId="3772032319" sldId="290"/>
            <ac:spMk id="12" creationId="{8D5A143D-15FB-4DFE-B0EC-FEEB77A92B2C}"/>
          </ac:spMkLst>
        </pc:spChg>
        <pc:spChg chg="mod">
          <ac:chgData name="Neemias Informatica Lima" userId="b77af7bd85500281" providerId="LiveId" clId="{A2C190DF-F5C8-4376-9C68-19067D19CBDB}" dt="2025-04-30T00:40:28.624" v="152"/>
          <ac:spMkLst>
            <pc:docMk/>
            <pc:sldMk cId="3772032319" sldId="290"/>
            <ac:spMk id="14" creationId="{00000000-0000-0000-0000-000000000000}"/>
          </ac:spMkLst>
        </pc:spChg>
      </pc:sldChg>
      <pc:sldChg chg="addSp delSp modSp mod">
        <pc:chgData name="Neemias Informatica Lima" userId="b77af7bd85500281" providerId="LiveId" clId="{A2C190DF-F5C8-4376-9C68-19067D19CBDB}" dt="2025-04-30T00:43:37.657" v="222"/>
        <pc:sldMkLst>
          <pc:docMk/>
          <pc:sldMk cId="1768216317" sldId="291"/>
        </pc:sldMkLst>
        <pc:spChg chg="mod">
          <ac:chgData name="Neemias Informatica Lima" userId="b77af7bd85500281" providerId="LiveId" clId="{A2C190DF-F5C8-4376-9C68-19067D19CBDB}" dt="2025-04-30T00:43:37.657" v="222"/>
          <ac:spMkLst>
            <pc:docMk/>
            <pc:sldMk cId="1768216317" sldId="291"/>
            <ac:spMk id="12" creationId="{FD5EC092-AC81-4728-9A45-4C4BB5B95C65}"/>
          </ac:spMkLst>
        </pc:spChg>
        <pc:spChg chg="mod">
          <ac:chgData name="Neemias Informatica Lima" userId="b77af7bd85500281" providerId="LiveId" clId="{A2C190DF-F5C8-4376-9C68-19067D19CBDB}" dt="2025-04-30T00:42:30.381" v="209"/>
          <ac:spMkLst>
            <pc:docMk/>
            <pc:sldMk cId="1768216317" sldId="291"/>
            <ac:spMk id="14" creationId="{00000000-0000-0000-0000-000000000000}"/>
          </ac:spMkLst>
        </pc:spChg>
      </pc:sldChg>
      <pc:sldChg chg="addSp delSp modSp mod">
        <pc:chgData name="Neemias Informatica Lima" userId="b77af7bd85500281" providerId="LiveId" clId="{A2C190DF-F5C8-4376-9C68-19067D19CBDB}" dt="2025-04-30T00:44:41.080" v="242" actId="6549"/>
        <pc:sldMkLst>
          <pc:docMk/>
          <pc:sldMk cId="3757265641" sldId="292"/>
        </pc:sldMkLst>
        <pc:spChg chg="mod">
          <ac:chgData name="Neemias Informatica Lima" userId="b77af7bd85500281" providerId="LiveId" clId="{A2C190DF-F5C8-4376-9C68-19067D19CBDB}" dt="2025-04-30T00:44:41.080" v="242" actId="6549"/>
          <ac:spMkLst>
            <pc:docMk/>
            <pc:sldMk cId="3757265641" sldId="292"/>
            <ac:spMk id="12" creationId="{1EC42BAA-B890-43DD-B4F0-9AB5685AF2FE}"/>
          </ac:spMkLst>
        </pc:spChg>
        <pc:spChg chg="mod">
          <ac:chgData name="Neemias Informatica Lima" userId="b77af7bd85500281" providerId="LiveId" clId="{A2C190DF-F5C8-4376-9C68-19067D19CBDB}" dt="2025-04-30T00:44:00.407" v="233" actId="20577"/>
          <ac:spMkLst>
            <pc:docMk/>
            <pc:sldMk cId="3757265641" sldId="292"/>
            <ac:spMk id="14" creationId="{00000000-0000-0000-0000-000000000000}"/>
          </ac:spMkLst>
        </pc:spChg>
      </pc:sldChg>
      <pc:sldChg chg="addSp delSp modSp mod">
        <pc:chgData name="Neemias Informatica Lima" userId="b77af7bd85500281" providerId="LiveId" clId="{A2C190DF-F5C8-4376-9C68-19067D19CBDB}" dt="2025-04-30T00:45:03.778" v="247"/>
        <pc:sldMkLst>
          <pc:docMk/>
          <pc:sldMk cId="3114938747" sldId="293"/>
        </pc:sldMkLst>
        <pc:spChg chg="mod">
          <ac:chgData name="Neemias Informatica Lima" userId="b77af7bd85500281" providerId="LiveId" clId="{A2C190DF-F5C8-4376-9C68-19067D19CBDB}" dt="2025-04-30T00:45:03.778" v="247"/>
          <ac:spMkLst>
            <pc:docMk/>
            <pc:sldMk cId="3114938747" sldId="293"/>
            <ac:spMk id="16" creationId="{CFC8B9D9-C6ED-4706-A104-65D118A5B7F9}"/>
          </ac:spMkLst>
        </pc:spChg>
      </pc:sldChg>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ldChg>
      <pc:sldChg chg="addSp delSp modSp mod">
        <pc:chgData name="Neemias Informatica Lima" userId="b77af7bd85500281" providerId="LiveId" clId="{23692948-073E-4999-9247-2E5082C9BE2D}" dt="2025-01-30T10:41:46.062" v="128" actId="6549"/>
        <pc:sldMkLst>
          <pc:docMk/>
          <pc:sldMk cId="2103443556" sldId="281"/>
        </pc:sldMkLst>
      </pc:sldChg>
      <pc:sldChg chg="addSp delSp modSp mod">
        <pc:chgData name="Neemias Informatica Lima" userId="b77af7bd85500281" providerId="LiveId" clId="{23692948-073E-4999-9247-2E5082C9BE2D}" dt="2025-01-30T10:44:01.349" v="149" actId="313"/>
        <pc:sldMkLst>
          <pc:docMk/>
          <pc:sldMk cId="3683219421" sldId="282"/>
        </pc:sldMkLst>
      </pc:sldChg>
      <pc:sldChg chg="addSp delSp modSp mod">
        <pc:chgData name="Neemias Informatica Lima" userId="b77af7bd85500281" providerId="LiveId" clId="{23692948-073E-4999-9247-2E5082C9BE2D}" dt="2025-01-30T10:46:37.796" v="165"/>
        <pc:sldMkLst>
          <pc:docMk/>
          <pc:sldMk cId="3902406419" sldId="283"/>
        </pc:sldMkLst>
      </pc:sldChg>
      <pc:sldChg chg="addSp delSp modSp mod">
        <pc:chgData name="Neemias Informatica Lima" userId="b77af7bd85500281" providerId="LiveId" clId="{23692948-073E-4999-9247-2E5082C9BE2D}" dt="2025-01-30T10:48:32.010" v="175"/>
        <pc:sldMkLst>
          <pc:docMk/>
          <pc:sldMk cId="2424059023" sldId="284"/>
        </pc:sldMkLst>
      </pc:sldChg>
      <pc:sldChg chg="addSp delSp modSp mod">
        <pc:chgData name="Neemias Informatica Lima" userId="b77af7bd85500281" providerId="LiveId" clId="{23692948-073E-4999-9247-2E5082C9BE2D}" dt="2025-01-30T10:51:05.220" v="202"/>
        <pc:sldMkLst>
          <pc:docMk/>
          <pc:sldMk cId="2241968852" sldId="285"/>
        </pc:sldMkLst>
      </pc:sldChg>
      <pc:sldChg chg="addSp delSp modSp mod">
        <pc:chgData name="Neemias Informatica Lima" userId="b77af7bd85500281" providerId="LiveId" clId="{23692948-073E-4999-9247-2E5082C9BE2D}" dt="2025-01-30T10:53:08.073" v="228"/>
        <pc:sldMkLst>
          <pc:docMk/>
          <pc:sldMk cId="1959249856" sldId="286"/>
        </pc:sldMkLst>
      </pc:sldChg>
      <pc:sldChg chg="addSp delSp modSp mod">
        <pc:chgData name="Neemias Informatica Lima" userId="b77af7bd85500281" providerId="LiveId" clId="{23692948-073E-4999-9247-2E5082C9BE2D}" dt="2025-01-30T10:56:18.778" v="261" actId="26606"/>
        <pc:sldMkLst>
          <pc:docMk/>
          <pc:sldMk cId="2857006406" sldId="287"/>
        </pc:sldMkLst>
      </pc:sldChg>
      <pc:sldChg chg="addSp delSp modSp mod">
        <pc:chgData name="Neemias Informatica Lima" userId="b77af7bd85500281" providerId="LiveId" clId="{23692948-073E-4999-9247-2E5082C9BE2D}" dt="2025-01-30T10:43:50.311" v="143"/>
        <pc:sldMkLst>
          <pc:docMk/>
          <pc:sldMk cId="2630436816" sldId="288"/>
        </pc:sldMkLst>
      </pc:sldChg>
      <pc:sldChg chg="addSp delSp modSp mod">
        <pc:chgData name="Neemias Informatica Lima" userId="b77af7bd85500281" providerId="LiveId" clId="{23692948-073E-4999-9247-2E5082C9BE2D}" dt="2025-02-08T16:50:09.980" v="267" actId="1076"/>
        <pc:sldMkLst>
          <pc:docMk/>
          <pc:sldMk cId="3032827026" sldId="289"/>
        </pc:sldMkLst>
      </pc:sldChg>
      <pc:sldChg chg="addSp delSp modSp mod">
        <pc:chgData name="Neemias Informatica Lima" userId="b77af7bd85500281" providerId="LiveId" clId="{23692948-073E-4999-9247-2E5082C9BE2D}" dt="2025-01-30T10:48:39.293" v="180"/>
        <pc:sldMkLst>
          <pc:docMk/>
          <pc:sldMk cId="3772032319" sldId="290"/>
        </pc:sldMkLst>
      </pc:sldChg>
      <pc:sldChg chg="addSp delSp modSp mod">
        <pc:chgData name="Neemias Informatica Lima" userId="b77af7bd85500281" providerId="LiveId" clId="{23692948-073E-4999-9247-2E5082C9BE2D}" dt="2025-01-30T10:51:36.898" v="203" actId="313"/>
        <pc:sldMkLst>
          <pc:docMk/>
          <pc:sldMk cId="1768216317" sldId="291"/>
        </pc:sldMkLst>
      </pc:sldChg>
      <pc:sldChg chg="addSp delSp modSp mod">
        <pc:chgData name="Neemias Informatica Lima" userId="b77af7bd85500281" providerId="LiveId" clId="{23692948-073E-4999-9247-2E5082C9BE2D}" dt="2025-01-30T10:53:47.054" v="233"/>
        <pc:sldMkLst>
          <pc:docMk/>
          <pc:sldMk cId="3757265641" sldId="292"/>
        </pc:sldMkLst>
      </pc:sldChg>
      <pc:sldChg chg="addSp delSp modSp mod">
        <pc:chgData name="Neemias Informatica Lima" userId="b77af7bd85500281" providerId="LiveId" clId="{23692948-073E-4999-9247-2E5082C9BE2D}" dt="2025-01-30T10:54:29.557" v="237" actId="313"/>
        <pc:sldMkLst>
          <pc:docMk/>
          <pc:sldMk cId="3114938747" sldId="293"/>
        </pc:sldMkLst>
      </pc:sldChg>
    </pc:docChg>
  </pc:docChgLst>
  <pc:docChgLst>
    <pc:chgData name="Neemias Informatica Lima" userId="b77af7bd85500281" providerId="LiveId" clId="{BB03E2EA-6DE5-4699-A1F3-C46151E58DC1}"/>
    <pc:docChg chg="undo custSel modSld">
      <pc:chgData name="Neemias Informatica Lima" userId="b77af7bd85500281" providerId="LiveId" clId="{BB03E2EA-6DE5-4699-A1F3-C46151E58DC1}" dt="2025-05-06T13:45:28.348" v="226" actId="20577"/>
      <pc:docMkLst>
        <pc:docMk/>
      </pc:docMkLst>
      <pc:sldChg chg="addSp delSp modSp mod">
        <pc:chgData name="Neemias Informatica Lima" userId="b77af7bd85500281" providerId="LiveId" clId="{BB03E2EA-6DE5-4699-A1F3-C46151E58DC1}" dt="2025-05-06T13:22:34.474" v="66" actId="6549"/>
        <pc:sldMkLst>
          <pc:docMk/>
          <pc:sldMk cId="2232331225" sldId="280"/>
        </pc:sldMkLst>
        <pc:spChg chg="mod">
          <ac:chgData name="Neemias Informatica Lima" userId="b77af7bd85500281" providerId="LiveId" clId="{BB03E2EA-6DE5-4699-A1F3-C46151E58DC1}" dt="2025-05-06T13:16:40.733" v="4" actId="6549"/>
          <ac:spMkLst>
            <pc:docMk/>
            <pc:sldMk cId="2232331225" sldId="280"/>
            <ac:spMk id="6" creationId="{00000000-0000-0000-0000-000000000000}"/>
          </ac:spMkLst>
        </pc:spChg>
        <pc:spChg chg="mod">
          <ac:chgData name="Neemias Informatica Lima" userId="b77af7bd85500281" providerId="LiveId" clId="{BB03E2EA-6DE5-4699-A1F3-C46151E58DC1}" dt="2025-05-06T13:16:52.482" v="10" actId="20577"/>
          <ac:spMkLst>
            <pc:docMk/>
            <pc:sldMk cId="2232331225" sldId="280"/>
            <ac:spMk id="7" creationId="{00000000-0000-0000-0000-000000000000}"/>
          </ac:spMkLst>
        </pc:spChg>
        <pc:spChg chg="mod">
          <ac:chgData name="Neemias Informatica Lima" userId="b77af7bd85500281" providerId="LiveId" clId="{BB03E2EA-6DE5-4699-A1F3-C46151E58DC1}" dt="2025-05-06T13:22:34.474" v="66" actId="6549"/>
          <ac:spMkLst>
            <pc:docMk/>
            <pc:sldMk cId="2232331225" sldId="280"/>
            <ac:spMk id="9" creationId="{00000000-0000-0000-0000-000000000000}"/>
          </ac:spMkLst>
        </pc:spChg>
        <pc:spChg chg="mod">
          <ac:chgData name="Neemias Informatica Lima" userId="b77af7bd85500281" providerId="LiveId" clId="{BB03E2EA-6DE5-4699-A1F3-C46151E58DC1}" dt="2025-05-06T13:16:43.954" v="6" actId="20577"/>
          <ac:spMkLst>
            <pc:docMk/>
            <pc:sldMk cId="2232331225" sldId="280"/>
            <ac:spMk id="11" creationId="{00000000-0000-0000-0000-000000000000}"/>
          </ac:spMkLst>
        </pc:spChg>
        <pc:spChg chg="mod">
          <ac:chgData name="Neemias Informatica Lima" userId="b77af7bd85500281" providerId="LiveId" clId="{BB03E2EA-6DE5-4699-A1F3-C46151E58DC1}" dt="2025-05-06T13:19:17.061" v="30" actId="20577"/>
          <ac:spMkLst>
            <pc:docMk/>
            <pc:sldMk cId="2232331225" sldId="280"/>
            <ac:spMk id="16" creationId="{00000000-0000-0000-0000-000000000000}"/>
          </ac:spMkLst>
        </pc:spChg>
        <pc:picChg chg="add mod">
          <ac:chgData name="Neemias Informatica Lima" userId="b77af7bd85500281" providerId="LiveId" clId="{BB03E2EA-6DE5-4699-A1F3-C46151E58DC1}" dt="2025-05-06T13:18:30.192" v="26"/>
          <ac:picMkLst>
            <pc:docMk/>
            <pc:sldMk cId="2232331225" sldId="280"/>
            <ac:picMk id="3" creationId="{3A3B6073-268A-77A9-6576-8E473AC5F9BA}"/>
          </ac:picMkLst>
        </pc:picChg>
        <pc:picChg chg="del">
          <ac:chgData name="Neemias Informatica Lima" userId="b77af7bd85500281" providerId="LiveId" clId="{BB03E2EA-6DE5-4699-A1F3-C46151E58DC1}" dt="2025-05-06T13:18:04.493" v="20" actId="478"/>
          <ac:picMkLst>
            <pc:docMk/>
            <pc:sldMk cId="2232331225" sldId="280"/>
            <ac:picMk id="4" creationId="{8D772B0E-A5A9-41C2-8A7C-79D55AD5BE4A}"/>
          </ac:picMkLst>
        </pc:picChg>
      </pc:sldChg>
      <pc:sldChg chg="addSp delSp modSp mod">
        <pc:chgData name="Neemias Informatica Lima" userId="b77af7bd85500281" providerId="LiveId" clId="{BB03E2EA-6DE5-4699-A1F3-C46151E58DC1}" dt="2025-05-06T13:24:15.230" v="86" actId="313"/>
        <pc:sldMkLst>
          <pc:docMk/>
          <pc:sldMk cId="2103443556" sldId="281"/>
        </pc:sldMkLst>
        <pc:spChg chg="mod">
          <ac:chgData name="Neemias Informatica Lima" userId="b77af7bd85500281" providerId="LiveId" clId="{BB03E2EA-6DE5-4699-A1F3-C46151E58DC1}" dt="2025-05-06T13:24:15.230" v="86" actId="313"/>
          <ac:spMkLst>
            <pc:docMk/>
            <pc:sldMk cId="2103443556" sldId="281"/>
            <ac:spMk id="8" creationId="{00000000-0000-0000-0000-000000000000}"/>
          </ac:spMkLst>
        </pc:spChg>
        <pc:spChg chg="mod">
          <ac:chgData name="Neemias Informatica Lima" userId="b77af7bd85500281" providerId="LiveId" clId="{BB03E2EA-6DE5-4699-A1F3-C46151E58DC1}" dt="2025-05-06T13:19:52.615" v="33" actId="20577"/>
          <ac:spMkLst>
            <pc:docMk/>
            <pc:sldMk cId="2103443556" sldId="281"/>
            <ac:spMk id="11" creationId="{00000000-0000-0000-0000-000000000000}"/>
          </ac:spMkLst>
        </pc:spChg>
        <pc:spChg chg="mod">
          <ac:chgData name="Neemias Informatica Lima" userId="b77af7bd85500281" providerId="LiveId" clId="{BB03E2EA-6DE5-4699-A1F3-C46151E58DC1}" dt="2025-05-06T13:20:25.777" v="40"/>
          <ac:spMkLst>
            <pc:docMk/>
            <pc:sldMk cId="2103443556" sldId="281"/>
            <ac:spMk id="18" creationId="{00000000-0000-0000-0000-000000000000}"/>
          </ac:spMkLst>
        </pc:spChg>
        <pc:picChg chg="del">
          <ac:chgData name="Neemias Informatica Lima" userId="b77af7bd85500281" providerId="LiveId" clId="{BB03E2EA-6DE5-4699-A1F3-C46151E58DC1}" dt="2025-05-06T13:19:48.876" v="31" actId="478"/>
          <ac:picMkLst>
            <pc:docMk/>
            <pc:sldMk cId="2103443556" sldId="281"/>
            <ac:picMk id="3" creationId="{F0B51821-14D9-5479-6EB4-4F226BA6F63B}"/>
          </ac:picMkLst>
        </pc:picChg>
        <pc:picChg chg="add mod">
          <ac:chgData name="Neemias Informatica Lima" userId="b77af7bd85500281" providerId="LiveId" clId="{BB03E2EA-6DE5-4699-A1F3-C46151E58DC1}" dt="2025-05-06T13:20:09.904" v="37" actId="14100"/>
          <ac:picMkLst>
            <pc:docMk/>
            <pc:sldMk cId="2103443556" sldId="281"/>
            <ac:picMk id="4" creationId="{B69B3B8C-901C-C571-C2B0-DB7127987572}"/>
          </ac:picMkLst>
        </pc:picChg>
      </pc:sldChg>
      <pc:sldChg chg="addSp delSp modSp mod">
        <pc:chgData name="Neemias Informatica Lima" userId="b77af7bd85500281" providerId="LiveId" clId="{BB03E2EA-6DE5-4699-A1F3-C46151E58DC1}" dt="2025-05-06T13:26:37.922" v="103" actId="6549"/>
        <pc:sldMkLst>
          <pc:docMk/>
          <pc:sldMk cId="3683219421" sldId="282"/>
        </pc:sldMkLst>
        <pc:spChg chg="del">
          <ac:chgData name="Neemias Informatica Lima" userId="b77af7bd85500281" providerId="LiveId" clId="{BB03E2EA-6DE5-4699-A1F3-C46151E58DC1}" dt="2025-05-06T13:21:04.349" v="43" actId="478"/>
          <ac:spMkLst>
            <pc:docMk/>
            <pc:sldMk cId="3683219421" sldId="282"/>
            <ac:spMk id="2" creationId="{85F17B26-3DDE-3F05-28BD-6F2DEED84F3D}"/>
          </ac:spMkLst>
        </pc:spChg>
        <pc:spChg chg="del">
          <ac:chgData name="Neemias Informatica Lima" userId="b77af7bd85500281" providerId="LiveId" clId="{BB03E2EA-6DE5-4699-A1F3-C46151E58DC1}" dt="2025-05-06T13:21:04.349" v="43" actId="478"/>
          <ac:spMkLst>
            <pc:docMk/>
            <pc:sldMk cId="3683219421" sldId="282"/>
            <ac:spMk id="5" creationId="{C848C113-224F-9EB0-E186-0D04A8D103A6}"/>
          </ac:spMkLst>
        </pc:spChg>
        <pc:spChg chg="add mod">
          <ac:chgData name="Neemias Informatica Lima" userId="b77af7bd85500281" providerId="LiveId" clId="{BB03E2EA-6DE5-4699-A1F3-C46151E58DC1}" dt="2025-05-06T13:21:05.105" v="44"/>
          <ac:spMkLst>
            <pc:docMk/>
            <pc:sldMk cId="3683219421" sldId="282"/>
            <ac:spMk id="6" creationId="{6602A78A-07D6-E7D0-E414-34AA9646ADC9}"/>
          </ac:spMkLst>
        </pc:spChg>
        <pc:spChg chg="add mod">
          <ac:chgData name="Neemias Informatica Lima" userId="b77af7bd85500281" providerId="LiveId" clId="{BB03E2EA-6DE5-4699-A1F3-C46151E58DC1}" dt="2025-05-06T13:21:05.105" v="44"/>
          <ac:spMkLst>
            <pc:docMk/>
            <pc:sldMk cId="3683219421" sldId="282"/>
            <ac:spMk id="8" creationId="{937C6280-E02A-09EC-C195-E1F55031FBF2}"/>
          </ac:spMkLst>
        </pc:spChg>
        <pc:spChg chg="mod">
          <ac:chgData name="Neemias Informatica Lima" userId="b77af7bd85500281" providerId="LiveId" clId="{BB03E2EA-6DE5-4699-A1F3-C46151E58DC1}" dt="2025-05-06T13:26:37.922" v="103" actId="6549"/>
          <ac:spMkLst>
            <pc:docMk/>
            <pc:sldMk cId="3683219421" sldId="282"/>
            <ac:spMk id="12" creationId="{00000000-0000-0000-0000-000000000000}"/>
          </ac:spMkLst>
        </pc:spChg>
        <pc:spChg chg="mod">
          <ac:chgData name="Neemias Informatica Lima" userId="b77af7bd85500281" providerId="LiveId" clId="{BB03E2EA-6DE5-4699-A1F3-C46151E58DC1}" dt="2025-05-06T13:24:49.744" v="89"/>
          <ac:spMkLst>
            <pc:docMk/>
            <pc:sldMk cId="3683219421" sldId="282"/>
            <ac:spMk id="14" creationId="{00000000-0000-0000-0000-000000000000}"/>
          </ac:spMkLst>
        </pc:spChg>
        <pc:picChg chg="del">
          <ac:chgData name="Neemias Informatica Lima" userId="b77af7bd85500281" providerId="LiveId" clId="{BB03E2EA-6DE5-4699-A1F3-C46151E58DC1}" dt="2025-05-06T13:21:04.349" v="43" actId="478"/>
          <ac:picMkLst>
            <pc:docMk/>
            <pc:sldMk cId="3683219421" sldId="282"/>
            <ac:picMk id="7" creationId="{5516F3A3-382A-412A-BA72-D0A91459D2DC}"/>
          </ac:picMkLst>
        </pc:picChg>
        <pc:picChg chg="add mod">
          <ac:chgData name="Neemias Informatica Lima" userId="b77af7bd85500281" providerId="LiveId" clId="{BB03E2EA-6DE5-4699-A1F3-C46151E58DC1}" dt="2025-05-06T13:21:05.105" v="44"/>
          <ac:picMkLst>
            <pc:docMk/>
            <pc:sldMk cId="3683219421" sldId="282"/>
            <ac:picMk id="9" creationId="{72333371-149F-1B23-9E81-A6C3FA8CA08A}"/>
          </ac:picMkLst>
        </pc:picChg>
      </pc:sldChg>
      <pc:sldChg chg="addSp delSp modSp mod">
        <pc:chgData name="Neemias Informatica Lima" userId="b77af7bd85500281" providerId="LiveId" clId="{BB03E2EA-6DE5-4699-A1F3-C46151E58DC1}" dt="2025-05-06T13:27:57.535" v="113"/>
        <pc:sldMkLst>
          <pc:docMk/>
          <pc:sldMk cId="3902406419" sldId="283"/>
        </pc:sldMkLst>
        <pc:spChg chg="del">
          <ac:chgData name="Neemias Informatica Lima" userId="b77af7bd85500281" providerId="LiveId" clId="{BB03E2EA-6DE5-4699-A1F3-C46151E58DC1}" dt="2025-05-06T13:21:11.871" v="45" actId="478"/>
          <ac:spMkLst>
            <pc:docMk/>
            <pc:sldMk cId="3902406419" sldId="283"/>
            <ac:spMk id="2" creationId="{BE40172C-31ED-F0E1-1266-636BD43CE039}"/>
          </ac:spMkLst>
        </pc:spChg>
        <pc:spChg chg="del">
          <ac:chgData name="Neemias Informatica Lima" userId="b77af7bd85500281" providerId="LiveId" clId="{BB03E2EA-6DE5-4699-A1F3-C46151E58DC1}" dt="2025-05-06T13:21:11.871" v="45" actId="478"/>
          <ac:spMkLst>
            <pc:docMk/>
            <pc:sldMk cId="3902406419" sldId="283"/>
            <ac:spMk id="4" creationId="{D87EE30E-14C6-00CA-D4CD-D512F42B3CF6}"/>
          </ac:spMkLst>
        </pc:spChg>
        <pc:spChg chg="add mod">
          <ac:chgData name="Neemias Informatica Lima" userId="b77af7bd85500281" providerId="LiveId" clId="{BB03E2EA-6DE5-4699-A1F3-C46151E58DC1}" dt="2025-05-06T13:21:12.663" v="46"/>
          <ac:spMkLst>
            <pc:docMk/>
            <pc:sldMk cId="3902406419" sldId="283"/>
            <ac:spMk id="5" creationId="{7CA8D074-04D6-4B5B-C24D-5C463E544C32}"/>
          </ac:spMkLst>
        </pc:spChg>
        <pc:spChg chg="add mod">
          <ac:chgData name="Neemias Informatica Lima" userId="b77af7bd85500281" providerId="LiveId" clId="{BB03E2EA-6DE5-4699-A1F3-C46151E58DC1}" dt="2025-05-06T13:21:12.663" v="46"/>
          <ac:spMkLst>
            <pc:docMk/>
            <pc:sldMk cId="3902406419" sldId="283"/>
            <ac:spMk id="7" creationId="{A657B4AB-06F6-482B-14A5-BBBF1D927108}"/>
          </ac:spMkLst>
        </pc:spChg>
        <pc:spChg chg="mod">
          <ac:chgData name="Neemias Informatica Lima" userId="b77af7bd85500281" providerId="LiveId" clId="{BB03E2EA-6DE5-4699-A1F3-C46151E58DC1}" dt="2025-05-06T13:27:15.575" v="106"/>
          <ac:spMkLst>
            <pc:docMk/>
            <pc:sldMk cId="3902406419" sldId="283"/>
            <ac:spMk id="14" creationId="{00000000-0000-0000-0000-000000000000}"/>
          </ac:spMkLst>
        </pc:spChg>
        <pc:graphicFrameChg chg="mod">
          <ac:chgData name="Neemias Informatica Lima" userId="b77af7bd85500281" providerId="LiveId" clId="{BB03E2EA-6DE5-4699-A1F3-C46151E58DC1}" dt="2025-05-06T13:27:57.535" v="113"/>
          <ac:graphicFrameMkLst>
            <pc:docMk/>
            <pc:sldMk cId="3902406419" sldId="283"/>
            <ac:graphicFrameMk id="24" creationId="{0F198D75-37F6-0046-1A93-BAF29A6A8139}"/>
          </ac:graphicFrameMkLst>
        </pc:graphicFrameChg>
        <pc:picChg chg="del">
          <ac:chgData name="Neemias Informatica Lima" userId="b77af7bd85500281" providerId="LiveId" clId="{BB03E2EA-6DE5-4699-A1F3-C46151E58DC1}" dt="2025-05-06T13:21:11.871" v="45" actId="478"/>
          <ac:picMkLst>
            <pc:docMk/>
            <pc:sldMk cId="3902406419" sldId="283"/>
            <ac:picMk id="6" creationId="{13AD3B1F-2C81-C093-C36D-B2698764AB50}"/>
          </ac:picMkLst>
        </pc:picChg>
        <pc:picChg chg="add mod">
          <ac:chgData name="Neemias Informatica Lima" userId="b77af7bd85500281" providerId="LiveId" clId="{BB03E2EA-6DE5-4699-A1F3-C46151E58DC1}" dt="2025-05-06T13:21:12.663" v="46"/>
          <ac:picMkLst>
            <pc:docMk/>
            <pc:sldMk cId="3902406419" sldId="283"/>
            <ac:picMk id="8" creationId="{29DC1A9D-1A32-6740-FCF8-FA0FABEB9A9A}"/>
          </ac:picMkLst>
        </pc:picChg>
      </pc:sldChg>
      <pc:sldChg chg="addSp delSp modSp mod">
        <pc:chgData name="Neemias Informatica Lima" userId="b77af7bd85500281" providerId="LiveId" clId="{BB03E2EA-6DE5-4699-A1F3-C46151E58DC1}" dt="2025-05-06T13:38:14.623" v="138"/>
        <pc:sldMkLst>
          <pc:docMk/>
          <pc:sldMk cId="2424059023" sldId="284"/>
        </pc:sldMkLst>
        <pc:spChg chg="del">
          <ac:chgData name="Neemias Informatica Lima" userId="b77af7bd85500281" providerId="LiveId" clId="{BB03E2EA-6DE5-4699-A1F3-C46151E58DC1}" dt="2025-05-06T13:21:24.655" v="49" actId="478"/>
          <ac:spMkLst>
            <pc:docMk/>
            <pc:sldMk cId="2424059023" sldId="284"/>
            <ac:spMk id="2" creationId="{4FC9E6C9-42D8-7E2F-566E-7D3263511985}"/>
          </ac:spMkLst>
        </pc:spChg>
        <pc:spChg chg="del">
          <ac:chgData name="Neemias Informatica Lima" userId="b77af7bd85500281" providerId="LiveId" clId="{BB03E2EA-6DE5-4699-A1F3-C46151E58DC1}" dt="2025-05-06T13:21:24.655" v="49" actId="478"/>
          <ac:spMkLst>
            <pc:docMk/>
            <pc:sldMk cId="2424059023" sldId="284"/>
            <ac:spMk id="4" creationId="{86C07DB1-3F8D-0C5C-4CF3-EE7F3E44094E}"/>
          </ac:spMkLst>
        </pc:spChg>
        <pc:spChg chg="add mod">
          <ac:chgData name="Neemias Informatica Lima" userId="b77af7bd85500281" providerId="LiveId" clId="{BB03E2EA-6DE5-4699-A1F3-C46151E58DC1}" dt="2025-05-06T13:21:25.257" v="50"/>
          <ac:spMkLst>
            <pc:docMk/>
            <pc:sldMk cId="2424059023" sldId="284"/>
            <ac:spMk id="5" creationId="{E4AD70F1-66D5-2322-47A3-5289F1A15828}"/>
          </ac:spMkLst>
        </pc:spChg>
        <pc:spChg chg="add mod">
          <ac:chgData name="Neemias Informatica Lima" userId="b77af7bd85500281" providerId="LiveId" clId="{BB03E2EA-6DE5-4699-A1F3-C46151E58DC1}" dt="2025-05-06T13:21:25.257" v="50"/>
          <ac:spMkLst>
            <pc:docMk/>
            <pc:sldMk cId="2424059023" sldId="284"/>
            <ac:spMk id="7" creationId="{547AAF87-1DD0-3063-8AF3-08CF40833869}"/>
          </ac:spMkLst>
        </pc:spChg>
        <pc:spChg chg="mod">
          <ac:chgData name="Neemias Informatica Lima" userId="b77af7bd85500281" providerId="LiveId" clId="{BB03E2EA-6DE5-4699-A1F3-C46151E58DC1}" dt="2025-05-06T13:37:12.028" v="130" actId="20577"/>
          <ac:spMkLst>
            <pc:docMk/>
            <pc:sldMk cId="2424059023" sldId="284"/>
            <ac:spMk id="14" creationId="{00000000-0000-0000-0000-000000000000}"/>
          </ac:spMkLst>
        </pc:spChg>
        <pc:graphicFrameChg chg="mod">
          <ac:chgData name="Neemias Informatica Lima" userId="b77af7bd85500281" providerId="LiveId" clId="{BB03E2EA-6DE5-4699-A1F3-C46151E58DC1}" dt="2025-05-06T13:38:14.623" v="138"/>
          <ac:graphicFrameMkLst>
            <pc:docMk/>
            <pc:sldMk cId="2424059023" sldId="284"/>
            <ac:graphicFrameMk id="23" creationId="{0F7B369B-26CC-C133-ADA7-C66603F93153}"/>
          </ac:graphicFrameMkLst>
        </pc:graphicFrameChg>
        <pc:picChg chg="del">
          <ac:chgData name="Neemias Informatica Lima" userId="b77af7bd85500281" providerId="LiveId" clId="{BB03E2EA-6DE5-4699-A1F3-C46151E58DC1}" dt="2025-05-06T13:21:24.655" v="49" actId="478"/>
          <ac:picMkLst>
            <pc:docMk/>
            <pc:sldMk cId="2424059023" sldId="284"/>
            <ac:picMk id="6" creationId="{90CE04EA-3E58-A8DA-6CEF-456F849400B0}"/>
          </ac:picMkLst>
        </pc:picChg>
        <pc:picChg chg="add mod">
          <ac:chgData name="Neemias Informatica Lima" userId="b77af7bd85500281" providerId="LiveId" clId="{BB03E2EA-6DE5-4699-A1F3-C46151E58DC1}" dt="2025-05-06T13:21:25.257" v="50"/>
          <ac:picMkLst>
            <pc:docMk/>
            <pc:sldMk cId="2424059023" sldId="284"/>
            <ac:picMk id="8" creationId="{4B746C9A-80CB-A6BA-1908-49C3EEA30F05}"/>
          </ac:picMkLst>
        </pc:picChg>
      </pc:sldChg>
      <pc:sldChg chg="modSp mod">
        <pc:chgData name="Neemias Informatica Lima" userId="b77af7bd85500281" providerId="LiveId" clId="{BB03E2EA-6DE5-4699-A1F3-C46151E58DC1}" dt="2025-05-06T13:43:35.561" v="200"/>
        <pc:sldMkLst>
          <pc:docMk/>
          <pc:sldMk cId="1959249856" sldId="286"/>
        </pc:sldMkLst>
        <pc:spChg chg="mod">
          <ac:chgData name="Neemias Informatica Lima" userId="b77af7bd85500281" providerId="LiveId" clId="{BB03E2EA-6DE5-4699-A1F3-C46151E58DC1}" dt="2025-05-06T13:42:58.616" v="187"/>
          <ac:spMkLst>
            <pc:docMk/>
            <pc:sldMk cId="1959249856" sldId="286"/>
            <ac:spMk id="14" creationId="{00000000-0000-0000-0000-000000000000}"/>
          </ac:spMkLst>
        </pc:spChg>
        <pc:graphicFrameChg chg="mod">
          <ac:chgData name="Neemias Informatica Lima" userId="b77af7bd85500281" providerId="LiveId" clId="{BB03E2EA-6DE5-4699-A1F3-C46151E58DC1}" dt="2025-05-06T13:43:35.561" v="200"/>
          <ac:graphicFrameMkLst>
            <pc:docMk/>
            <pc:sldMk cId="1959249856" sldId="286"/>
            <ac:graphicFrameMk id="11" creationId="{6ED512BB-1F8B-4D9E-259F-890C3457B8A1}"/>
          </ac:graphicFrameMkLst>
        </pc:graphicFrameChg>
      </pc:sldChg>
      <pc:sldChg chg="modSp mod">
        <pc:chgData name="Neemias Informatica Lima" userId="b77af7bd85500281" providerId="LiveId" clId="{BB03E2EA-6DE5-4699-A1F3-C46151E58DC1}" dt="2025-05-06T13:44:58.637" v="224" actId="20577"/>
        <pc:sldMkLst>
          <pc:docMk/>
          <pc:sldMk cId="2857006406" sldId="287"/>
        </pc:sldMkLst>
        <pc:spChg chg="mod">
          <ac:chgData name="Neemias Informatica Lima" userId="b77af7bd85500281" providerId="LiveId" clId="{BB03E2EA-6DE5-4699-A1F3-C46151E58DC1}" dt="2025-05-06T13:44:58.637" v="224" actId="20577"/>
          <ac:spMkLst>
            <pc:docMk/>
            <pc:sldMk cId="2857006406" sldId="287"/>
            <ac:spMk id="16" creationId="{28D68641-D640-4BD7-9D5B-B3803DCCF9B3}"/>
          </ac:spMkLst>
        </pc:spChg>
      </pc:sldChg>
      <pc:sldChg chg="addSp delSp modSp mod">
        <pc:chgData name="Neemias Informatica Lima" userId="b77af7bd85500281" providerId="LiveId" clId="{BB03E2EA-6DE5-4699-A1F3-C46151E58DC1}" dt="2025-05-06T13:45:28.348" v="226" actId="20577"/>
        <pc:sldMkLst>
          <pc:docMk/>
          <pc:sldMk cId="2630436816" sldId="288"/>
        </pc:sldMkLst>
        <pc:spChg chg="add mod">
          <ac:chgData name="Neemias Informatica Lima" userId="b77af7bd85500281" providerId="LiveId" clId="{BB03E2EA-6DE5-4699-A1F3-C46151E58DC1}" dt="2025-05-06T13:20:57.264" v="42"/>
          <ac:spMkLst>
            <pc:docMk/>
            <pc:sldMk cId="2630436816" sldId="288"/>
            <ac:spMk id="2" creationId="{427028DC-0563-417C-BB09-33F3C680BC45}"/>
          </ac:spMkLst>
        </pc:spChg>
        <pc:spChg chg="add mod">
          <ac:chgData name="Neemias Informatica Lima" userId="b77af7bd85500281" providerId="LiveId" clId="{BB03E2EA-6DE5-4699-A1F3-C46151E58DC1}" dt="2025-05-06T13:20:57.264" v="42"/>
          <ac:spMkLst>
            <pc:docMk/>
            <pc:sldMk cId="2630436816" sldId="288"/>
            <ac:spMk id="4" creationId="{9697D05F-A37B-BC26-F27F-005F31CBAF6C}"/>
          </ac:spMkLst>
        </pc:spChg>
        <pc:spChg chg="del">
          <ac:chgData name="Neemias Informatica Lima" userId="b77af7bd85500281" providerId="LiveId" clId="{BB03E2EA-6DE5-4699-A1F3-C46151E58DC1}" dt="2025-05-06T13:20:56.524" v="41" actId="478"/>
          <ac:spMkLst>
            <pc:docMk/>
            <pc:sldMk cId="2630436816" sldId="288"/>
            <ac:spMk id="6" creationId="{34EA118D-0ECE-34DB-0C1F-D70A3DF6B960}"/>
          </ac:spMkLst>
        </pc:spChg>
        <pc:spChg chg="del">
          <ac:chgData name="Neemias Informatica Lima" userId="b77af7bd85500281" providerId="LiveId" clId="{BB03E2EA-6DE5-4699-A1F3-C46151E58DC1}" dt="2025-05-06T13:20:56.524" v="41" actId="478"/>
          <ac:spMkLst>
            <pc:docMk/>
            <pc:sldMk cId="2630436816" sldId="288"/>
            <ac:spMk id="9" creationId="{9AE9F485-2984-84EC-9D22-829BBB46E0A7}"/>
          </ac:spMkLst>
        </pc:spChg>
        <pc:spChg chg="mod">
          <ac:chgData name="Neemias Informatica Lima" userId="b77af7bd85500281" providerId="LiveId" clId="{BB03E2EA-6DE5-4699-A1F3-C46151E58DC1}" dt="2025-05-06T13:24:44.967" v="88"/>
          <ac:spMkLst>
            <pc:docMk/>
            <pc:sldMk cId="2630436816" sldId="288"/>
            <ac:spMk id="14" creationId="{00000000-0000-0000-0000-000000000000}"/>
          </ac:spMkLst>
        </pc:spChg>
        <pc:graphicFrameChg chg="mod">
          <ac:chgData name="Neemias Informatica Lima" userId="b77af7bd85500281" providerId="LiveId" clId="{BB03E2EA-6DE5-4699-A1F3-C46151E58DC1}" dt="2025-05-06T13:45:28.348" v="226" actId="20577"/>
          <ac:graphicFrameMkLst>
            <pc:docMk/>
            <pc:sldMk cId="2630436816" sldId="288"/>
            <ac:graphicFrameMk id="11" creationId="{4CAB532F-3032-1305-E4A2-4F59C9A47543}"/>
          </ac:graphicFrameMkLst>
        </pc:graphicFrameChg>
        <pc:picChg chg="add mod">
          <ac:chgData name="Neemias Informatica Lima" userId="b77af7bd85500281" providerId="LiveId" clId="{BB03E2EA-6DE5-4699-A1F3-C46151E58DC1}" dt="2025-05-06T13:20:57.264" v="42"/>
          <ac:picMkLst>
            <pc:docMk/>
            <pc:sldMk cId="2630436816" sldId="288"/>
            <ac:picMk id="5" creationId="{F161045C-89DD-065D-692E-2821F655EEB9}"/>
          </ac:picMkLst>
        </pc:picChg>
        <pc:picChg chg="del">
          <ac:chgData name="Neemias Informatica Lima" userId="b77af7bd85500281" providerId="LiveId" clId="{BB03E2EA-6DE5-4699-A1F3-C46151E58DC1}" dt="2025-05-06T13:20:56.524" v="41" actId="478"/>
          <ac:picMkLst>
            <pc:docMk/>
            <pc:sldMk cId="2630436816" sldId="288"/>
            <ac:picMk id="12" creationId="{35F2ACEF-DFB0-7D18-DCBA-BA2A01D92D02}"/>
          </ac:picMkLst>
        </pc:picChg>
      </pc:sldChg>
      <pc:sldChg chg="addSp delSp modSp mod">
        <pc:chgData name="Neemias Informatica Lima" userId="b77af7bd85500281" providerId="LiveId" clId="{BB03E2EA-6DE5-4699-A1F3-C46151E58DC1}" dt="2025-05-06T13:30:22.033" v="125"/>
        <pc:sldMkLst>
          <pc:docMk/>
          <pc:sldMk cId="3032827026" sldId="289"/>
        </pc:sldMkLst>
        <pc:spChg chg="del">
          <ac:chgData name="Neemias Informatica Lima" userId="b77af7bd85500281" providerId="LiveId" clId="{BB03E2EA-6DE5-4699-A1F3-C46151E58DC1}" dt="2025-05-06T13:21:18.097" v="47" actId="478"/>
          <ac:spMkLst>
            <pc:docMk/>
            <pc:sldMk cId="3032827026" sldId="289"/>
            <ac:spMk id="2" creationId="{5D734C4F-C1F8-91FA-0AA0-476CF0804E1F}"/>
          </ac:spMkLst>
        </pc:spChg>
        <pc:spChg chg="add mod">
          <ac:chgData name="Neemias Informatica Lima" userId="b77af7bd85500281" providerId="LiveId" clId="{BB03E2EA-6DE5-4699-A1F3-C46151E58DC1}" dt="2025-05-06T13:21:18.713" v="48"/>
          <ac:spMkLst>
            <pc:docMk/>
            <pc:sldMk cId="3032827026" sldId="289"/>
            <ac:spMk id="4" creationId="{D0B845F1-04E3-D6D6-D580-E276229021DA}"/>
          </ac:spMkLst>
        </pc:spChg>
        <pc:spChg chg="del">
          <ac:chgData name="Neemias Informatica Lima" userId="b77af7bd85500281" providerId="LiveId" clId="{BB03E2EA-6DE5-4699-A1F3-C46151E58DC1}" dt="2025-05-06T13:21:18.097" v="47" actId="478"/>
          <ac:spMkLst>
            <pc:docMk/>
            <pc:sldMk cId="3032827026" sldId="289"/>
            <ac:spMk id="5" creationId="{F0CD4043-8804-0327-E48E-AD6D4F67A86C}"/>
          </ac:spMkLst>
        </pc:spChg>
        <pc:spChg chg="add mod">
          <ac:chgData name="Neemias Informatica Lima" userId="b77af7bd85500281" providerId="LiveId" clId="{BB03E2EA-6DE5-4699-A1F3-C46151E58DC1}" dt="2025-05-06T13:21:18.713" v="48"/>
          <ac:spMkLst>
            <pc:docMk/>
            <pc:sldMk cId="3032827026" sldId="289"/>
            <ac:spMk id="6" creationId="{154FF003-B42F-FE14-FD08-6CB8F8592011}"/>
          </ac:spMkLst>
        </pc:spChg>
        <pc:spChg chg="mod">
          <ac:chgData name="Neemias Informatica Lima" userId="b77af7bd85500281" providerId="LiveId" clId="{BB03E2EA-6DE5-4699-A1F3-C46151E58DC1}" dt="2025-05-06T13:30:22.033" v="125"/>
          <ac:spMkLst>
            <pc:docMk/>
            <pc:sldMk cId="3032827026" sldId="289"/>
            <ac:spMk id="12" creationId="{A64B78EF-EDA8-421A-88C9-45544BBCA9D1}"/>
          </ac:spMkLst>
        </pc:spChg>
        <pc:spChg chg="mod">
          <ac:chgData name="Neemias Informatica Lima" userId="b77af7bd85500281" providerId="LiveId" clId="{BB03E2EA-6DE5-4699-A1F3-C46151E58DC1}" dt="2025-05-06T13:29:09.195" v="120"/>
          <ac:spMkLst>
            <pc:docMk/>
            <pc:sldMk cId="3032827026" sldId="289"/>
            <ac:spMk id="14" creationId="{00000000-0000-0000-0000-000000000000}"/>
          </ac:spMkLst>
        </pc:spChg>
        <pc:picChg chg="add mod">
          <ac:chgData name="Neemias Informatica Lima" userId="b77af7bd85500281" providerId="LiveId" clId="{BB03E2EA-6DE5-4699-A1F3-C46151E58DC1}" dt="2025-05-06T13:21:18.713" v="48"/>
          <ac:picMkLst>
            <pc:docMk/>
            <pc:sldMk cId="3032827026" sldId="289"/>
            <ac:picMk id="7" creationId="{E60A5CD8-6C59-F2B8-D528-2455DC088D80}"/>
          </ac:picMkLst>
        </pc:picChg>
        <pc:picChg chg="del">
          <ac:chgData name="Neemias Informatica Lima" userId="b77af7bd85500281" providerId="LiveId" clId="{BB03E2EA-6DE5-4699-A1F3-C46151E58DC1}" dt="2025-05-06T13:21:18.097" v="47" actId="478"/>
          <ac:picMkLst>
            <pc:docMk/>
            <pc:sldMk cId="3032827026" sldId="289"/>
            <ac:picMk id="8" creationId="{7BB5757A-D565-BD83-09F2-98DC5A42FCFE}"/>
          </ac:picMkLst>
        </pc:picChg>
      </pc:sldChg>
      <pc:sldChg chg="modSp mod">
        <pc:chgData name="Neemias Informatica Lima" userId="b77af7bd85500281" providerId="LiveId" clId="{BB03E2EA-6DE5-4699-A1F3-C46151E58DC1}" dt="2025-05-06T13:44:00.733" v="206" actId="313"/>
        <pc:sldMkLst>
          <pc:docMk/>
          <pc:sldMk cId="3757265641" sldId="292"/>
        </pc:sldMkLst>
        <pc:spChg chg="mod">
          <ac:chgData name="Neemias Informatica Lima" userId="b77af7bd85500281" providerId="LiveId" clId="{BB03E2EA-6DE5-4699-A1F3-C46151E58DC1}" dt="2025-05-06T13:44:00.733" v="206" actId="313"/>
          <ac:spMkLst>
            <pc:docMk/>
            <pc:sldMk cId="3757265641" sldId="292"/>
            <ac:spMk id="12" creationId="{1EC42BAA-B890-43DD-B4F0-9AB5685AF2FE}"/>
          </ac:spMkLst>
        </pc:spChg>
        <pc:spChg chg="mod">
          <ac:chgData name="Neemias Informatica Lima" userId="b77af7bd85500281" providerId="LiveId" clId="{BB03E2EA-6DE5-4699-A1F3-C46151E58DC1}" dt="2025-05-06T13:43:05.508" v="190"/>
          <ac:spMkLst>
            <pc:docMk/>
            <pc:sldMk cId="3757265641" sldId="292"/>
            <ac:spMk id="14" creationId="{00000000-0000-0000-0000-000000000000}"/>
          </ac:spMkLst>
        </pc:spChg>
      </pc:sldChg>
      <pc:sldChg chg="modSp mod">
        <pc:chgData name="Neemias Informatica Lima" userId="b77af7bd85500281" providerId="LiveId" clId="{BB03E2EA-6DE5-4699-A1F3-C46151E58DC1}" dt="2025-05-06T13:44:22.705" v="209"/>
        <pc:sldMkLst>
          <pc:docMk/>
          <pc:sldMk cId="3114938747" sldId="293"/>
        </pc:sldMkLst>
        <pc:spChg chg="mod">
          <ac:chgData name="Neemias Informatica Lima" userId="b77af7bd85500281" providerId="LiveId" clId="{BB03E2EA-6DE5-4699-A1F3-C46151E58DC1}" dt="2025-05-06T13:44:22.705" v="209"/>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09:44.857" v="63" actId="20577"/>
        <pc:sldMkLst>
          <pc:docMk/>
          <pc:sldMk cId="2232331225" sldId="280"/>
        </pc:sldMkLst>
      </pc:sldChg>
      <pc:sldChg chg="addSp delSp modSp mod">
        <pc:chgData name="Neemias Informatica Lima" userId="b77af7bd85500281" providerId="LiveId" clId="{920A78BE-2E50-421E-BA67-29443AFEB3A2}" dt="2024-11-08T20:17:22.844" v="131" actId="20577"/>
        <pc:sldMkLst>
          <pc:docMk/>
          <pc:sldMk cId="2103443556" sldId="281"/>
        </pc:sldMkLst>
      </pc:sldChg>
      <pc:sldChg chg="addSp delSp modSp mod">
        <pc:chgData name="Neemias Informatica Lima" userId="b77af7bd85500281" providerId="LiveId" clId="{920A78BE-2E50-421E-BA67-29443AFEB3A2}" dt="2024-11-08T20:36:06.570" v="328" actId="6549"/>
        <pc:sldMkLst>
          <pc:docMk/>
          <pc:sldMk cId="3683219421" sldId="282"/>
        </pc:sldMkLst>
      </pc:sldChg>
      <pc:sldChg chg="addSp delSp modSp mod">
        <pc:chgData name="Neemias Informatica Lima" userId="b77af7bd85500281" providerId="LiveId" clId="{920A78BE-2E50-421E-BA67-29443AFEB3A2}" dt="2024-11-08T20:23:29.820" v="183"/>
        <pc:sldMkLst>
          <pc:docMk/>
          <pc:sldMk cId="3902406419" sldId="283"/>
        </pc:sldMkLst>
      </pc:sldChg>
      <pc:sldChg chg="addSp delSp modSp mod">
        <pc:chgData name="Neemias Informatica Lima" userId="b77af7bd85500281" providerId="LiveId" clId="{920A78BE-2E50-421E-BA67-29443AFEB3A2}" dt="2024-11-08T20:25:28.025" v="222" actId="20577"/>
        <pc:sldMkLst>
          <pc:docMk/>
          <pc:sldMk cId="2424059023" sldId="284"/>
        </pc:sldMkLst>
      </pc:sldChg>
      <pc:sldChg chg="addSp delSp modSp mod">
        <pc:chgData name="Neemias Informatica Lima" userId="b77af7bd85500281" providerId="LiveId" clId="{920A78BE-2E50-421E-BA67-29443AFEB3A2}" dt="2024-11-08T20:28:39.703" v="254" actId="20577"/>
        <pc:sldMkLst>
          <pc:docMk/>
          <pc:sldMk cId="2241968852" sldId="285"/>
        </pc:sldMkLst>
      </pc:sldChg>
      <pc:sldChg chg="addSp delSp modSp mod">
        <pc:chgData name="Neemias Informatica Lima" userId="b77af7bd85500281" providerId="LiveId" clId="{920A78BE-2E50-421E-BA67-29443AFEB3A2}" dt="2024-11-08T20:30:39.142" v="284" actId="6549"/>
        <pc:sldMkLst>
          <pc:docMk/>
          <pc:sldMk cId="1959249856" sldId="286"/>
        </pc:sldMkLst>
      </pc:sldChg>
      <pc:sldChg chg="addSp delSp modSp mod">
        <pc:chgData name="Neemias Informatica Lima" userId="b77af7bd85500281" providerId="LiveId" clId="{920A78BE-2E50-421E-BA67-29443AFEB3A2}" dt="2024-11-08T20:34:30.396" v="318" actId="6549"/>
        <pc:sldMkLst>
          <pc:docMk/>
          <pc:sldMk cId="2857006406" sldId="287"/>
        </pc:sldMkLst>
      </pc:sldChg>
      <pc:sldChg chg="addSp delSp modSp mod">
        <pc:chgData name="Neemias Informatica Lima" userId="b77af7bd85500281" providerId="LiveId" clId="{920A78BE-2E50-421E-BA67-29443AFEB3A2}" dt="2024-11-08T20:18:26.369" v="142" actId="20577"/>
        <pc:sldMkLst>
          <pc:docMk/>
          <pc:sldMk cId="2630436816" sldId="288"/>
        </pc:sldMkLst>
      </pc:sldChg>
      <pc:sldChg chg="addSp delSp modSp mod">
        <pc:chgData name="Neemias Informatica Lima" userId="b77af7bd85500281" providerId="LiveId" clId="{920A78BE-2E50-421E-BA67-29443AFEB3A2}" dt="2024-11-08T20:35:36.389" v="326" actId="20577"/>
        <pc:sldMkLst>
          <pc:docMk/>
          <pc:sldMk cId="3032827026" sldId="289"/>
        </pc:sldMkLst>
      </pc:sldChg>
      <pc:sldChg chg="addSp delSp modSp mod">
        <pc:chgData name="Neemias Informatica Lima" userId="b77af7bd85500281" providerId="LiveId" clId="{920A78BE-2E50-421E-BA67-29443AFEB3A2}" dt="2024-11-08T20:25:46.079" v="227"/>
        <pc:sldMkLst>
          <pc:docMk/>
          <pc:sldMk cId="3772032319" sldId="290"/>
        </pc:sldMkLst>
      </pc:sldChg>
      <pc:sldChg chg="addSp delSp modSp mod">
        <pc:chgData name="Neemias Informatica Lima" userId="b77af7bd85500281" providerId="LiveId" clId="{920A78BE-2E50-421E-BA67-29443AFEB3A2}" dt="2024-11-08T20:29:25.575" v="266"/>
        <pc:sldMkLst>
          <pc:docMk/>
          <pc:sldMk cId="1768216317" sldId="291"/>
        </pc:sldMkLst>
      </pc:sldChg>
      <pc:sldChg chg="addSp delSp modSp mod">
        <pc:chgData name="Neemias Informatica Lima" userId="b77af7bd85500281" providerId="LiveId" clId="{920A78BE-2E50-421E-BA67-29443AFEB3A2}" dt="2024-11-08T20:31:14.704" v="290" actId="20577"/>
        <pc:sldMkLst>
          <pc:docMk/>
          <pc:sldMk cId="3757265641" sldId="292"/>
        </pc:sldMkLst>
      </pc:sldChg>
      <pc:sldChg chg="addSp delSp modSp mod">
        <pc:chgData name="Neemias Informatica Lima" userId="b77af7bd85500281" providerId="LiveId" clId="{920A78BE-2E50-421E-BA67-29443AFEB3A2}" dt="2024-11-08T20:34:43.237" v="319" actId="20577"/>
        <pc:sldMkLst>
          <pc:docMk/>
          <pc:sldMk cId="3114938747" sldId="293"/>
        </pc:sldMkLst>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16:47.545" v="254" actId="20577"/>
      <pc:docMkLst>
        <pc:docMk/>
      </pc:docMkLst>
    </pc:docChg>
  </pc:docChgLst>
  <pc:docChgLst>
    <pc:chgData name="Neemias Informatica Lima" userId="b77af7bd85500281" providerId="LiveId" clId="{5ECB68E5-1331-4C82-803D-CA6338508D40}"/>
    <pc:docChg chg="undo redo custSel modSld">
      <pc:chgData name="Neemias Informatica Lima" userId="b77af7bd85500281" providerId="LiveId" clId="{5ECB68E5-1331-4C82-803D-CA6338508D40}" dt="2025-04-28T23:44:00.135" v="218" actId="20577"/>
      <pc:docMkLst>
        <pc:docMk/>
      </pc:docMkLst>
      <pc:sldChg chg="addSp delSp modSp mod">
        <pc:chgData name="Neemias Informatica Lima" userId="b77af7bd85500281" providerId="LiveId" clId="{5ECB68E5-1331-4C82-803D-CA6338508D40}" dt="2025-04-28T23:32:17.510" v="90" actId="313"/>
        <pc:sldMkLst>
          <pc:docMk/>
          <pc:sldMk cId="2103443556" sldId="281"/>
        </pc:sldMkLst>
        <pc:spChg chg="mod">
          <ac:chgData name="Neemias Informatica Lima" userId="b77af7bd85500281" providerId="LiveId" clId="{5ECB68E5-1331-4C82-803D-CA6338508D40}" dt="2025-04-28T23:32:17.510" v="90" actId="313"/>
          <ac:spMkLst>
            <pc:docMk/>
            <pc:sldMk cId="2103443556" sldId="281"/>
            <ac:spMk id="8" creationId="{00000000-0000-0000-0000-000000000000}"/>
          </ac:spMkLst>
        </pc:spChg>
        <pc:spChg chg="mod">
          <ac:chgData name="Neemias Informatica Lima" userId="b77af7bd85500281" providerId="LiveId" clId="{5ECB68E5-1331-4C82-803D-CA6338508D40}" dt="2025-04-28T23:29:33.487" v="33" actId="20577"/>
          <ac:spMkLst>
            <pc:docMk/>
            <pc:sldMk cId="2103443556" sldId="281"/>
            <ac:spMk id="11" creationId="{00000000-0000-0000-0000-000000000000}"/>
          </ac:spMkLst>
        </pc:spChg>
        <pc:spChg chg="mod">
          <ac:chgData name="Neemias Informatica Lima" userId="b77af7bd85500281" providerId="LiveId" clId="{5ECB68E5-1331-4C82-803D-CA6338508D40}" dt="2025-04-28T23:29:18.818" v="30"/>
          <ac:spMkLst>
            <pc:docMk/>
            <pc:sldMk cId="2103443556" sldId="281"/>
            <ac:spMk id="18" creationId="{00000000-0000-0000-0000-000000000000}"/>
          </ac:spMkLst>
        </pc:spChg>
      </pc:sldChg>
      <pc:sldChg chg="addSp delSp modSp mod">
        <pc:chgData name="Neemias Informatica Lima" userId="b77af7bd85500281" providerId="LiveId" clId="{5ECB68E5-1331-4C82-803D-CA6338508D40}" dt="2025-04-28T23:34:06.138" v="107" actId="20577"/>
        <pc:sldMkLst>
          <pc:docMk/>
          <pc:sldMk cId="3683219421" sldId="282"/>
        </pc:sldMkLst>
        <pc:spChg chg="mod">
          <ac:chgData name="Neemias Informatica Lima" userId="b77af7bd85500281" providerId="LiveId" clId="{5ECB68E5-1331-4C82-803D-CA6338508D40}" dt="2025-04-28T23:34:06.138" v="107" actId="20577"/>
          <ac:spMkLst>
            <pc:docMk/>
            <pc:sldMk cId="3683219421" sldId="282"/>
            <ac:spMk id="12" creationId="{00000000-0000-0000-0000-000000000000}"/>
          </ac:spMkLst>
        </pc:spChg>
        <pc:spChg chg="mod">
          <ac:chgData name="Neemias Informatica Lima" userId="b77af7bd85500281" providerId="LiveId" clId="{5ECB68E5-1331-4C82-803D-CA6338508D40}" dt="2025-04-28T23:33:11.522" v="96"/>
          <ac:spMkLst>
            <pc:docMk/>
            <pc:sldMk cId="3683219421" sldId="282"/>
            <ac:spMk id="14" creationId="{00000000-0000-0000-0000-000000000000}"/>
          </ac:spMkLst>
        </pc:spChg>
      </pc:sldChg>
      <pc:sldChg chg="addSp delSp modSp mod">
        <pc:chgData name="Neemias Informatica Lima" userId="b77af7bd85500281" providerId="LiveId" clId="{5ECB68E5-1331-4C82-803D-CA6338508D40}" dt="2025-04-28T23:35:17.140" v="123" actId="20577"/>
        <pc:sldMkLst>
          <pc:docMk/>
          <pc:sldMk cId="3902406419" sldId="283"/>
        </pc:sldMkLst>
        <pc:spChg chg="mod">
          <ac:chgData name="Neemias Informatica Lima" userId="b77af7bd85500281" providerId="LiveId" clId="{5ECB68E5-1331-4C82-803D-CA6338508D40}" dt="2025-04-28T23:34:28.685" v="111" actId="20577"/>
          <ac:spMkLst>
            <pc:docMk/>
            <pc:sldMk cId="3902406419" sldId="283"/>
            <ac:spMk id="14" creationId="{00000000-0000-0000-0000-000000000000}"/>
          </ac:spMkLst>
        </pc:spChg>
        <pc:graphicFrameChg chg="mod">
          <ac:chgData name="Neemias Informatica Lima" userId="b77af7bd85500281" providerId="LiveId" clId="{5ECB68E5-1331-4C82-803D-CA6338508D40}" dt="2025-04-28T23:35:17.140" v="123" actId="20577"/>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5ECB68E5-1331-4C82-803D-CA6338508D40}" dt="2025-04-28T23:37:57.325" v="136"/>
        <pc:sldMkLst>
          <pc:docMk/>
          <pc:sldMk cId="2424059023" sldId="284"/>
        </pc:sldMkLst>
        <pc:spChg chg="mod">
          <ac:chgData name="Neemias Informatica Lima" userId="b77af7bd85500281" providerId="LiveId" clId="{5ECB68E5-1331-4C82-803D-CA6338508D40}" dt="2025-04-28T23:37:13.267" v="130" actId="20577"/>
          <ac:spMkLst>
            <pc:docMk/>
            <pc:sldMk cId="2424059023" sldId="284"/>
            <ac:spMk id="14" creationId="{00000000-0000-0000-0000-000000000000}"/>
          </ac:spMkLst>
        </pc:spChg>
        <pc:graphicFrameChg chg="mod">
          <ac:chgData name="Neemias Informatica Lima" userId="b77af7bd85500281" providerId="LiveId" clId="{5ECB68E5-1331-4C82-803D-CA6338508D40}" dt="2025-04-28T23:37:57.325" v="136"/>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5ECB68E5-1331-4C82-803D-CA6338508D40}" dt="2025-04-28T23:39:42.534" v="153" actId="20577"/>
        <pc:sldMkLst>
          <pc:docMk/>
          <pc:sldMk cId="2241968852" sldId="285"/>
        </pc:sldMkLst>
        <pc:spChg chg="mod">
          <ac:chgData name="Neemias Informatica Lima" userId="b77af7bd85500281" providerId="LiveId" clId="{5ECB68E5-1331-4C82-803D-CA6338508D40}" dt="2025-04-28T23:38:59.466" v="142"/>
          <ac:spMkLst>
            <pc:docMk/>
            <pc:sldMk cId="2241968852" sldId="285"/>
            <ac:spMk id="14" creationId="{00000000-0000-0000-0000-000000000000}"/>
          </ac:spMkLst>
        </pc:spChg>
        <pc:graphicFrameChg chg="mod">
          <ac:chgData name="Neemias Informatica Lima" userId="b77af7bd85500281" providerId="LiveId" clId="{5ECB68E5-1331-4C82-803D-CA6338508D40}" dt="2025-04-28T23:39:42.534" v="153"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5ECB68E5-1331-4C82-803D-CA6338508D40}" dt="2025-04-28T23:42:08.095" v="193"/>
        <pc:sldMkLst>
          <pc:docMk/>
          <pc:sldMk cId="1959249856" sldId="286"/>
        </pc:sldMkLst>
        <pc:spChg chg="mod">
          <ac:chgData name="Neemias Informatica Lima" userId="b77af7bd85500281" providerId="LiveId" clId="{5ECB68E5-1331-4C82-803D-CA6338508D40}" dt="2025-04-28T23:40:52.782" v="186"/>
          <ac:spMkLst>
            <pc:docMk/>
            <pc:sldMk cId="1959249856" sldId="286"/>
            <ac:spMk id="14" creationId="{00000000-0000-0000-0000-000000000000}"/>
          </ac:spMkLst>
        </pc:spChg>
        <pc:graphicFrameChg chg="mod">
          <ac:chgData name="Neemias Informatica Lima" userId="b77af7bd85500281" providerId="LiveId" clId="{5ECB68E5-1331-4C82-803D-CA6338508D40}" dt="2025-04-28T23:42:08.095" v="193"/>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5ECB68E5-1331-4C82-803D-CA6338508D40}" dt="2025-04-28T23:44:00.135" v="218" actId="20577"/>
        <pc:sldMkLst>
          <pc:docMk/>
          <pc:sldMk cId="2857006406" sldId="287"/>
        </pc:sldMkLst>
        <pc:spChg chg="mod">
          <ac:chgData name="Neemias Informatica Lima" userId="b77af7bd85500281" providerId="LiveId" clId="{5ECB68E5-1331-4C82-803D-CA6338508D40}" dt="2025-04-28T23:44:00.135" v="218" actId="20577"/>
          <ac:spMkLst>
            <pc:docMk/>
            <pc:sldMk cId="2857006406" sldId="287"/>
            <ac:spMk id="16" creationId="{28D68641-D640-4BD7-9D5B-B3803DCCF9B3}"/>
          </ac:spMkLst>
        </pc:spChg>
      </pc:sldChg>
      <pc:sldChg chg="addSp delSp modSp mod">
        <pc:chgData name="Neemias Informatica Lima" userId="b77af7bd85500281" providerId="LiveId" clId="{5ECB68E5-1331-4C82-803D-CA6338508D40}" dt="2025-04-28T23:33:40.335" v="102" actId="20577"/>
        <pc:sldMkLst>
          <pc:docMk/>
          <pc:sldMk cId="2630436816" sldId="288"/>
        </pc:sldMkLst>
        <pc:spChg chg="mod">
          <ac:chgData name="Neemias Informatica Lima" userId="b77af7bd85500281" providerId="LiveId" clId="{5ECB68E5-1331-4C82-803D-CA6338508D40}" dt="2025-04-28T23:32:35.168" v="93"/>
          <ac:spMkLst>
            <pc:docMk/>
            <pc:sldMk cId="2630436816" sldId="288"/>
            <ac:spMk id="14" creationId="{00000000-0000-0000-0000-000000000000}"/>
          </ac:spMkLst>
        </pc:spChg>
        <pc:graphicFrameChg chg="mod">
          <ac:chgData name="Neemias Informatica Lima" userId="b77af7bd85500281" providerId="LiveId" clId="{5ECB68E5-1331-4C82-803D-CA6338508D40}" dt="2025-04-28T23:33:40.335" v="102" actId="20577"/>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5ECB68E5-1331-4C82-803D-CA6338508D40}" dt="2025-04-28T23:35:35.921" v="126"/>
        <pc:sldMkLst>
          <pc:docMk/>
          <pc:sldMk cId="3032827026" sldId="289"/>
        </pc:sldMkLst>
        <pc:spChg chg="mod">
          <ac:chgData name="Neemias Informatica Lima" userId="b77af7bd85500281" providerId="LiveId" clId="{5ECB68E5-1331-4C82-803D-CA6338508D40}" dt="2025-04-28T23:35:35.921" v="126"/>
          <ac:spMkLst>
            <pc:docMk/>
            <pc:sldMk cId="3032827026" sldId="289"/>
            <ac:spMk id="12" creationId="{A64B78EF-EDA8-421A-88C9-45544BBCA9D1}"/>
          </ac:spMkLst>
        </pc:spChg>
        <pc:spChg chg="mod">
          <ac:chgData name="Neemias Informatica Lima" userId="b77af7bd85500281" providerId="LiveId" clId="{5ECB68E5-1331-4C82-803D-CA6338508D40}" dt="2025-04-28T23:34:35.973" v="112"/>
          <ac:spMkLst>
            <pc:docMk/>
            <pc:sldMk cId="3032827026" sldId="289"/>
            <ac:spMk id="14" creationId="{00000000-0000-0000-0000-000000000000}"/>
          </ac:spMkLst>
        </pc:spChg>
      </pc:sldChg>
      <pc:sldChg chg="addSp delSp modSp mod">
        <pc:chgData name="Neemias Informatica Lima" userId="b77af7bd85500281" providerId="LiveId" clId="{5ECB68E5-1331-4C82-803D-CA6338508D40}" dt="2025-04-28T23:38:37.517" v="139"/>
        <pc:sldMkLst>
          <pc:docMk/>
          <pc:sldMk cId="3772032319" sldId="290"/>
        </pc:sldMkLst>
        <pc:spChg chg="mod">
          <ac:chgData name="Neemias Informatica Lima" userId="b77af7bd85500281" providerId="LiveId" clId="{5ECB68E5-1331-4C82-803D-CA6338508D40}" dt="2025-04-28T23:38:37.517" v="139"/>
          <ac:spMkLst>
            <pc:docMk/>
            <pc:sldMk cId="3772032319" sldId="290"/>
            <ac:spMk id="12" creationId="{8D5A143D-15FB-4DFE-B0EC-FEEB77A92B2C}"/>
          </ac:spMkLst>
        </pc:spChg>
        <pc:spChg chg="mod">
          <ac:chgData name="Neemias Informatica Lima" userId="b77af7bd85500281" providerId="LiveId" clId="{5ECB68E5-1331-4C82-803D-CA6338508D40}" dt="2025-04-28T23:37:20.354" v="131"/>
          <ac:spMkLst>
            <pc:docMk/>
            <pc:sldMk cId="3772032319" sldId="290"/>
            <ac:spMk id="14" creationId="{00000000-0000-0000-0000-000000000000}"/>
          </ac:spMkLst>
        </pc:spChg>
      </pc:sldChg>
      <pc:sldChg chg="addSp delSp modSp mod">
        <pc:chgData name="Neemias Informatica Lima" userId="b77af7bd85500281" providerId="LiveId" clId="{5ECB68E5-1331-4C82-803D-CA6338508D40}" dt="2025-04-28T23:40:26.783" v="181" actId="313"/>
        <pc:sldMkLst>
          <pc:docMk/>
          <pc:sldMk cId="1768216317" sldId="291"/>
        </pc:sldMkLst>
        <pc:spChg chg="mod">
          <ac:chgData name="Neemias Informatica Lima" userId="b77af7bd85500281" providerId="LiveId" clId="{5ECB68E5-1331-4C82-803D-CA6338508D40}" dt="2025-04-28T23:40:26.783" v="181" actId="313"/>
          <ac:spMkLst>
            <pc:docMk/>
            <pc:sldMk cId="1768216317" sldId="291"/>
            <ac:spMk id="12" creationId="{FD5EC092-AC81-4728-9A45-4C4BB5B95C65}"/>
          </ac:spMkLst>
        </pc:spChg>
        <pc:spChg chg="mod">
          <ac:chgData name="Neemias Informatica Lima" userId="b77af7bd85500281" providerId="LiveId" clId="{5ECB68E5-1331-4C82-803D-CA6338508D40}" dt="2025-04-28T23:39:06.074" v="145"/>
          <ac:spMkLst>
            <pc:docMk/>
            <pc:sldMk cId="1768216317" sldId="291"/>
            <ac:spMk id="14" creationId="{00000000-0000-0000-0000-000000000000}"/>
          </ac:spMkLst>
        </pc:spChg>
      </pc:sldChg>
      <pc:sldChg chg="addSp delSp modSp mod">
        <pc:chgData name="Neemias Informatica Lima" userId="b77af7bd85500281" providerId="LiveId" clId="{5ECB68E5-1331-4C82-803D-CA6338508D40}" dt="2025-04-28T23:43:06.929" v="207" actId="20577"/>
        <pc:sldMkLst>
          <pc:docMk/>
          <pc:sldMk cId="3757265641" sldId="292"/>
        </pc:sldMkLst>
        <pc:spChg chg="mod">
          <ac:chgData name="Neemias Informatica Lima" userId="b77af7bd85500281" providerId="LiveId" clId="{5ECB68E5-1331-4C82-803D-CA6338508D40}" dt="2025-04-28T23:43:06.929" v="207" actId="20577"/>
          <ac:spMkLst>
            <pc:docMk/>
            <pc:sldMk cId="3757265641" sldId="292"/>
            <ac:spMk id="12" creationId="{1EC42BAA-B890-43DD-B4F0-9AB5685AF2FE}"/>
          </ac:spMkLst>
        </pc:spChg>
        <pc:spChg chg="mod">
          <ac:chgData name="Neemias Informatica Lima" userId="b77af7bd85500281" providerId="LiveId" clId="{5ECB68E5-1331-4C82-803D-CA6338508D40}" dt="2025-04-28T23:40:58.444" v="191"/>
          <ac:spMkLst>
            <pc:docMk/>
            <pc:sldMk cId="3757265641" sldId="292"/>
            <ac:spMk id="14" creationId="{00000000-0000-0000-0000-000000000000}"/>
          </ac:spMkLst>
        </pc:spChg>
      </pc:sldChg>
      <pc:sldChg chg="addSp delSp modSp mod">
        <pc:chgData name="Neemias Informatica Lima" userId="b77af7bd85500281" providerId="LiveId" clId="{5ECB68E5-1331-4C82-803D-CA6338508D40}" dt="2025-04-28T23:43:25.689" v="210"/>
        <pc:sldMkLst>
          <pc:docMk/>
          <pc:sldMk cId="3114938747" sldId="293"/>
        </pc:sldMkLst>
        <pc:spChg chg="mod">
          <ac:chgData name="Neemias Informatica Lima" userId="b77af7bd85500281" providerId="LiveId" clId="{5ECB68E5-1331-4C82-803D-CA6338508D40}" dt="2025-04-28T23:43:25.689" v="210"/>
          <ac:spMkLst>
            <pc:docMk/>
            <pc:sldMk cId="3114938747" sldId="293"/>
            <ac:spMk id="16" creationId="{CFC8B9D9-C6ED-4706-A104-65D118A5B7F9}"/>
          </ac:spMkLst>
        </pc:sp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1. Leia Êxodo 12:31-36. Que pedido estranho O Faraó fez e por que, mesmo dando per- missão para que todos </a:t>
          </a:r>
          <a:r>
            <a:rPr lang="pt-BR" dirty="0" err="1"/>
            <a:t>saissem</a:t>
          </a:r>
          <a:r>
            <a:rPr lang="pt-BR" dirty="0"/>
            <a:t>?</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Quantas vezes nos “arrependemos” de ações somente por causa de suas consequências e não porque esses atos são errados? Isso é arrependimento verdadeiro? Como nos arrepender dos pecados dos quais ficamos impunes, pelo menos no curto prazo?</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2. Leia Êxodo 13:1-16. Os primogênitos israelitas foram poupados, pela graça de Deus, durante a praga final. Por que 0 Senhor deu essa ordem e 0 que ela significa para nós hoje?</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Êxodo 13:26 diz que esse acontecimento seria como sinal nas mãos e frontais entre os olhos. Como isso simboliza a importante verdade espiritual de que, independentemente de quanta fé temos, devemos agir de acordo com essa fé?</a:t>
          </a:r>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3. Leia Êxodo 13:17-22; 14:1-12. Como Deus guiou os israelitas quando eles deixaram o Egito, e o que aconteceu depois?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Pense na última vez em que você enfrentou uma situação terrível. Qual foi sua primeira reação: fé em Deus ou falta de fé? Que lições daquela situação poderão ajudá-lo na próxima vez que passar por uma situação parecida (e isso vai acontecer)?</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Leia Êxodo 14:13-31. Apesar da falta de fé, o que Deus fez pelos filhos de Israel?</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5. Leia Êxodo 15:1-21. Qual é 0 conteúdo do cântico de Moisés?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0 filósofo Immanuel Kant disse: “Se Deus é justo, deve haver algum tipo de vida além deste mundo.” Por que essa afirmação é tão verdadeira, e como podemos aprender a confiar que um dia a justiça será feita? Como você pode tirar conforto dessa esperança?</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1. Leia Êxodo 12:31-36. Que pedido estranho O Faraó fez e por que, mesmo dando per- missão para que todos </a:t>
          </a:r>
          <a:r>
            <a:rPr lang="pt-BR" sz="1700" kern="1200" dirty="0" err="1"/>
            <a:t>saissem</a:t>
          </a:r>
          <a:r>
            <a:rPr lang="pt-BR" sz="1700" kern="1200" dirty="0"/>
            <a:t>?</a:t>
          </a:r>
          <a:endParaRPr lang="en-US" sz="17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Quantas vezes nos “arrependemos” de ações somente por causa de suas consequências e não porque esses atos são errados? Isso é arrependimento verdadeiro? Como nos arrepender dos pecados dos quais ficamos impunes, pelo menos no curto prazo?</a:t>
          </a:r>
          <a:endParaRPr lang="en-US" sz="1700"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2. Leia Êxodo 13:1-16. Os primogênitos israelitas foram poupados, pela graça de Deus, durante a praga final. Por que 0 Senhor deu essa ordem e 0 que ela significa para nós hoje?</a:t>
          </a:r>
          <a:endParaRPr lang="en-US" sz="17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Êxodo 13:26 diz que esse acontecimento seria como sinal nas mãos e frontais entre os olhos. Como isso simboliza a importante verdade espiritual de que, independentemente de quanta fé temos, devemos agir de acordo com essa fé?</a:t>
          </a:r>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3. Leia Êxodo 13:17-22; 14:1-12. Como Deus guiou os israelitas quando eles deixaram o Egito, e o que aconteceu depois?</a:t>
          </a:r>
          <a:endParaRPr lang="en-US" sz="17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Pense na última vez em que você enfrentou uma situação terrível. Qual foi sua primeira reação: fé em Deus ou falta de fé? Que lições daquela situação poderão ajudá-lo na próxima vez que passar por uma situação parecida (e isso vai acontecer)?</a:t>
          </a:r>
          <a:endParaRPr lang="en-US" sz="17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t>4. Leia Êxodo 14:13-31. Apesar da falta de fé, o que Deus fez pelos filhos de Israel?</a:t>
          </a:r>
          <a:endParaRPr lang="en-US" sz="28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5. Leia Êxodo 15:1-21. Qual é 0 conteúdo do cântico de Moisés?</a:t>
          </a:r>
          <a:endParaRPr lang="en-US" sz="17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0 filósofo Immanuel Kant disse: “Se Deus é justo, deve haver algum tipo de vida além deste mundo.” Por que essa afirmação é tão verdadeira, e como podemos aprender a confiar que um dia a justiça será feita? Como você pode tirar conforto dessa esperança?</a:t>
          </a:r>
          <a:endParaRPr lang="en-US" sz="1700"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06/05/2025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06/05/2025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12</a:t>
            </a:fld>
            <a:endParaRPr lang="pt-BR"/>
          </a:p>
        </p:txBody>
      </p:sp>
    </p:spTree>
    <p:extLst>
      <p:ext uri="{BB962C8B-B14F-4D97-AF65-F5344CB8AC3E}">
        <p14:creationId xmlns:p14="http://schemas.microsoft.com/office/powerpoint/2010/main" val="3923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5/6/2025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5/6/2025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5/6/2025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 travessia do Mar Vermelho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06</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1015663"/>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“Moisés, porém, respondeu ao povo: - Não tenham medo; fiquem firmes e vejam o livramento que o Senhor lhes fará no dia de hoje, porque vocês nunca mais verão esses</a:t>
            </a:r>
          </a:p>
          <a:p>
            <a:pPr>
              <a:lnSpc>
                <a:spcPct val="100000"/>
              </a:lnSpc>
              <a:spcBef>
                <a:spcPct val="0"/>
              </a:spcBef>
              <a:buNone/>
            </a:pPr>
            <a:r>
              <a:rPr lang="pt-BR" altLang="pt-BR" sz="1200" i="1" dirty="0">
                <a:latin typeface="Arial Black" panose="020B0A04020102020204" pitchFamily="34" charset="0"/>
                <a:cs typeface="Arial" panose="020B0604020202020204" pitchFamily="34" charset="0"/>
              </a:rPr>
              <a:t>egípcios que hoje vocês estão vendo. O Senhor lutará por vocês; fiquem calmos” (</a:t>
            </a:r>
            <a:r>
              <a:rPr lang="pt-BR" altLang="pt-BR" sz="1200" i="1" dirty="0" err="1">
                <a:latin typeface="Arial Black" panose="020B0A04020102020204" pitchFamily="34" charset="0"/>
                <a:cs typeface="Arial" panose="020B0604020202020204" pitchFamily="34" charset="0"/>
              </a:rPr>
              <a:t>Êx</a:t>
            </a:r>
            <a:r>
              <a:rPr lang="pt-BR" altLang="pt-BR" sz="1200" i="1" dirty="0">
                <a:latin typeface="Arial Black" panose="020B0A04020102020204" pitchFamily="34" charset="0"/>
                <a:cs typeface="Arial" panose="020B0604020202020204" pitchFamily="34" charset="0"/>
              </a:rPr>
              <a:t> 14:13,14).</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06</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Êx 12:31-36; Tg 2:17-20; Êx 13:14; Hb 11:22; Êx 15:1-21; </a:t>
            </a:r>
            <a:endParaRPr lang="pt-BR" altLang="pt-BR" sz="1200" dirty="0">
              <a:latin typeface="Arial Black" panose="020B0A04020102020204" pitchFamily="34" charset="0"/>
              <a:cs typeface="Arial" panose="020B0604020202020204" pitchFamily="34" charset="0"/>
            </a:endParaRPr>
          </a:p>
        </p:txBody>
      </p:sp>
      <p:pic>
        <p:nvPicPr>
          <p:cNvPr id="14" name="Imagem 13" descr="Padrão do plano de fundo&#10;&#10;O conteúdo gerado por IA pode estar incorreto.">
            <a:extLst>
              <a:ext uri="{FF2B5EF4-FFF2-40B4-BE49-F238E27FC236}">
                <a16:creationId xmlns:a16="http://schemas.microsoft.com/office/drawing/2014/main" id="{9D3307C6-7502-B0B8-E902-410D657AF1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7" y="14389"/>
            <a:ext cx="1369381" cy="2130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3A3B6073-268A-77A9-6576-8E473AC5F9BA}"/>
              </a:ext>
            </a:extLst>
          </p:cNvPr>
          <p:cNvPicPr>
            <a:picLocks noChangeAspect="1"/>
          </p:cNvPicPr>
          <p:nvPr/>
        </p:nvPicPr>
        <p:blipFill>
          <a:blip r:embed="rId5">
            <a:duotone>
              <a:schemeClr val="accent1">
                <a:shade val="45000"/>
                <a:satMod val="135000"/>
              </a:schemeClr>
              <a:prstClr val="white"/>
            </a:duotone>
          </a:blip>
          <a:stretch>
            <a:fillRect/>
          </a:stretch>
        </p:blipFill>
        <p:spPr>
          <a:xfrm>
            <a:off x="2400515" y="539583"/>
            <a:ext cx="5877745" cy="2276793"/>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Avançando pela fé</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Uma vez que Moisés confiava em Deus e em Sua Palavra, ele encorajou o povo. O líder hebreu apresentou quatro verdades essenciais sobre como agir em situações difíceis: 1. “Não tenham medo”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14:13). O primeiro convite é confiar no Senhor, porque somente dessa forma podemos vencer 0 medo. 2. “Fiquem firmes”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14:13). Isso não significa apenas parar de murmurar e esperar grandes coisas, mas confiar em Deus e esperar pacientemente por Sua poderosa intervenção, porque Ele agirá. 3. “Vejam o livramento que 0 Senhor lhes fará no dia de hoje”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14:13). 4. “O Senhor lutará por vocês”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14:14). A ordem de Deus a Moisés foi clara: “Siga em frente!” Deus desdobrou Seu plano de ação passo a passo</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Padrão do plano de fundo&#10;&#10;O conteúdo gerado por IA pode estar incorreto.">
            <a:extLst>
              <a:ext uri="{FF2B5EF4-FFF2-40B4-BE49-F238E27FC236}">
                <a16:creationId xmlns:a16="http://schemas.microsoft.com/office/drawing/2014/main" id="{4EC28C6A-AE4A-416F-1D18-E47ED84BF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ABC21EAC-79E2-8F67-E1C6-A25C377FBDDD}"/>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A5541CCD-B951-39D5-22F7-8FB37D18C13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12:31-36; Tg 2:17-20; Êx 13:14; Hb 11:22; Êx 15:1-21; </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9C1020AC-64C1-B861-8795-AD60A86135BC}"/>
              </a:ext>
            </a:extLst>
          </p:cNvPr>
          <p:cNvPicPr>
            <a:picLocks noChangeAspect="1"/>
          </p:cNvPicPr>
          <p:nvPr/>
        </p:nvPicPr>
        <p:blipFill>
          <a:blip r:embed="rId3">
            <a:duotone>
              <a:schemeClr val="accent1">
                <a:shade val="45000"/>
                <a:satMod val="135000"/>
              </a:schemeClr>
              <a:prstClr val="white"/>
            </a:duotone>
          </a:blip>
          <a:stretch>
            <a:fillRect/>
          </a:stretch>
        </p:blipFill>
        <p:spPr>
          <a:xfrm>
            <a:off x="7285139" y="30322"/>
            <a:ext cx="1876323" cy="754645"/>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cântico de Moisés e </a:t>
            </a:r>
            <a:r>
              <a:rPr lang="pt-BR" sz="2000" b="1" dirty="0" err="1">
                <a:solidFill>
                  <a:schemeClr val="tx1"/>
                </a:solidFill>
                <a:latin typeface="Arial Black" panose="020B0A04020102020204" pitchFamily="34" charset="0"/>
              </a:rPr>
              <a:t>Miriã</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2493260594"/>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1A732D51-7D66-C6D7-803D-68C5824F7F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4FBC5FF-FBA1-3DCD-FDCD-7AD30DDE472E}"/>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AAA846CB-A067-7241-FB6C-5F81B29E463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12:31-36; Tg 2:17-20; Êx 13:14; Hb 11:22; Êx 15:1-21; </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F6FC6F7-9D20-7E2D-54B3-B30272903B5E}"/>
              </a:ext>
            </a:extLst>
          </p:cNvPr>
          <p:cNvPicPr>
            <a:picLocks noChangeAspect="1"/>
          </p:cNvPicPr>
          <p:nvPr/>
        </p:nvPicPr>
        <p:blipFill>
          <a:blip r:embed="rId9">
            <a:duotone>
              <a:schemeClr val="accent1">
                <a:shade val="45000"/>
                <a:satMod val="135000"/>
              </a:schemeClr>
              <a:prstClr val="white"/>
            </a:duotone>
          </a:blip>
          <a:stretch>
            <a:fillRect/>
          </a:stretch>
        </p:blipFill>
        <p:spPr>
          <a:xfrm>
            <a:off x="7285139" y="30322"/>
            <a:ext cx="1876323" cy="754645"/>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cântico de Moisés e </a:t>
            </a:r>
            <a:r>
              <a:rPr lang="pt-BR" sz="2000" b="1" dirty="0" err="1">
                <a:solidFill>
                  <a:schemeClr val="tx1"/>
                </a:solidFill>
                <a:latin typeface="Arial Black" panose="020B0A04020102020204" pitchFamily="34" charset="0"/>
              </a:rPr>
              <a:t>Miriã</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cântico de Moisés está centrado em Deus, em quem Ele é e o que está fazendo. O Senhor é exaltado, louvado e admirado por Sua obra extraordinária em favor de Seu povo. Gratidão e adoração são resultados naturais da bondade de Deus para conosco. Apreciar Seu amor é o requisito essencial de uma vida espiritual poderosa. O amor inabalável de Deus é especialmente enfatizado e exaltado porque Ele guiará 0 povo que redimiu e os conduzirá para Sua santa habitação. Moisés predisse que Deus estabeleceria o santuário no monte de Sua herança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15:17), apontando para Sião e 0 templo de Jerusalém.</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Apocalipse 15:2 a 4, os redimidos entoam 0 cântico de Moisés e o cântico do Cordeiro. Você consegue imaginar como soará no Céu o louvor a Deus por Seus grandes e maravilhosos feitos, Seus juízos justos e verdadeiros, Seus atos justos e Sua santidade?</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E0DEB297-0E34-9191-3455-52A15ED0D4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9463ED9A-0091-D42D-797D-AB4DF670C04F}"/>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3F8BEA7D-B11B-4208-7765-12DD0650B09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12:31-36; Tg 2:17-20; Êx 13:14; Hb 11:22; Êx 15:1-21; </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A392CB1-D68E-03D8-270C-0CA1F6FE83CB}"/>
              </a:ext>
            </a:extLst>
          </p:cNvPr>
          <p:cNvPicPr>
            <a:picLocks noChangeAspect="1"/>
          </p:cNvPicPr>
          <p:nvPr/>
        </p:nvPicPr>
        <p:blipFill>
          <a:blip r:embed="rId4">
            <a:duotone>
              <a:schemeClr val="accent1">
                <a:shade val="45000"/>
                <a:satMod val="135000"/>
              </a:schemeClr>
              <a:prstClr val="white"/>
            </a:duotone>
          </a:blip>
          <a:stretch>
            <a:fillRect/>
          </a:stretch>
        </p:blipFill>
        <p:spPr>
          <a:xfrm>
            <a:off x="7285139" y="30322"/>
            <a:ext cx="1876323" cy="754645"/>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Abordando 0 cântico de Moisés, 0 Comentário Bíblico Andrews diz: “A certeza desse ato divino redentor na história nos garante que nada temos a temer quanto ao futuro. A última estrofe se concentra nos inimigos futuros que seriam enfrentados na conquista de Canaã. Por causa do ‘braço’ grandioso de Deus, eles </a:t>
            </a:r>
            <a:r>
              <a:rPr lang="pt-BR" altLang="pt-BR" sz="1600" dirty="0" err="1">
                <a:latin typeface="Arial Black" panose="020B0A04020102020204" pitchFamily="34" charset="0"/>
                <a:cs typeface="Arial" panose="020B0604020202020204" pitchFamily="34" charset="0"/>
              </a:rPr>
              <a:t>emudeceríam</a:t>
            </a:r>
            <a:r>
              <a:rPr lang="pt-BR" altLang="pt-BR" sz="1600" dirty="0">
                <a:latin typeface="Arial Black" panose="020B0A04020102020204" pitchFamily="34" charset="0"/>
                <a:cs typeface="Arial" panose="020B0604020202020204" pitchFamily="34" charset="0"/>
              </a:rPr>
              <a:t> ‘como pedra’ (v. 16). Quando nos deparamos com certas impossibilidades, quando nos sentimos encurralados e não sabemos para onde ir, podemos encontrar segurança no cântico de Moisés, pois ele celebra um grande acontecimento na história do povo de Deus” (Comentário Bíblico Andrews, v. 1: Gênesis a Ester [CPB, 2024], p. 239).</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Padrão do plano de fundo&#10;&#10;O conteúdo gerado por IA pode estar incorreto.">
            <a:extLst>
              <a:ext uri="{FF2B5EF4-FFF2-40B4-BE49-F238E27FC236}">
                <a16:creationId xmlns:a16="http://schemas.microsoft.com/office/drawing/2014/main" id="{F6BE26DD-0776-A0C6-0E13-AB692B7E4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12C08C3-AE8E-744B-398E-49564FC8A940}"/>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CC11FAE4-D6AC-C3C8-CF04-B0C3A8ECB45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12:31-36; Tg 2:17-20; Êx 13:14; Hb 11:22; Êx 15:1-21; </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2CEBD4FD-4EAA-3AF2-2427-9538D6B4CB2D}"/>
              </a:ext>
            </a:extLst>
          </p:cNvPr>
          <p:cNvPicPr>
            <a:picLocks noChangeAspect="1"/>
          </p:cNvPicPr>
          <p:nvPr/>
        </p:nvPicPr>
        <p:blipFill>
          <a:blip r:embed="rId3">
            <a:duotone>
              <a:schemeClr val="accent1">
                <a:shade val="45000"/>
                <a:satMod val="135000"/>
              </a:schemeClr>
              <a:prstClr val="white"/>
            </a:duotone>
          </a:blip>
          <a:stretch>
            <a:fillRect/>
          </a:stretch>
        </p:blipFill>
        <p:spPr>
          <a:xfrm>
            <a:off x="7285139" y="30322"/>
            <a:ext cx="1876323" cy="754645"/>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Os hebreus foram libertos de modo incrível do Egito, mas estavam diante de desafio do Mar Vermelho. Por que nos achamos com frequência numa situação semelhante? Diante das evidências da bondade e do poder de Deus, por que ainda expressamos falta de fé?</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Depois de tudo o que aconteceu, por que o Faraó ainda perseguiu Israel? O que isso nos diz sobre o perigo de ficar endurecido pelo pecado e continuar na prática do pecado?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Apesar das provações, temos bons momentos. Por que devemos ver esses momentos como evidências da graça e proteção de Deus, considerando que vivemos em território “inimigo”? Devemos louvar a Deus porque, mesmo sem saber, fomos livrados de desastres?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Padrão do plano de fundo&#10;&#10;O conteúdo gerado por IA pode estar incorreto.">
            <a:extLst>
              <a:ext uri="{FF2B5EF4-FFF2-40B4-BE49-F238E27FC236}">
                <a16:creationId xmlns:a16="http://schemas.microsoft.com/office/drawing/2014/main" id="{00891F01-9417-B02E-89DF-B6D316310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C551F66-119A-4F04-0A00-281E71C03A46}"/>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627AE055-371C-0E9A-B21F-3AF888F2733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12:31-36; Tg 2:17-20; Êx 13:14; Hb 11:22; Êx 15:1-21; </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2D40FF0-A967-153B-4A46-F017745593EB}"/>
              </a:ext>
            </a:extLst>
          </p:cNvPr>
          <p:cNvPicPr>
            <a:picLocks noChangeAspect="1"/>
          </p:cNvPicPr>
          <p:nvPr/>
        </p:nvPicPr>
        <p:blipFill>
          <a:blip r:embed="rId3">
            <a:duotone>
              <a:schemeClr val="accent1">
                <a:shade val="45000"/>
                <a:satMod val="135000"/>
              </a:schemeClr>
              <a:prstClr val="white"/>
            </a:duotone>
          </a:blip>
          <a:stretch>
            <a:fillRect/>
          </a:stretch>
        </p:blipFill>
        <p:spPr>
          <a:xfrm>
            <a:off x="7285139" y="30322"/>
            <a:ext cx="1876323" cy="754645"/>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O êxodo é a experiência mais impressionante e gloriosa do povo de Deus no AT. Esse evento é o modelo de como Deus derrotou os inimigos dos hebreus e os levou vitoriosamente para a terra prometida. É também símbolo da salvação e redenção em Cristo.</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Do ponto de vista humano, os filhos de Israel estavam em situação desesperadora, e até mesmo impossível: eles não podiam se salvar por si mesmos. Se fossem libertados, teria que ser por um ato divino. O mesmo acontece em nossa condição em relação ao pecado: por nós mesmos, não temos esperança.</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Precisamos de algo ainda mais espetacular do que o êxodo. E nós</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temos: a cruz de Cristo e o que Ele fez por nós.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12:31-36; Tg 2:17-20; Êx 13:14; Hb 11:22; Êx 15:1-21; </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2" name="Imagem 1" descr="Padrão do plano de fundo&#10;&#10;O conteúdo gerado por IA pode estar incorreto.">
            <a:extLst>
              <a:ext uri="{FF2B5EF4-FFF2-40B4-BE49-F238E27FC236}">
                <a16:creationId xmlns:a16="http://schemas.microsoft.com/office/drawing/2014/main" id="{FB2F7785-4433-1CE8-B6FB-8886FEB4AE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B69B3B8C-901C-C571-C2B0-DB7127987572}"/>
              </a:ext>
            </a:extLst>
          </p:cNvPr>
          <p:cNvPicPr>
            <a:picLocks noChangeAspect="1"/>
          </p:cNvPicPr>
          <p:nvPr/>
        </p:nvPicPr>
        <p:blipFill>
          <a:blip r:embed="rId4">
            <a:duotone>
              <a:schemeClr val="accent1">
                <a:shade val="45000"/>
                <a:satMod val="135000"/>
              </a:schemeClr>
              <a:prstClr val="white"/>
            </a:duotone>
          </a:blip>
          <a:stretch>
            <a:fillRect/>
          </a:stretch>
        </p:blipFill>
        <p:spPr>
          <a:xfrm>
            <a:off x="7285139" y="30322"/>
            <a:ext cx="1876323" cy="754645"/>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Vão e adorem o Senhor</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2682689292"/>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38EDCF64-EEFF-2E85-A32A-0ADDC67F59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27028DC-0563-417C-BB09-33F3C680BC4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4" name="Retângulo 3">
            <a:extLst>
              <a:ext uri="{FF2B5EF4-FFF2-40B4-BE49-F238E27FC236}">
                <a16:creationId xmlns:a16="http://schemas.microsoft.com/office/drawing/2014/main" id="{9697D05F-A37B-BC26-F27F-005F31CBAF6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12:31-36; Tg 2:17-20; Êx 13:14; Hb 11:22; Êx 15:1-21; </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F161045C-89DD-065D-692E-2821F655EEB9}"/>
              </a:ext>
            </a:extLst>
          </p:cNvPr>
          <p:cNvPicPr>
            <a:picLocks noChangeAspect="1"/>
          </p:cNvPicPr>
          <p:nvPr/>
        </p:nvPicPr>
        <p:blipFill>
          <a:blip r:embed="rId9">
            <a:duotone>
              <a:schemeClr val="accent1">
                <a:shade val="45000"/>
                <a:satMod val="135000"/>
              </a:schemeClr>
              <a:prstClr val="white"/>
            </a:duotone>
          </a:blip>
          <a:stretch>
            <a:fillRect/>
          </a:stretch>
        </p:blipFill>
        <p:spPr>
          <a:xfrm>
            <a:off x="7285139" y="30322"/>
            <a:ext cx="1876323" cy="754645"/>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Vão e adorem o Senhor</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Faraó foi humilhado. E, na tragédia da pior de todas as pragas, ele deixou que Israel saísse do Egito. Ele permitiu 0 que havia se recusado a conceder em todas as vezes anteriores, não importando o sofrimento que suas ações traziam à nação. Os egípcios estavam ansiosos para que os hebreus saíssem, 0 que é compreensível. Eles diziam: “Se vocês não saírem, todos nós morreremos!”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1233, NTLH).</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Enquanto isso, Deus fez provisões para que os israelitas não deixassem 0 Egito de mãos vazias, mas obtivessem tudo o que precisariam para o que, no fim, acabou sendo uma jornada muito mais longa do que 0 previsto. Os egípcios deram aos hebreus inúmeros itens valiosos apenas para apressar 0 povo a sair do país, mas, na verdade, correspondiam ao salário que foi negado aos israelitas por séculos de trabalho escravo. Certamente, para os egípcios, deixar os hebreus em sua terra seria um preço muito mais alto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Padrão do plano de fundo&#10;&#10;O conteúdo gerado por IA pode estar incorreto.">
            <a:extLst>
              <a:ext uri="{FF2B5EF4-FFF2-40B4-BE49-F238E27FC236}">
                <a16:creationId xmlns:a16="http://schemas.microsoft.com/office/drawing/2014/main" id="{2A653E00-5573-459D-C973-EB9D8E8563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6602A78A-07D6-E7D0-E414-34AA9646ADC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8" name="Retângulo 7">
            <a:extLst>
              <a:ext uri="{FF2B5EF4-FFF2-40B4-BE49-F238E27FC236}">
                <a16:creationId xmlns:a16="http://schemas.microsoft.com/office/drawing/2014/main" id="{937C6280-E02A-09EC-C195-E1F55031FBF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12:31-36; Tg 2:17-20; Êx 13:14; Hb 11:22; Êx 15:1-21; </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72333371-149F-1B23-9E81-A6C3FA8CA08A}"/>
              </a:ext>
            </a:extLst>
          </p:cNvPr>
          <p:cNvPicPr>
            <a:picLocks noChangeAspect="1"/>
          </p:cNvPicPr>
          <p:nvPr/>
        </p:nvPicPr>
        <p:blipFill>
          <a:blip r:embed="rId3">
            <a:duotone>
              <a:schemeClr val="accent1">
                <a:shade val="45000"/>
                <a:satMod val="135000"/>
              </a:schemeClr>
              <a:prstClr val="white"/>
            </a:duotone>
          </a:blip>
          <a:stretch>
            <a:fillRect/>
          </a:stretch>
        </p:blipFill>
        <p:spPr>
          <a:xfrm>
            <a:off x="7285139" y="30322"/>
            <a:ext cx="1876323" cy="754645"/>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consagração do primogênito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397607038"/>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6591C70C-84BE-BE6E-D135-BC793E6D55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CA8D074-04D6-4B5B-C24D-5C463E544C32}"/>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A657B4AB-06F6-482B-14A5-BBBF1D92710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12:31-36; Tg 2:17-20; Êx 13:14; Hb 11:22; Êx 15:1-21; </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29DC1A9D-1A32-6740-FCF8-FA0FABEB9A9A}"/>
              </a:ext>
            </a:extLst>
          </p:cNvPr>
          <p:cNvPicPr>
            <a:picLocks noChangeAspect="1"/>
          </p:cNvPicPr>
          <p:nvPr/>
        </p:nvPicPr>
        <p:blipFill>
          <a:blip r:embed="rId9">
            <a:duotone>
              <a:schemeClr val="accent1">
                <a:shade val="45000"/>
                <a:satMod val="135000"/>
              </a:schemeClr>
              <a:prstClr val="white"/>
            </a:duotone>
          </a:blip>
          <a:stretch>
            <a:fillRect/>
          </a:stretch>
        </p:blipFill>
        <p:spPr>
          <a:xfrm>
            <a:off x="7285139" y="30322"/>
            <a:ext cx="1876323" cy="754645"/>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consagração do primogênito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Deus misericordiosamente preservou as famílias israelitas que estavam sob o sangue porque, pela fé, elas marcaram as ombreiras de suas portas. Novas orientações vieram do Senhor por meio de Moisés: “Consagre-Me todo primogênito”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13:2). Essa legislação era válida tanto para seres humanos quanto para animais.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Um princípio por trás dessa instrução é que tudo pertence a Deus porque Ele é nosso Criador e 0 Dono de tudo: “Ao Senhor pertence a Terra e a sua plenitude, 0 mundo e os que nele habitam” (SI 24:1). “Minha é a prata, Meu é o ouro, diz 0 Senhor dos Exércitos” (Ag 2:8). Os filhos primogênitos dos israelitas eram as primícias das bênçãos de Deus, que Ele lhes havia concedido. Também eram um sinal de consagração total ao Senhor e da compreensão de que tudo o que possuíam vinha somente Dele.</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393B7483-67EF-50D8-E277-A9B772EF9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ângulo 3">
            <a:extLst>
              <a:ext uri="{FF2B5EF4-FFF2-40B4-BE49-F238E27FC236}">
                <a16:creationId xmlns:a16="http://schemas.microsoft.com/office/drawing/2014/main" id="{D0B845F1-04E3-D6D6-D580-E276229021DA}"/>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6" name="Retângulo 5">
            <a:extLst>
              <a:ext uri="{FF2B5EF4-FFF2-40B4-BE49-F238E27FC236}">
                <a16:creationId xmlns:a16="http://schemas.microsoft.com/office/drawing/2014/main" id="{154FF003-B42F-FE14-FD08-6CB8F859201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12:31-36; Tg 2:17-20; Êx 13:14; Hb 11:22; Êx 15:1-21; </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E60A5CD8-6C59-F2B8-D528-2455DC088D80}"/>
              </a:ext>
            </a:extLst>
          </p:cNvPr>
          <p:cNvPicPr>
            <a:picLocks noChangeAspect="1"/>
          </p:cNvPicPr>
          <p:nvPr/>
        </p:nvPicPr>
        <p:blipFill>
          <a:blip r:embed="rId3">
            <a:duotone>
              <a:schemeClr val="accent1">
                <a:shade val="45000"/>
                <a:satMod val="135000"/>
              </a:schemeClr>
              <a:prstClr val="white"/>
            </a:duotone>
          </a:blip>
          <a:stretch>
            <a:fillRect/>
          </a:stretch>
        </p:blipFill>
        <p:spPr>
          <a:xfrm>
            <a:off x="7285139" y="30322"/>
            <a:ext cx="1876323" cy="754645"/>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Atravessando o Mar vermelho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2558834029"/>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51F1B76B-5CE8-9C90-CBEA-45AC8515DA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E4AD70F1-66D5-2322-47A3-5289F1A15828}"/>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547AAF87-1DD0-3063-8AF3-08CF4083386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12:31-36; Tg 2:17-20; Êx 13:14; Hb 11:22; Êx 15:1-21; </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4B746C9A-80CB-A6BA-1908-49C3EEA30F05}"/>
              </a:ext>
            </a:extLst>
          </p:cNvPr>
          <p:cNvPicPr>
            <a:picLocks noChangeAspect="1"/>
          </p:cNvPicPr>
          <p:nvPr/>
        </p:nvPicPr>
        <p:blipFill>
          <a:blip r:embed="rId9">
            <a:duotone>
              <a:schemeClr val="accent1">
                <a:shade val="45000"/>
                <a:satMod val="135000"/>
              </a:schemeClr>
              <a:prstClr val="white"/>
            </a:duotone>
          </a:blip>
          <a:stretch>
            <a:fillRect/>
          </a:stretch>
        </p:blipFill>
        <p:spPr>
          <a:xfrm>
            <a:off x="7285139" y="30322"/>
            <a:ext cx="1876323" cy="754645"/>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Atravessando o Mar vermelho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Seguindo as instruções de Deus a Moisés, os israelitas deixaram o Egito como um exército bem organizado. Os termos hebraicos </a:t>
            </a:r>
            <a:r>
              <a:rPr lang="pt-BR" altLang="pt-BR" sz="1600" dirty="0" err="1">
                <a:latin typeface="Arial Black" panose="020B0A04020102020204" pitchFamily="34" charset="0"/>
                <a:cs typeface="Arial" panose="020B0604020202020204" pitchFamily="34" charset="0"/>
              </a:rPr>
              <a:t>tsaba</a:t>
            </a:r>
            <a:r>
              <a:rPr lang="pt-BR" altLang="pt-BR" sz="1600" dirty="0">
                <a:latin typeface="Arial Black" panose="020B0A04020102020204" pitchFamily="34" charset="0"/>
                <a:cs typeface="Arial" panose="020B0604020202020204" pitchFamily="34" charset="0"/>
              </a:rPr>
              <a:t>’ e </a:t>
            </a:r>
            <a:r>
              <a:rPr lang="pt-BR" altLang="pt-BR" sz="1600" dirty="0" err="1">
                <a:latin typeface="Arial Black" panose="020B0A04020102020204" pitchFamily="34" charset="0"/>
                <a:cs typeface="Arial" panose="020B0604020202020204" pitchFamily="34" charset="0"/>
              </a:rPr>
              <a:t>makhaneh</a:t>
            </a:r>
            <a:r>
              <a:rPr lang="pt-BR" altLang="pt-BR" sz="1600" dirty="0">
                <a:latin typeface="Arial Black" panose="020B0A04020102020204" pitchFamily="34" charset="0"/>
                <a:cs typeface="Arial" panose="020B0604020202020204" pitchFamily="34" charset="0"/>
              </a:rPr>
              <a:t> testificam essa descrição: a primeira palavra significa “exército” ou “hoste”; e a segunda, “acampamento” ou “divisão” (ver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6:26; 7:4; 12:17, 41, 51; 14:19, 20; compare com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13:18). Eles foram divididos em unidades e marchavam como um exército. Posteriormente, Balaão viu das colinas de Moabe que Israel estava “acampado, tribo por tribo” (</a:t>
            </a:r>
            <a:r>
              <a:rPr lang="pt-BR" altLang="pt-BR" sz="1600" dirty="0" err="1">
                <a:latin typeface="Arial Black" panose="020B0A04020102020204" pitchFamily="34" charset="0"/>
                <a:cs typeface="Arial" panose="020B0604020202020204" pitchFamily="34" charset="0"/>
              </a:rPr>
              <a:t>Nm</a:t>
            </a:r>
            <a:r>
              <a:rPr lang="pt-BR" altLang="pt-BR" sz="1600" dirty="0">
                <a:latin typeface="Arial Black" panose="020B0A04020102020204" pitchFamily="34" charset="0"/>
                <a:cs typeface="Arial" panose="020B0604020202020204" pitchFamily="34" charset="0"/>
              </a:rPr>
              <a:t> 24:2, NVI). Quando Israel saiu do Egito, “Moisés levou consigo também os ossos de José”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13:19). Esse detalhe revela 0 cumprimento da fé que José teve nas promessas de Deus. José jamais perdeu de vista a terra prometida, mesmo vivendo no esplendor do Egito. Ele pediu que seus ossos fossem levados para Canaã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50:24, 25). José cria que Deus visitaria Israel no Egito e os levaria para a terra prometida, como havia jurado (</a:t>
            </a:r>
            <a:r>
              <a:rPr lang="pt-BR" altLang="pt-BR" sz="1600" dirty="0" err="1">
                <a:latin typeface="Arial Black" panose="020B0A04020102020204" pitchFamily="34" charset="0"/>
                <a:cs typeface="Arial" panose="020B0604020202020204" pitchFamily="34" charset="0"/>
              </a:rPr>
              <a:t>Hb</a:t>
            </a:r>
            <a:r>
              <a:rPr lang="pt-BR" altLang="pt-BR" sz="1600" dirty="0">
                <a:latin typeface="Arial Black" panose="020B0A04020102020204" pitchFamily="34" charset="0"/>
                <a:cs typeface="Arial" panose="020B0604020202020204" pitchFamily="34" charset="0"/>
              </a:rPr>
              <a:t> 11:22). Na chegada a Canaã, seus ossos “foram sepultados em </a:t>
            </a:r>
            <a:r>
              <a:rPr lang="pt-BR" altLang="pt-BR" sz="1600" dirty="0" err="1">
                <a:latin typeface="Arial Black" panose="020B0A04020102020204" pitchFamily="34" charset="0"/>
                <a:cs typeface="Arial" panose="020B0604020202020204" pitchFamily="34" charset="0"/>
              </a:rPr>
              <a:t>Siquém</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24:32).</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64237F27-237D-76D8-6698-B88D37245D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810A246-F6B4-EE85-7B80-EFE554CD689B}"/>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1E9D24AF-703C-0607-D555-FF1720D57FE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12:31-36; Tg 2:17-20; Êx 13:14; Hb 11:22; Êx 15:1-21; </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0674B734-2657-27A8-03E7-519C4A9D53A6}"/>
              </a:ext>
            </a:extLst>
          </p:cNvPr>
          <p:cNvPicPr>
            <a:picLocks noChangeAspect="1"/>
          </p:cNvPicPr>
          <p:nvPr/>
        </p:nvPicPr>
        <p:blipFill>
          <a:blip r:embed="rId3">
            <a:duotone>
              <a:schemeClr val="accent1">
                <a:shade val="45000"/>
                <a:satMod val="135000"/>
              </a:schemeClr>
              <a:prstClr val="white"/>
            </a:duotone>
          </a:blip>
          <a:stretch>
            <a:fillRect/>
          </a:stretch>
        </p:blipFill>
        <p:spPr>
          <a:xfrm>
            <a:off x="7285139" y="30322"/>
            <a:ext cx="1876323" cy="754645"/>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Avançando pela fé</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404576533"/>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8155DCE4-D3E7-3D23-68A5-8874D20B30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A1B478E-14FC-F7EB-38FB-8557AEDDADFA}"/>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7" name="Retângulo 6">
            <a:extLst>
              <a:ext uri="{FF2B5EF4-FFF2-40B4-BE49-F238E27FC236}">
                <a16:creationId xmlns:a16="http://schemas.microsoft.com/office/drawing/2014/main" id="{3B2D1556-00C4-0F1C-A4F6-205A2988A00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12:31-36; Tg 2:17-20; Êx 13:14; Hb 11:22; Êx 15:1-21; </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4E6EFED2-2EED-B610-5260-CDDCDDCF10B6}"/>
              </a:ext>
            </a:extLst>
          </p:cNvPr>
          <p:cNvPicPr>
            <a:picLocks noChangeAspect="1"/>
          </p:cNvPicPr>
          <p:nvPr/>
        </p:nvPicPr>
        <p:blipFill>
          <a:blip r:embed="rId9">
            <a:duotone>
              <a:schemeClr val="accent1">
                <a:shade val="45000"/>
                <a:satMod val="135000"/>
              </a:schemeClr>
              <a:prstClr val="white"/>
            </a:duotone>
          </a:blip>
          <a:stretch>
            <a:fillRect/>
          </a:stretch>
        </p:blipFill>
        <p:spPr>
          <a:xfrm>
            <a:off x="7285139" y="30322"/>
            <a:ext cx="1876323" cy="754645"/>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4038</TotalTime>
  <Words>2040</Words>
  <Application>Microsoft Office PowerPoint</Application>
  <PresentationFormat>Personalizar</PresentationFormat>
  <Paragraphs>106</Paragraphs>
  <Slides>14</Slides>
  <Notes>8</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Arial Black</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243</cp:revision>
  <dcterms:created xsi:type="dcterms:W3CDTF">2014-05-23T17:49:12Z</dcterms:created>
  <dcterms:modified xsi:type="dcterms:W3CDTF">2025-05-06T13:45:36Z</dcterms:modified>
</cp:coreProperties>
</file>