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C190DF-F5C8-4376-9C68-19067D19CBDB}" v="41" dt="2025-04-30T00:44:18.58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109" d="100"/>
          <a:sy n="109" d="100"/>
        </p:scale>
        <p:origin x="907" y="302"/>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Informatica Lima" userId="b77af7bd85500281" providerId="LiveId" clId="{A2C190DF-F5C8-4376-9C68-19067D19CBDB}"/>
    <pc:docChg chg="undo redo custSel modSld">
      <pc:chgData name="Neemias Informatica Lima" userId="b77af7bd85500281" providerId="LiveId" clId="{A2C190DF-F5C8-4376-9C68-19067D19CBDB}" dt="2025-04-30T00:46:11.744" v="261" actId="20577"/>
      <pc:docMkLst>
        <pc:docMk/>
      </pc:docMkLst>
      <pc:sldChg chg="addSp delSp modSp mod">
        <pc:chgData name="Neemias Informatica Lima" userId="b77af7bd85500281" providerId="LiveId" clId="{A2C190DF-F5C8-4376-9C68-19067D19CBDB}" dt="2025-04-30T00:32:15.729" v="32"/>
        <pc:sldMkLst>
          <pc:docMk/>
          <pc:sldMk cId="2232331225" sldId="280"/>
        </pc:sldMkLst>
        <pc:spChg chg="mod">
          <ac:chgData name="Neemias Informatica Lima" userId="b77af7bd85500281" providerId="LiveId" clId="{A2C190DF-F5C8-4376-9C68-19067D19CBDB}" dt="2025-04-30T00:21:06.220" v="0"/>
          <ac:spMkLst>
            <pc:docMk/>
            <pc:sldMk cId="2232331225" sldId="280"/>
            <ac:spMk id="6" creationId="{00000000-0000-0000-0000-000000000000}"/>
          </ac:spMkLst>
        </pc:spChg>
        <pc:spChg chg="mod">
          <ac:chgData name="Neemias Informatica Lima" userId="b77af7bd85500281" providerId="LiveId" clId="{A2C190DF-F5C8-4376-9C68-19067D19CBDB}" dt="2025-04-30T00:21:17.737" v="6" actId="20577"/>
          <ac:spMkLst>
            <pc:docMk/>
            <pc:sldMk cId="2232331225" sldId="280"/>
            <ac:spMk id="7" creationId="{00000000-0000-0000-0000-000000000000}"/>
          </ac:spMkLst>
        </pc:spChg>
        <pc:spChg chg="mod">
          <ac:chgData name="Neemias Informatica Lima" userId="b77af7bd85500281" providerId="LiveId" clId="{A2C190DF-F5C8-4376-9C68-19067D19CBDB}" dt="2025-04-30T00:31:57.823" v="29" actId="6549"/>
          <ac:spMkLst>
            <pc:docMk/>
            <pc:sldMk cId="2232331225" sldId="280"/>
            <ac:spMk id="9" creationId="{00000000-0000-0000-0000-000000000000}"/>
          </ac:spMkLst>
        </pc:spChg>
        <pc:spChg chg="mod">
          <ac:chgData name="Neemias Informatica Lima" userId="b77af7bd85500281" providerId="LiveId" clId="{A2C190DF-F5C8-4376-9C68-19067D19CBDB}" dt="2025-04-30T00:21:12.140" v="2" actId="20577"/>
          <ac:spMkLst>
            <pc:docMk/>
            <pc:sldMk cId="2232331225" sldId="280"/>
            <ac:spMk id="11" creationId="{00000000-0000-0000-0000-000000000000}"/>
          </ac:spMkLst>
        </pc:spChg>
        <pc:spChg chg="mod">
          <ac:chgData name="Neemias Informatica Lima" userId="b77af7bd85500281" providerId="LiveId" clId="{A2C190DF-F5C8-4376-9C68-19067D19CBDB}" dt="2025-04-30T00:32:15.729" v="32"/>
          <ac:spMkLst>
            <pc:docMk/>
            <pc:sldMk cId="2232331225" sldId="280"/>
            <ac:spMk id="16" creationId="{00000000-0000-0000-0000-000000000000}"/>
          </ac:spMkLst>
        </pc:spChg>
        <pc:picChg chg="del">
          <ac:chgData name="Neemias Informatica Lima" userId="b77af7bd85500281" providerId="LiveId" clId="{A2C190DF-F5C8-4376-9C68-19067D19CBDB}" dt="2025-04-30T00:25:47.178" v="7" actId="478"/>
          <ac:picMkLst>
            <pc:docMk/>
            <pc:sldMk cId="2232331225" sldId="280"/>
            <ac:picMk id="3" creationId="{C865B3AB-EB29-2B65-9F1B-D7D53DC5FFA9}"/>
          </ac:picMkLst>
        </pc:picChg>
        <pc:picChg chg="add mod">
          <ac:chgData name="Neemias Informatica Lima" userId="b77af7bd85500281" providerId="LiveId" clId="{A2C190DF-F5C8-4376-9C68-19067D19CBDB}" dt="2025-04-30T00:31:06.586" v="15" actId="1440"/>
          <ac:picMkLst>
            <pc:docMk/>
            <pc:sldMk cId="2232331225" sldId="280"/>
            <ac:picMk id="4" creationId="{8323F602-CF94-14EB-CC62-A0466BAF69FE}"/>
          </ac:picMkLst>
        </pc:picChg>
      </pc:sldChg>
      <pc:sldChg chg="addSp delSp modSp mod">
        <pc:chgData name="Neemias Informatica Lima" userId="b77af7bd85500281" providerId="LiveId" clId="{A2C190DF-F5C8-4376-9C68-19067D19CBDB}" dt="2025-04-30T00:36:48.002" v="92" actId="313"/>
        <pc:sldMkLst>
          <pc:docMk/>
          <pc:sldMk cId="2103443556" sldId="281"/>
        </pc:sldMkLst>
        <pc:spChg chg="mod">
          <ac:chgData name="Neemias Informatica Lima" userId="b77af7bd85500281" providerId="LiveId" clId="{A2C190DF-F5C8-4376-9C68-19067D19CBDB}" dt="2025-04-30T00:36:48.002" v="92" actId="313"/>
          <ac:spMkLst>
            <pc:docMk/>
            <pc:sldMk cId="2103443556" sldId="281"/>
            <ac:spMk id="8" creationId="{00000000-0000-0000-0000-000000000000}"/>
          </ac:spMkLst>
        </pc:spChg>
        <pc:spChg chg="mod">
          <ac:chgData name="Neemias Informatica Lima" userId="b77af7bd85500281" providerId="LiveId" clId="{A2C190DF-F5C8-4376-9C68-19067D19CBDB}" dt="2025-04-30T00:33:51.653" v="37" actId="20577"/>
          <ac:spMkLst>
            <pc:docMk/>
            <pc:sldMk cId="2103443556" sldId="281"/>
            <ac:spMk id="11" creationId="{00000000-0000-0000-0000-000000000000}"/>
          </ac:spMkLst>
        </pc:spChg>
        <pc:spChg chg="mod">
          <ac:chgData name="Neemias Informatica Lima" userId="b77af7bd85500281" providerId="LiveId" clId="{A2C190DF-F5C8-4376-9C68-19067D19CBDB}" dt="2025-04-30T00:33:42.963" v="35"/>
          <ac:spMkLst>
            <pc:docMk/>
            <pc:sldMk cId="2103443556" sldId="281"/>
            <ac:spMk id="18" creationId="{00000000-0000-0000-0000-000000000000}"/>
          </ac:spMkLst>
        </pc:spChg>
        <pc:picChg chg="add mod">
          <ac:chgData name="Neemias Informatica Lima" userId="b77af7bd85500281" providerId="LiveId" clId="{A2C190DF-F5C8-4376-9C68-19067D19CBDB}" dt="2025-04-30T00:34:10.466" v="42" actId="14100"/>
          <ac:picMkLst>
            <pc:docMk/>
            <pc:sldMk cId="2103443556" sldId="281"/>
            <ac:picMk id="3" creationId="{17679B05-F05E-59E1-EB56-A12D546260E6}"/>
          </ac:picMkLst>
        </pc:picChg>
        <pc:picChg chg="del">
          <ac:chgData name="Neemias Informatica Lima" userId="b77af7bd85500281" providerId="LiveId" clId="{A2C190DF-F5C8-4376-9C68-19067D19CBDB}" dt="2025-04-30T00:33:54.775" v="38" actId="478"/>
          <ac:picMkLst>
            <pc:docMk/>
            <pc:sldMk cId="2103443556" sldId="281"/>
            <ac:picMk id="4" creationId="{C36E4200-9CC0-C98C-6A57-F9643CB24C2E}"/>
          </ac:picMkLst>
        </pc:picChg>
      </pc:sldChg>
      <pc:sldChg chg="addSp delSp modSp mod">
        <pc:chgData name="Neemias Informatica Lima" userId="b77af7bd85500281" providerId="LiveId" clId="{A2C190DF-F5C8-4376-9C68-19067D19CBDB}" dt="2025-04-30T00:38:10.127" v="112" actId="6549"/>
        <pc:sldMkLst>
          <pc:docMk/>
          <pc:sldMk cId="3683219421" sldId="282"/>
        </pc:sldMkLst>
        <pc:spChg chg="add mod">
          <ac:chgData name="Neemias Informatica Lima" userId="b77af7bd85500281" providerId="LiveId" clId="{A2C190DF-F5C8-4376-9C68-19067D19CBDB}" dt="2025-04-30T00:34:34.673" v="46"/>
          <ac:spMkLst>
            <pc:docMk/>
            <pc:sldMk cId="3683219421" sldId="282"/>
            <ac:spMk id="2" creationId="{202F4C8C-1316-529D-9B8E-8808B4DADED7}"/>
          </ac:spMkLst>
        </pc:spChg>
        <pc:spChg chg="add mod">
          <ac:chgData name="Neemias Informatica Lima" userId="b77af7bd85500281" providerId="LiveId" clId="{A2C190DF-F5C8-4376-9C68-19067D19CBDB}" dt="2025-04-30T00:34:34.673" v="46"/>
          <ac:spMkLst>
            <pc:docMk/>
            <pc:sldMk cId="3683219421" sldId="282"/>
            <ac:spMk id="5" creationId="{3920357C-D97F-CE21-0D38-26A6A6D7BA12}"/>
          </ac:spMkLst>
        </pc:spChg>
        <pc:spChg chg="del">
          <ac:chgData name="Neemias Informatica Lima" userId="b77af7bd85500281" providerId="LiveId" clId="{A2C190DF-F5C8-4376-9C68-19067D19CBDB}" dt="2025-04-30T00:34:34.314" v="45" actId="478"/>
          <ac:spMkLst>
            <pc:docMk/>
            <pc:sldMk cId="3683219421" sldId="282"/>
            <ac:spMk id="6" creationId="{271AB443-7E0A-39DD-08CF-05B8CFA50CE5}"/>
          </ac:spMkLst>
        </pc:spChg>
        <pc:spChg chg="del">
          <ac:chgData name="Neemias Informatica Lima" userId="b77af7bd85500281" providerId="LiveId" clId="{A2C190DF-F5C8-4376-9C68-19067D19CBDB}" dt="2025-04-30T00:34:34.314" v="45" actId="478"/>
          <ac:spMkLst>
            <pc:docMk/>
            <pc:sldMk cId="3683219421" sldId="282"/>
            <ac:spMk id="8" creationId="{0D5E9DE8-F369-AFFD-6BDB-857A5BD8C098}"/>
          </ac:spMkLst>
        </pc:spChg>
        <pc:spChg chg="mod">
          <ac:chgData name="Neemias Informatica Lima" userId="b77af7bd85500281" providerId="LiveId" clId="{A2C190DF-F5C8-4376-9C68-19067D19CBDB}" dt="2025-04-30T00:38:10.127" v="112" actId="6549"/>
          <ac:spMkLst>
            <pc:docMk/>
            <pc:sldMk cId="3683219421" sldId="282"/>
            <ac:spMk id="12" creationId="{00000000-0000-0000-0000-000000000000}"/>
          </ac:spMkLst>
        </pc:spChg>
        <pc:spChg chg="mod">
          <ac:chgData name="Neemias Informatica Lima" userId="b77af7bd85500281" providerId="LiveId" clId="{A2C190DF-F5C8-4376-9C68-19067D19CBDB}" dt="2025-04-30T00:37:05.739" v="100"/>
          <ac:spMkLst>
            <pc:docMk/>
            <pc:sldMk cId="3683219421" sldId="282"/>
            <ac:spMk id="14" creationId="{00000000-0000-0000-0000-000000000000}"/>
          </ac:spMkLst>
        </pc:spChg>
        <pc:picChg chg="add mod">
          <ac:chgData name="Neemias Informatica Lima" userId="b77af7bd85500281" providerId="LiveId" clId="{A2C190DF-F5C8-4376-9C68-19067D19CBDB}" dt="2025-04-30T00:34:34.673" v="46"/>
          <ac:picMkLst>
            <pc:docMk/>
            <pc:sldMk cId="3683219421" sldId="282"/>
            <ac:picMk id="7" creationId="{8454FB82-5248-FD45-4F22-6FC1592E68B5}"/>
          </ac:picMkLst>
        </pc:picChg>
        <pc:picChg chg="del">
          <ac:chgData name="Neemias Informatica Lima" userId="b77af7bd85500281" providerId="LiveId" clId="{A2C190DF-F5C8-4376-9C68-19067D19CBDB}" dt="2025-04-30T00:34:34.314" v="45" actId="478"/>
          <ac:picMkLst>
            <pc:docMk/>
            <pc:sldMk cId="3683219421" sldId="282"/>
            <ac:picMk id="9" creationId="{DA7AEBEC-63D3-E42A-FA27-03258FD9A7E1}"/>
          </ac:picMkLst>
        </pc:picChg>
      </pc:sldChg>
      <pc:sldChg chg="addSp delSp modSp mod">
        <pc:chgData name="Neemias Informatica Lima" userId="b77af7bd85500281" providerId="LiveId" clId="{A2C190DF-F5C8-4376-9C68-19067D19CBDB}" dt="2025-04-30T00:39:03.364" v="130"/>
        <pc:sldMkLst>
          <pc:docMk/>
          <pc:sldMk cId="3902406419" sldId="283"/>
        </pc:sldMkLst>
        <pc:spChg chg="add mod">
          <ac:chgData name="Neemias Informatica Lima" userId="b77af7bd85500281" providerId="LiveId" clId="{A2C190DF-F5C8-4376-9C68-19067D19CBDB}" dt="2025-04-30T00:34:41.905" v="48"/>
          <ac:spMkLst>
            <pc:docMk/>
            <pc:sldMk cId="3902406419" sldId="283"/>
            <ac:spMk id="2" creationId="{79F3E036-E3CC-A74C-F55D-E86EBCDBB93D}"/>
          </ac:spMkLst>
        </pc:spChg>
        <pc:spChg chg="add mod">
          <ac:chgData name="Neemias Informatica Lima" userId="b77af7bd85500281" providerId="LiveId" clId="{A2C190DF-F5C8-4376-9C68-19067D19CBDB}" dt="2025-04-30T00:34:41.905" v="48"/>
          <ac:spMkLst>
            <pc:docMk/>
            <pc:sldMk cId="3902406419" sldId="283"/>
            <ac:spMk id="4" creationId="{8166A8B6-6532-91BA-CE97-A18751F12C55}"/>
          </ac:spMkLst>
        </pc:spChg>
        <pc:spChg chg="del">
          <ac:chgData name="Neemias Informatica Lima" userId="b77af7bd85500281" providerId="LiveId" clId="{A2C190DF-F5C8-4376-9C68-19067D19CBDB}" dt="2025-04-30T00:34:41.532" v="47" actId="478"/>
          <ac:spMkLst>
            <pc:docMk/>
            <pc:sldMk cId="3902406419" sldId="283"/>
            <ac:spMk id="5" creationId="{069504C9-E1C3-121E-56E4-4EA1A762B4AC}"/>
          </ac:spMkLst>
        </pc:spChg>
        <pc:spChg chg="del">
          <ac:chgData name="Neemias Informatica Lima" userId="b77af7bd85500281" providerId="LiveId" clId="{A2C190DF-F5C8-4376-9C68-19067D19CBDB}" dt="2025-04-30T00:34:41.532" v="47" actId="478"/>
          <ac:spMkLst>
            <pc:docMk/>
            <pc:sldMk cId="3902406419" sldId="283"/>
            <ac:spMk id="7" creationId="{804A7919-29DB-4814-57E9-737B683AF8DD}"/>
          </ac:spMkLst>
        </pc:spChg>
        <pc:spChg chg="mod">
          <ac:chgData name="Neemias Informatica Lima" userId="b77af7bd85500281" providerId="LiveId" clId="{A2C190DF-F5C8-4376-9C68-19067D19CBDB}" dt="2025-04-30T00:38:24.584" v="117"/>
          <ac:spMkLst>
            <pc:docMk/>
            <pc:sldMk cId="3902406419" sldId="283"/>
            <ac:spMk id="14" creationId="{00000000-0000-0000-0000-000000000000}"/>
          </ac:spMkLst>
        </pc:spChg>
        <pc:graphicFrameChg chg="mod">
          <ac:chgData name="Neemias Informatica Lima" userId="b77af7bd85500281" providerId="LiveId" clId="{A2C190DF-F5C8-4376-9C68-19067D19CBDB}" dt="2025-04-30T00:39:03.364" v="130"/>
          <ac:graphicFrameMkLst>
            <pc:docMk/>
            <pc:sldMk cId="3902406419" sldId="283"/>
            <ac:graphicFrameMk id="24" creationId="{0F198D75-37F6-0046-1A93-BAF29A6A8139}"/>
          </ac:graphicFrameMkLst>
        </pc:graphicFrameChg>
        <pc:picChg chg="add mod">
          <ac:chgData name="Neemias Informatica Lima" userId="b77af7bd85500281" providerId="LiveId" clId="{A2C190DF-F5C8-4376-9C68-19067D19CBDB}" dt="2025-04-30T00:34:41.905" v="48"/>
          <ac:picMkLst>
            <pc:docMk/>
            <pc:sldMk cId="3902406419" sldId="283"/>
            <ac:picMk id="6" creationId="{32CEEB9F-8042-C29E-AB13-46D999EBF863}"/>
          </ac:picMkLst>
        </pc:picChg>
        <pc:picChg chg="del">
          <ac:chgData name="Neemias Informatica Lima" userId="b77af7bd85500281" providerId="LiveId" clId="{A2C190DF-F5C8-4376-9C68-19067D19CBDB}" dt="2025-04-30T00:34:41.532" v="47" actId="478"/>
          <ac:picMkLst>
            <pc:docMk/>
            <pc:sldMk cId="3902406419" sldId="283"/>
            <ac:picMk id="8" creationId="{E1442921-FBAB-4AEC-488C-5A9219E2C8C5}"/>
          </ac:picMkLst>
        </pc:picChg>
      </pc:sldChg>
      <pc:sldChg chg="addSp delSp modSp mod">
        <pc:chgData name="Neemias Informatica Lima" userId="b77af7bd85500281" providerId="LiveId" clId="{A2C190DF-F5C8-4376-9C68-19067D19CBDB}" dt="2025-04-30T00:41:02.910" v="161" actId="20577"/>
        <pc:sldMkLst>
          <pc:docMk/>
          <pc:sldMk cId="2424059023" sldId="284"/>
        </pc:sldMkLst>
        <pc:spChg chg="add mod">
          <ac:chgData name="Neemias Informatica Lima" userId="b77af7bd85500281" providerId="LiveId" clId="{A2C190DF-F5C8-4376-9C68-19067D19CBDB}" dt="2025-04-30T00:34:55.948" v="52"/>
          <ac:spMkLst>
            <pc:docMk/>
            <pc:sldMk cId="2424059023" sldId="284"/>
            <ac:spMk id="2" creationId="{D63DADC6-DD53-C404-7F38-CABDAC6CA0DA}"/>
          </ac:spMkLst>
        </pc:spChg>
        <pc:spChg chg="add mod">
          <ac:chgData name="Neemias Informatica Lima" userId="b77af7bd85500281" providerId="LiveId" clId="{A2C190DF-F5C8-4376-9C68-19067D19CBDB}" dt="2025-04-30T00:34:55.948" v="52"/>
          <ac:spMkLst>
            <pc:docMk/>
            <pc:sldMk cId="2424059023" sldId="284"/>
            <ac:spMk id="4" creationId="{8A2575E9-EA29-8173-17FD-5AF3AE398310}"/>
          </ac:spMkLst>
        </pc:spChg>
        <pc:spChg chg="del">
          <ac:chgData name="Neemias Informatica Lima" userId="b77af7bd85500281" providerId="LiveId" clId="{A2C190DF-F5C8-4376-9C68-19067D19CBDB}" dt="2025-04-30T00:34:55.542" v="51" actId="478"/>
          <ac:spMkLst>
            <pc:docMk/>
            <pc:sldMk cId="2424059023" sldId="284"/>
            <ac:spMk id="5" creationId="{60CC14F5-EADC-D2C8-741D-191B2F2B32A9}"/>
          </ac:spMkLst>
        </pc:spChg>
        <pc:spChg chg="del">
          <ac:chgData name="Neemias Informatica Lima" userId="b77af7bd85500281" providerId="LiveId" clId="{A2C190DF-F5C8-4376-9C68-19067D19CBDB}" dt="2025-04-30T00:34:55.542" v="51" actId="478"/>
          <ac:spMkLst>
            <pc:docMk/>
            <pc:sldMk cId="2424059023" sldId="284"/>
            <ac:spMk id="7" creationId="{71943704-4E05-374E-9F79-B16DA4338E4E}"/>
          </ac:spMkLst>
        </pc:spChg>
        <pc:spChg chg="mod">
          <ac:chgData name="Neemias Informatica Lima" userId="b77af7bd85500281" providerId="LiveId" clId="{A2C190DF-F5C8-4376-9C68-19067D19CBDB}" dt="2025-04-30T00:40:20.489" v="151" actId="20577"/>
          <ac:spMkLst>
            <pc:docMk/>
            <pc:sldMk cId="2424059023" sldId="284"/>
            <ac:spMk id="14" creationId="{00000000-0000-0000-0000-000000000000}"/>
          </ac:spMkLst>
        </pc:spChg>
        <pc:graphicFrameChg chg="mod">
          <ac:chgData name="Neemias Informatica Lima" userId="b77af7bd85500281" providerId="LiveId" clId="{A2C190DF-F5C8-4376-9C68-19067D19CBDB}" dt="2025-04-30T00:41:02.910" v="161" actId="20577"/>
          <ac:graphicFrameMkLst>
            <pc:docMk/>
            <pc:sldMk cId="2424059023" sldId="284"/>
            <ac:graphicFrameMk id="23" creationId="{0F7B369B-26CC-C133-ADA7-C66603F93153}"/>
          </ac:graphicFrameMkLst>
        </pc:graphicFrameChg>
        <pc:picChg chg="add mod">
          <ac:chgData name="Neemias Informatica Lima" userId="b77af7bd85500281" providerId="LiveId" clId="{A2C190DF-F5C8-4376-9C68-19067D19CBDB}" dt="2025-04-30T00:34:55.948" v="52"/>
          <ac:picMkLst>
            <pc:docMk/>
            <pc:sldMk cId="2424059023" sldId="284"/>
            <ac:picMk id="6" creationId="{A23F091D-3FB5-CB66-EC3D-2248A6B34A40}"/>
          </ac:picMkLst>
        </pc:picChg>
        <pc:picChg chg="del">
          <ac:chgData name="Neemias Informatica Lima" userId="b77af7bd85500281" providerId="LiveId" clId="{A2C190DF-F5C8-4376-9C68-19067D19CBDB}" dt="2025-04-30T00:34:55.542" v="51" actId="478"/>
          <ac:picMkLst>
            <pc:docMk/>
            <pc:sldMk cId="2424059023" sldId="284"/>
            <ac:picMk id="8" creationId="{6DDEA14A-39A3-230C-FFAE-F4C70B6A3ED2}"/>
          </ac:picMkLst>
        </pc:picChg>
      </pc:sldChg>
      <pc:sldChg chg="addSp delSp modSp mod">
        <pc:chgData name="Neemias Informatica Lima" userId="b77af7bd85500281" providerId="LiveId" clId="{A2C190DF-F5C8-4376-9C68-19067D19CBDB}" dt="2025-04-30T00:43:02.092" v="214"/>
        <pc:sldMkLst>
          <pc:docMk/>
          <pc:sldMk cId="2241968852" sldId="285"/>
        </pc:sldMkLst>
        <pc:spChg chg="add mod">
          <ac:chgData name="Neemias Informatica Lima" userId="b77af7bd85500281" providerId="LiveId" clId="{A2C190DF-F5C8-4376-9C68-19067D19CBDB}" dt="2025-04-30T00:35:08.788" v="56"/>
          <ac:spMkLst>
            <pc:docMk/>
            <pc:sldMk cId="2241968852" sldId="285"/>
            <ac:spMk id="2" creationId="{144138DE-8DD3-DC7F-9CFF-D0EA30BBE5F6}"/>
          </ac:spMkLst>
        </pc:spChg>
        <pc:spChg chg="add mod">
          <ac:chgData name="Neemias Informatica Lima" userId="b77af7bd85500281" providerId="LiveId" clId="{A2C190DF-F5C8-4376-9C68-19067D19CBDB}" dt="2025-04-30T00:35:08.788" v="56"/>
          <ac:spMkLst>
            <pc:docMk/>
            <pc:sldMk cId="2241968852" sldId="285"/>
            <ac:spMk id="4" creationId="{A5A71BA6-63EA-ADA7-BD33-9A3FFAF1B1F1}"/>
          </ac:spMkLst>
        </pc:spChg>
        <pc:spChg chg="del">
          <ac:chgData name="Neemias Informatica Lima" userId="b77af7bd85500281" providerId="LiveId" clId="{A2C190DF-F5C8-4376-9C68-19067D19CBDB}" dt="2025-04-30T00:35:08.399" v="55" actId="478"/>
          <ac:spMkLst>
            <pc:docMk/>
            <pc:sldMk cId="2241968852" sldId="285"/>
            <ac:spMk id="5" creationId="{659B6740-78FD-D17B-4C87-B97A90EC5866}"/>
          </ac:spMkLst>
        </pc:spChg>
        <pc:spChg chg="del">
          <ac:chgData name="Neemias Informatica Lima" userId="b77af7bd85500281" providerId="LiveId" clId="{A2C190DF-F5C8-4376-9C68-19067D19CBDB}" dt="2025-04-30T00:35:08.399" v="55" actId="478"/>
          <ac:spMkLst>
            <pc:docMk/>
            <pc:sldMk cId="2241968852" sldId="285"/>
            <ac:spMk id="7" creationId="{F45893A4-5913-7077-D69F-B866E3E1CAE7}"/>
          </ac:spMkLst>
        </pc:spChg>
        <pc:spChg chg="mod">
          <ac:chgData name="Neemias Informatica Lima" userId="b77af7bd85500281" providerId="LiveId" clId="{A2C190DF-F5C8-4376-9C68-19067D19CBDB}" dt="2025-04-30T00:42:26.300" v="206"/>
          <ac:spMkLst>
            <pc:docMk/>
            <pc:sldMk cId="2241968852" sldId="285"/>
            <ac:spMk id="14" creationId="{00000000-0000-0000-0000-000000000000}"/>
          </ac:spMkLst>
        </pc:spChg>
        <pc:graphicFrameChg chg="mod">
          <ac:chgData name="Neemias Informatica Lima" userId="b77af7bd85500281" providerId="LiveId" clId="{A2C190DF-F5C8-4376-9C68-19067D19CBDB}" dt="2025-04-30T00:43:02.092" v="214"/>
          <ac:graphicFrameMkLst>
            <pc:docMk/>
            <pc:sldMk cId="2241968852" sldId="285"/>
            <ac:graphicFrameMk id="11" creationId="{7B569677-0C14-5E67-A5C9-E93DED05F772}"/>
          </ac:graphicFrameMkLst>
        </pc:graphicFrameChg>
        <pc:picChg chg="add mod">
          <ac:chgData name="Neemias Informatica Lima" userId="b77af7bd85500281" providerId="LiveId" clId="{A2C190DF-F5C8-4376-9C68-19067D19CBDB}" dt="2025-04-30T00:35:08.788" v="56"/>
          <ac:picMkLst>
            <pc:docMk/>
            <pc:sldMk cId="2241968852" sldId="285"/>
            <ac:picMk id="6" creationId="{72DFF123-4E30-461F-A30D-7D74466D6666}"/>
          </ac:picMkLst>
        </pc:picChg>
        <pc:picChg chg="del">
          <ac:chgData name="Neemias Informatica Lima" userId="b77af7bd85500281" providerId="LiveId" clId="{A2C190DF-F5C8-4376-9C68-19067D19CBDB}" dt="2025-04-30T00:35:08.399" v="55" actId="478"/>
          <ac:picMkLst>
            <pc:docMk/>
            <pc:sldMk cId="2241968852" sldId="285"/>
            <ac:picMk id="8" creationId="{58F5F35C-6121-7F6F-BE6F-377275102068}"/>
          </ac:picMkLst>
        </pc:picChg>
      </pc:sldChg>
      <pc:sldChg chg="addSp delSp modSp mod">
        <pc:chgData name="Neemias Informatica Lima" userId="b77af7bd85500281" providerId="LiveId" clId="{A2C190DF-F5C8-4376-9C68-19067D19CBDB}" dt="2025-04-30T00:44:18.580" v="235"/>
        <pc:sldMkLst>
          <pc:docMk/>
          <pc:sldMk cId="1959249856" sldId="286"/>
        </pc:sldMkLst>
        <pc:spChg chg="add mod">
          <ac:chgData name="Neemias Informatica Lima" userId="b77af7bd85500281" providerId="LiveId" clId="{A2C190DF-F5C8-4376-9C68-19067D19CBDB}" dt="2025-04-30T00:35:22.383" v="60"/>
          <ac:spMkLst>
            <pc:docMk/>
            <pc:sldMk cId="1959249856" sldId="286"/>
            <ac:spMk id="2" creationId="{83C17E27-AE8E-1BCC-E359-428DD578C199}"/>
          </ac:spMkLst>
        </pc:spChg>
        <pc:spChg chg="add mod">
          <ac:chgData name="Neemias Informatica Lima" userId="b77af7bd85500281" providerId="LiveId" clId="{A2C190DF-F5C8-4376-9C68-19067D19CBDB}" dt="2025-04-30T00:35:22.383" v="60"/>
          <ac:spMkLst>
            <pc:docMk/>
            <pc:sldMk cId="1959249856" sldId="286"/>
            <ac:spMk id="4" creationId="{83F931BE-67F1-4219-D432-EC8891F25E8E}"/>
          </ac:spMkLst>
        </pc:spChg>
        <pc:spChg chg="del">
          <ac:chgData name="Neemias Informatica Lima" userId="b77af7bd85500281" providerId="LiveId" clId="{A2C190DF-F5C8-4376-9C68-19067D19CBDB}" dt="2025-04-30T00:35:22.025" v="59" actId="478"/>
          <ac:spMkLst>
            <pc:docMk/>
            <pc:sldMk cId="1959249856" sldId="286"/>
            <ac:spMk id="5" creationId="{80425AC6-72B5-6740-19D1-A95BF3AB4544}"/>
          </ac:spMkLst>
        </pc:spChg>
        <pc:spChg chg="del">
          <ac:chgData name="Neemias Informatica Lima" userId="b77af7bd85500281" providerId="LiveId" clId="{A2C190DF-F5C8-4376-9C68-19067D19CBDB}" dt="2025-04-30T00:35:22.025" v="59" actId="478"/>
          <ac:spMkLst>
            <pc:docMk/>
            <pc:sldMk cId="1959249856" sldId="286"/>
            <ac:spMk id="7" creationId="{E5D748B8-1A06-D358-76F2-555E3C282B9F}"/>
          </ac:spMkLst>
        </pc:spChg>
        <pc:spChg chg="mod">
          <ac:chgData name="Neemias Informatica Lima" userId="b77af7bd85500281" providerId="LiveId" clId="{A2C190DF-F5C8-4376-9C68-19067D19CBDB}" dt="2025-04-30T00:43:50.734" v="227"/>
          <ac:spMkLst>
            <pc:docMk/>
            <pc:sldMk cId="1959249856" sldId="286"/>
            <ac:spMk id="14" creationId="{00000000-0000-0000-0000-000000000000}"/>
          </ac:spMkLst>
        </pc:spChg>
        <pc:graphicFrameChg chg="mod">
          <ac:chgData name="Neemias Informatica Lima" userId="b77af7bd85500281" providerId="LiveId" clId="{A2C190DF-F5C8-4376-9C68-19067D19CBDB}" dt="2025-04-30T00:44:18.580" v="235"/>
          <ac:graphicFrameMkLst>
            <pc:docMk/>
            <pc:sldMk cId="1959249856" sldId="286"/>
            <ac:graphicFrameMk id="11" creationId="{6ED512BB-1F8B-4D9E-259F-890C3457B8A1}"/>
          </ac:graphicFrameMkLst>
        </pc:graphicFrameChg>
        <pc:picChg chg="add mod">
          <ac:chgData name="Neemias Informatica Lima" userId="b77af7bd85500281" providerId="LiveId" clId="{A2C190DF-F5C8-4376-9C68-19067D19CBDB}" dt="2025-04-30T00:35:22.383" v="60"/>
          <ac:picMkLst>
            <pc:docMk/>
            <pc:sldMk cId="1959249856" sldId="286"/>
            <ac:picMk id="6" creationId="{4B90EE1A-E2D9-DCC3-43B9-952E4C71335A}"/>
          </ac:picMkLst>
        </pc:picChg>
        <pc:picChg chg="del">
          <ac:chgData name="Neemias Informatica Lima" userId="b77af7bd85500281" providerId="LiveId" clId="{A2C190DF-F5C8-4376-9C68-19067D19CBDB}" dt="2025-04-30T00:35:22.025" v="59" actId="478"/>
          <ac:picMkLst>
            <pc:docMk/>
            <pc:sldMk cId="1959249856" sldId="286"/>
            <ac:picMk id="8" creationId="{2C0B3463-7E83-5DED-8801-9690D8A8B43D}"/>
          </ac:picMkLst>
        </pc:picChg>
      </pc:sldChg>
      <pc:sldChg chg="addSp delSp modSp mod">
        <pc:chgData name="Neemias Informatica Lima" userId="b77af7bd85500281" providerId="LiveId" clId="{A2C190DF-F5C8-4376-9C68-19067D19CBDB}" dt="2025-04-30T00:46:11.744" v="261" actId="20577"/>
        <pc:sldMkLst>
          <pc:docMk/>
          <pc:sldMk cId="2857006406" sldId="287"/>
        </pc:sldMkLst>
        <pc:spChg chg="add mod">
          <ac:chgData name="Neemias Informatica Lima" userId="b77af7bd85500281" providerId="LiveId" clId="{A2C190DF-F5C8-4376-9C68-19067D19CBDB}" dt="2025-04-30T00:35:43.187" v="66"/>
          <ac:spMkLst>
            <pc:docMk/>
            <pc:sldMk cId="2857006406" sldId="287"/>
            <ac:spMk id="2" creationId="{83ECDCC6-B544-9021-E512-8F7D394E56EB}"/>
          </ac:spMkLst>
        </pc:spChg>
        <pc:spChg chg="add mod">
          <ac:chgData name="Neemias Informatica Lima" userId="b77af7bd85500281" providerId="LiveId" clId="{A2C190DF-F5C8-4376-9C68-19067D19CBDB}" dt="2025-04-30T00:35:43.187" v="66"/>
          <ac:spMkLst>
            <pc:docMk/>
            <pc:sldMk cId="2857006406" sldId="287"/>
            <ac:spMk id="4" creationId="{07E366B2-BBEC-D792-B7A2-41AD117D80AA}"/>
          </ac:spMkLst>
        </pc:spChg>
        <pc:spChg chg="del">
          <ac:chgData name="Neemias Informatica Lima" userId="b77af7bd85500281" providerId="LiveId" clId="{A2C190DF-F5C8-4376-9C68-19067D19CBDB}" dt="2025-04-30T00:35:42.892" v="65" actId="478"/>
          <ac:spMkLst>
            <pc:docMk/>
            <pc:sldMk cId="2857006406" sldId="287"/>
            <ac:spMk id="5" creationId="{070512A7-8085-AEA4-CC87-3CE7D8470DA8}"/>
          </ac:spMkLst>
        </pc:spChg>
        <pc:spChg chg="del">
          <ac:chgData name="Neemias Informatica Lima" userId="b77af7bd85500281" providerId="LiveId" clId="{A2C190DF-F5C8-4376-9C68-19067D19CBDB}" dt="2025-04-30T00:35:42.892" v="65" actId="478"/>
          <ac:spMkLst>
            <pc:docMk/>
            <pc:sldMk cId="2857006406" sldId="287"/>
            <ac:spMk id="7" creationId="{3B9D154A-1E16-7A9A-C0D1-0DDBB16B4882}"/>
          </ac:spMkLst>
        </pc:spChg>
        <pc:spChg chg="mod">
          <ac:chgData name="Neemias Informatica Lima" userId="b77af7bd85500281" providerId="LiveId" clId="{A2C190DF-F5C8-4376-9C68-19067D19CBDB}" dt="2025-04-30T00:46:11.744" v="261" actId="20577"/>
          <ac:spMkLst>
            <pc:docMk/>
            <pc:sldMk cId="2857006406" sldId="287"/>
            <ac:spMk id="16" creationId="{28D68641-D640-4BD7-9D5B-B3803DCCF9B3}"/>
          </ac:spMkLst>
        </pc:spChg>
        <pc:picChg chg="add mod">
          <ac:chgData name="Neemias Informatica Lima" userId="b77af7bd85500281" providerId="LiveId" clId="{A2C190DF-F5C8-4376-9C68-19067D19CBDB}" dt="2025-04-30T00:35:43.187" v="66"/>
          <ac:picMkLst>
            <pc:docMk/>
            <pc:sldMk cId="2857006406" sldId="287"/>
            <ac:picMk id="6" creationId="{B2E94A3A-30D1-AA84-867C-CAA2694E5D8C}"/>
          </ac:picMkLst>
        </pc:picChg>
        <pc:picChg chg="del">
          <ac:chgData name="Neemias Informatica Lima" userId="b77af7bd85500281" providerId="LiveId" clId="{A2C190DF-F5C8-4376-9C68-19067D19CBDB}" dt="2025-04-30T00:35:42.892" v="65" actId="478"/>
          <ac:picMkLst>
            <pc:docMk/>
            <pc:sldMk cId="2857006406" sldId="287"/>
            <ac:picMk id="8" creationId="{AC377DE5-F4D7-9590-CA37-8FA04157DDAF}"/>
          </ac:picMkLst>
        </pc:picChg>
      </pc:sldChg>
      <pc:sldChg chg="addSp delSp modSp mod">
        <pc:chgData name="Neemias Informatica Lima" userId="b77af7bd85500281" providerId="LiveId" clId="{A2C190DF-F5C8-4376-9C68-19067D19CBDB}" dt="2025-04-30T00:37:27.959" v="102"/>
        <pc:sldMkLst>
          <pc:docMk/>
          <pc:sldMk cId="2630436816" sldId="288"/>
        </pc:sldMkLst>
        <pc:spChg chg="add mod">
          <ac:chgData name="Neemias Informatica Lima" userId="b77af7bd85500281" providerId="LiveId" clId="{A2C190DF-F5C8-4376-9C68-19067D19CBDB}" dt="2025-04-30T00:34:24.449" v="44"/>
          <ac:spMkLst>
            <pc:docMk/>
            <pc:sldMk cId="2630436816" sldId="288"/>
            <ac:spMk id="2" creationId="{B1ECE7DE-1933-BE4E-0075-93AC14AFACDF}"/>
          </ac:spMkLst>
        </pc:spChg>
        <pc:spChg chg="add mod">
          <ac:chgData name="Neemias Informatica Lima" userId="b77af7bd85500281" providerId="LiveId" clId="{A2C190DF-F5C8-4376-9C68-19067D19CBDB}" dt="2025-04-30T00:34:24.449" v="44"/>
          <ac:spMkLst>
            <pc:docMk/>
            <pc:sldMk cId="2630436816" sldId="288"/>
            <ac:spMk id="4" creationId="{35835D3D-0ECA-9B76-D42F-63C4F85A8703}"/>
          </ac:spMkLst>
        </pc:spChg>
        <pc:spChg chg="del">
          <ac:chgData name="Neemias Informatica Lima" userId="b77af7bd85500281" providerId="LiveId" clId="{A2C190DF-F5C8-4376-9C68-19067D19CBDB}" dt="2025-04-30T00:34:24.026" v="43" actId="478"/>
          <ac:spMkLst>
            <pc:docMk/>
            <pc:sldMk cId="2630436816" sldId="288"/>
            <ac:spMk id="5" creationId="{21BB24FD-63CB-FBD3-8523-F337D84E429E}"/>
          </ac:spMkLst>
        </pc:spChg>
        <pc:spChg chg="del">
          <ac:chgData name="Neemias Informatica Lima" userId="b77af7bd85500281" providerId="LiveId" clId="{A2C190DF-F5C8-4376-9C68-19067D19CBDB}" dt="2025-04-30T00:34:24.026" v="43" actId="478"/>
          <ac:spMkLst>
            <pc:docMk/>
            <pc:sldMk cId="2630436816" sldId="288"/>
            <ac:spMk id="7" creationId="{7CE17605-F0E7-D641-6919-2C47775FF4A4}"/>
          </ac:spMkLst>
        </pc:spChg>
        <pc:spChg chg="mod">
          <ac:chgData name="Neemias Informatica Lima" userId="b77af7bd85500281" providerId="LiveId" clId="{A2C190DF-F5C8-4376-9C68-19067D19CBDB}" dt="2025-04-30T00:37:00.724" v="95"/>
          <ac:spMkLst>
            <pc:docMk/>
            <pc:sldMk cId="2630436816" sldId="288"/>
            <ac:spMk id="14" creationId="{00000000-0000-0000-0000-000000000000}"/>
          </ac:spMkLst>
        </pc:spChg>
        <pc:graphicFrameChg chg="mod">
          <ac:chgData name="Neemias Informatica Lima" userId="b77af7bd85500281" providerId="LiveId" clId="{A2C190DF-F5C8-4376-9C68-19067D19CBDB}" dt="2025-04-30T00:37:27.959" v="102"/>
          <ac:graphicFrameMkLst>
            <pc:docMk/>
            <pc:sldMk cId="2630436816" sldId="288"/>
            <ac:graphicFrameMk id="11" creationId="{4CAB532F-3032-1305-E4A2-4F59C9A47543}"/>
          </ac:graphicFrameMkLst>
        </pc:graphicFrameChg>
        <pc:picChg chg="add mod">
          <ac:chgData name="Neemias Informatica Lima" userId="b77af7bd85500281" providerId="LiveId" clId="{A2C190DF-F5C8-4376-9C68-19067D19CBDB}" dt="2025-04-30T00:34:24.449" v="44"/>
          <ac:picMkLst>
            <pc:docMk/>
            <pc:sldMk cId="2630436816" sldId="288"/>
            <ac:picMk id="6" creationId="{ADD6BE04-8419-82AD-7960-7F2D68E41B1B}"/>
          </ac:picMkLst>
        </pc:picChg>
        <pc:picChg chg="del">
          <ac:chgData name="Neemias Informatica Lima" userId="b77af7bd85500281" providerId="LiveId" clId="{A2C190DF-F5C8-4376-9C68-19067D19CBDB}" dt="2025-04-30T00:34:24.026" v="43" actId="478"/>
          <ac:picMkLst>
            <pc:docMk/>
            <pc:sldMk cId="2630436816" sldId="288"/>
            <ac:picMk id="8" creationId="{6F26B31E-4D44-8711-4B58-A7EE59A985B3}"/>
          </ac:picMkLst>
        </pc:picChg>
      </pc:sldChg>
      <pc:sldChg chg="addSp delSp modSp mod">
        <pc:chgData name="Neemias Informatica Lima" userId="b77af7bd85500281" providerId="LiveId" clId="{A2C190DF-F5C8-4376-9C68-19067D19CBDB}" dt="2025-04-30T00:40:05.130" v="145" actId="20577"/>
        <pc:sldMkLst>
          <pc:docMk/>
          <pc:sldMk cId="3032827026" sldId="289"/>
        </pc:sldMkLst>
        <pc:spChg chg="add mod">
          <ac:chgData name="Neemias Informatica Lima" userId="b77af7bd85500281" providerId="LiveId" clId="{A2C190DF-F5C8-4376-9C68-19067D19CBDB}" dt="2025-04-30T00:34:49.075" v="50"/>
          <ac:spMkLst>
            <pc:docMk/>
            <pc:sldMk cId="3032827026" sldId="289"/>
            <ac:spMk id="2" creationId="{17AB1460-61CB-FD0F-6DB0-7DA4248B4847}"/>
          </ac:spMkLst>
        </pc:spChg>
        <pc:spChg chg="del">
          <ac:chgData name="Neemias Informatica Lima" userId="b77af7bd85500281" providerId="LiveId" clId="{A2C190DF-F5C8-4376-9C68-19067D19CBDB}" dt="2025-04-30T00:34:48.717" v="49" actId="478"/>
          <ac:spMkLst>
            <pc:docMk/>
            <pc:sldMk cId="3032827026" sldId="289"/>
            <ac:spMk id="4" creationId="{E13D4B65-FF43-85C3-03B9-8D53C08DED92}"/>
          </ac:spMkLst>
        </pc:spChg>
        <pc:spChg chg="add mod">
          <ac:chgData name="Neemias Informatica Lima" userId="b77af7bd85500281" providerId="LiveId" clId="{A2C190DF-F5C8-4376-9C68-19067D19CBDB}" dt="2025-04-30T00:34:49.075" v="50"/>
          <ac:spMkLst>
            <pc:docMk/>
            <pc:sldMk cId="3032827026" sldId="289"/>
            <ac:spMk id="5" creationId="{C04BE7C4-DB14-719D-8D28-030509F5FFEA}"/>
          </ac:spMkLst>
        </pc:spChg>
        <pc:spChg chg="del">
          <ac:chgData name="Neemias Informatica Lima" userId="b77af7bd85500281" providerId="LiveId" clId="{A2C190DF-F5C8-4376-9C68-19067D19CBDB}" dt="2025-04-30T00:34:48.717" v="49" actId="478"/>
          <ac:spMkLst>
            <pc:docMk/>
            <pc:sldMk cId="3032827026" sldId="289"/>
            <ac:spMk id="6" creationId="{980EA303-463F-BDAE-AF9B-22D9A546C540}"/>
          </ac:spMkLst>
        </pc:spChg>
        <pc:spChg chg="mod">
          <ac:chgData name="Neemias Informatica Lima" userId="b77af7bd85500281" providerId="LiveId" clId="{A2C190DF-F5C8-4376-9C68-19067D19CBDB}" dt="2025-04-30T00:40:05.130" v="145" actId="20577"/>
          <ac:spMkLst>
            <pc:docMk/>
            <pc:sldMk cId="3032827026" sldId="289"/>
            <ac:spMk id="12" creationId="{A64B78EF-EDA8-421A-88C9-45544BBCA9D1}"/>
          </ac:spMkLst>
        </pc:spChg>
        <pc:spChg chg="mod">
          <ac:chgData name="Neemias Informatica Lima" userId="b77af7bd85500281" providerId="LiveId" clId="{A2C190DF-F5C8-4376-9C68-19067D19CBDB}" dt="2025-04-30T00:38:30.029" v="122"/>
          <ac:spMkLst>
            <pc:docMk/>
            <pc:sldMk cId="3032827026" sldId="289"/>
            <ac:spMk id="14" creationId="{00000000-0000-0000-0000-000000000000}"/>
          </ac:spMkLst>
        </pc:spChg>
        <pc:picChg chg="del">
          <ac:chgData name="Neemias Informatica Lima" userId="b77af7bd85500281" providerId="LiveId" clId="{A2C190DF-F5C8-4376-9C68-19067D19CBDB}" dt="2025-04-30T00:34:48.717" v="49" actId="478"/>
          <ac:picMkLst>
            <pc:docMk/>
            <pc:sldMk cId="3032827026" sldId="289"/>
            <ac:picMk id="7" creationId="{37D089CF-19BC-8A42-6181-0ECDD82FC99D}"/>
          </ac:picMkLst>
        </pc:picChg>
        <pc:picChg chg="add mod">
          <ac:chgData name="Neemias Informatica Lima" userId="b77af7bd85500281" providerId="LiveId" clId="{A2C190DF-F5C8-4376-9C68-19067D19CBDB}" dt="2025-04-30T00:34:49.075" v="50"/>
          <ac:picMkLst>
            <pc:docMk/>
            <pc:sldMk cId="3032827026" sldId="289"/>
            <ac:picMk id="8" creationId="{F55835B4-1499-BF15-B31C-698F28E16745}"/>
          </ac:picMkLst>
        </pc:picChg>
      </pc:sldChg>
      <pc:sldChg chg="addSp delSp modSp mod">
        <pc:chgData name="Neemias Informatica Lima" userId="b77af7bd85500281" providerId="LiveId" clId="{A2C190DF-F5C8-4376-9C68-19067D19CBDB}" dt="2025-04-30T00:42:11.279" v="201" actId="20577"/>
        <pc:sldMkLst>
          <pc:docMk/>
          <pc:sldMk cId="3772032319" sldId="290"/>
        </pc:sldMkLst>
        <pc:spChg chg="add mod">
          <ac:chgData name="Neemias Informatica Lima" userId="b77af7bd85500281" providerId="LiveId" clId="{A2C190DF-F5C8-4376-9C68-19067D19CBDB}" dt="2025-04-30T00:35:01.580" v="54"/>
          <ac:spMkLst>
            <pc:docMk/>
            <pc:sldMk cId="3772032319" sldId="290"/>
            <ac:spMk id="2" creationId="{808BE404-6D53-511B-BA47-2CC79F40B545}"/>
          </ac:spMkLst>
        </pc:spChg>
        <pc:spChg chg="add mod">
          <ac:chgData name="Neemias Informatica Lima" userId="b77af7bd85500281" providerId="LiveId" clId="{A2C190DF-F5C8-4376-9C68-19067D19CBDB}" dt="2025-04-30T00:35:01.580" v="54"/>
          <ac:spMkLst>
            <pc:docMk/>
            <pc:sldMk cId="3772032319" sldId="290"/>
            <ac:spMk id="4" creationId="{4DA180CB-CCDB-156D-2014-21AA68BE8302}"/>
          </ac:spMkLst>
        </pc:spChg>
        <pc:spChg chg="del">
          <ac:chgData name="Neemias Informatica Lima" userId="b77af7bd85500281" providerId="LiveId" clId="{A2C190DF-F5C8-4376-9C68-19067D19CBDB}" dt="2025-04-30T00:35:01.078" v="53" actId="478"/>
          <ac:spMkLst>
            <pc:docMk/>
            <pc:sldMk cId="3772032319" sldId="290"/>
            <ac:spMk id="5" creationId="{E32126B3-F827-7694-469A-6C45058D81CD}"/>
          </ac:spMkLst>
        </pc:spChg>
        <pc:spChg chg="del">
          <ac:chgData name="Neemias Informatica Lima" userId="b77af7bd85500281" providerId="LiveId" clId="{A2C190DF-F5C8-4376-9C68-19067D19CBDB}" dt="2025-04-30T00:35:01.078" v="53" actId="478"/>
          <ac:spMkLst>
            <pc:docMk/>
            <pc:sldMk cId="3772032319" sldId="290"/>
            <ac:spMk id="7" creationId="{C94593E7-2A08-82B9-FB6C-8A6E8AA9DAC0}"/>
          </ac:spMkLst>
        </pc:spChg>
        <pc:spChg chg="mod">
          <ac:chgData name="Neemias Informatica Lima" userId="b77af7bd85500281" providerId="LiveId" clId="{A2C190DF-F5C8-4376-9C68-19067D19CBDB}" dt="2025-04-30T00:42:11.279" v="201" actId="20577"/>
          <ac:spMkLst>
            <pc:docMk/>
            <pc:sldMk cId="3772032319" sldId="290"/>
            <ac:spMk id="12" creationId="{8D5A143D-15FB-4DFE-B0EC-FEEB77A92B2C}"/>
          </ac:spMkLst>
        </pc:spChg>
        <pc:spChg chg="mod">
          <ac:chgData name="Neemias Informatica Lima" userId="b77af7bd85500281" providerId="LiveId" clId="{A2C190DF-F5C8-4376-9C68-19067D19CBDB}" dt="2025-04-30T00:40:28.624" v="152"/>
          <ac:spMkLst>
            <pc:docMk/>
            <pc:sldMk cId="3772032319" sldId="290"/>
            <ac:spMk id="14" creationId="{00000000-0000-0000-0000-000000000000}"/>
          </ac:spMkLst>
        </pc:spChg>
        <pc:picChg chg="add mod">
          <ac:chgData name="Neemias Informatica Lima" userId="b77af7bd85500281" providerId="LiveId" clId="{A2C190DF-F5C8-4376-9C68-19067D19CBDB}" dt="2025-04-30T00:35:01.580" v="54"/>
          <ac:picMkLst>
            <pc:docMk/>
            <pc:sldMk cId="3772032319" sldId="290"/>
            <ac:picMk id="6" creationId="{CFBA85C9-B0AA-024B-D14A-FF5F0D680C03}"/>
          </ac:picMkLst>
        </pc:picChg>
        <pc:picChg chg="del">
          <ac:chgData name="Neemias Informatica Lima" userId="b77af7bd85500281" providerId="LiveId" clId="{A2C190DF-F5C8-4376-9C68-19067D19CBDB}" dt="2025-04-30T00:35:01.078" v="53" actId="478"/>
          <ac:picMkLst>
            <pc:docMk/>
            <pc:sldMk cId="3772032319" sldId="290"/>
            <ac:picMk id="8" creationId="{08952098-4CA4-A882-C5D0-9F56CA0CAA6D}"/>
          </ac:picMkLst>
        </pc:picChg>
      </pc:sldChg>
      <pc:sldChg chg="addSp delSp modSp mod">
        <pc:chgData name="Neemias Informatica Lima" userId="b77af7bd85500281" providerId="LiveId" clId="{A2C190DF-F5C8-4376-9C68-19067D19CBDB}" dt="2025-04-30T00:43:37.657" v="222"/>
        <pc:sldMkLst>
          <pc:docMk/>
          <pc:sldMk cId="1768216317" sldId="291"/>
        </pc:sldMkLst>
        <pc:spChg chg="add mod">
          <ac:chgData name="Neemias Informatica Lima" userId="b77af7bd85500281" providerId="LiveId" clId="{A2C190DF-F5C8-4376-9C68-19067D19CBDB}" dt="2025-04-30T00:35:15.487" v="58"/>
          <ac:spMkLst>
            <pc:docMk/>
            <pc:sldMk cId="1768216317" sldId="291"/>
            <ac:spMk id="2" creationId="{EF2B7659-57BA-CF3A-B0AB-D141EE17303D}"/>
          </ac:spMkLst>
        </pc:spChg>
        <pc:spChg chg="add mod">
          <ac:chgData name="Neemias Informatica Lima" userId="b77af7bd85500281" providerId="LiveId" clId="{A2C190DF-F5C8-4376-9C68-19067D19CBDB}" dt="2025-04-30T00:35:15.487" v="58"/>
          <ac:spMkLst>
            <pc:docMk/>
            <pc:sldMk cId="1768216317" sldId="291"/>
            <ac:spMk id="4" creationId="{638F6D1B-8FA5-86A9-F458-914A80F626EF}"/>
          </ac:spMkLst>
        </pc:spChg>
        <pc:spChg chg="del">
          <ac:chgData name="Neemias Informatica Lima" userId="b77af7bd85500281" providerId="LiveId" clId="{A2C190DF-F5C8-4376-9C68-19067D19CBDB}" dt="2025-04-30T00:35:15.128" v="57" actId="478"/>
          <ac:spMkLst>
            <pc:docMk/>
            <pc:sldMk cId="1768216317" sldId="291"/>
            <ac:spMk id="6" creationId="{0CA7B161-D46C-A3AF-D593-C8B29D770AD3}"/>
          </ac:spMkLst>
        </pc:spChg>
        <pc:spChg chg="del">
          <ac:chgData name="Neemias Informatica Lima" userId="b77af7bd85500281" providerId="LiveId" clId="{A2C190DF-F5C8-4376-9C68-19067D19CBDB}" dt="2025-04-30T00:35:15.128" v="57" actId="478"/>
          <ac:spMkLst>
            <pc:docMk/>
            <pc:sldMk cId="1768216317" sldId="291"/>
            <ac:spMk id="7" creationId="{2EBEC646-CD59-8F36-D3AD-EDEFC783DA33}"/>
          </ac:spMkLst>
        </pc:spChg>
        <pc:spChg chg="mod">
          <ac:chgData name="Neemias Informatica Lima" userId="b77af7bd85500281" providerId="LiveId" clId="{A2C190DF-F5C8-4376-9C68-19067D19CBDB}" dt="2025-04-30T00:43:37.657" v="222"/>
          <ac:spMkLst>
            <pc:docMk/>
            <pc:sldMk cId="1768216317" sldId="291"/>
            <ac:spMk id="12" creationId="{FD5EC092-AC81-4728-9A45-4C4BB5B95C65}"/>
          </ac:spMkLst>
        </pc:spChg>
        <pc:spChg chg="mod">
          <ac:chgData name="Neemias Informatica Lima" userId="b77af7bd85500281" providerId="LiveId" clId="{A2C190DF-F5C8-4376-9C68-19067D19CBDB}" dt="2025-04-30T00:42:30.381" v="209"/>
          <ac:spMkLst>
            <pc:docMk/>
            <pc:sldMk cId="1768216317" sldId="291"/>
            <ac:spMk id="14" creationId="{00000000-0000-0000-0000-000000000000}"/>
          </ac:spMkLst>
        </pc:spChg>
        <pc:picChg chg="add mod">
          <ac:chgData name="Neemias Informatica Lima" userId="b77af7bd85500281" providerId="LiveId" clId="{A2C190DF-F5C8-4376-9C68-19067D19CBDB}" dt="2025-04-30T00:35:15.487" v="58"/>
          <ac:picMkLst>
            <pc:docMk/>
            <pc:sldMk cId="1768216317" sldId="291"/>
            <ac:picMk id="5" creationId="{FEB3E12E-C4CA-8F04-36E0-699655C4859D}"/>
          </ac:picMkLst>
        </pc:picChg>
        <pc:picChg chg="del">
          <ac:chgData name="Neemias Informatica Lima" userId="b77af7bd85500281" providerId="LiveId" clId="{A2C190DF-F5C8-4376-9C68-19067D19CBDB}" dt="2025-04-30T00:35:15.128" v="57" actId="478"/>
          <ac:picMkLst>
            <pc:docMk/>
            <pc:sldMk cId="1768216317" sldId="291"/>
            <ac:picMk id="8" creationId="{3B054A9D-816E-DE32-15EA-E2F03E68FC11}"/>
          </ac:picMkLst>
        </pc:picChg>
      </pc:sldChg>
      <pc:sldChg chg="addSp delSp modSp mod">
        <pc:chgData name="Neemias Informatica Lima" userId="b77af7bd85500281" providerId="LiveId" clId="{A2C190DF-F5C8-4376-9C68-19067D19CBDB}" dt="2025-04-30T00:44:41.080" v="242" actId="6549"/>
        <pc:sldMkLst>
          <pc:docMk/>
          <pc:sldMk cId="3757265641" sldId="292"/>
        </pc:sldMkLst>
        <pc:spChg chg="add mod">
          <ac:chgData name="Neemias Informatica Lima" userId="b77af7bd85500281" providerId="LiveId" clId="{A2C190DF-F5C8-4376-9C68-19067D19CBDB}" dt="2025-04-30T00:35:29.047" v="62"/>
          <ac:spMkLst>
            <pc:docMk/>
            <pc:sldMk cId="3757265641" sldId="292"/>
            <ac:spMk id="2" creationId="{51AF82E0-355D-FFE8-8A4E-27982427450A}"/>
          </ac:spMkLst>
        </pc:spChg>
        <pc:spChg chg="add mod">
          <ac:chgData name="Neemias Informatica Lima" userId="b77af7bd85500281" providerId="LiveId" clId="{A2C190DF-F5C8-4376-9C68-19067D19CBDB}" dt="2025-04-30T00:35:29.047" v="62"/>
          <ac:spMkLst>
            <pc:docMk/>
            <pc:sldMk cId="3757265641" sldId="292"/>
            <ac:spMk id="4" creationId="{60F35776-1CF9-9F6E-5425-774323781D21}"/>
          </ac:spMkLst>
        </pc:spChg>
        <pc:spChg chg="del">
          <ac:chgData name="Neemias Informatica Lima" userId="b77af7bd85500281" providerId="LiveId" clId="{A2C190DF-F5C8-4376-9C68-19067D19CBDB}" dt="2025-04-30T00:35:28.626" v="61" actId="478"/>
          <ac:spMkLst>
            <pc:docMk/>
            <pc:sldMk cId="3757265641" sldId="292"/>
            <ac:spMk id="6" creationId="{07D9CF93-E9D7-5778-4742-A5FAE4E93B8D}"/>
          </ac:spMkLst>
        </pc:spChg>
        <pc:spChg chg="del">
          <ac:chgData name="Neemias Informatica Lima" userId="b77af7bd85500281" providerId="LiveId" clId="{A2C190DF-F5C8-4376-9C68-19067D19CBDB}" dt="2025-04-30T00:35:28.626" v="61" actId="478"/>
          <ac:spMkLst>
            <pc:docMk/>
            <pc:sldMk cId="3757265641" sldId="292"/>
            <ac:spMk id="7" creationId="{C2095F67-7B17-DFD0-1B24-111F7506BDD2}"/>
          </ac:spMkLst>
        </pc:spChg>
        <pc:spChg chg="mod">
          <ac:chgData name="Neemias Informatica Lima" userId="b77af7bd85500281" providerId="LiveId" clId="{A2C190DF-F5C8-4376-9C68-19067D19CBDB}" dt="2025-04-30T00:44:41.080" v="242" actId="6549"/>
          <ac:spMkLst>
            <pc:docMk/>
            <pc:sldMk cId="3757265641" sldId="292"/>
            <ac:spMk id="12" creationId="{1EC42BAA-B890-43DD-B4F0-9AB5685AF2FE}"/>
          </ac:spMkLst>
        </pc:spChg>
        <pc:spChg chg="mod">
          <ac:chgData name="Neemias Informatica Lima" userId="b77af7bd85500281" providerId="LiveId" clId="{A2C190DF-F5C8-4376-9C68-19067D19CBDB}" dt="2025-04-30T00:44:00.407" v="233" actId="20577"/>
          <ac:spMkLst>
            <pc:docMk/>
            <pc:sldMk cId="3757265641" sldId="292"/>
            <ac:spMk id="14" creationId="{00000000-0000-0000-0000-000000000000}"/>
          </ac:spMkLst>
        </pc:spChg>
        <pc:picChg chg="add mod">
          <ac:chgData name="Neemias Informatica Lima" userId="b77af7bd85500281" providerId="LiveId" clId="{A2C190DF-F5C8-4376-9C68-19067D19CBDB}" dt="2025-04-30T00:35:29.047" v="62"/>
          <ac:picMkLst>
            <pc:docMk/>
            <pc:sldMk cId="3757265641" sldId="292"/>
            <ac:picMk id="5" creationId="{29A5D310-85A9-11F6-EFCE-40A68D4189EA}"/>
          </ac:picMkLst>
        </pc:picChg>
        <pc:picChg chg="del">
          <ac:chgData name="Neemias Informatica Lima" userId="b77af7bd85500281" providerId="LiveId" clId="{A2C190DF-F5C8-4376-9C68-19067D19CBDB}" dt="2025-04-30T00:35:28.626" v="61" actId="478"/>
          <ac:picMkLst>
            <pc:docMk/>
            <pc:sldMk cId="3757265641" sldId="292"/>
            <ac:picMk id="8" creationId="{14F1C6EA-FB05-48F4-46F2-5E12E22D31B1}"/>
          </ac:picMkLst>
        </pc:picChg>
      </pc:sldChg>
      <pc:sldChg chg="addSp delSp modSp mod">
        <pc:chgData name="Neemias Informatica Lima" userId="b77af7bd85500281" providerId="LiveId" clId="{A2C190DF-F5C8-4376-9C68-19067D19CBDB}" dt="2025-04-30T00:45:03.778" v="247"/>
        <pc:sldMkLst>
          <pc:docMk/>
          <pc:sldMk cId="3114938747" sldId="293"/>
        </pc:sldMkLst>
        <pc:spChg chg="add mod">
          <ac:chgData name="Neemias Informatica Lima" userId="b77af7bd85500281" providerId="LiveId" clId="{A2C190DF-F5C8-4376-9C68-19067D19CBDB}" dt="2025-04-30T00:35:36.288" v="64"/>
          <ac:spMkLst>
            <pc:docMk/>
            <pc:sldMk cId="3114938747" sldId="293"/>
            <ac:spMk id="2" creationId="{FBAE96C2-6682-C7CE-F269-961E2B18A2CB}"/>
          </ac:spMkLst>
        </pc:spChg>
        <pc:spChg chg="add mod">
          <ac:chgData name="Neemias Informatica Lima" userId="b77af7bd85500281" providerId="LiveId" clId="{A2C190DF-F5C8-4376-9C68-19067D19CBDB}" dt="2025-04-30T00:35:36.288" v="64"/>
          <ac:spMkLst>
            <pc:docMk/>
            <pc:sldMk cId="3114938747" sldId="293"/>
            <ac:spMk id="4" creationId="{A15F2CE6-484E-7D27-BDEF-75437499EC03}"/>
          </ac:spMkLst>
        </pc:spChg>
        <pc:spChg chg="del">
          <ac:chgData name="Neemias Informatica Lima" userId="b77af7bd85500281" providerId="LiveId" clId="{A2C190DF-F5C8-4376-9C68-19067D19CBDB}" dt="2025-04-30T00:35:35.883" v="63" actId="478"/>
          <ac:spMkLst>
            <pc:docMk/>
            <pc:sldMk cId="3114938747" sldId="293"/>
            <ac:spMk id="5" creationId="{4FC05B4E-0E07-0AD2-6410-ECC4A51FA573}"/>
          </ac:spMkLst>
        </pc:spChg>
        <pc:spChg chg="del">
          <ac:chgData name="Neemias Informatica Lima" userId="b77af7bd85500281" providerId="LiveId" clId="{A2C190DF-F5C8-4376-9C68-19067D19CBDB}" dt="2025-04-30T00:35:35.883" v="63" actId="478"/>
          <ac:spMkLst>
            <pc:docMk/>
            <pc:sldMk cId="3114938747" sldId="293"/>
            <ac:spMk id="7" creationId="{9E2B4621-BCA8-BF9C-38BF-195ADD9D01B6}"/>
          </ac:spMkLst>
        </pc:spChg>
        <pc:spChg chg="mod">
          <ac:chgData name="Neemias Informatica Lima" userId="b77af7bd85500281" providerId="LiveId" clId="{A2C190DF-F5C8-4376-9C68-19067D19CBDB}" dt="2025-04-30T00:45:03.778" v="247"/>
          <ac:spMkLst>
            <pc:docMk/>
            <pc:sldMk cId="3114938747" sldId="293"/>
            <ac:spMk id="16" creationId="{CFC8B9D9-C6ED-4706-A104-65D118A5B7F9}"/>
          </ac:spMkLst>
        </pc:spChg>
        <pc:picChg chg="add mod">
          <ac:chgData name="Neemias Informatica Lima" userId="b77af7bd85500281" providerId="LiveId" clId="{A2C190DF-F5C8-4376-9C68-19067D19CBDB}" dt="2025-04-30T00:35:36.288" v="64"/>
          <ac:picMkLst>
            <pc:docMk/>
            <pc:sldMk cId="3114938747" sldId="293"/>
            <ac:picMk id="6" creationId="{467EC681-2917-2949-33A5-739A924AFD6E}"/>
          </ac:picMkLst>
        </pc:picChg>
        <pc:picChg chg="del">
          <ac:chgData name="Neemias Informatica Lima" userId="b77af7bd85500281" providerId="LiveId" clId="{A2C190DF-F5C8-4376-9C68-19067D19CBDB}" dt="2025-04-30T00:35:35.883" v="63" actId="478"/>
          <ac:picMkLst>
            <pc:docMk/>
            <pc:sldMk cId="3114938747" sldId="293"/>
            <ac:picMk id="8" creationId="{299F6486-2539-9635-E47A-B91DEC270D26}"/>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Informatica Lima" userId="b77af7bd85500281" providerId="LiveId" clId="{5ECB68E5-1331-4C82-803D-CA6338508D40}"/>
    <pc:docChg chg="undo redo custSel modSld">
      <pc:chgData name="Neemias Informatica Lima" userId="b77af7bd85500281" providerId="LiveId" clId="{5ECB68E5-1331-4C82-803D-CA6338508D40}" dt="2025-04-28T23:44:00.135" v="218" actId="20577"/>
      <pc:docMkLst>
        <pc:docMk/>
      </pc:docMkLst>
      <pc:sldChg chg="addSp delSp modSp mod">
        <pc:chgData name="Neemias Informatica Lima" userId="b77af7bd85500281" providerId="LiveId" clId="{5ECB68E5-1331-4C82-803D-CA6338508D40}" dt="2025-04-28T23:32:17.510" v="90" actId="313"/>
        <pc:sldMkLst>
          <pc:docMk/>
          <pc:sldMk cId="2103443556" sldId="281"/>
        </pc:sldMkLst>
        <pc:spChg chg="mod">
          <ac:chgData name="Neemias Informatica Lima" userId="b77af7bd85500281" providerId="LiveId" clId="{5ECB68E5-1331-4C82-803D-CA6338508D40}" dt="2025-04-28T23:32:17.510" v="90" actId="313"/>
          <ac:spMkLst>
            <pc:docMk/>
            <pc:sldMk cId="2103443556" sldId="281"/>
            <ac:spMk id="8" creationId="{00000000-0000-0000-0000-000000000000}"/>
          </ac:spMkLst>
        </pc:spChg>
        <pc:spChg chg="mod">
          <ac:chgData name="Neemias Informatica Lima" userId="b77af7bd85500281" providerId="LiveId" clId="{5ECB68E5-1331-4C82-803D-CA6338508D40}" dt="2025-04-28T23:29:33.487" v="33" actId="20577"/>
          <ac:spMkLst>
            <pc:docMk/>
            <pc:sldMk cId="2103443556" sldId="281"/>
            <ac:spMk id="11" creationId="{00000000-0000-0000-0000-000000000000}"/>
          </ac:spMkLst>
        </pc:spChg>
        <pc:spChg chg="mod">
          <ac:chgData name="Neemias Informatica Lima" userId="b77af7bd85500281" providerId="LiveId" clId="{5ECB68E5-1331-4C82-803D-CA6338508D40}" dt="2025-04-28T23:29:18.818" v="30"/>
          <ac:spMkLst>
            <pc:docMk/>
            <pc:sldMk cId="2103443556" sldId="281"/>
            <ac:spMk id="18" creationId="{00000000-0000-0000-0000-000000000000}"/>
          </ac:spMkLst>
        </pc:spChg>
      </pc:sldChg>
      <pc:sldChg chg="addSp delSp modSp mod">
        <pc:chgData name="Neemias Informatica Lima" userId="b77af7bd85500281" providerId="LiveId" clId="{5ECB68E5-1331-4C82-803D-CA6338508D40}" dt="2025-04-28T23:34:06.138" v="107" actId="20577"/>
        <pc:sldMkLst>
          <pc:docMk/>
          <pc:sldMk cId="3683219421" sldId="282"/>
        </pc:sldMkLst>
        <pc:spChg chg="mod">
          <ac:chgData name="Neemias Informatica Lima" userId="b77af7bd85500281" providerId="LiveId" clId="{5ECB68E5-1331-4C82-803D-CA6338508D40}" dt="2025-04-28T23:34:06.138" v="107" actId="20577"/>
          <ac:spMkLst>
            <pc:docMk/>
            <pc:sldMk cId="3683219421" sldId="282"/>
            <ac:spMk id="12" creationId="{00000000-0000-0000-0000-000000000000}"/>
          </ac:spMkLst>
        </pc:spChg>
        <pc:spChg chg="mod">
          <ac:chgData name="Neemias Informatica Lima" userId="b77af7bd85500281" providerId="LiveId" clId="{5ECB68E5-1331-4C82-803D-CA6338508D40}" dt="2025-04-28T23:33:11.522" v="96"/>
          <ac:spMkLst>
            <pc:docMk/>
            <pc:sldMk cId="3683219421" sldId="282"/>
            <ac:spMk id="14" creationId="{00000000-0000-0000-0000-000000000000}"/>
          </ac:spMkLst>
        </pc:spChg>
      </pc:sldChg>
      <pc:sldChg chg="addSp delSp modSp mod">
        <pc:chgData name="Neemias Informatica Lima" userId="b77af7bd85500281" providerId="LiveId" clId="{5ECB68E5-1331-4C82-803D-CA6338508D40}" dt="2025-04-28T23:35:17.140" v="123" actId="20577"/>
        <pc:sldMkLst>
          <pc:docMk/>
          <pc:sldMk cId="3902406419" sldId="283"/>
        </pc:sldMkLst>
        <pc:spChg chg="mod">
          <ac:chgData name="Neemias Informatica Lima" userId="b77af7bd85500281" providerId="LiveId" clId="{5ECB68E5-1331-4C82-803D-CA6338508D40}" dt="2025-04-28T23:34:28.685" v="111" actId="20577"/>
          <ac:spMkLst>
            <pc:docMk/>
            <pc:sldMk cId="3902406419" sldId="283"/>
            <ac:spMk id="14" creationId="{00000000-0000-0000-0000-000000000000}"/>
          </ac:spMkLst>
        </pc:spChg>
        <pc:graphicFrameChg chg="mod">
          <ac:chgData name="Neemias Informatica Lima" userId="b77af7bd85500281" providerId="LiveId" clId="{5ECB68E5-1331-4C82-803D-CA6338508D40}" dt="2025-04-28T23:35:17.140" v="123" actId="20577"/>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5ECB68E5-1331-4C82-803D-CA6338508D40}" dt="2025-04-28T23:37:57.325" v="136"/>
        <pc:sldMkLst>
          <pc:docMk/>
          <pc:sldMk cId="2424059023" sldId="284"/>
        </pc:sldMkLst>
        <pc:spChg chg="mod">
          <ac:chgData name="Neemias Informatica Lima" userId="b77af7bd85500281" providerId="LiveId" clId="{5ECB68E5-1331-4C82-803D-CA6338508D40}" dt="2025-04-28T23:37:13.267" v="130" actId="20577"/>
          <ac:spMkLst>
            <pc:docMk/>
            <pc:sldMk cId="2424059023" sldId="284"/>
            <ac:spMk id="14" creationId="{00000000-0000-0000-0000-000000000000}"/>
          </ac:spMkLst>
        </pc:spChg>
        <pc:graphicFrameChg chg="mod">
          <ac:chgData name="Neemias Informatica Lima" userId="b77af7bd85500281" providerId="LiveId" clId="{5ECB68E5-1331-4C82-803D-CA6338508D40}" dt="2025-04-28T23:37:57.325" v="136"/>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5ECB68E5-1331-4C82-803D-CA6338508D40}" dt="2025-04-28T23:39:42.534" v="153" actId="20577"/>
        <pc:sldMkLst>
          <pc:docMk/>
          <pc:sldMk cId="2241968852" sldId="285"/>
        </pc:sldMkLst>
        <pc:spChg chg="mod">
          <ac:chgData name="Neemias Informatica Lima" userId="b77af7bd85500281" providerId="LiveId" clId="{5ECB68E5-1331-4C82-803D-CA6338508D40}" dt="2025-04-28T23:38:59.466" v="142"/>
          <ac:spMkLst>
            <pc:docMk/>
            <pc:sldMk cId="2241968852" sldId="285"/>
            <ac:spMk id="14" creationId="{00000000-0000-0000-0000-000000000000}"/>
          </ac:spMkLst>
        </pc:spChg>
        <pc:graphicFrameChg chg="mod">
          <ac:chgData name="Neemias Informatica Lima" userId="b77af7bd85500281" providerId="LiveId" clId="{5ECB68E5-1331-4C82-803D-CA6338508D40}" dt="2025-04-28T23:39:42.534" v="153" actId="20577"/>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5ECB68E5-1331-4C82-803D-CA6338508D40}" dt="2025-04-28T23:42:08.095" v="193"/>
        <pc:sldMkLst>
          <pc:docMk/>
          <pc:sldMk cId="1959249856" sldId="286"/>
        </pc:sldMkLst>
        <pc:spChg chg="mod">
          <ac:chgData name="Neemias Informatica Lima" userId="b77af7bd85500281" providerId="LiveId" clId="{5ECB68E5-1331-4C82-803D-CA6338508D40}" dt="2025-04-28T23:40:52.782" v="186"/>
          <ac:spMkLst>
            <pc:docMk/>
            <pc:sldMk cId="1959249856" sldId="286"/>
            <ac:spMk id="14" creationId="{00000000-0000-0000-0000-000000000000}"/>
          </ac:spMkLst>
        </pc:spChg>
        <pc:graphicFrameChg chg="mod">
          <ac:chgData name="Neemias Informatica Lima" userId="b77af7bd85500281" providerId="LiveId" clId="{5ECB68E5-1331-4C82-803D-CA6338508D40}" dt="2025-04-28T23:42:08.095" v="193"/>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5ECB68E5-1331-4C82-803D-CA6338508D40}" dt="2025-04-28T23:44:00.135" v="218" actId="20577"/>
        <pc:sldMkLst>
          <pc:docMk/>
          <pc:sldMk cId="2857006406" sldId="287"/>
        </pc:sldMkLst>
        <pc:spChg chg="mod">
          <ac:chgData name="Neemias Informatica Lima" userId="b77af7bd85500281" providerId="LiveId" clId="{5ECB68E5-1331-4C82-803D-CA6338508D40}" dt="2025-04-28T23:44:00.135" v="218" actId="20577"/>
          <ac:spMkLst>
            <pc:docMk/>
            <pc:sldMk cId="2857006406" sldId="287"/>
            <ac:spMk id="16" creationId="{28D68641-D640-4BD7-9D5B-B3803DCCF9B3}"/>
          </ac:spMkLst>
        </pc:spChg>
      </pc:sldChg>
      <pc:sldChg chg="addSp delSp modSp mod">
        <pc:chgData name="Neemias Informatica Lima" userId="b77af7bd85500281" providerId="LiveId" clId="{5ECB68E5-1331-4C82-803D-CA6338508D40}" dt="2025-04-28T23:33:40.335" v="102" actId="20577"/>
        <pc:sldMkLst>
          <pc:docMk/>
          <pc:sldMk cId="2630436816" sldId="288"/>
        </pc:sldMkLst>
        <pc:spChg chg="mod">
          <ac:chgData name="Neemias Informatica Lima" userId="b77af7bd85500281" providerId="LiveId" clId="{5ECB68E5-1331-4C82-803D-CA6338508D40}" dt="2025-04-28T23:32:35.168" v="93"/>
          <ac:spMkLst>
            <pc:docMk/>
            <pc:sldMk cId="2630436816" sldId="288"/>
            <ac:spMk id="14" creationId="{00000000-0000-0000-0000-000000000000}"/>
          </ac:spMkLst>
        </pc:spChg>
        <pc:graphicFrameChg chg="mod">
          <ac:chgData name="Neemias Informatica Lima" userId="b77af7bd85500281" providerId="LiveId" clId="{5ECB68E5-1331-4C82-803D-CA6338508D40}" dt="2025-04-28T23:33:40.335" v="102" actId="20577"/>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5ECB68E5-1331-4C82-803D-CA6338508D40}" dt="2025-04-28T23:35:35.921" v="126"/>
        <pc:sldMkLst>
          <pc:docMk/>
          <pc:sldMk cId="3032827026" sldId="289"/>
        </pc:sldMkLst>
        <pc:spChg chg="mod">
          <ac:chgData name="Neemias Informatica Lima" userId="b77af7bd85500281" providerId="LiveId" clId="{5ECB68E5-1331-4C82-803D-CA6338508D40}" dt="2025-04-28T23:35:35.921" v="126"/>
          <ac:spMkLst>
            <pc:docMk/>
            <pc:sldMk cId="3032827026" sldId="289"/>
            <ac:spMk id="12" creationId="{A64B78EF-EDA8-421A-88C9-45544BBCA9D1}"/>
          </ac:spMkLst>
        </pc:spChg>
        <pc:spChg chg="mod">
          <ac:chgData name="Neemias Informatica Lima" userId="b77af7bd85500281" providerId="LiveId" clId="{5ECB68E5-1331-4C82-803D-CA6338508D40}" dt="2025-04-28T23:34:35.973" v="112"/>
          <ac:spMkLst>
            <pc:docMk/>
            <pc:sldMk cId="3032827026" sldId="289"/>
            <ac:spMk id="14" creationId="{00000000-0000-0000-0000-000000000000}"/>
          </ac:spMkLst>
        </pc:spChg>
      </pc:sldChg>
      <pc:sldChg chg="addSp delSp modSp mod">
        <pc:chgData name="Neemias Informatica Lima" userId="b77af7bd85500281" providerId="LiveId" clId="{5ECB68E5-1331-4C82-803D-CA6338508D40}" dt="2025-04-28T23:38:37.517" v="139"/>
        <pc:sldMkLst>
          <pc:docMk/>
          <pc:sldMk cId="3772032319" sldId="290"/>
        </pc:sldMkLst>
        <pc:spChg chg="mod">
          <ac:chgData name="Neemias Informatica Lima" userId="b77af7bd85500281" providerId="LiveId" clId="{5ECB68E5-1331-4C82-803D-CA6338508D40}" dt="2025-04-28T23:38:37.517" v="139"/>
          <ac:spMkLst>
            <pc:docMk/>
            <pc:sldMk cId="3772032319" sldId="290"/>
            <ac:spMk id="12" creationId="{8D5A143D-15FB-4DFE-B0EC-FEEB77A92B2C}"/>
          </ac:spMkLst>
        </pc:spChg>
        <pc:spChg chg="mod">
          <ac:chgData name="Neemias Informatica Lima" userId="b77af7bd85500281" providerId="LiveId" clId="{5ECB68E5-1331-4C82-803D-CA6338508D40}" dt="2025-04-28T23:37:20.354" v="131"/>
          <ac:spMkLst>
            <pc:docMk/>
            <pc:sldMk cId="3772032319" sldId="290"/>
            <ac:spMk id="14" creationId="{00000000-0000-0000-0000-000000000000}"/>
          </ac:spMkLst>
        </pc:spChg>
      </pc:sldChg>
      <pc:sldChg chg="addSp delSp modSp mod">
        <pc:chgData name="Neemias Informatica Lima" userId="b77af7bd85500281" providerId="LiveId" clId="{5ECB68E5-1331-4C82-803D-CA6338508D40}" dt="2025-04-28T23:40:26.783" v="181" actId="313"/>
        <pc:sldMkLst>
          <pc:docMk/>
          <pc:sldMk cId="1768216317" sldId="291"/>
        </pc:sldMkLst>
        <pc:spChg chg="mod">
          <ac:chgData name="Neemias Informatica Lima" userId="b77af7bd85500281" providerId="LiveId" clId="{5ECB68E5-1331-4C82-803D-CA6338508D40}" dt="2025-04-28T23:40:26.783" v="181" actId="313"/>
          <ac:spMkLst>
            <pc:docMk/>
            <pc:sldMk cId="1768216317" sldId="291"/>
            <ac:spMk id="12" creationId="{FD5EC092-AC81-4728-9A45-4C4BB5B95C65}"/>
          </ac:spMkLst>
        </pc:spChg>
        <pc:spChg chg="mod">
          <ac:chgData name="Neemias Informatica Lima" userId="b77af7bd85500281" providerId="LiveId" clId="{5ECB68E5-1331-4C82-803D-CA6338508D40}" dt="2025-04-28T23:39:06.074" v="145"/>
          <ac:spMkLst>
            <pc:docMk/>
            <pc:sldMk cId="1768216317" sldId="291"/>
            <ac:spMk id="14" creationId="{00000000-0000-0000-0000-000000000000}"/>
          </ac:spMkLst>
        </pc:spChg>
      </pc:sldChg>
      <pc:sldChg chg="addSp delSp modSp mod">
        <pc:chgData name="Neemias Informatica Lima" userId="b77af7bd85500281" providerId="LiveId" clId="{5ECB68E5-1331-4C82-803D-CA6338508D40}" dt="2025-04-28T23:43:06.929" v="207" actId="20577"/>
        <pc:sldMkLst>
          <pc:docMk/>
          <pc:sldMk cId="3757265641" sldId="292"/>
        </pc:sldMkLst>
        <pc:spChg chg="mod">
          <ac:chgData name="Neemias Informatica Lima" userId="b77af7bd85500281" providerId="LiveId" clId="{5ECB68E5-1331-4C82-803D-CA6338508D40}" dt="2025-04-28T23:43:06.929" v="207" actId="20577"/>
          <ac:spMkLst>
            <pc:docMk/>
            <pc:sldMk cId="3757265641" sldId="292"/>
            <ac:spMk id="12" creationId="{1EC42BAA-B890-43DD-B4F0-9AB5685AF2FE}"/>
          </ac:spMkLst>
        </pc:spChg>
        <pc:spChg chg="mod">
          <ac:chgData name="Neemias Informatica Lima" userId="b77af7bd85500281" providerId="LiveId" clId="{5ECB68E5-1331-4C82-803D-CA6338508D40}" dt="2025-04-28T23:40:58.444" v="191"/>
          <ac:spMkLst>
            <pc:docMk/>
            <pc:sldMk cId="3757265641" sldId="292"/>
            <ac:spMk id="14" creationId="{00000000-0000-0000-0000-000000000000}"/>
          </ac:spMkLst>
        </pc:spChg>
      </pc:sldChg>
      <pc:sldChg chg="addSp delSp modSp mod">
        <pc:chgData name="Neemias Informatica Lima" userId="b77af7bd85500281" providerId="LiveId" clId="{5ECB68E5-1331-4C82-803D-CA6338508D40}" dt="2025-04-28T23:43:25.689" v="210"/>
        <pc:sldMkLst>
          <pc:docMk/>
          <pc:sldMk cId="3114938747" sldId="293"/>
        </pc:sldMkLst>
        <pc:spChg chg="mod">
          <ac:chgData name="Neemias Informatica Lima" userId="b77af7bd85500281" providerId="LiveId" clId="{5ECB68E5-1331-4C82-803D-CA6338508D40}" dt="2025-04-28T23:43:25.689" v="210"/>
          <ac:spMkLst>
            <pc:docMk/>
            <pc:sldMk cId="3114938747" sldId="293"/>
            <ac:spMk id="16" creationId="{CFC8B9D9-C6ED-4706-A104-65D118A5B7F9}"/>
          </ac:spMkLst>
        </pc:spChg>
      </pc:sldChg>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2-08T16:50:09.980" v="267" actId="1076"/>
      <pc:docMkLst>
        <pc:docMk/>
      </pc:docMkLst>
      <pc:sldChg chg="addSp delSp modSp mod">
        <pc:chgData name="Neemias Informatica Lima" userId="b77af7bd85500281" providerId="LiveId" clId="{23692948-073E-4999-9247-2E5082C9BE2D}" dt="2025-01-30T10:32:22.932" v="40"/>
        <pc:sldMkLst>
          <pc:docMk/>
          <pc:sldMk cId="2232331225" sldId="280"/>
        </pc:sldMkLst>
        <pc:spChg chg="mod">
          <ac:chgData name="Neemias Informatica Lima" userId="b77af7bd85500281" providerId="LiveId" clId="{23692948-073E-4999-9247-2E5082C9BE2D}" dt="2025-01-30T10:30:06.503" v="16"/>
          <ac:spMkLst>
            <pc:docMk/>
            <pc:sldMk cId="2232331225" sldId="280"/>
            <ac:spMk id="6" creationId="{00000000-0000-0000-0000-000000000000}"/>
          </ac:spMkLst>
        </pc:spChg>
        <pc:spChg chg="mod">
          <ac:chgData name="Neemias Informatica Lima" userId="b77af7bd85500281" providerId="LiveId" clId="{23692948-073E-4999-9247-2E5082C9BE2D}" dt="2025-01-30T10:31:58.053" v="35" actId="6549"/>
          <ac:spMkLst>
            <pc:docMk/>
            <pc:sldMk cId="2232331225" sldId="280"/>
            <ac:spMk id="9" creationId="{00000000-0000-0000-0000-000000000000}"/>
          </ac:spMkLst>
        </pc:spChg>
        <pc:spChg chg="mod">
          <ac:chgData name="Neemias Informatica Lima" userId="b77af7bd85500281" providerId="LiveId" clId="{23692948-073E-4999-9247-2E5082C9BE2D}" dt="2025-01-30T10:32:22.932" v="40"/>
          <ac:spMkLst>
            <pc:docMk/>
            <pc:sldMk cId="2232331225" sldId="280"/>
            <ac:spMk id="16" creationId="{00000000-0000-0000-0000-000000000000}"/>
          </ac:spMkLst>
        </pc:spChg>
      </pc:sldChg>
      <pc:sldChg chg="addSp delSp modSp mod">
        <pc:chgData name="Neemias Informatica Lima" userId="b77af7bd85500281" providerId="LiveId" clId="{23692948-073E-4999-9247-2E5082C9BE2D}" dt="2025-01-30T10:41:46.062" v="128" actId="6549"/>
        <pc:sldMkLst>
          <pc:docMk/>
          <pc:sldMk cId="2103443556" sldId="281"/>
        </pc:sldMkLst>
        <pc:spChg chg="mod">
          <ac:chgData name="Neemias Informatica Lima" userId="b77af7bd85500281" providerId="LiveId" clId="{23692948-073E-4999-9247-2E5082C9BE2D}" dt="2025-01-30T10:41:46.062" v="128" actId="6549"/>
          <ac:spMkLst>
            <pc:docMk/>
            <pc:sldMk cId="2103443556" sldId="281"/>
            <ac:spMk id="8" creationId="{00000000-0000-0000-0000-000000000000}"/>
          </ac:spMkLst>
        </pc:spChg>
        <pc:spChg chg="mod">
          <ac:chgData name="Neemias Informatica Lima" userId="b77af7bd85500281" providerId="LiveId" clId="{23692948-073E-4999-9247-2E5082C9BE2D}" dt="2025-01-30T10:34:49.003" v="61" actId="1035"/>
          <ac:spMkLst>
            <pc:docMk/>
            <pc:sldMk cId="2103443556" sldId="281"/>
            <ac:spMk id="11" creationId="{00000000-0000-0000-0000-000000000000}"/>
          </ac:spMkLst>
        </pc:spChg>
        <pc:spChg chg="mod">
          <ac:chgData name="Neemias Informatica Lima" userId="b77af7bd85500281" providerId="LiveId" clId="{23692948-073E-4999-9247-2E5082C9BE2D}" dt="2025-01-30T10:34:09.759" v="50"/>
          <ac:spMkLst>
            <pc:docMk/>
            <pc:sldMk cId="2103443556" sldId="281"/>
            <ac:spMk id="18" creationId="{00000000-0000-0000-0000-000000000000}"/>
          </ac:spMkLst>
        </pc:spChg>
      </pc:sldChg>
      <pc:sldChg chg="addSp delSp modSp mod">
        <pc:chgData name="Neemias Informatica Lima" userId="b77af7bd85500281" providerId="LiveId" clId="{23692948-073E-4999-9247-2E5082C9BE2D}" dt="2025-01-30T10:44:01.349" v="149" actId="313"/>
        <pc:sldMkLst>
          <pc:docMk/>
          <pc:sldMk cId="3683219421" sldId="282"/>
        </pc:sldMkLst>
        <pc:spChg chg="mod">
          <ac:chgData name="Neemias Informatica Lima" userId="b77af7bd85500281" providerId="LiveId" clId="{23692948-073E-4999-9247-2E5082C9BE2D}" dt="2025-01-30T10:44:01.349" v="149" actId="313"/>
          <ac:spMkLst>
            <pc:docMk/>
            <pc:sldMk cId="3683219421" sldId="282"/>
            <ac:spMk id="12" creationId="{00000000-0000-0000-0000-000000000000}"/>
          </ac:spMkLst>
        </pc:spChg>
        <pc:spChg chg="mod">
          <ac:chgData name="Neemias Informatica Lima" userId="b77af7bd85500281" providerId="LiveId" clId="{23692948-073E-4999-9247-2E5082C9BE2D}" dt="2025-01-30T10:43:54.350" v="148"/>
          <ac:spMkLst>
            <pc:docMk/>
            <pc:sldMk cId="3683219421" sldId="282"/>
            <ac:spMk id="14" creationId="{00000000-0000-0000-0000-000000000000}"/>
          </ac:spMkLst>
        </pc:spChg>
      </pc:sldChg>
      <pc:sldChg chg="addSp delSp modSp mod">
        <pc:chgData name="Neemias Informatica Lima" userId="b77af7bd85500281" providerId="LiveId" clId="{23692948-073E-4999-9247-2E5082C9BE2D}" dt="2025-01-30T10:46:37.796" v="165"/>
        <pc:sldMkLst>
          <pc:docMk/>
          <pc:sldMk cId="3902406419" sldId="283"/>
        </pc:sldMkLst>
        <pc:spChg chg="mod">
          <ac:chgData name="Neemias Informatica Lima" userId="b77af7bd85500281" providerId="LiveId" clId="{23692948-073E-4999-9247-2E5082C9BE2D}" dt="2025-01-30T10:45:25.057" v="154"/>
          <ac:spMkLst>
            <pc:docMk/>
            <pc:sldMk cId="3902406419" sldId="283"/>
            <ac:spMk id="14" creationId="{00000000-0000-0000-0000-000000000000}"/>
          </ac:spMkLst>
        </pc:spChg>
        <pc:graphicFrameChg chg="add mod">
          <ac:chgData name="Neemias Informatica Lima" userId="b77af7bd85500281" providerId="LiveId" clId="{23692948-073E-4999-9247-2E5082C9BE2D}" dt="2025-01-30T10:46:37.796" v="165"/>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23692948-073E-4999-9247-2E5082C9BE2D}" dt="2025-01-30T10:48:32.010" v="175"/>
        <pc:sldMkLst>
          <pc:docMk/>
          <pc:sldMk cId="2424059023" sldId="284"/>
        </pc:sldMkLst>
        <pc:spChg chg="mod">
          <ac:chgData name="Neemias Informatica Lima" userId="b77af7bd85500281" providerId="LiveId" clId="{23692948-073E-4999-9247-2E5082C9BE2D}" dt="2025-01-30T10:48:32.010" v="175"/>
          <ac:spMkLst>
            <pc:docMk/>
            <pc:sldMk cId="2424059023" sldId="284"/>
            <ac:spMk id="14" creationId="{00000000-0000-0000-0000-000000000000}"/>
          </ac:spMkLst>
        </pc:spChg>
        <pc:graphicFrameChg chg="add mod">
          <ac:chgData name="Neemias Informatica Lima" userId="b77af7bd85500281" providerId="LiveId" clId="{23692948-073E-4999-9247-2E5082C9BE2D}" dt="2025-01-30T10:39:42.943" v="94"/>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23692948-073E-4999-9247-2E5082C9BE2D}" dt="2025-01-30T10:51:05.220" v="202"/>
        <pc:sldMkLst>
          <pc:docMk/>
          <pc:sldMk cId="2241968852" sldId="285"/>
        </pc:sldMkLst>
        <pc:spChg chg="mod">
          <ac:chgData name="Neemias Informatica Lima" userId="b77af7bd85500281" providerId="LiveId" clId="{23692948-073E-4999-9247-2E5082C9BE2D}" dt="2025-01-30T10:51:05.220" v="202"/>
          <ac:spMkLst>
            <pc:docMk/>
            <pc:sldMk cId="2241968852" sldId="285"/>
            <ac:spMk id="14" creationId="{00000000-0000-0000-0000-000000000000}"/>
          </ac:spMkLst>
        </pc:spChg>
        <pc:graphicFrameChg chg="add mod">
          <ac:chgData name="Neemias Informatica Lima" userId="b77af7bd85500281" providerId="LiveId" clId="{23692948-073E-4999-9247-2E5082C9BE2D}" dt="2025-01-30T10:49:17.292" v="185" actId="20577"/>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23692948-073E-4999-9247-2E5082C9BE2D}" dt="2025-01-30T10:53:08.073" v="228"/>
        <pc:sldMkLst>
          <pc:docMk/>
          <pc:sldMk cId="1959249856" sldId="286"/>
        </pc:sldMkLst>
        <pc:spChg chg="mod">
          <ac:chgData name="Neemias Informatica Lima" userId="b77af7bd85500281" providerId="LiveId" clId="{23692948-073E-4999-9247-2E5082C9BE2D}" dt="2025-01-30T10:51:58.215" v="208"/>
          <ac:spMkLst>
            <pc:docMk/>
            <pc:sldMk cId="1959249856" sldId="286"/>
            <ac:spMk id="14" creationId="{00000000-0000-0000-0000-000000000000}"/>
          </ac:spMkLst>
        </pc:spChg>
        <pc:graphicFrameChg chg="add mod">
          <ac:chgData name="Neemias Informatica Lima" userId="b77af7bd85500281" providerId="LiveId" clId="{23692948-073E-4999-9247-2E5082C9BE2D}" dt="2025-01-30T10:53:08.073" v="228"/>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23692948-073E-4999-9247-2E5082C9BE2D}" dt="2025-01-30T10:56:18.778" v="261" actId="26606"/>
        <pc:sldMkLst>
          <pc:docMk/>
          <pc:sldMk cId="2857006406" sldId="287"/>
        </pc:sldMkLst>
        <pc:spChg chg="add del mod">
          <ac:chgData name="Neemias Informatica Lima" userId="b77af7bd85500281" providerId="LiveId" clId="{23692948-073E-4999-9247-2E5082C9BE2D}" dt="2025-01-30T10:56:18.778" v="261" actId="26606"/>
          <ac:spMkLst>
            <pc:docMk/>
            <pc:sldMk cId="2857006406" sldId="287"/>
            <ac:spMk id="16" creationId="{28D68641-D640-4BD7-9D5B-B3803DCCF9B3}"/>
          </ac:spMkLst>
        </pc:spChg>
      </pc:sldChg>
      <pc:sldChg chg="addSp delSp modSp mod">
        <pc:chgData name="Neemias Informatica Lima" userId="b77af7bd85500281" providerId="LiveId" clId="{23692948-073E-4999-9247-2E5082C9BE2D}" dt="2025-01-30T10:43:50.311" v="143"/>
        <pc:sldMkLst>
          <pc:docMk/>
          <pc:sldMk cId="2630436816" sldId="288"/>
        </pc:sldMkLst>
        <pc:spChg chg="mod">
          <ac:chgData name="Neemias Informatica Lima" userId="b77af7bd85500281" providerId="LiveId" clId="{23692948-073E-4999-9247-2E5082C9BE2D}" dt="2025-01-30T10:43:50.311" v="143"/>
          <ac:spMkLst>
            <pc:docMk/>
            <pc:sldMk cId="2630436816" sldId="288"/>
            <ac:spMk id="14" creationId="{00000000-0000-0000-0000-000000000000}"/>
          </ac:spMkLst>
        </pc:spChg>
        <pc:graphicFrameChg chg="add mod">
          <ac:chgData name="Neemias Informatica Lima" userId="b77af7bd85500281" providerId="LiveId" clId="{23692948-073E-4999-9247-2E5082C9BE2D}" dt="2025-01-30T10:42:51.774" v="131"/>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23692948-073E-4999-9247-2E5082C9BE2D}" dt="2025-02-08T16:50:09.980" v="267" actId="1076"/>
        <pc:sldMkLst>
          <pc:docMk/>
          <pc:sldMk cId="3032827026" sldId="289"/>
        </pc:sldMkLst>
        <pc:spChg chg="mod">
          <ac:chgData name="Neemias Informatica Lima" userId="b77af7bd85500281" providerId="LiveId" clId="{23692948-073E-4999-9247-2E5082C9BE2D}" dt="2025-01-30T10:47:34.759" v="172" actId="20577"/>
          <ac:spMkLst>
            <pc:docMk/>
            <pc:sldMk cId="3032827026" sldId="289"/>
            <ac:spMk id="12" creationId="{A64B78EF-EDA8-421A-88C9-45544BBCA9D1}"/>
          </ac:spMkLst>
        </pc:spChg>
        <pc:spChg chg="mod">
          <ac:chgData name="Neemias Informatica Lima" userId="b77af7bd85500281" providerId="LiveId" clId="{23692948-073E-4999-9247-2E5082C9BE2D}" dt="2025-01-30T10:45:34.430" v="159"/>
          <ac:spMkLst>
            <pc:docMk/>
            <pc:sldMk cId="3032827026" sldId="289"/>
            <ac:spMk id="14" creationId="{00000000-0000-0000-0000-000000000000}"/>
          </ac:spMkLst>
        </pc:spChg>
      </pc:sldChg>
      <pc:sldChg chg="addSp delSp modSp mod">
        <pc:chgData name="Neemias Informatica Lima" userId="b77af7bd85500281" providerId="LiveId" clId="{23692948-073E-4999-9247-2E5082C9BE2D}" dt="2025-01-30T10:48:39.293" v="180"/>
        <pc:sldMkLst>
          <pc:docMk/>
          <pc:sldMk cId="3772032319" sldId="290"/>
        </pc:sldMkLst>
        <pc:spChg chg="mod">
          <ac:chgData name="Neemias Informatica Lima" userId="b77af7bd85500281" providerId="LiveId" clId="{23692948-073E-4999-9247-2E5082C9BE2D}" dt="2025-01-30T10:48:39.293" v="180"/>
          <ac:spMkLst>
            <pc:docMk/>
            <pc:sldMk cId="3772032319" sldId="290"/>
            <ac:spMk id="14" creationId="{00000000-0000-0000-0000-000000000000}"/>
          </ac:spMkLst>
        </pc:spChg>
      </pc:sldChg>
      <pc:sldChg chg="addSp delSp modSp mod">
        <pc:chgData name="Neemias Informatica Lima" userId="b77af7bd85500281" providerId="LiveId" clId="{23692948-073E-4999-9247-2E5082C9BE2D}" dt="2025-01-30T10:51:36.898" v="203" actId="313"/>
        <pc:sldMkLst>
          <pc:docMk/>
          <pc:sldMk cId="1768216317" sldId="291"/>
        </pc:sldMkLst>
        <pc:spChg chg="mod">
          <ac:chgData name="Neemias Informatica Lima" userId="b77af7bd85500281" providerId="LiveId" clId="{23692948-073E-4999-9247-2E5082C9BE2D}" dt="2025-01-30T10:51:36.898" v="203" actId="313"/>
          <ac:spMkLst>
            <pc:docMk/>
            <pc:sldMk cId="1768216317" sldId="291"/>
            <ac:spMk id="12" creationId="{FD5EC092-AC81-4728-9A45-4C4BB5B95C65}"/>
          </ac:spMkLst>
        </pc:spChg>
        <pc:spChg chg="mod">
          <ac:chgData name="Neemias Informatica Lima" userId="b77af7bd85500281" providerId="LiveId" clId="{23692948-073E-4999-9247-2E5082C9BE2D}" dt="2025-01-30T10:51:00.326" v="197"/>
          <ac:spMkLst>
            <pc:docMk/>
            <pc:sldMk cId="1768216317" sldId="291"/>
            <ac:spMk id="14" creationId="{00000000-0000-0000-0000-000000000000}"/>
          </ac:spMkLst>
        </pc:spChg>
      </pc:sldChg>
      <pc:sldChg chg="addSp delSp modSp mod">
        <pc:chgData name="Neemias Informatica Lima" userId="b77af7bd85500281" providerId="LiveId" clId="{23692948-073E-4999-9247-2E5082C9BE2D}" dt="2025-01-30T10:53:47.054" v="233"/>
        <pc:sldMkLst>
          <pc:docMk/>
          <pc:sldMk cId="3757265641" sldId="292"/>
        </pc:sldMkLst>
        <pc:spChg chg="mod">
          <ac:chgData name="Neemias Informatica Lima" userId="b77af7bd85500281" providerId="LiveId" clId="{23692948-073E-4999-9247-2E5082C9BE2D}" dt="2025-01-30T10:53:47.054" v="233"/>
          <ac:spMkLst>
            <pc:docMk/>
            <pc:sldMk cId="3757265641" sldId="292"/>
            <ac:spMk id="12" creationId="{1EC42BAA-B890-43DD-B4F0-9AB5685AF2FE}"/>
          </ac:spMkLst>
        </pc:spChg>
        <pc:spChg chg="mod">
          <ac:chgData name="Neemias Informatica Lima" userId="b77af7bd85500281" providerId="LiveId" clId="{23692948-073E-4999-9247-2E5082C9BE2D}" dt="2025-01-30T10:52:02.618" v="213"/>
          <ac:spMkLst>
            <pc:docMk/>
            <pc:sldMk cId="3757265641" sldId="292"/>
            <ac:spMk id="14" creationId="{00000000-0000-0000-0000-000000000000}"/>
          </ac:spMkLst>
        </pc:spChg>
      </pc:sldChg>
      <pc:sldChg chg="addSp delSp modSp mod">
        <pc:chgData name="Neemias Informatica Lima" userId="b77af7bd85500281" providerId="LiveId" clId="{23692948-073E-4999-9247-2E5082C9BE2D}" dt="2025-01-30T10:54:29.557" v="237" actId="313"/>
        <pc:sldMkLst>
          <pc:docMk/>
          <pc:sldMk cId="3114938747" sldId="293"/>
        </pc:sldMkLst>
        <pc:spChg chg="mod">
          <ac:chgData name="Neemias Informatica Lima" userId="b77af7bd85500281" providerId="LiveId" clId="{23692948-073E-4999-9247-2E5082C9BE2D}" dt="2025-01-30T10:54:29.557" v="237" actId="313"/>
          <ac:spMkLst>
            <pc:docMk/>
            <pc:sldMk cId="3114938747" sldId="293"/>
            <ac:spMk id="16" creationId="{CFC8B9D9-C6ED-4706-A104-65D118A5B7F9}"/>
          </ac:spMkLst>
        </pc:sp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09:44.857" v="63" actId="20577"/>
        <pc:sldMkLst>
          <pc:docMk/>
          <pc:sldMk cId="2232331225" sldId="280"/>
        </pc:sldMkLst>
      </pc:sldChg>
      <pc:sldChg chg="addSp delSp modSp mod">
        <pc:chgData name="Neemias Informatica Lima" userId="b77af7bd85500281" providerId="LiveId" clId="{920A78BE-2E50-421E-BA67-29443AFEB3A2}" dt="2024-11-08T20:17:22.844" v="131" actId="20577"/>
        <pc:sldMkLst>
          <pc:docMk/>
          <pc:sldMk cId="2103443556" sldId="281"/>
        </pc:sldMkLst>
      </pc:sldChg>
      <pc:sldChg chg="addSp delSp modSp mod">
        <pc:chgData name="Neemias Informatica Lima" userId="b77af7bd85500281" providerId="LiveId" clId="{920A78BE-2E50-421E-BA67-29443AFEB3A2}" dt="2024-11-08T20:36:06.570" v="328" actId="6549"/>
        <pc:sldMkLst>
          <pc:docMk/>
          <pc:sldMk cId="3683219421" sldId="282"/>
        </pc:sldMkLst>
      </pc:sldChg>
      <pc:sldChg chg="addSp delSp modSp mod">
        <pc:chgData name="Neemias Informatica Lima" userId="b77af7bd85500281" providerId="LiveId" clId="{920A78BE-2E50-421E-BA67-29443AFEB3A2}" dt="2024-11-08T20:23:29.820" v="183"/>
        <pc:sldMkLst>
          <pc:docMk/>
          <pc:sldMk cId="3902406419" sldId="283"/>
        </pc:sldMkLst>
      </pc:sldChg>
      <pc:sldChg chg="addSp delSp modSp mod">
        <pc:chgData name="Neemias Informatica Lima" userId="b77af7bd85500281" providerId="LiveId" clId="{920A78BE-2E50-421E-BA67-29443AFEB3A2}" dt="2024-11-08T20:25:28.025" v="222" actId="20577"/>
        <pc:sldMkLst>
          <pc:docMk/>
          <pc:sldMk cId="2424059023" sldId="284"/>
        </pc:sldMkLst>
      </pc:sldChg>
      <pc:sldChg chg="addSp delSp modSp mod">
        <pc:chgData name="Neemias Informatica Lima" userId="b77af7bd85500281" providerId="LiveId" clId="{920A78BE-2E50-421E-BA67-29443AFEB3A2}" dt="2024-11-08T20:28:39.703" v="254" actId="20577"/>
        <pc:sldMkLst>
          <pc:docMk/>
          <pc:sldMk cId="2241968852" sldId="285"/>
        </pc:sldMkLst>
      </pc:sldChg>
      <pc:sldChg chg="addSp delSp modSp mod">
        <pc:chgData name="Neemias Informatica Lima" userId="b77af7bd85500281" providerId="LiveId" clId="{920A78BE-2E50-421E-BA67-29443AFEB3A2}" dt="2024-11-08T20:30:39.142" v="284" actId="6549"/>
        <pc:sldMkLst>
          <pc:docMk/>
          <pc:sldMk cId="1959249856" sldId="286"/>
        </pc:sldMkLst>
      </pc:sldChg>
      <pc:sldChg chg="addSp delSp modSp mod">
        <pc:chgData name="Neemias Informatica Lima" userId="b77af7bd85500281" providerId="LiveId" clId="{920A78BE-2E50-421E-BA67-29443AFEB3A2}" dt="2024-11-08T20:34:30.396" v="318" actId="6549"/>
        <pc:sldMkLst>
          <pc:docMk/>
          <pc:sldMk cId="2857006406" sldId="287"/>
        </pc:sldMkLst>
      </pc:sldChg>
      <pc:sldChg chg="addSp delSp modSp mod">
        <pc:chgData name="Neemias Informatica Lima" userId="b77af7bd85500281" providerId="LiveId" clId="{920A78BE-2E50-421E-BA67-29443AFEB3A2}" dt="2024-11-08T20:18:26.369" v="142" actId="20577"/>
        <pc:sldMkLst>
          <pc:docMk/>
          <pc:sldMk cId="2630436816" sldId="288"/>
        </pc:sldMkLst>
      </pc:sldChg>
      <pc:sldChg chg="addSp delSp modSp mod">
        <pc:chgData name="Neemias Informatica Lima" userId="b77af7bd85500281" providerId="LiveId" clId="{920A78BE-2E50-421E-BA67-29443AFEB3A2}" dt="2024-11-08T20:35:36.389" v="326" actId="20577"/>
        <pc:sldMkLst>
          <pc:docMk/>
          <pc:sldMk cId="3032827026" sldId="289"/>
        </pc:sldMkLst>
      </pc:sldChg>
      <pc:sldChg chg="addSp delSp modSp mod">
        <pc:chgData name="Neemias Informatica Lima" userId="b77af7bd85500281" providerId="LiveId" clId="{920A78BE-2E50-421E-BA67-29443AFEB3A2}" dt="2024-11-08T20:25:46.079" v="227"/>
        <pc:sldMkLst>
          <pc:docMk/>
          <pc:sldMk cId="3772032319" sldId="290"/>
        </pc:sldMkLst>
      </pc:sldChg>
      <pc:sldChg chg="addSp delSp modSp mod">
        <pc:chgData name="Neemias Informatica Lima" userId="b77af7bd85500281" providerId="LiveId" clId="{920A78BE-2E50-421E-BA67-29443AFEB3A2}" dt="2024-11-08T20:29:25.575" v="266"/>
        <pc:sldMkLst>
          <pc:docMk/>
          <pc:sldMk cId="1768216317" sldId="291"/>
        </pc:sldMkLst>
      </pc:sldChg>
      <pc:sldChg chg="addSp delSp modSp mod">
        <pc:chgData name="Neemias Informatica Lima" userId="b77af7bd85500281" providerId="LiveId" clId="{920A78BE-2E50-421E-BA67-29443AFEB3A2}" dt="2024-11-08T20:31:14.704" v="290" actId="20577"/>
        <pc:sldMkLst>
          <pc:docMk/>
          <pc:sldMk cId="3757265641" sldId="292"/>
        </pc:sldMkLst>
      </pc:sldChg>
      <pc:sldChg chg="addSp delSp modSp mod">
        <pc:chgData name="Neemias Informatica Lima" userId="b77af7bd85500281" providerId="LiveId" clId="{920A78BE-2E50-421E-BA67-29443AFEB3A2}" dt="2024-11-08T20:34:43.237" v="319" actId="20577"/>
        <pc:sldMkLst>
          <pc:docMk/>
          <pc:sldMk cId="3114938747" sldId="293"/>
        </pc:sldMkLst>
      </pc:sldChg>
    </pc:docChg>
  </pc:docChgLst>
  <pc:docChgLst>
    <pc:chgData name="Neemias Informatica Lima" userId="b77af7bd85500281" providerId="LiveId" clId="{AF23E89A-B453-43E2-B7C7-065F5B2790A7}"/>
    <pc:docChg chg="undo redo custSel modSld">
      <pc:chgData name="Neemias Informatica Lima" userId="b77af7bd85500281" providerId="LiveId" clId="{AF23E89A-B453-43E2-B7C7-065F5B2790A7}" dt="2025-04-28T23:16:47.545" v="254" actId="20577"/>
      <pc:docMkLst>
        <pc:docMk/>
      </pc:docMkLst>
      <pc:sldChg chg="addSp delSp modSp mod">
        <pc:chgData name="Neemias Informatica Lima" userId="b77af7bd85500281" providerId="LiveId" clId="{AF23E89A-B453-43E2-B7C7-065F5B2790A7}" dt="2025-04-28T22:41:45.194" v="115" actId="20577"/>
        <pc:sldMkLst>
          <pc:docMk/>
          <pc:sldMk cId="2103443556" sldId="281"/>
        </pc:sldMkLst>
        <pc:spChg chg="mod">
          <ac:chgData name="Neemias Informatica Lima" userId="b77af7bd85500281" providerId="LiveId" clId="{AF23E89A-B453-43E2-B7C7-065F5B2790A7}" dt="2025-04-28T22:41:45.194" v="115" actId="20577"/>
          <ac:spMkLst>
            <pc:docMk/>
            <pc:sldMk cId="2103443556" sldId="281"/>
            <ac:spMk id="8" creationId="{00000000-0000-0000-0000-000000000000}"/>
          </ac:spMkLst>
        </pc:spChg>
        <pc:spChg chg="mod">
          <ac:chgData name="Neemias Informatica Lima" userId="b77af7bd85500281" providerId="LiveId" clId="{AF23E89A-B453-43E2-B7C7-065F5B2790A7}" dt="2025-04-28T21:35:28.424" v="55"/>
          <ac:spMkLst>
            <pc:docMk/>
            <pc:sldMk cId="2103443556" sldId="281"/>
            <ac:spMk id="18" creationId="{00000000-0000-0000-0000-000000000000}"/>
          </ac:spMkLst>
        </pc:spChg>
        <pc:picChg chg="add mod">
          <ac:chgData name="Neemias Informatica Lima" userId="b77af7bd85500281" providerId="LiveId" clId="{AF23E89A-B453-43E2-B7C7-065F5B2790A7}" dt="2025-04-28T21:32:01.079" v="29" actId="1038"/>
          <ac:picMkLst>
            <pc:docMk/>
            <pc:sldMk cId="2103443556" sldId="281"/>
            <ac:picMk id="2" creationId="{FB2F7785-4433-1CE8-B6FB-8886FEB4AE15}"/>
          </ac:picMkLst>
        </pc:picChg>
      </pc:sldChg>
      <pc:sldChg chg="addSp delSp modSp mod">
        <pc:chgData name="Neemias Informatica Lima" userId="b77af7bd85500281" providerId="LiveId" clId="{AF23E89A-B453-43E2-B7C7-065F5B2790A7}" dt="2025-04-28T22:48:59.507" v="145" actId="20577"/>
        <pc:sldMkLst>
          <pc:docMk/>
          <pc:sldMk cId="3683219421" sldId="282"/>
        </pc:sldMkLst>
        <pc:spChg chg="mod">
          <ac:chgData name="Neemias Informatica Lima" userId="b77af7bd85500281" providerId="LiveId" clId="{AF23E89A-B453-43E2-B7C7-065F5B2790A7}" dt="2025-04-28T22:48:59.507" v="145" actId="20577"/>
          <ac:spMkLst>
            <pc:docMk/>
            <pc:sldMk cId="3683219421" sldId="282"/>
            <ac:spMk id="12" creationId="{00000000-0000-0000-0000-000000000000}"/>
          </ac:spMkLst>
        </pc:spChg>
        <pc:spChg chg="mod">
          <ac:chgData name="Neemias Informatica Lima" userId="b77af7bd85500281" providerId="LiveId" clId="{AF23E89A-B453-43E2-B7C7-065F5B2790A7}" dt="2025-04-28T22:42:53.783" v="123"/>
          <ac:spMkLst>
            <pc:docMk/>
            <pc:sldMk cId="3683219421" sldId="282"/>
            <ac:spMk id="14" creationId="{00000000-0000-0000-0000-000000000000}"/>
          </ac:spMkLst>
        </pc:spChg>
        <pc:picChg chg="add mod">
          <ac:chgData name="Neemias Informatica Lima" userId="b77af7bd85500281" providerId="LiveId" clId="{AF23E89A-B453-43E2-B7C7-065F5B2790A7}" dt="2025-04-28T22:33:48.124" v="66"/>
          <ac:picMkLst>
            <pc:docMk/>
            <pc:sldMk cId="3683219421" sldId="282"/>
            <ac:picMk id="4" creationId="{2A653E00-5573-459D-C973-EB9D8E856310}"/>
          </ac:picMkLst>
        </pc:picChg>
      </pc:sldChg>
      <pc:sldChg chg="addSp delSp modSp mod">
        <pc:chgData name="Neemias Informatica Lima" userId="b77af7bd85500281" providerId="LiveId" clId="{AF23E89A-B453-43E2-B7C7-065F5B2790A7}" dt="2025-04-28T22:50:42.227" v="160" actId="20577"/>
        <pc:sldMkLst>
          <pc:docMk/>
          <pc:sldMk cId="3902406419" sldId="283"/>
        </pc:sldMkLst>
        <pc:spChg chg="mod">
          <ac:chgData name="Neemias Informatica Lima" userId="b77af7bd85500281" providerId="LiveId" clId="{AF23E89A-B453-43E2-B7C7-065F5B2790A7}" dt="2025-04-28T22:49:29.025" v="151" actId="20577"/>
          <ac:spMkLst>
            <pc:docMk/>
            <pc:sldMk cId="3902406419" sldId="283"/>
            <ac:spMk id="14" creationId="{00000000-0000-0000-0000-000000000000}"/>
          </ac:spMkLst>
        </pc:spChg>
        <pc:graphicFrameChg chg="mod">
          <ac:chgData name="Neemias Informatica Lima" userId="b77af7bd85500281" providerId="LiveId" clId="{AF23E89A-B453-43E2-B7C7-065F5B2790A7}" dt="2025-04-28T22:50:42.227" v="160" actId="20577"/>
          <ac:graphicFrameMkLst>
            <pc:docMk/>
            <pc:sldMk cId="3902406419" sldId="283"/>
            <ac:graphicFrameMk id="24" creationId="{0F198D75-37F6-0046-1A93-BAF29A6A8139}"/>
          </ac:graphicFrameMkLst>
        </pc:graphicFrameChg>
        <pc:picChg chg="add mod">
          <ac:chgData name="Neemias Informatica Lima" userId="b77af7bd85500281" providerId="LiveId" clId="{AF23E89A-B453-43E2-B7C7-065F5B2790A7}" dt="2025-04-28T22:34:00.805" v="68"/>
          <ac:picMkLst>
            <pc:docMk/>
            <pc:sldMk cId="3902406419" sldId="283"/>
            <ac:picMk id="3" creationId="{6591C70C-84BE-BE6E-D135-BC793E6D558F}"/>
          </ac:picMkLst>
        </pc:picChg>
      </pc:sldChg>
      <pc:sldChg chg="addSp delSp modSp mod">
        <pc:chgData name="Neemias Informatica Lima" userId="b77af7bd85500281" providerId="LiveId" clId="{AF23E89A-B453-43E2-B7C7-065F5B2790A7}" dt="2025-04-28T22:55:48.356" v="185" actId="20577"/>
        <pc:sldMkLst>
          <pc:docMk/>
          <pc:sldMk cId="2424059023" sldId="284"/>
        </pc:sldMkLst>
        <pc:spChg chg="mod">
          <ac:chgData name="Neemias Informatica Lima" userId="b77af7bd85500281" providerId="LiveId" clId="{AF23E89A-B453-43E2-B7C7-065F5B2790A7}" dt="2025-04-28T22:54:57.695" v="180"/>
          <ac:spMkLst>
            <pc:docMk/>
            <pc:sldMk cId="2424059023" sldId="284"/>
            <ac:spMk id="14" creationId="{00000000-0000-0000-0000-000000000000}"/>
          </ac:spMkLst>
        </pc:spChg>
        <pc:graphicFrameChg chg="mod">
          <ac:chgData name="Neemias Informatica Lima" userId="b77af7bd85500281" providerId="LiveId" clId="{AF23E89A-B453-43E2-B7C7-065F5B2790A7}" dt="2025-04-28T22:55:48.356" v="185" actId="20577"/>
          <ac:graphicFrameMkLst>
            <pc:docMk/>
            <pc:sldMk cId="2424059023" sldId="284"/>
            <ac:graphicFrameMk id="23" creationId="{0F7B369B-26CC-C133-ADA7-C66603F93153}"/>
          </ac:graphicFrameMkLst>
        </pc:graphicFrameChg>
        <pc:picChg chg="add mod">
          <ac:chgData name="Neemias Informatica Lima" userId="b77af7bd85500281" providerId="LiveId" clId="{AF23E89A-B453-43E2-B7C7-065F5B2790A7}" dt="2025-04-28T22:36:24.207" v="72"/>
          <ac:picMkLst>
            <pc:docMk/>
            <pc:sldMk cId="2424059023" sldId="284"/>
            <ac:picMk id="3" creationId="{51F1B76B-5CE8-9C90-CBEA-45AC8515DA01}"/>
          </ac:picMkLst>
        </pc:picChg>
      </pc:sldChg>
      <pc:sldChg chg="modSp">
        <pc:chgData name="Neemias Informatica Lima" userId="b77af7bd85500281" providerId="LiveId" clId="{AF23E89A-B453-43E2-B7C7-065F5B2790A7}" dt="2025-04-28T22:46:10.983" v="137" actId="20577"/>
        <pc:sldMkLst>
          <pc:docMk/>
          <pc:sldMk cId="2630436816" sldId="288"/>
        </pc:sldMkLst>
        <pc:graphicFrameChg chg="mod">
          <ac:chgData name="Neemias Informatica Lima" userId="b77af7bd85500281" providerId="LiveId" clId="{AF23E89A-B453-43E2-B7C7-065F5B2790A7}" dt="2025-04-28T22:46:10.983" v="137" actId="20577"/>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AF23E89A-B453-43E2-B7C7-065F5B2790A7}" dt="2025-04-28T22:51:16.723" v="166" actId="20577"/>
        <pc:sldMkLst>
          <pc:docMk/>
          <pc:sldMk cId="3032827026" sldId="289"/>
        </pc:sldMkLst>
        <pc:spChg chg="mod">
          <ac:chgData name="Neemias Informatica Lima" userId="b77af7bd85500281" providerId="LiveId" clId="{AF23E89A-B453-43E2-B7C7-065F5B2790A7}" dt="2025-04-28T22:51:16.723" v="166" actId="20577"/>
          <ac:spMkLst>
            <pc:docMk/>
            <pc:sldMk cId="3032827026" sldId="289"/>
            <ac:spMk id="12" creationId="{A64B78EF-EDA8-421A-88C9-45544BBCA9D1}"/>
          </ac:spMkLst>
        </pc:spChg>
        <pc:spChg chg="mod">
          <ac:chgData name="Neemias Informatica Lima" userId="b77af7bd85500281" providerId="LiveId" clId="{AF23E89A-B453-43E2-B7C7-065F5B2790A7}" dt="2025-04-28T22:50:06.564" v="154"/>
          <ac:spMkLst>
            <pc:docMk/>
            <pc:sldMk cId="3032827026" sldId="289"/>
            <ac:spMk id="14" creationId="{00000000-0000-0000-0000-000000000000}"/>
          </ac:spMkLst>
        </pc:spChg>
        <pc:picChg chg="add mod">
          <ac:chgData name="Neemias Informatica Lima" userId="b77af7bd85500281" providerId="LiveId" clId="{AF23E89A-B453-43E2-B7C7-065F5B2790A7}" dt="2025-04-28T22:36:13.407" v="70"/>
          <ac:picMkLst>
            <pc:docMk/>
            <pc:sldMk cId="3032827026" sldId="289"/>
            <ac:picMk id="3" creationId="{393B7483-67EF-50D8-E277-A9B772EF919F}"/>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1. Que advertência 0 Senhor fez antes de executar 0 juízo sobre 0 Egito? </a:t>
          </a:r>
          <a:r>
            <a:rPr lang="pt-BR" dirty="0" err="1"/>
            <a:t>Êx</a:t>
          </a:r>
          <a:r>
            <a:rPr lang="pt-BR" dirty="0"/>
            <a:t> 11</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Se não temos 0 equilíbrio perfeito, preferir 0 lado da misericórdia seria um erro?</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2. Leia Êxodo 12:1-20. Quais instruções específicas Deus deu a Moisés e Arão antes de Israel deixar o Egito? </a:t>
          </a:r>
          <a:br>
            <a:rPr lang="pt-BR" dirty="0"/>
          </a:br>
          <a:r>
            <a:rPr lang="pt-BR" dirty="0"/>
            <a:t>3. Leia Êxodo 12:13,14. 0 que o Senhor faria pelo povo quando a última praga viesse? 0 que tudo isso simbolizava?</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Por que é tão importante recordar 0 bem que Deus fez por você no passado e confiar que Ele continuará a fazer o bem no futuro?</a:t>
          </a:r>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4. Leia Êxodo 12:17-23. Qual era o papel do sangue na celebração dessa nova festa?</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Foi necessário 0 sangue de Jesus, que é 0 próprio Deus, para fazer expiação pelo pecado. O que esse fato nos ensina sobre a gravidade do pecado?</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5. Leia Êxodo 12:24-28. Qual é a ideia central desse texto?</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Ao relembrar e contar aos filhos a história da Páscoa (ou qualquer evento importante da história sagrada), os pais eram ajudados a lembrar 0 que Deus tinha feito por eles e pelo povo. Contar essas histórias era significativo para quem falava e para quem ouvia</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6. Deus feriu todos primogênitos no Egito. Por que Ele Se concentrou nos primogênitos? ÊX 12:29, 30; </a:t>
          </a:r>
          <a:r>
            <a:rPr lang="pt-BR" dirty="0" err="1"/>
            <a:t>Hb</a:t>
          </a:r>
          <a:r>
            <a:rPr lang="pt-BR" dirty="0"/>
            <a:t> 11:28</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Você já sofreu por causa dos pecados de outras pessoas? Outras pessoas já sofreram</a:t>
          </a:r>
        </a:p>
        <a:p>
          <a:r>
            <a:rPr lang="pt-BR" dirty="0"/>
            <a:t>por causa dos seus pecados? Qual é a nossa única esperança?</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BR" sz="2600" kern="1200" dirty="0"/>
            <a:t>1. Que advertência 0 Senhor fez antes de executar 0 juízo sobre 0 Egito? </a:t>
          </a:r>
          <a:r>
            <a:rPr lang="pt-BR" sz="2600" kern="1200" dirty="0" err="1"/>
            <a:t>Êx</a:t>
          </a:r>
          <a:r>
            <a:rPr lang="pt-BR" sz="2600" kern="1200" dirty="0"/>
            <a:t> 11</a:t>
          </a:r>
          <a:endParaRPr lang="en-US" sz="26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BR" sz="2600" kern="1200" dirty="0"/>
            <a:t>Se não temos 0 equilíbrio perfeito, preferir 0 lado da misericórdia seria um erro?</a:t>
          </a:r>
          <a:endParaRPr lang="en-US" sz="2600"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2. Leia Êxodo 12:1-20. Quais instruções específicas Deus deu a Moisés e Arão antes de Israel deixar o Egito? </a:t>
          </a:r>
          <a:br>
            <a:rPr lang="pt-BR" sz="1700" kern="1200" dirty="0"/>
          </a:br>
          <a:r>
            <a:rPr lang="pt-BR" sz="1700" kern="1200" dirty="0"/>
            <a:t>3. Leia Êxodo 12:13,14. 0 que o Senhor faria pelo povo quando a última praga viesse? 0 que tudo isso simbolizava?</a:t>
          </a:r>
          <a:endParaRPr lang="en-US" sz="17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Por que é tão importante recordar 0 bem que Deus fez por você no passado e confiar que Ele continuará a fazer o bem no futuro?</a:t>
          </a:r>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4. Leia Êxodo 12:17-23. Qual era o papel do sangue na celebração dessa nova festa?</a:t>
          </a:r>
          <a:endParaRPr lang="en-US" sz="22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Foi necessário 0 sangue de Jesus, que é 0 próprio Deus, para fazer expiação pelo pecado. O que esse fato nos ensina sobre a gravidade do pecado?</a:t>
          </a:r>
          <a:endParaRPr lang="en-US" sz="22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5. Leia Êxodo 12:24-28. Qual é a ideia central desse texto?</a:t>
          </a:r>
          <a:endParaRPr lang="en-US" sz="17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Ao relembrar e contar aos filhos a história da Páscoa (ou qualquer evento importante da história sagrada), os pais eram ajudados a lembrar 0 que Deus tinha feito por eles e pelo povo. Contar essas histórias era significativo para quem falava e para quem ouvia</a:t>
          </a:r>
          <a:endParaRPr lang="en-US" sz="1700"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6. Deus feriu todos primogênitos no Egito. Por que Ele Se concentrou nos primogênitos? ÊX 12:29, 30; </a:t>
          </a:r>
          <a:r>
            <a:rPr lang="pt-BR" sz="2100" kern="1200" dirty="0" err="1"/>
            <a:t>Hb</a:t>
          </a:r>
          <a:r>
            <a:rPr lang="pt-BR" sz="2100" kern="1200" dirty="0"/>
            <a:t> 11:28</a:t>
          </a:r>
          <a:endParaRPr lang="en-US" sz="21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Você já sofreu por causa dos pecados de outras pessoas? Outras pessoas já sofreram</a:t>
          </a:r>
        </a:p>
        <a:p>
          <a:pPr marL="0" lvl="0" indent="0" algn="ctr" defTabSz="933450">
            <a:lnSpc>
              <a:spcPct val="90000"/>
            </a:lnSpc>
            <a:spcBef>
              <a:spcPct val="0"/>
            </a:spcBef>
            <a:spcAft>
              <a:spcPct val="35000"/>
            </a:spcAft>
            <a:buNone/>
          </a:pPr>
          <a:r>
            <a:rPr lang="pt-BR" sz="2100" kern="1200" dirty="0"/>
            <a:t>por causa dos seus pecados? Qual é a nossa única esperança?</a:t>
          </a:r>
          <a:endParaRPr lang="en-US" sz="2100" kern="1200" dirty="0"/>
        </a:p>
      </dsp:txBody>
      <dsp:txXfrm>
        <a:off x="4716726" y="918894"/>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04/05/2025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04/05/2025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12</a:t>
            </a:fld>
            <a:endParaRPr lang="pt-BR"/>
          </a:p>
        </p:txBody>
      </p:sp>
    </p:spTree>
    <p:extLst>
      <p:ext uri="{BB962C8B-B14F-4D97-AF65-F5344CB8AC3E}">
        <p14:creationId xmlns:p14="http://schemas.microsoft.com/office/powerpoint/2010/main" val="3923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5/4/2025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5/4/2025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5/4/2025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5/4/2025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5/4/2025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1.wdp"/><Relationship Id="rId4" Type="http://schemas.openxmlformats.org/officeDocument/2006/relationships/diagramLayout" Target="../diagrams/layout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 Páscoa</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05</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“Quando os seus filhos perguntarem: ‘Que rito é este?’, respondam: ‘É o sacrifício da Páscoa ao Senhor, que passou por cima das casas dos filhos de Israel no Egito, quando </a:t>
            </a:r>
          </a:p>
          <a:p>
            <a:pPr>
              <a:lnSpc>
                <a:spcPct val="100000"/>
              </a:lnSpc>
              <a:spcBef>
                <a:spcPct val="0"/>
              </a:spcBef>
              <a:buNone/>
            </a:pPr>
            <a:r>
              <a:rPr lang="pt-BR" altLang="pt-BR" sz="1200" i="1" dirty="0">
                <a:latin typeface="Arial Black" panose="020B0A04020102020204" pitchFamily="34" charset="0"/>
                <a:cs typeface="Arial" panose="020B0604020202020204" pitchFamily="34" charset="0"/>
              </a:rPr>
              <a:t>matou os egípcios e livrou as nossas casas’” (</a:t>
            </a:r>
            <a:r>
              <a:rPr lang="pt-BR" altLang="pt-BR" sz="1200" i="1" dirty="0" err="1">
                <a:latin typeface="Arial Black" panose="020B0A04020102020204" pitchFamily="34" charset="0"/>
                <a:cs typeface="Arial" panose="020B0604020202020204" pitchFamily="34" charset="0"/>
              </a:rPr>
              <a:t>Êx</a:t>
            </a:r>
            <a:r>
              <a:rPr lang="pt-BR" altLang="pt-BR" sz="1200" i="1" dirty="0">
                <a:latin typeface="Arial Black" panose="020B0A04020102020204" pitchFamily="34" charset="0"/>
                <a:cs typeface="Arial" panose="020B0604020202020204" pitchFamily="34" charset="0"/>
              </a:rPr>
              <a:t> 12:26, 27).</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05</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Êx 11; Mq 6:8; Êx 12:1-30; iCo 5:7; Êx 13:14-16; Hb 11:28</a:t>
            </a:r>
            <a:endParaRPr lang="pt-BR" altLang="pt-BR" sz="1200" dirty="0">
              <a:latin typeface="Arial Black" panose="020B0A04020102020204" pitchFamily="34" charset="0"/>
              <a:cs typeface="Arial" panose="020B0604020202020204" pitchFamily="34" charset="0"/>
            </a:endParaRPr>
          </a:p>
        </p:txBody>
      </p:sp>
      <p:pic>
        <p:nvPicPr>
          <p:cNvPr id="14" name="Imagem 13" descr="Padrão do plano de fundo&#10;&#10;O conteúdo gerado por IA pode estar incorreto.">
            <a:extLst>
              <a:ext uri="{FF2B5EF4-FFF2-40B4-BE49-F238E27FC236}">
                <a16:creationId xmlns:a16="http://schemas.microsoft.com/office/drawing/2014/main" id="{9D3307C6-7502-B0B8-E902-410D657AF1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7" y="14389"/>
            <a:ext cx="1369381" cy="2130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8D772B0E-A5A9-41C2-8A7C-79D55AD5BE4A}"/>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2845990" y="665448"/>
            <a:ext cx="4963164" cy="1999122"/>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Passando a tocha</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Israel, os pais eram os primeiros professores e deviam contar a história do êxodo aos filhos. A história não deveria ser narrada apenas como um evento histórico distante, mas como uma experiência pessoal que fazia parte da vida de cada um, mesmo tendo ocorrido muito tempo antes. Ao celebrar a festa, os israelitas deveriam se conectar com seus antepassados, de modo que a história fosse revivida. Séculos depois, um pai poderia dizer à sua família: “Vivi no Egito, presenciei as pragas, vi a derrota dos deuses egípcios e fui libertado.” No Livro de Êxodo, vemos duas vezes como os pais deveriam responder às perguntas dos filhos sobre a Páscoa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12:26, 27; 13:14-16; compare com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6:6-8).</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É notável que os israelitas estavam no Egito quando foram orientados a celebrar a libertação do Egito. Essa celebração foi um ato de fé. Ao receber as instruções, “o povo se inclinou e adorou” seu Redentor. Depois, seguiu as instruções da Páscoa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12:27).</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Padrão do plano de fundo&#10;&#10;O conteúdo gerado por IA pode estar incorreto.">
            <a:extLst>
              <a:ext uri="{FF2B5EF4-FFF2-40B4-BE49-F238E27FC236}">
                <a16:creationId xmlns:a16="http://schemas.microsoft.com/office/drawing/2014/main" id="{4EC28C6A-AE4A-416F-1D18-E47ED84BF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FBE048C-49FD-0390-0BFD-EF51F93134D6}"/>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4" name="Retângulo 3">
            <a:extLst>
              <a:ext uri="{FF2B5EF4-FFF2-40B4-BE49-F238E27FC236}">
                <a16:creationId xmlns:a16="http://schemas.microsoft.com/office/drawing/2014/main" id="{D7705B15-FA9D-EA25-9984-377F3D2C531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11; Mq 6:8; Êx 12:1-30; iCo 5:7; Êx 13:14-16; Hb 11:28</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9545851F-1DA8-8A36-EAF8-F1CE165B6CA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16319" y="0"/>
            <a:ext cx="1736661" cy="739460"/>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Granizo, gafanhotos e escuridão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3051075621"/>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1A732D51-7D66-C6D7-803D-68C5824F7F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7C0D9E70-FC2B-2D51-B6AE-AA22FB89B701}"/>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4" name="Retângulo 3">
            <a:extLst>
              <a:ext uri="{FF2B5EF4-FFF2-40B4-BE49-F238E27FC236}">
                <a16:creationId xmlns:a16="http://schemas.microsoft.com/office/drawing/2014/main" id="{55CD2EB6-901C-AB35-7C8A-F40873A3256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11; Mq 6:8; Êx 12:1-30; iCo 5:7; Êx 13:14-16; Hb 11:28</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40AB8B1C-AF58-608E-0E9D-5D6F7C65F020}"/>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16319" y="0"/>
            <a:ext cx="1736661" cy="739460"/>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Granizo, gafanhotos e escuridão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última praga do Egito atingiu os primogênitos. Esse foi um juízo divino contra todos os deuses do Egito e também contra todas as famílias que adoravam esses falsos deuses, que eram apenas ídolos sem valor, refletindo os sentimentos, desejos e medos do próprio povo.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Como as pragas anteriores já haviam demonstrado, os ídolos eram incapazes de salvar o povo. Sua inutilidade ficou mais evidente com a décima praga, que trouxe as consequências mais graves para os egípcios.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“Por todo o vasto reino do Egito, o orgulho de cada casa tinha sido derrubado. Gritos e choro de lamentação enchiam o ar. 0 rei e seus oficiais, com rosto pálido e membros trêmulos, estavam apavorados diante do horror que dominava a todos” (Ellen G. White, Patriarcas e Profetas [CPB, 2022], p. 233).</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E0DEB297-0E34-9191-3455-52A15ED0D4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A7C1471-D166-3738-13EC-120F11F2E142}"/>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4" name="Retângulo 3">
            <a:extLst>
              <a:ext uri="{FF2B5EF4-FFF2-40B4-BE49-F238E27FC236}">
                <a16:creationId xmlns:a16="http://schemas.microsoft.com/office/drawing/2014/main" id="{DBDA47B5-04B7-398B-A2AC-6CB116697BA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11; Mq 6:8; Êx 12:1-30; iCo 5:7; Êx 13:14-16; Hb 11:28</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85040004-DA26-88C8-0732-51E62D305D67}"/>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16319" y="0"/>
            <a:ext cx="1736661" cy="739460"/>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Páscoa devia ser tanto comemorativa quanto simbólica, apontando não somente para a libertação do Egito, mas também para 0 maior livramento que, no futuro, Cristo realizaria libertando Seu povo do cativeiro do pecado. O cordeiro sacrifical representa 0 ‘Cordeiro de Deus’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1:29), em quem se acha nossa única esperança de salvação. O apóstolo escreveu: ‘Cristo, nossa páscoa, foi sacrificado por nós’ (1C0 5:7, ARC). Não bastava que 0 cordeiro pascal fosse morto; seu sangue devia ser aspergido nos batentes das portas. Assim também, os méritos do sangue de Cristo devem ser aplicados no coração. Devemos crer que Ele morreu não somente pelo mundo, mas também por cada um de nós individualmente. Devemos apropriar-nos dos benefícios do sacrifício expiatório” (Ellen G. White, Patriarcas e Profetas [CPB, 2022], p. 231).</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Padrão do plano de fundo&#10;&#10;O conteúdo gerado por IA pode estar incorreto.">
            <a:extLst>
              <a:ext uri="{FF2B5EF4-FFF2-40B4-BE49-F238E27FC236}">
                <a16:creationId xmlns:a16="http://schemas.microsoft.com/office/drawing/2014/main" id="{F6BE26DD-0776-A0C6-0E13-AB692B7E4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46D868E-CE88-670A-3E1B-3EDF3138A830}"/>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4" name="Retângulo 3">
            <a:extLst>
              <a:ext uri="{FF2B5EF4-FFF2-40B4-BE49-F238E27FC236}">
                <a16:creationId xmlns:a16="http://schemas.microsoft.com/office/drawing/2014/main" id="{1884A075-21C8-4AEB-EB21-7E5BE95750D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11; Mq 6:8; Êx 12:1-30; iCo 5:7; Êx 13:14-16; Hb 11:28</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BD55FC0B-0021-7AB4-A9B8-EE3846C4822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16319" y="0"/>
            <a:ext cx="1736661" cy="739460"/>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Como entender que o Senhor foi justo ao matar os primogênitos do Egito e o mundo no dilúvio, muitos dos quais eram “inocentes”? É possível conciliar isso com o amor de Deus?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O que significa ser coberto pelo sangue de Jesus e que Seu sangue nos purifica do pecado? Como podemos aplicar esse conceito em nossa vida diária?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as seguintes palavras: “Os seguidores de Cristo devem ser participantes de Sua experiência. Devem receber e assimilar a Palavra de Deus de modo que ela se torne a força que impulsiona a vida e as ações. Pelo poder de Cristo, devem ser transformados à Sua semelhança e refletir os atributos divinos. [...] O espírito e a obra de Cristo devem se tornar o espírito e a obra de Seus discípulos” (Patriarcas e Profetas, p. 231). Como podemos permitir que Cristo faça em nós o que esse texto descreve?</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Padrão do plano de fundo&#10;&#10;O conteúdo gerado por IA pode estar incorreto.">
            <a:extLst>
              <a:ext uri="{FF2B5EF4-FFF2-40B4-BE49-F238E27FC236}">
                <a16:creationId xmlns:a16="http://schemas.microsoft.com/office/drawing/2014/main" id="{00891F01-9417-B02E-89DF-B6D316310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1767886-FCF1-B5F7-A426-AE2BBD066980}"/>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4" name="Retângulo 3">
            <a:extLst>
              <a:ext uri="{FF2B5EF4-FFF2-40B4-BE49-F238E27FC236}">
                <a16:creationId xmlns:a16="http://schemas.microsoft.com/office/drawing/2014/main" id="{500F704C-4DD3-69F5-E8B7-687D44E81B9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11; Mq 6:8; Êx 12:1-30; iCo 5:7; Êx 13:14-16; Hb 11:28</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1B898EED-8D22-09AD-4554-220D04AE8CE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16319" y="0"/>
            <a:ext cx="1736661" cy="739460"/>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A décima e última praga estava prestes a cair. A última advertência havia sido dada, e a decisão final precisava ser tomada. Era realmente uma questão de vida ou morte: não apenas a vida de um indivíduo, mas a prosperidade de famílias e de toda a nação estava em jogo. O Faraó e seus oficiais eram responsáveis pelo destino de muitas pessoas. A atitude dele em relação ao Deus vivo determinaria não apenas seu próprio futuro, mas também o de sua nação. Como nos sentimos e o que fazemos quando a gravidade das circunstâncias pesa sobre nós, e precisamos escolher o próximo passo e a direção a seguir? Essa é uma escolha que pode afetar a vida de muitos outros além de nós mesmos. Deus está sempre disposto a nos conceder sabedoria, entendimento e poder para fazermos o que é certo (1C0 1:30; </a:t>
            </a:r>
            <a:r>
              <a:rPr lang="pt-BR" altLang="pt-BR" sz="1650" dirty="0" err="1">
                <a:latin typeface="Arial Black" panose="020B0A04020102020204" pitchFamily="34" charset="0"/>
                <a:cs typeface="Arial" panose="020B0604020202020204" pitchFamily="34" charset="0"/>
              </a:rPr>
              <a:t>Fp</a:t>
            </a:r>
            <a:r>
              <a:rPr lang="pt-BR" altLang="pt-BR" sz="1650" dirty="0">
                <a:latin typeface="Arial Black" panose="020B0A04020102020204" pitchFamily="34" charset="0"/>
                <a:cs typeface="Arial" panose="020B0604020202020204" pitchFamily="34" charset="0"/>
              </a:rPr>
              <a:t> 2:13).</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11; Mq 6:8; Êx 12:1-30; iCo 5:7; Êx 13:14-16; Hb 11:28</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2" name="Imagem 1" descr="Padrão do plano de fundo&#10;&#10;O conteúdo gerado por IA pode estar incorreto.">
            <a:extLst>
              <a:ext uri="{FF2B5EF4-FFF2-40B4-BE49-F238E27FC236}">
                <a16:creationId xmlns:a16="http://schemas.microsoft.com/office/drawing/2014/main" id="{FB2F7785-4433-1CE8-B6FB-8886FEB4AE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F0B51821-14D9-5479-6EB4-4F226BA6F63B}"/>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16319" y="0"/>
            <a:ext cx="1736661" cy="739460"/>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Mais uma praga</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1179342369"/>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38EDCF64-EEFF-2E85-A32A-0ADDC67F59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34EA118D-0ECE-34DB-0C1F-D70A3DF6B960}"/>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9" name="Retângulo 8">
            <a:extLst>
              <a:ext uri="{FF2B5EF4-FFF2-40B4-BE49-F238E27FC236}">
                <a16:creationId xmlns:a16="http://schemas.microsoft.com/office/drawing/2014/main" id="{9AE9F485-2984-84EC-9D22-829BBB46E0A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11; Mq 6:8; Êx 12:1-30; iCo 5:7; Êx 13:14-16; Hb 11:28</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12" name="Imagem 11">
            <a:extLst>
              <a:ext uri="{FF2B5EF4-FFF2-40B4-BE49-F238E27FC236}">
                <a16:creationId xmlns:a16="http://schemas.microsoft.com/office/drawing/2014/main" id="{35F2ACEF-DFB0-7D18-DCBA-BA2A01D92D02}"/>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16319" y="0"/>
            <a:ext cx="1736661" cy="739460"/>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Mais uma praga</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Deus deu tempo aos egípcios, três dias de escuridão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10:22, 23), para refletirem sobre os eventos recentes e compreenderem seu significado. Ele também ofereceu uma última advertência explícita, dando a eles uma derradeira chance de fazer 0 que era certo.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entanto, Êxodo 11:8 relata que “enfurecido, Moisés se retirou da presença de Faraó”. Mas por que ele ficou tão enfurecido? Provavelmente porque sabia que a tragédia da décima praga atingiria muitos inocentes - tudo por causa da teimosia do Faraó.</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Além disso, 0 número dez possui um simbolismo significativo na Bíblia, representando plenitude ou completude (por exemplo, os Dez Mandamentos são uma revelação completa da lei moral divina). De forma semelhante, as dez pragas do Egito representam a manifestação plena da justiça e retribuição de Deus.</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Padrão do plano de fundo&#10;&#10;O conteúdo gerado por IA pode estar incorreto.">
            <a:extLst>
              <a:ext uri="{FF2B5EF4-FFF2-40B4-BE49-F238E27FC236}">
                <a16:creationId xmlns:a16="http://schemas.microsoft.com/office/drawing/2014/main" id="{2A653E00-5573-459D-C973-EB9D8E8563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5F17B26-3DDE-3F05-28BD-6F2DEED84F3D}"/>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5" name="Retângulo 4">
            <a:extLst>
              <a:ext uri="{FF2B5EF4-FFF2-40B4-BE49-F238E27FC236}">
                <a16:creationId xmlns:a16="http://schemas.microsoft.com/office/drawing/2014/main" id="{C848C113-224F-9EB0-E186-0D04A8D103A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11; Mq 6:8; Êx 12:1-30; iCo 5:7; Êx 13:14-16; Hb 11:28</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5516F3A3-382A-412A-BA72-D0A91459D2D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16319" y="0"/>
            <a:ext cx="1736661" cy="739460"/>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Páscoa</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1052025984"/>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6591C70C-84BE-BE6E-D135-BC793E6D55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E40172C-31ED-F0E1-1266-636BD43CE03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4" name="Retângulo 3">
            <a:extLst>
              <a:ext uri="{FF2B5EF4-FFF2-40B4-BE49-F238E27FC236}">
                <a16:creationId xmlns:a16="http://schemas.microsoft.com/office/drawing/2014/main" id="{D87EE30E-14C6-00CA-D4CD-D512F42B3CF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11; Mq 6:8; Êx 12:1-30; iCo 5:7; Êx 13:14-16; Hb 11:28</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13AD3B1F-2C81-C093-C36D-B2698764AB50}"/>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16319" y="0"/>
            <a:ext cx="1736661" cy="739460"/>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Páscoa</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0 êxodo deveria ser celebrado anualmente, não apenas como uma comemoração do que Deus havia feito pelos antepassados, mas também como uma atualização do ato libertador de Deus para a geração presente. Essa deveria ser uma experiência renovadora para cada grupo. Êxodo 12:12 e 13 explica 0 significado da Páscoa: o juízo divino de destruição passaria sobre os israelitas (passaria por cima e não os atingiria); assim, eles deveriam comemorar a Páscoa. Em hebraico, Páscoa é </a:t>
            </a:r>
            <a:r>
              <a:rPr lang="pt-BR" altLang="pt-BR" sz="1600" dirty="0" err="1">
                <a:latin typeface="Arial Black" panose="020B0A04020102020204" pitchFamily="34" charset="0"/>
                <a:cs typeface="Arial" panose="020B0604020202020204" pitchFamily="34" charset="0"/>
              </a:rPr>
              <a:t>Pesach</a:t>
            </a:r>
            <a:r>
              <a:rPr lang="pt-BR" altLang="pt-BR" sz="1600" dirty="0">
                <a:latin typeface="Arial Black" panose="020B0A04020102020204" pitchFamily="34" charset="0"/>
                <a:cs typeface="Arial" panose="020B0604020202020204" pitchFamily="34" charset="0"/>
              </a:rPr>
              <a:t>, que significa “passar sobre”, porque a destruição “passou sobre” as casas cujos batentes das portas foram marcados com o sangue do cordeiro, 0 símbolo de vida e salvação.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celebração da Páscoa tinha o propósito de lembrar a cada israelita dos atos de Deus, cheios de poder e de graça, que Ele realizou em favor de Seu povo. Essa celebração ajudaria a reafirmar a identidade nacional de Israel e fortalecer suas convicções religiosas</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393B7483-67EF-50D8-E277-A9B772EF91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D734C4F-C1F8-91FA-0AA0-476CF0804E1F}"/>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5" name="Retângulo 4">
            <a:extLst>
              <a:ext uri="{FF2B5EF4-FFF2-40B4-BE49-F238E27FC236}">
                <a16:creationId xmlns:a16="http://schemas.microsoft.com/office/drawing/2014/main" id="{F0CD4043-8804-0327-E48E-AD6D4F67A86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11; Mq 6:8; Êx 12:1-30; iCo 5:7; Êx 13:14-16; Hb 11:28</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7BB5757A-D565-BD83-09F2-98DC5A42FCF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16319" y="0"/>
            <a:ext cx="1736661" cy="739460"/>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err="1">
                <a:solidFill>
                  <a:schemeClr val="tx1"/>
                </a:solidFill>
                <a:latin typeface="Arial Black" panose="020B0A04020102020204" pitchFamily="34" charset="0"/>
              </a:rPr>
              <a:t>Pesach</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3046582525"/>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51F1B76B-5CE8-9C90-CBEA-45AC8515DA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FC9E6C9-42D8-7E2F-566E-7D3263511985}"/>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4" name="Retângulo 3">
            <a:extLst>
              <a:ext uri="{FF2B5EF4-FFF2-40B4-BE49-F238E27FC236}">
                <a16:creationId xmlns:a16="http://schemas.microsoft.com/office/drawing/2014/main" id="{86C07DB1-3F8D-0C5C-4CF3-EE7F3E44094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11; Mq 6:8; Êx 12:1-30; iCo 5:7; Êx 13:14-16; Hb 11:28</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90CE04EA-3E58-A8DA-6CEF-456F849400B0}"/>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16319" y="0"/>
            <a:ext cx="1736661" cy="739460"/>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err="1">
                <a:solidFill>
                  <a:schemeClr val="tx1"/>
                </a:solidFill>
                <a:latin typeface="Arial Black" panose="020B0A04020102020204" pitchFamily="34" charset="0"/>
              </a:rPr>
              <a:t>Pesach</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sangue do animal sacrificado era um elemento central nessa celebração. Os participantes colocavam o sangue do cordeiro morto nos batentes das portas de suas casas. Dessa forma, demonstravam fé em Deus, crendo que Ele os livraria do destino reservado àqueles que não estavam sob a proteção do sangue. Que expressão poderosa do evangelho! O cordeiro da Páscoa precisava ser sem defeito, pois simbolizava Jesus Cristo, o “Cordeiro de Deus, que tira o pecado do mundo”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1:29). O sangue do animal tinha papel crucial: simbolizava proteção e era um sinal de vida em meio à morte iminente.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sangue será um sinal para indicar as casas em que vocês se encontram. Quando Eu vir o sangue, passarei por vocês, e não haverá entre vocês praga destruidora, quando Eu ferir a terra do Egito”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12:13).</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64237F27-237D-76D8-6698-B88D37245D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938DAD5-2C1C-6B93-B46D-07852C065CFC}"/>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4" name="Retângulo 3">
            <a:extLst>
              <a:ext uri="{FF2B5EF4-FFF2-40B4-BE49-F238E27FC236}">
                <a16:creationId xmlns:a16="http://schemas.microsoft.com/office/drawing/2014/main" id="{46E42668-FB01-CD6D-9B40-EC933329474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11; Mq 6:8; Êx 12:1-30; iCo 5:7; Êx 13:14-16; Hb 11:28</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FBCB16EA-82E7-2719-6DDE-1E371796114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16319" y="0"/>
            <a:ext cx="1736661" cy="739460"/>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Passando a tocha</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275111323"/>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8155DCE4-D3E7-3D23-68A5-8874D20B30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A792F99-1D9F-6665-707C-12AAB07BD1C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4" name="Retângulo 3">
            <a:extLst>
              <a:ext uri="{FF2B5EF4-FFF2-40B4-BE49-F238E27FC236}">
                <a16:creationId xmlns:a16="http://schemas.microsoft.com/office/drawing/2014/main" id="{E84E02CE-0C66-5836-7514-57283FFBE1E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11; Mq 6:8; Êx 12:1-30; iCo 5:7; Êx 13:14-16; Hb 11:28</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07D9A366-4A3F-1D30-F289-203CC61EDD68}"/>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16319" y="0"/>
            <a:ext cx="1736661" cy="739460"/>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4009</TotalTime>
  <Words>2056</Words>
  <Application>Microsoft Office PowerPoint</Application>
  <PresentationFormat>Personalizar</PresentationFormat>
  <Paragraphs>109</Paragraphs>
  <Slides>14</Slides>
  <Notes>8</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Arial Black</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243</cp:revision>
  <dcterms:created xsi:type="dcterms:W3CDTF">2014-05-23T17:49:12Z</dcterms:created>
  <dcterms:modified xsi:type="dcterms:W3CDTF">2025-05-04T22:21:45Z</dcterms:modified>
</cp:coreProperties>
</file>