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190DF-F5C8-4376-9C68-19067D19CBDB}" v="41" dt="2025-04-30T00:44:18.58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picChg chg="del">
          <ac:chgData name="Neemias Informatica Lima" userId="b77af7bd85500281" providerId="LiveId" clId="{A2C190DF-F5C8-4376-9C68-19067D19CBDB}" dt="2025-04-30T00:25:47.178" v="7" actId="478"/>
          <ac:picMkLst>
            <pc:docMk/>
            <pc:sldMk cId="2232331225" sldId="280"/>
            <ac:picMk id="3" creationId="{C865B3AB-EB29-2B65-9F1B-D7D53DC5FFA9}"/>
          </ac:picMkLst>
        </pc:picChg>
        <pc:picChg chg="add mod">
          <ac:chgData name="Neemias Informatica Lima" userId="b77af7bd85500281" providerId="LiveId" clId="{A2C190DF-F5C8-4376-9C68-19067D19CBDB}" dt="2025-04-30T00:31:06.586" v="15" actId="1440"/>
          <ac:picMkLst>
            <pc:docMk/>
            <pc:sldMk cId="2232331225" sldId="280"/>
            <ac:picMk id="4" creationId="{8323F602-CF94-14EB-CC62-A0466BAF69FE}"/>
          </ac:picMkLst>
        </pc:pic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picChg chg="add mod">
          <ac:chgData name="Neemias Informatica Lima" userId="b77af7bd85500281" providerId="LiveId" clId="{A2C190DF-F5C8-4376-9C68-19067D19CBDB}" dt="2025-04-30T00:34:10.466" v="42" actId="14100"/>
          <ac:picMkLst>
            <pc:docMk/>
            <pc:sldMk cId="2103443556" sldId="281"/>
            <ac:picMk id="3" creationId="{17679B05-F05E-59E1-EB56-A12D546260E6}"/>
          </ac:picMkLst>
        </pc:picChg>
        <pc:picChg chg="del">
          <ac:chgData name="Neemias Informatica Lima" userId="b77af7bd85500281" providerId="LiveId" clId="{A2C190DF-F5C8-4376-9C68-19067D19CBDB}" dt="2025-04-30T00:33:54.775" v="38" actId="478"/>
          <ac:picMkLst>
            <pc:docMk/>
            <pc:sldMk cId="2103443556" sldId="281"/>
            <ac:picMk id="4" creationId="{C36E4200-9CC0-C98C-6A57-F9643CB24C2E}"/>
          </ac:picMkLst>
        </pc:picChg>
      </pc:sldChg>
      <pc:sldChg chg="addSp delSp modSp mod">
        <pc:chgData name="Neemias Informatica Lima" userId="b77af7bd85500281" providerId="LiveId" clId="{A2C190DF-F5C8-4376-9C68-19067D19CBDB}" dt="2025-04-30T00:38:10.127" v="112" actId="6549"/>
        <pc:sldMkLst>
          <pc:docMk/>
          <pc:sldMk cId="3683219421" sldId="282"/>
        </pc:sldMkLst>
        <pc:spChg chg="add mod">
          <ac:chgData name="Neemias Informatica Lima" userId="b77af7bd85500281" providerId="LiveId" clId="{A2C190DF-F5C8-4376-9C68-19067D19CBDB}" dt="2025-04-30T00:34:34.673" v="46"/>
          <ac:spMkLst>
            <pc:docMk/>
            <pc:sldMk cId="3683219421" sldId="282"/>
            <ac:spMk id="2" creationId="{202F4C8C-1316-529D-9B8E-8808B4DADED7}"/>
          </ac:spMkLst>
        </pc:spChg>
        <pc:spChg chg="add mod">
          <ac:chgData name="Neemias Informatica Lima" userId="b77af7bd85500281" providerId="LiveId" clId="{A2C190DF-F5C8-4376-9C68-19067D19CBDB}" dt="2025-04-30T00:34:34.673" v="46"/>
          <ac:spMkLst>
            <pc:docMk/>
            <pc:sldMk cId="3683219421" sldId="282"/>
            <ac:spMk id="5" creationId="{3920357C-D97F-CE21-0D38-26A6A6D7BA12}"/>
          </ac:spMkLst>
        </pc:spChg>
        <pc:spChg chg="del">
          <ac:chgData name="Neemias Informatica Lima" userId="b77af7bd85500281" providerId="LiveId" clId="{A2C190DF-F5C8-4376-9C68-19067D19CBDB}" dt="2025-04-30T00:34:34.314" v="45" actId="478"/>
          <ac:spMkLst>
            <pc:docMk/>
            <pc:sldMk cId="3683219421" sldId="282"/>
            <ac:spMk id="6" creationId="{271AB443-7E0A-39DD-08CF-05B8CFA50CE5}"/>
          </ac:spMkLst>
        </pc:spChg>
        <pc:spChg chg="del">
          <ac:chgData name="Neemias Informatica Lima" userId="b77af7bd85500281" providerId="LiveId" clId="{A2C190DF-F5C8-4376-9C68-19067D19CBDB}" dt="2025-04-30T00:34:34.314" v="45" actId="478"/>
          <ac:spMkLst>
            <pc:docMk/>
            <pc:sldMk cId="3683219421" sldId="282"/>
            <ac:spMk id="8" creationId="{0D5E9DE8-F369-AFFD-6BDB-857A5BD8C098}"/>
          </ac:spMkLst>
        </pc:spChg>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picChg chg="add mod">
          <ac:chgData name="Neemias Informatica Lima" userId="b77af7bd85500281" providerId="LiveId" clId="{A2C190DF-F5C8-4376-9C68-19067D19CBDB}" dt="2025-04-30T00:34:34.673" v="46"/>
          <ac:picMkLst>
            <pc:docMk/>
            <pc:sldMk cId="3683219421" sldId="282"/>
            <ac:picMk id="7" creationId="{8454FB82-5248-FD45-4F22-6FC1592E68B5}"/>
          </ac:picMkLst>
        </pc:picChg>
        <pc:picChg chg="del">
          <ac:chgData name="Neemias Informatica Lima" userId="b77af7bd85500281" providerId="LiveId" clId="{A2C190DF-F5C8-4376-9C68-19067D19CBDB}" dt="2025-04-30T00:34:34.314" v="45" actId="478"/>
          <ac:picMkLst>
            <pc:docMk/>
            <pc:sldMk cId="3683219421" sldId="282"/>
            <ac:picMk id="9" creationId="{DA7AEBEC-63D3-E42A-FA27-03258FD9A7E1}"/>
          </ac:picMkLst>
        </pc:picChg>
      </pc:sldChg>
      <pc:sldChg chg="addSp delSp modSp mod">
        <pc:chgData name="Neemias Informatica Lima" userId="b77af7bd85500281" providerId="LiveId" clId="{A2C190DF-F5C8-4376-9C68-19067D19CBDB}" dt="2025-04-30T00:39:03.364" v="130"/>
        <pc:sldMkLst>
          <pc:docMk/>
          <pc:sldMk cId="3902406419" sldId="283"/>
        </pc:sldMkLst>
        <pc:spChg chg="add mod">
          <ac:chgData name="Neemias Informatica Lima" userId="b77af7bd85500281" providerId="LiveId" clId="{A2C190DF-F5C8-4376-9C68-19067D19CBDB}" dt="2025-04-30T00:34:41.905" v="48"/>
          <ac:spMkLst>
            <pc:docMk/>
            <pc:sldMk cId="3902406419" sldId="283"/>
            <ac:spMk id="2" creationId="{79F3E036-E3CC-A74C-F55D-E86EBCDBB93D}"/>
          </ac:spMkLst>
        </pc:spChg>
        <pc:spChg chg="add mod">
          <ac:chgData name="Neemias Informatica Lima" userId="b77af7bd85500281" providerId="LiveId" clId="{A2C190DF-F5C8-4376-9C68-19067D19CBDB}" dt="2025-04-30T00:34:41.905" v="48"/>
          <ac:spMkLst>
            <pc:docMk/>
            <pc:sldMk cId="3902406419" sldId="283"/>
            <ac:spMk id="4" creationId="{8166A8B6-6532-91BA-CE97-A18751F12C55}"/>
          </ac:spMkLst>
        </pc:spChg>
        <pc:spChg chg="del">
          <ac:chgData name="Neemias Informatica Lima" userId="b77af7bd85500281" providerId="LiveId" clId="{A2C190DF-F5C8-4376-9C68-19067D19CBDB}" dt="2025-04-30T00:34:41.532" v="47" actId="478"/>
          <ac:spMkLst>
            <pc:docMk/>
            <pc:sldMk cId="3902406419" sldId="283"/>
            <ac:spMk id="5" creationId="{069504C9-E1C3-121E-56E4-4EA1A762B4AC}"/>
          </ac:spMkLst>
        </pc:spChg>
        <pc:spChg chg="del">
          <ac:chgData name="Neemias Informatica Lima" userId="b77af7bd85500281" providerId="LiveId" clId="{A2C190DF-F5C8-4376-9C68-19067D19CBDB}" dt="2025-04-30T00:34:41.532" v="47" actId="478"/>
          <ac:spMkLst>
            <pc:docMk/>
            <pc:sldMk cId="3902406419" sldId="283"/>
            <ac:spMk id="7" creationId="{804A7919-29DB-4814-57E9-737B683AF8DD}"/>
          </ac:spMkLst>
        </pc:spChg>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picChg chg="add mod">
          <ac:chgData name="Neemias Informatica Lima" userId="b77af7bd85500281" providerId="LiveId" clId="{A2C190DF-F5C8-4376-9C68-19067D19CBDB}" dt="2025-04-30T00:34:41.905" v="48"/>
          <ac:picMkLst>
            <pc:docMk/>
            <pc:sldMk cId="3902406419" sldId="283"/>
            <ac:picMk id="6" creationId="{32CEEB9F-8042-C29E-AB13-46D999EBF863}"/>
          </ac:picMkLst>
        </pc:picChg>
        <pc:picChg chg="del">
          <ac:chgData name="Neemias Informatica Lima" userId="b77af7bd85500281" providerId="LiveId" clId="{A2C190DF-F5C8-4376-9C68-19067D19CBDB}" dt="2025-04-30T00:34:41.532" v="47" actId="478"/>
          <ac:picMkLst>
            <pc:docMk/>
            <pc:sldMk cId="3902406419" sldId="283"/>
            <ac:picMk id="8" creationId="{E1442921-FBAB-4AEC-488C-5A9219E2C8C5}"/>
          </ac:picMkLst>
        </pc:picChg>
      </pc:sldChg>
      <pc:sldChg chg="addSp delSp modSp mod">
        <pc:chgData name="Neemias Informatica Lima" userId="b77af7bd85500281" providerId="LiveId" clId="{A2C190DF-F5C8-4376-9C68-19067D19CBDB}" dt="2025-04-30T00:41:02.910" v="161" actId="20577"/>
        <pc:sldMkLst>
          <pc:docMk/>
          <pc:sldMk cId="2424059023" sldId="284"/>
        </pc:sldMkLst>
        <pc:spChg chg="add mod">
          <ac:chgData name="Neemias Informatica Lima" userId="b77af7bd85500281" providerId="LiveId" clId="{A2C190DF-F5C8-4376-9C68-19067D19CBDB}" dt="2025-04-30T00:34:55.948" v="52"/>
          <ac:spMkLst>
            <pc:docMk/>
            <pc:sldMk cId="2424059023" sldId="284"/>
            <ac:spMk id="2" creationId="{D63DADC6-DD53-C404-7F38-CABDAC6CA0DA}"/>
          </ac:spMkLst>
        </pc:spChg>
        <pc:spChg chg="add mod">
          <ac:chgData name="Neemias Informatica Lima" userId="b77af7bd85500281" providerId="LiveId" clId="{A2C190DF-F5C8-4376-9C68-19067D19CBDB}" dt="2025-04-30T00:34:55.948" v="52"/>
          <ac:spMkLst>
            <pc:docMk/>
            <pc:sldMk cId="2424059023" sldId="284"/>
            <ac:spMk id="4" creationId="{8A2575E9-EA29-8173-17FD-5AF3AE398310}"/>
          </ac:spMkLst>
        </pc:spChg>
        <pc:spChg chg="del">
          <ac:chgData name="Neemias Informatica Lima" userId="b77af7bd85500281" providerId="LiveId" clId="{A2C190DF-F5C8-4376-9C68-19067D19CBDB}" dt="2025-04-30T00:34:55.542" v="51" actId="478"/>
          <ac:spMkLst>
            <pc:docMk/>
            <pc:sldMk cId="2424059023" sldId="284"/>
            <ac:spMk id="5" creationId="{60CC14F5-EADC-D2C8-741D-191B2F2B32A9}"/>
          </ac:spMkLst>
        </pc:spChg>
        <pc:spChg chg="del">
          <ac:chgData name="Neemias Informatica Lima" userId="b77af7bd85500281" providerId="LiveId" clId="{A2C190DF-F5C8-4376-9C68-19067D19CBDB}" dt="2025-04-30T00:34:55.542" v="51" actId="478"/>
          <ac:spMkLst>
            <pc:docMk/>
            <pc:sldMk cId="2424059023" sldId="284"/>
            <ac:spMk id="7" creationId="{71943704-4E05-374E-9F79-B16DA4338E4E}"/>
          </ac:spMkLst>
        </pc:spChg>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picChg chg="add mod">
          <ac:chgData name="Neemias Informatica Lima" userId="b77af7bd85500281" providerId="LiveId" clId="{A2C190DF-F5C8-4376-9C68-19067D19CBDB}" dt="2025-04-30T00:34:55.948" v="52"/>
          <ac:picMkLst>
            <pc:docMk/>
            <pc:sldMk cId="2424059023" sldId="284"/>
            <ac:picMk id="6" creationId="{A23F091D-3FB5-CB66-EC3D-2248A6B34A40}"/>
          </ac:picMkLst>
        </pc:picChg>
        <pc:picChg chg="del">
          <ac:chgData name="Neemias Informatica Lima" userId="b77af7bd85500281" providerId="LiveId" clId="{A2C190DF-F5C8-4376-9C68-19067D19CBDB}" dt="2025-04-30T00:34:55.542" v="51" actId="478"/>
          <ac:picMkLst>
            <pc:docMk/>
            <pc:sldMk cId="2424059023" sldId="284"/>
            <ac:picMk id="8" creationId="{6DDEA14A-39A3-230C-FFAE-F4C70B6A3ED2}"/>
          </ac:picMkLst>
        </pc:picChg>
      </pc:sldChg>
      <pc:sldChg chg="addSp delSp modSp mod">
        <pc:chgData name="Neemias Informatica Lima" userId="b77af7bd85500281" providerId="LiveId" clId="{A2C190DF-F5C8-4376-9C68-19067D19CBDB}" dt="2025-04-30T00:43:02.092" v="214"/>
        <pc:sldMkLst>
          <pc:docMk/>
          <pc:sldMk cId="2241968852" sldId="285"/>
        </pc:sldMkLst>
        <pc:spChg chg="add mod">
          <ac:chgData name="Neemias Informatica Lima" userId="b77af7bd85500281" providerId="LiveId" clId="{A2C190DF-F5C8-4376-9C68-19067D19CBDB}" dt="2025-04-30T00:35:08.788" v="56"/>
          <ac:spMkLst>
            <pc:docMk/>
            <pc:sldMk cId="2241968852" sldId="285"/>
            <ac:spMk id="2" creationId="{144138DE-8DD3-DC7F-9CFF-D0EA30BBE5F6}"/>
          </ac:spMkLst>
        </pc:spChg>
        <pc:spChg chg="add mod">
          <ac:chgData name="Neemias Informatica Lima" userId="b77af7bd85500281" providerId="LiveId" clId="{A2C190DF-F5C8-4376-9C68-19067D19CBDB}" dt="2025-04-30T00:35:08.788" v="56"/>
          <ac:spMkLst>
            <pc:docMk/>
            <pc:sldMk cId="2241968852" sldId="285"/>
            <ac:spMk id="4" creationId="{A5A71BA6-63EA-ADA7-BD33-9A3FFAF1B1F1}"/>
          </ac:spMkLst>
        </pc:spChg>
        <pc:spChg chg="del">
          <ac:chgData name="Neemias Informatica Lima" userId="b77af7bd85500281" providerId="LiveId" clId="{A2C190DF-F5C8-4376-9C68-19067D19CBDB}" dt="2025-04-30T00:35:08.399" v="55" actId="478"/>
          <ac:spMkLst>
            <pc:docMk/>
            <pc:sldMk cId="2241968852" sldId="285"/>
            <ac:spMk id="5" creationId="{659B6740-78FD-D17B-4C87-B97A90EC5866}"/>
          </ac:spMkLst>
        </pc:spChg>
        <pc:spChg chg="del">
          <ac:chgData name="Neemias Informatica Lima" userId="b77af7bd85500281" providerId="LiveId" clId="{A2C190DF-F5C8-4376-9C68-19067D19CBDB}" dt="2025-04-30T00:35:08.399" v="55" actId="478"/>
          <ac:spMkLst>
            <pc:docMk/>
            <pc:sldMk cId="2241968852" sldId="285"/>
            <ac:spMk id="7" creationId="{F45893A4-5913-7077-D69F-B866E3E1CAE7}"/>
          </ac:spMkLst>
        </pc:spChg>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picChg chg="add mod">
          <ac:chgData name="Neemias Informatica Lima" userId="b77af7bd85500281" providerId="LiveId" clId="{A2C190DF-F5C8-4376-9C68-19067D19CBDB}" dt="2025-04-30T00:35:08.788" v="56"/>
          <ac:picMkLst>
            <pc:docMk/>
            <pc:sldMk cId="2241968852" sldId="285"/>
            <ac:picMk id="6" creationId="{72DFF123-4E30-461F-A30D-7D74466D6666}"/>
          </ac:picMkLst>
        </pc:picChg>
        <pc:picChg chg="del">
          <ac:chgData name="Neemias Informatica Lima" userId="b77af7bd85500281" providerId="LiveId" clId="{A2C190DF-F5C8-4376-9C68-19067D19CBDB}" dt="2025-04-30T00:35:08.399" v="55" actId="478"/>
          <ac:picMkLst>
            <pc:docMk/>
            <pc:sldMk cId="2241968852" sldId="285"/>
            <ac:picMk id="8" creationId="{58F5F35C-6121-7F6F-BE6F-377275102068}"/>
          </ac:picMkLst>
        </pc:picChg>
      </pc:sldChg>
      <pc:sldChg chg="addSp delSp modSp mod">
        <pc:chgData name="Neemias Informatica Lima" userId="b77af7bd85500281" providerId="LiveId" clId="{A2C190DF-F5C8-4376-9C68-19067D19CBDB}" dt="2025-04-30T00:44:18.580" v="235"/>
        <pc:sldMkLst>
          <pc:docMk/>
          <pc:sldMk cId="1959249856" sldId="286"/>
        </pc:sldMkLst>
        <pc:spChg chg="add mod">
          <ac:chgData name="Neemias Informatica Lima" userId="b77af7bd85500281" providerId="LiveId" clId="{A2C190DF-F5C8-4376-9C68-19067D19CBDB}" dt="2025-04-30T00:35:22.383" v="60"/>
          <ac:spMkLst>
            <pc:docMk/>
            <pc:sldMk cId="1959249856" sldId="286"/>
            <ac:spMk id="2" creationId="{83C17E27-AE8E-1BCC-E359-428DD578C199}"/>
          </ac:spMkLst>
        </pc:spChg>
        <pc:spChg chg="add mod">
          <ac:chgData name="Neemias Informatica Lima" userId="b77af7bd85500281" providerId="LiveId" clId="{A2C190DF-F5C8-4376-9C68-19067D19CBDB}" dt="2025-04-30T00:35:22.383" v="60"/>
          <ac:spMkLst>
            <pc:docMk/>
            <pc:sldMk cId="1959249856" sldId="286"/>
            <ac:spMk id="4" creationId="{83F931BE-67F1-4219-D432-EC8891F25E8E}"/>
          </ac:spMkLst>
        </pc:spChg>
        <pc:spChg chg="del">
          <ac:chgData name="Neemias Informatica Lima" userId="b77af7bd85500281" providerId="LiveId" clId="{A2C190DF-F5C8-4376-9C68-19067D19CBDB}" dt="2025-04-30T00:35:22.025" v="59" actId="478"/>
          <ac:spMkLst>
            <pc:docMk/>
            <pc:sldMk cId="1959249856" sldId="286"/>
            <ac:spMk id="5" creationId="{80425AC6-72B5-6740-19D1-A95BF3AB4544}"/>
          </ac:spMkLst>
        </pc:spChg>
        <pc:spChg chg="del">
          <ac:chgData name="Neemias Informatica Lima" userId="b77af7bd85500281" providerId="LiveId" clId="{A2C190DF-F5C8-4376-9C68-19067D19CBDB}" dt="2025-04-30T00:35:22.025" v="59" actId="478"/>
          <ac:spMkLst>
            <pc:docMk/>
            <pc:sldMk cId="1959249856" sldId="286"/>
            <ac:spMk id="7" creationId="{E5D748B8-1A06-D358-76F2-555E3C282B9F}"/>
          </ac:spMkLst>
        </pc:spChg>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picChg chg="add mod">
          <ac:chgData name="Neemias Informatica Lima" userId="b77af7bd85500281" providerId="LiveId" clId="{A2C190DF-F5C8-4376-9C68-19067D19CBDB}" dt="2025-04-30T00:35:22.383" v="60"/>
          <ac:picMkLst>
            <pc:docMk/>
            <pc:sldMk cId="1959249856" sldId="286"/>
            <ac:picMk id="6" creationId="{4B90EE1A-E2D9-DCC3-43B9-952E4C71335A}"/>
          </ac:picMkLst>
        </pc:picChg>
        <pc:picChg chg="del">
          <ac:chgData name="Neemias Informatica Lima" userId="b77af7bd85500281" providerId="LiveId" clId="{A2C190DF-F5C8-4376-9C68-19067D19CBDB}" dt="2025-04-30T00:35:22.025" v="59" actId="478"/>
          <ac:picMkLst>
            <pc:docMk/>
            <pc:sldMk cId="1959249856" sldId="286"/>
            <ac:picMk id="8" creationId="{2C0B3463-7E83-5DED-8801-9690D8A8B43D}"/>
          </ac:picMkLst>
        </pc:picChg>
      </pc:sldChg>
      <pc:sldChg chg="addSp delSp modSp mod">
        <pc:chgData name="Neemias Informatica Lima" userId="b77af7bd85500281" providerId="LiveId" clId="{A2C190DF-F5C8-4376-9C68-19067D19CBDB}" dt="2025-04-30T00:46:11.744" v="261" actId="20577"/>
        <pc:sldMkLst>
          <pc:docMk/>
          <pc:sldMk cId="2857006406" sldId="287"/>
        </pc:sldMkLst>
        <pc:spChg chg="add mod">
          <ac:chgData name="Neemias Informatica Lima" userId="b77af7bd85500281" providerId="LiveId" clId="{A2C190DF-F5C8-4376-9C68-19067D19CBDB}" dt="2025-04-30T00:35:43.187" v="66"/>
          <ac:spMkLst>
            <pc:docMk/>
            <pc:sldMk cId="2857006406" sldId="287"/>
            <ac:spMk id="2" creationId="{83ECDCC6-B544-9021-E512-8F7D394E56EB}"/>
          </ac:spMkLst>
        </pc:spChg>
        <pc:spChg chg="add mod">
          <ac:chgData name="Neemias Informatica Lima" userId="b77af7bd85500281" providerId="LiveId" clId="{A2C190DF-F5C8-4376-9C68-19067D19CBDB}" dt="2025-04-30T00:35:43.187" v="66"/>
          <ac:spMkLst>
            <pc:docMk/>
            <pc:sldMk cId="2857006406" sldId="287"/>
            <ac:spMk id="4" creationId="{07E366B2-BBEC-D792-B7A2-41AD117D80AA}"/>
          </ac:spMkLst>
        </pc:spChg>
        <pc:spChg chg="del">
          <ac:chgData name="Neemias Informatica Lima" userId="b77af7bd85500281" providerId="LiveId" clId="{A2C190DF-F5C8-4376-9C68-19067D19CBDB}" dt="2025-04-30T00:35:42.892" v="65" actId="478"/>
          <ac:spMkLst>
            <pc:docMk/>
            <pc:sldMk cId="2857006406" sldId="287"/>
            <ac:spMk id="5" creationId="{070512A7-8085-AEA4-CC87-3CE7D8470DA8}"/>
          </ac:spMkLst>
        </pc:spChg>
        <pc:spChg chg="del">
          <ac:chgData name="Neemias Informatica Lima" userId="b77af7bd85500281" providerId="LiveId" clId="{A2C190DF-F5C8-4376-9C68-19067D19CBDB}" dt="2025-04-30T00:35:42.892" v="65" actId="478"/>
          <ac:spMkLst>
            <pc:docMk/>
            <pc:sldMk cId="2857006406" sldId="287"/>
            <ac:spMk id="7" creationId="{3B9D154A-1E16-7A9A-C0D1-0DDBB16B4882}"/>
          </ac:spMkLst>
        </pc:spChg>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picChg chg="add mod">
          <ac:chgData name="Neemias Informatica Lima" userId="b77af7bd85500281" providerId="LiveId" clId="{A2C190DF-F5C8-4376-9C68-19067D19CBDB}" dt="2025-04-30T00:35:43.187" v="66"/>
          <ac:picMkLst>
            <pc:docMk/>
            <pc:sldMk cId="2857006406" sldId="287"/>
            <ac:picMk id="6" creationId="{B2E94A3A-30D1-AA84-867C-CAA2694E5D8C}"/>
          </ac:picMkLst>
        </pc:picChg>
        <pc:picChg chg="del">
          <ac:chgData name="Neemias Informatica Lima" userId="b77af7bd85500281" providerId="LiveId" clId="{A2C190DF-F5C8-4376-9C68-19067D19CBDB}" dt="2025-04-30T00:35:42.892" v="65" actId="478"/>
          <ac:picMkLst>
            <pc:docMk/>
            <pc:sldMk cId="2857006406" sldId="287"/>
            <ac:picMk id="8" creationId="{AC377DE5-F4D7-9590-CA37-8FA04157DDAF}"/>
          </ac:picMkLst>
        </pc:picChg>
      </pc:sldChg>
      <pc:sldChg chg="addSp delSp modSp mod">
        <pc:chgData name="Neemias Informatica Lima" userId="b77af7bd85500281" providerId="LiveId" clId="{A2C190DF-F5C8-4376-9C68-19067D19CBDB}" dt="2025-04-30T00:37:27.959" v="102"/>
        <pc:sldMkLst>
          <pc:docMk/>
          <pc:sldMk cId="2630436816" sldId="288"/>
        </pc:sldMkLst>
        <pc:spChg chg="add mod">
          <ac:chgData name="Neemias Informatica Lima" userId="b77af7bd85500281" providerId="LiveId" clId="{A2C190DF-F5C8-4376-9C68-19067D19CBDB}" dt="2025-04-30T00:34:24.449" v="44"/>
          <ac:spMkLst>
            <pc:docMk/>
            <pc:sldMk cId="2630436816" sldId="288"/>
            <ac:spMk id="2" creationId="{B1ECE7DE-1933-BE4E-0075-93AC14AFACDF}"/>
          </ac:spMkLst>
        </pc:spChg>
        <pc:spChg chg="add mod">
          <ac:chgData name="Neemias Informatica Lima" userId="b77af7bd85500281" providerId="LiveId" clId="{A2C190DF-F5C8-4376-9C68-19067D19CBDB}" dt="2025-04-30T00:34:24.449" v="44"/>
          <ac:spMkLst>
            <pc:docMk/>
            <pc:sldMk cId="2630436816" sldId="288"/>
            <ac:spMk id="4" creationId="{35835D3D-0ECA-9B76-D42F-63C4F85A8703}"/>
          </ac:spMkLst>
        </pc:spChg>
        <pc:spChg chg="del">
          <ac:chgData name="Neemias Informatica Lima" userId="b77af7bd85500281" providerId="LiveId" clId="{A2C190DF-F5C8-4376-9C68-19067D19CBDB}" dt="2025-04-30T00:34:24.026" v="43" actId="478"/>
          <ac:spMkLst>
            <pc:docMk/>
            <pc:sldMk cId="2630436816" sldId="288"/>
            <ac:spMk id="5" creationId="{21BB24FD-63CB-FBD3-8523-F337D84E429E}"/>
          </ac:spMkLst>
        </pc:spChg>
        <pc:spChg chg="del">
          <ac:chgData name="Neemias Informatica Lima" userId="b77af7bd85500281" providerId="LiveId" clId="{A2C190DF-F5C8-4376-9C68-19067D19CBDB}" dt="2025-04-30T00:34:24.026" v="43" actId="478"/>
          <ac:spMkLst>
            <pc:docMk/>
            <pc:sldMk cId="2630436816" sldId="288"/>
            <ac:spMk id="7" creationId="{7CE17605-F0E7-D641-6919-2C47775FF4A4}"/>
          </ac:spMkLst>
        </pc:spChg>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picChg chg="add mod">
          <ac:chgData name="Neemias Informatica Lima" userId="b77af7bd85500281" providerId="LiveId" clId="{A2C190DF-F5C8-4376-9C68-19067D19CBDB}" dt="2025-04-30T00:34:24.449" v="44"/>
          <ac:picMkLst>
            <pc:docMk/>
            <pc:sldMk cId="2630436816" sldId="288"/>
            <ac:picMk id="6" creationId="{ADD6BE04-8419-82AD-7960-7F2D68E41B1B}"/>
          </ac:picMkLst>
        </pc:picChg>
        <pc:picChg chg="del">
          <ac:chgData name="Neemias Informatica Lima" userId="b77af7bd85500281" providerId="LiveId" clId="{A2C190DF-F5C8-4376-9C68-19067D19CBDB}" dt="2025-04-30T00:34:24.026" v="43" actId="478"/>
          <ac:picMkLst>
            <pc:docMk/>
            <pc:sldMk cId="2630436816" sldId="288"/>
            <ac:picMk id="8" creationId="{6F26B31E-4D44-8711-4B58-A7EE59A985B3}"/>
          </ac:picMkLst>
        </pc:picChg>
      </pc:sldChg>
      <pc:sldChg chg="addSp delSp modSp mod">
        <pc:chgData name="Neemias Informatica Lima" userId="b77af7bd85500281" providerId="LiveId" clId="{A2C190DF-F5C8-4376-9C68-19067D19CBDB}" dt="2025-04-30T00:40:05.130" v="145" actId="20577"/>
        <pc:sldMkLst>
          <pc:docMk/>
          <pc:sldMk cId="3032827026" sldId="289"/>
        </pc:sldMkLst>
        <pc:spChg chg="add mod">
          <ac:chgData name="Neemias Informatica Lima" userId="b77af7bd85500281" providerId="LiveId" clId="{A2C190DF-F5C8-4376-9C68-19067D19CBDB}" dt="2025-04-30T00:34:49.075" v="50"/>
          <ac:spMkLst>
            <pc:docMk/>
            <pc:sldMk cId="3032827026" sldId="289"/>
            <ac:spMk id="2" creationId="{17AB1460-61CB-FD0F-6DB0-7DA4248B4847}"/>
          </ac:spMkLst>
        </pc:spChg>
        <pc:spChg chg="del">
          <ac:chgData name="Neemias Informatica Lima" userId="b77af7bd85500281" providerId="LiveId" clId="{A2C190DF-F5C8-4376-9C68-19067D19CBDB}" dt="2025-04-30T00:34:48.717" v="49" actId="478"/>
          <ac:spMkLst>
            <pc:docMk/>
            <pc:sldMk cId="3032827026" sldId="289"/>
            <ac:spMk id="4" creationId="{E13D4B65-FF43-85C3-03B9-8D53C08DED92}"/>
          </ac:spMkLst>
        </pc:spChg>
        <pc:spChg chg="add mod">
          <ac:chgData name="Neemias Informatica Lima" userId="b77af7bd85500281" providerId="LiveId" clId="{A2C190DF-F5C8-4376-9C68-19067D19CBDB}" dt="2025-04-30T00:34:49.075" v="50"/>
          <ac:spMkLst>
            <pc:docMk/>
            <pc:sldMk cId="3032827026" sldId="289"/>
            <ac:spMk id="5" creationId="{C04BE7C4-DB14-719D-8D28-030509F5FFEA}"/>
          </ac:spMkLst>
        </pc:spChg>
        <pc:spChg chg="del">
          <ac:chgData name="Neemias Informatica Lima" userId="b77af7bd85500281" providerId="LiveId" clId="{A2C190DF-F5C8-4376-9C68-19067D19CBDB}" dt="2025-04-30T00:34:48.717" v="49" actId="478"/>
          <ac:spMkLst>
            <pc:docMk/>
            <pc:sldMk cId="3032827026" sldId="289"/>
            <ac:spMk id="6" creationId="{980EA303-463F-BDAE-AF9B-22D9A546C540}"/>
          </ac:spMkLst>
        </pc:spChg>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picChg chg="del">
          <ac:chgData name="Neemias Informatica Lima" userId="b77af7bd85500281" providerId="LiveId" clId="{A2C190DF-F5C8-4376-9C68-19067D19CBDB}" dt="2025-04-30T00:34:48.717" v="49" actId="478"/>
          <ac:picMkLst>
            <pc:docMk/>
            <pc:sldMk cId="3032827026" sldId="289"/>
            <ac:picMk id="7" creationId="{37D089CF-19BC-8A42-6181-0ECDD82FC99D}"/>
          </ac:picMkLst>
        </pc:picChg>
        <pc:picChg chg="add mod">
          <ac:chgData name="Neemias Informatica Lima" userId="b77af7bd85500281" providerId="LiveId" clId="{A2C190DF-F5C8-4376-9C68-19067D19CBDB}" dt="2025-04-30T00:34:49.075" v="50"/>
          <ac:picMkLst>
            <pc:docMk/>
            <pc:sldMk cId="3032827026" sldId="289"/>
            <ac:picMk id="8" creationId="{F55835B4-1499-BF15-B31C-698F28E16745}"/>
          </ac:picMkLst>
        </pc:picChg>
      </pc:sldChg>
      <pc:sldChg chg="addSp delSp modSp mod">
        <pc:chgData name="Neemias Informatica Lima" userId="b77af7bd85500281" providerId="LiveId" clId="{A2C190DF-F5C8-4376-9C68-19067D19CBDB}" dt="2025-04-30T00:42:11.279" v="201" actId="20577"/>
        <pc:sldMkLst>
          <pc:docMk/>
          <pc:sldMk cId="3772032319" sldId="290"/>
        </pc:sldMkLst>
        <pc:spChg chg="add mod">
          <ac:chgData name="Neemias Informatica Lima" userId="b77af7bd85500281" providerId="LiveId" clId="{A2C190DF-F5C8-4376-9C68-19067D19CBDB}" dt="2025-04-30T00:35:01.580" v="54"/>
          <ac:spMkLst>
            <pc:docMk/>
            <pc:sldMk cId="3772032319" sldId="290"/>
            <ac:spMk id="2" creationId="{808BE404-6D53-511B-BA47-2CC79F40B545}"/>
          </ac:spMkLst>
        </pc:spChg>
        <pc:spChg chg="add mod">
          <ac:chgData name="Neemias Informatica Lima" userId="b77af7bd85500281" providerId="LiveId" clId="{A2C190DF-F5C8-4376-9C68-19067D19CBDB}" dt="2025-04-30T00:35:01.580" v="54"/>
          <ac:spMkLst>
            <pc:docMk/>
            <pc:sldMk cId="3772032319" sldId="290"/>
            <ac:spMk id="4" creationId="{4DA180CB-CCDB-156D-2014-21AA68BE8302}"/>
          </ac:spMkLst>
        </pc:spChg>
        <pc:spChg chg="del">
          <ac:chgData name="Neemias Informatica Lima" userId="b77af7bd85500281" providerId="LiveId" clId="{A2C190DF-F5C8-4376-9C68-19067D19CBDB}" dt="2025-04-30T00:35:01.078" v="53" actId="478"/>
          <ac:spMkLst>
            <pc:docMk/>
            <pc:sldMk cId="3772032319" sldId="290"/>
            <ac:spMk id="5" creationId="{E32126B3-F827-7694-469A-6C45058D81CD}"/>
          </ac:spMkLst>
        </pc:spChg>
        <pc:spChg chg="del">
          <ac:chgData name="Neemias Informatica Lima" userId="b77af7bd85500281" providerId="LiveId" clId="{A2C190DF-F5C8-4376-9C68-19067D19CBDB}" dt="2025-04-30T00:35:01.078" v="53" actId="478"/>
          <ac:spMkLst>
            <pc:docMk/>
            <pc:sldMk cId="3772032319" sldId="290"/>
            <ac:spMk id="7" creationId="{C94593E7-2A08-82B9-FB6C-8A6E8AA9DAC0}"/>
          </ac:spMkLst>
        </pc:spChg>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picChg chg="add mod">
          <ac:chgData name="Neemias Informatica Lima" userId="b77af7bd85500281" providerId="LiveId" clId="{A2C190DF-F5C8-4376-9C68-19067D19CBDB}" dt="2025-04-30T00:35:01.580" v="54"/>
          <ac:picMkLst>
            <pc:docMk/>
            <pc:sldMk cId="3772032319" sldId="290"/>
            <ac:picMk id="6" creationId="{CFBA85C9-B0AA-024B-D14A-FF5F0D680C03}"/>
          </ac:picMkLst>
        </pc:picChg>
        <pc:picChg chg="del">
          <ac:chgData name="Neemias Informatica Lima" userId="b77af7bd85500281" providerId="LiveId" clId="{A2C190DF-F5C8-4376-9C68-19067D19CBDB}" dt="2025-04-30T00:35:01.078" v="53" actId="478"/>
          <ac:picMkLst>
            <pc:docMk/>
            <pc:sldMk cId="3772032319" sldId="290"/>
            <ac:picMk id="8" creationId="{08952098-4CA4-A882-C5D0-9F56CA0CAA6D}"/>
          </ac:picMkLst>
        </pc:picChg>
      </pc:sldChg>
      <pc:sldChg chg="addSp delSp modSp mod">
        <pc:chgData name="Neemias Informatica Lima" userId="b77af7bd85500281" providerId="LiveId" clId="{A2C190DF-F5C8-4376-9C68-19067D19CBDB}" dt="2025-04-30T00:43:37.657" v="222"/>
        <pc:sldMkLst>
          <pc:docMk/>
          <pc:sldMk cId="1768216317" sldId="291"/>
        </pc:sldMkLst>
        <pc:spChg chg="add mod">
          <ac:chgData name="Neemias Informatica Lima" userId="b77af7bd85500281" providerId="LiveId" clId="{A2C190DF-F5C8-4376-9C68-19067D19CBDB}" dt="2025-04-30T00:35:15.487" v="58"/>
          <ac:spMkLst>
            <pc:docMk/>
            <pc:sldMk cId="1768216317" sldId="291"/>
            <ac:spMk id="2" creationId="{EF2B7659-57BA-CF3A-B0AB-D141EE17303D}"/>
          </ac:spMkLst>
        </pc:spChg>
        <pc:spChg chg="add mod">
          <ac:chgData name="Neemias Informatica Lima" userId="b77af7bd85500281" providerId="LiveId" clId="{A2C190DF-F5C8-4376-9C68-19067D19CBDB}" dt="2025-04-30T00:35:15.487" v="58"/>
          <ac:spMkLst>
            <pc:docMk/>
            <pc:sldMk cId="1768216317" sldId="291"/>
            <ac:spMk id="4" creationId="{638F6D1B-8FA5-86A9-F458-914A80F626EF}"/>
          </ac:spMkLst>
        </pc:spChg>
        <pc:spChg chg="del">
          <ac:chgData name="Neemias Informatica Lima" userId="b77af7bd85500281" providerId="LiveId" clId="{A2C190DF-F5C8-4376-9C68-19067D19CBDB}" dt="2025-04-30T00:35:15.128" v="57" actId="478"/>
          <ac:spMkLst>
            <pc:docMk/>
            <pc:sldMk cId="1768216317" sldId="291"/>
            <ac:spMk id="6" creationId="{0CA7B161-D46C-A3AF-D593-C8B29D770AD3}"/>
          </ac:spMkLst>
        </pc:spChg>
        <pc:spChg chg="del">
          <ac:chgData name="Neemias Informatica Lima" userId="b77af7bd85500281" providerId="LiveId" clId="{A2C190DF-F5C8-4376-9C68-19067D19CBDB}" dt="2025-04-30T00:35:15.128" v="57" actId="478"/>
          <ac:spMkLst>
            <pc:docMk/>
            <pc:sldMk cId="1768216317" sldId="291"/>
            <ac:spMk id="7" creationId="{2EBEC646-CD59-8F36-D3AD-EDEFC783DA33}"/>
          </ac:spMkLst>
        </pc:spChg>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picChg chg="add mod">
          <ac:chgData name="Neemias Informatica Lima" userId="b77af7bd85500281" providerId="LiveId" clId="{A2C190DF-F5C8-4376-9C68-19067D19CBDB}" dt="2025-04-30T00:35:15.487" v="58"/>
          <ac:picMkLst>
            <pc:docMk/>
            <pc:sldMk cId="1768216317" sldId="291"/>
            <ac:picMk id="5" creationId="{FEB3E12E-C4CA-8F04-36E0-699655C4859D}"/>
          </ac:picMkLst>
        </pc:picChg>
        <pc:picChg chg="del">
          <ac:chgData name="Neemias Informatica Lima" userId="b77af7bd85500281" providerId="LiveId" clId="{A2C190DF-F5C8-4376-9C68-19067D19CBDB}" dt="2025-04-30T00:35:15.128" v="57" actId="478"/>
          <ac:picMkLst>
            <pc:docMk/>
            <pc:sldMk cId="1768216317" sldId="291"/>
            <ac:picMk id="8" creationId="{3B054A9D-816E-DE32-15EA-E2F03E68FC11}"/>
          </ac:picMkLst>
        </pc:picChg>
      </pc:sldChg>
      <pc:sldChg chg="addSp delSp modSp mod">
        <pc:chgData name="Neemias Informatica Lima" userId="b77af7bd85500281" providerId="LiveId" clId="{A2C190DF-F5C8-4376-9C68-19067D19CBDB}" dt="2025-04-30T00:44:41.080" v="242" actId="6549"/>
        <pc:sldMkLst>
          <pc:docMk/>
          <pc:sldMk cId="3757265641" sldId="292"/>
        </pc:sldMkLst>
        <pc:spChg chg="add mod">
          <ac:chgData name="Neemias Informatica Lima" userId="b77af7bd85500281" providerId="LiveId" clId="{A2C190DF-F5C8-4376-9C68-19067D19CBDB}" dt="2025-04-30T00:35:29.047" v="62"/>
          <ac:spMkLst>
            <pc:docMk/>
            <pc:sldMk cId="3757265641" sldId="292"/>
            <ac:spMk id="2" creationId="{51AF82E0-355D-FFE8-8A4E-27982427450A}"/>
          </ac:spMkLst>
        </pc:spChg>
        <pc:spChg chg="add mod">
          <ac:chgData name="Neemias Informatica Lima" userId="b77af7bd85500281" providerId="LiveId" clId="{A2C190DF-F5C8-4376-9C68-19067D19CBDB}" dt="2025-04-30T00:35:29.047" v="62"/>
          <ac:spMkLst>
            <pc:docMk/>
            <pc:sldMk cId="3757265641" sldId="292"/>
            <ac:spMk id="4" creationId="{60F35776-1CF9-9F6E-5425-774323781D21}"/>
          </ac:spMkLst>
        </pc:spChg>
        <pc:spChg chg="del">
          <ac:chgData name="Neemias Informatica Lima" userId="b77af7bd85500281" providerId="LiveId" clId="{A2C190DF-F5C8-4376-9C68-19067D19CBDB}" dt="2025-04-30T00:35:28.626" v="61" actId="478"/>
          <ac:spMkLst>
            <pc:docMk/>
            <pc:sldMk cId="3757265641" sldId="292"/>
            <ac:spMk id="6" creationId="{07D9CF93-E9D7-5778-4742-A5FAE4E93B8D}"/>
          </ac:spMkLst>
        </pc:spChg>
        <pc:spChg chg="del">
          <ac:chgData name="Neemias Informatica Lima" userId="b77af7bd85500281" providerId="LiveId" clId="{A2C190DF-F5C8-4376-9C68-19067D19CBDB}" dt="2025-04-30T00:35:28.626" v="61" actId="478"/>
          <ac:spMkLst>
            <pc:docMk/>
            <pc:sldMk cId="3757265641" sldId="292"/>
            <ac:spMk id="7" creationId="{C2095F67-7B17-DFD0-1B24-111F7506BDD2}"/>
          </ac:spMkLst>
        </pc:spChg>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picChg chg="add mod">
          <ac:chgData name="Neemias Informatica Lima" userId="b77af7bd85500281" providerId="LiveId" clId="{A2C190DF-F5C8-4376-9C68-19067D19CBDB}" dt="2025-04-30T00:35:29.047" v="62"/>
          <ac:picMkLst>
            <pc:docMk/>
            <pc:sldMk cId="3757265641" sldId="292"/>
            <ac:picMk id="5" creationId="{29A5D310-85A9-11F6-EFCE-40A68D4189EA}"/>
          </ac:picMkLst>
        </pc:picChg>
        <pc:picChg chg="del">
          <ac:chgData name="Neemias Informatica Lima" userId="b77af7bd85500281" providerId="LiveId" clId="{A2C190DF-F5C8-4376-9C68-19067D19CBDB}" dt="2025-04-30T00:35:28.626" v="61" actId="478"/>
          <ac:picMkLst>
            <pc:docMk/>
            <pc:sldMk cId="3757265641" sldId="292"/>
            <ac:picMk id="8" creationId="{14F1C6EA-FB05-48F4-46F2-5E12E22D31B1}"/>
          </ac:picMkLst>
        </pc:picChg>
      </pc:sldChg>
      <pc:sldChg chg="addSp delSp modSp mod">
        <pc:chgData name="Neemias Informatica Lima" userId="b77af7bd85500281" providerId="LiveId" clId="{A2C190DF-F5C8-4376-9C68-19067D19CBDB}" dt="2025-04-30T00:45:03.778" v="247"/>
        <pc:sldMkLst>
          <pc:docMk/>
          <pc:sldMk cId="3114938747" sldId="293"/>
        </pc:sldMkLst>
        <pc:spChg chg="add mod">
          <ac:chgData name="Neemias Informatica Lima" userId="b77af7bd85500281" providerId="LiveId" clId="{A2C190DF-F5C8-4376-9C68-19067D19CBDB}" dt="2025-04-30T00:35:36.288" v="64"/>
          <ac:spMkLst>
            <pc:docMk/>
            <pc:sldMk cId="3114938747" sldId="293"/>
            <ac:spMk id="2" creationId="{FBAE96C2-6682-C7CE-F269-961E2B18A2CB}"/>
          </ac:spMkLst>
        </pc:spChg>
        <pc:spChg chg="add mod">
          <ac:chgData name="Neemias Informatica Lima" userId="b77af7bd85500281" providerId="LiveId" clId="{A2C190DF-F5C8-4376-9C68-19067D19CBDB}" dt="2025-04-30T00:35:36.288" v="64"/>
          <ac:spMkLst>
            <pc:docMk/>
            <pc:sldMk cId="3114938747" sldId="293"/>
            <ac:spMk id="4" creationId="{A15F2CE6-484E-7D27-BDEF-75437499EC03}"/>
          </ac:spMkLst>
        </pc:spChg>
        <pc:spChg chg="del">
          <ac:chgData name="Neemias Informatica Lima" userId="b77af7bd85500281" providerId="LiveId" clId="{A2C190DF-F5C8-4376-9C68-19067D19CBDB}" dt="2025-04-30T00:35:35.883" v="63" actId="478"/>
          <ac:spMkLst>
            <pc:docMk/>
            <pc:sldMk cId="3114938747" sldId="293"/>
            <ac:spMk id="5" creationId="{4FC05B4E-0E07-0AD2-6410-ECC4A51FA573}"/>
          </ac:spMkLst>
        </pc:spChg>
        <pc:spChg chg="del">
          <ac:chgData name="Neemias Informatica Lima" userId="b77af7bd85500281" providerId="LiveId" clId="{A2C190DF-F5C8-4376-9C68-19067D19CBDB}" dt="2025-04-30T00:35:35.883" v="63" actId="478"/>
          <ac:spMkLst>
            <pc:docMk/>
            <pc:sldMk cId="3114938747" sldId="293"/>
            <ac:spMk id="7" creationId="{9E2B4621-BCA8-BF9C-38BF-195ADD9D01B6}"/>
          </ac:spMkLst>
        </pc:spChg>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picChg chg="add mod">
          <ac:chgData name="Neemias Informatica Lima" userId="b77af7bd85500281" providerId="LiveId" clId="{A2C190DF-F5C8-4376-9C68-19067D19CBDB}" dt="2025-04-30T00:35:36.288" v="64"/>
          <ac:picMkLst>
            <pc:docMk/>
            <pc:sldMk cId="3114938747" sldId="293"/>
            <ac:picMk id="6" creationId="{467EC681-2917-2949-33A5-739A924AFD6E}"/>
          </ac:picMkLst>
        </pc:picChg>
        <pc:picChg chg="del">
          <ac:chgData name="Neemias Informatica Lima" userId="b77af7bd85500281" providerId="LiveId" clId="{A2C190DF-F5C8-4376-9C68-19067D19CBDB}" dt="2025-04-30T00:35:35.883" v="63" actId="478"/>
          <ac:picMkLst>
            <pc:docMk/>
            <pc:sldMk cId="3114938747" sldId="293"/>
            <ac:picMk id="8" creationId="{299F6486-2539-9635-E47A-B91DEC270D26}"/>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sldChg chg="addSp delSp modSp mod">
        <pc:chgData name="Neemias Informatica Lima" userId="b77af7bd85500281" providerId="LiveId" clId="{5ECB68E5-1331-4C82-803D-CA6338508D40}" dt="2025-04-28T23:32:17.510" v="90" actId="313"/>
        <pc:sldMkLst>
          <pc:docMk/>
          <pc:sldMk cId="2103443556" sldId="281"/>
        </pc:sldMkLst>
        <pc:spChg chg="mod">
          <ac:chgData name="Neemias Informatica Lima" userId="b77af7bd85500281" providerId="LiveId" clId="{5ECB68E5-1331-4C82-803D-CA6338508D40}" dt="2025-04-28T23:32:17.510" v="90" actId="313"/>
          <ac:spMkLst>
            <pc:docMk/>
            <pc:sldMk cId="2103443556" sldId="281"/>
            <ac:spMk id="8" creationId="{00000000-0000-0000-0000-000000000000}"/>
          </ac:spMkLst>
        </pc:spChg>
        <pc:spChg chg="mod">
          <ac:chgData name="Neemias Informatica Lima" userId="b77af7bd85500281" providerId="LiveId" clId="{5ECB68E5-1331-4C82-803D-CA6338508D40}" dt="2025-04-28T23:29:33.487" v="33" actId="20577"/>
          <ac:spMkLst>
            <pc:docMk/>
            <pc:sldMk cId="2103443556" sldId="281"/>
            <ac:spMk id="11" creationId="{00000000-0000-0000-0000-000000000000}"/>
          </ac:spMkLst>
        </pc:spChg>
        <pc:spChg chg="mod">
          <ac:chgData name="Neemias Informatica Lima" userId="b77af7bd85500281" providerId="LiveId" clId="{5ECB68E5-1331-4C82-803D-CA6338508D40}" dt="2025-04-28T23:29:18.818" v="30"/>
          <ac:spMkLst>
            <pc:docMk/>
            <pc:sldMk cId="2103443556" sldId="281"/>
            <ac:spMk id="18" creationId="{00000000-0000-0000-0000-000000000000}"/>
          </ac:spMkLst>
        </pc:spChg>
      </pc:sldChg>
      <pc:sldChg chg="addSp delSp modSp mod">
        <pc:chgData name="Neemias Informatica Lima" userId="b77af7bd85500281" providerId="LiveId" clId="{5ECB68E5-1331-4C82-803D-CA6338508D40}" dt="2025-04-28T23:34:06.138" v="107" actId="20577"/>
        <pc:sldMkLst>
          <pc:docMk/>
          <pc:sldMk cId="3683219421" sldId="282"/>
        </pc:sldMkLst>
        <pc:spChg chg="mod">
          <ac:chgData name="Neemias Informatica Lima" userId="b77af7bd85500281" providerId="LiveId" clId="{5ECB68E5-1331-4C82-803D-CA6338508D40}" dt="2025-04-28T23:34:06.138" v="107" actId="20577"/>
          <ac:spMkLst>
            <pc:docMk/>
            <pc:sldMk cId="3683219421" sldId="282"/>
            <ac:spMk id="12" creationId="{00000000-0000-0000-0000-000000000000}"/>
          </ac:spMkLst>
        </pc:spChg>
        <pc:spChg chg="mod">
          <ac:chgData name="Neemias Informatica Lima" userId="b77af7bd85500281" providerId="LiveId" clId="{5ECB68E5-1331-4C82-803D-CA6338508D40}" dt="2025-04-28T23:33:11.522" v="96"/>
          <ac:spMkLst>
            <pc:docMk/>
            <pc:sldMk cId="3683219421" sldId="282"/>
            <ac:spMk id="14" creationId="{00000000-0000-0000-0000-000000000000}"/>
          </ac:spMkLst>
        </pc:spChg>
      </pc:sldChg>
      <pc:sldChg chg="addSp delSp modSp mod">
        <pc:chgData name="Neemias Informatica Lima" userId="b77af7bd85500281" providerId="LiveId" clId="{5ECB68E5-1331-4C82-803D-CA6338508D40}" dt="2025-04-28T23:35:17.140" v="123" actId="20577"/>
        <pc:sldMkLst>
          <pc:docMk/>
          <pc:sldMk cId="3902406419" sldId="283"/>
        </pc:sldMkLst>
        <pc:spChg chg="mod">
          <ac:chgData name="Neemias Informatica Lima" userId="b77af7bd85500281" providerId="LiveId" clId="{5ECB68E5-1331-4C82-803D-CA6338508D40}" dt="2025-04-28T23:34:28.685" v="111" actId="20577"/>
          <ac:spMkLst>
            <pc:docMk/>
            <pc:sldMk cId="3902406419" sldId="283"/>
            <ac:spMk id="14" creationId="{00000000-0000-0000-0000-000000000000}"/>
          </ac:spMkLst>
        </pc:spChg>
        <pc:graphicFrameChg chg="mod">
          <ac:chgData name="Neemias Informatica Lima" userId="b77af7bd85500281" providerId="LiveId" clId="{5ECB68E5-1331-4C82-803D-CA6338508D40}" dt="2025-04-28T23:35:17.140" v="123" actId="20577"/>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5ECB68E5-1331-4C82-803D-CA6338508D40}" dt="2025-04-28T23:37:57.325" v="136"/>
        <pc:sldMkLst>
          <pc:docMk/>
          <pc:sldMk cId="2424059023" sldId="284"/>
        </pc:sldMkLst>
        <pc:spChg chg="mod">
          <ac:chgData name="Neemias Informatica Lima" userId="b77af7bd85500281" providerId="LiveId" clId="{5ECB68E5-1331-4C82-803D-CA6338508D40}" dt="2025-04-28T23:37:13.267" v="130" actId="20577"/>
          <ac:spMkLst>
            <pc:docMk/>
            <pc:sldMk cId="2424059023" sldId="284"/>
            <ac:spMk id="14" creationId="{00000000-0000-0000-0000-000000000000}"/>
          </ac:spMkLst>
        </pc:spChg>
        <pc:graphicFrameChg chg="mod">
          <ac:chgData name="Neemias Informatica Lima" userId="b77af7bd85500281" providerId="LiveId" clId="{5ECB68E5-1331-4C82-803D-CA6338508D40}" dt="2025-04-28T23:37:57.325" v="136"/>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5ECB68E5-1331-4C82-803D-CA6338508D40}" dt="2025-04-28T23:39:42.534" v="153" actId="20577"/>
        <pc:sldMkLst>
          <pc:docMk/>
          <pc:sldMk cId="2241968852" sldId="285"/>
        </pc:sldMkLst>
        <pc:spChg chg="mod">
          <ac:chgData name="Neemias Informatica Lima" userId="b77af7bd85500281" providerId="LiveId" clId="{5ECB68E5-1331-4C82-803D-CA6338508D40}" dt="2025-04-28T23:38:59.466" v="142"/>
          <ac:spMkLst>
            <pc:docMk/>
            <pc:sldMk cId="2241968852" sldId="285"/>
            <ac:spMk id="14" creationId="{00000000-0000-0000-0000-000000000000}"/>
          </ac:spMkLst>
        </pc:spChg>
        <pc:graphicFrameChg chg="mod">
          <ac:chgData name="Neemias Informatica Lima" userId="b77af7bd85500281" providerId="LiveId" clId="{5ECB68E5-1331-4C82-803D-CA6338508D40}" dt="2025-04-28T23:39:42.534" v="153"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5ECB68E5-1331-4C82-803D-CA6338508D40}" dt="2025-04-28T23:42:08.095" v="193"/>
        <pc:sldMkLst>
          <pc:docMk/>
          <pc:sldMk cId="1959249856" sldId="286"/>
        </pc:sldMkLst>
        <pc:spChg chg="mod">
          <ac:chgData name="Neemias Informatica Lima" userId="b77af7bd85500281" providerId="LiveId" clId="{5ECB68E5-1331-4C82-803D-CA6338508D40}" dt="2025-04-28T23:40:52.782" v="186"/>
          <ac:spMkLst>
            <pc:docMk/>
            <pc:sldMk cId="1959249856" sldId="286"/>
            <ac:spMk id="14" creationId="{00000000-0000-0000-0000-000000000000}"/>
          </ac:spMkLst>
        </pc:spChg>
        <pc:graphicFrameChg chg="mod">
          <ac:chgData name="Neemias Informatica Lima" userId="b77af7bd85500281" providerId="LiveId" clId="{5ECB68E5-1331-4C82-803D-CA6338508D40}" dt="2025-04-28T23:42:08.095" v="193"/>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5ECB68E5-1331-4C82-803D-CA6338508D40}" dt="2025-04-28T23:44:00.135" v="218" actId="20577"/>
        <pc:sldMkLst>
          <pc:docMk/>
          <pc:sldMk cId="2857006406" sldId="287"/>
        </pc:sldMkLst>
        <pc:spChg chg="mod">
          <ac:chgData name="Neemias Informatica Lima" userId="b77af7bd85500281" providerId="LiveId" clId="{5ECB68E5-1331-4C82-803D-CA6338508D40}" dt="2025-04-28T23:44:00.135" v="218" actId="20577"/>
          <ac:spMkLst>
            <pc:docMk/>
            <pc:sldMk cId="2857006406" sldId="287"/>
            <ac:spMk id="16" creationId="{28D68641-D640-4BD7-9D5B-B3803DCCF9B3}"/>
          </ac:spMkLst>
        </pc:spChg>
      </pc:sldChg>
      <pc:sldChg chg="addSp delSp modSp mod">
        <pc:chgData name="Neemias Informatica Lima" userId="b77af7bd85500281" providerId="LiveId" clId="{5ECB68E5-1331-4C82-803D-CA6338508D40}" dt="2025-04-28T23:33:40.335" v="102" actId="20577"/>
        <pc:sldMkLst>
          <pc:docMk/>
          <pc:sldMk cId="2630436816" sldId="288"/>
        </pc:sldMkLst>
        <pc:spChg chg="mod">
          <ac:chgData name="Neemias Informatica Lima" userId="b77af7bd85500281" providerId="LiveId" clId="{5ECB68E5-1331-4C82-803D-CA6338508D40}" dt="2025-04-28T23:32:35.168" v="93"/>
          <ac:spMkLst>
            <pc:docMk/>
            <pc:sldMk cId="2630436816" sldId="288"/>
            <ac:spMk id="14" creationId="{00000000-0000-0000-0000-000000000000}"/>
          </ac:spMkLst>
        </pc:spChg>
        <pc:graphicFrameChg chg="mod">
          <ac:chgData name="Neemias Informatica Lima" userId="b77af7bd85500281" providerId="LiveId" clId="{5ECB68E5-1331-4C82-803D-CA6338508D40}" dt="2025-04-28T23:33:40.335" v="102"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5ECB68E5-1331-4C82-803D-CA6338508D40}" dt="2025-04-28T23:35:35.921" v="126"/>
        <pc:sldMkLst>
          <pc:docMk/>
          <pc:sldMk cId="3032827026" sldId="289"/>
        </pc:sldMkLst>
        <pc:spChg chg="mod">
          <ac:chgData name="Neemias Informatica Lima" userId="b77af7bd85500281" providerId="LiveId" clId="{5ECB68E5-1331-4C82-803D-CA6338508D40}" dt="2025-04-28T23:35:35.921" v="126"/>
          <ac:spMkLst>
            <pc:docMk/>
            <pc:sldMk cId="3032827026" sldId="289"/>
            <ac:spMk id="12" creationId="{A64B78EF-EDA8-421A-88C9-45544BBCA9D1}"/>
          </ac:spMkLst>
        </pc:spChg>
        <pc:spChg chg="mod">
          <ac:chgData name="Neemias Informatica Lima" userId="b77af7bd85500281" providerId="LiveId" clId="{5ECB68E5-1331-4C82-803D-CA6338508D40}" dt="2025-04-28T23:34:35.973" v="112"/>
          <ac:spMkLst>
            <pc:docMk/>
            <pc:sldMk cId="3032827026" sldId="289"/>
            <ac:spMk id="14" creationId="{00000000-0000-0000-0000-000000000000}"/>
          </ac:spMkLst>
        </pc:spChg>
      </pc:sldChg>
      <pc:sldChg chg="addSp delSp modSp mod">
        <pc:chgData name="Neemias Informatica Lima" userId="b77af7bd85500281" providerId="LiveId" clId="{5ECB68E5-1331-4C82-803D-CA6338508D40}" dt="2025-04-28T23:38:37.517" v="139"/>
        <pc:sldMkLst>
          <pc:docMk/>
          <pc:sldMk cId="3772032319" sldId="290"/>
        </pc:sldMkLst>
        <pc:spChg chg="mod">
          <ac:chgData name="Neemias Informatica Lima" userId="b77af7bd85500281" providerId="LiveId" clId="{5ECB68E5-1331-4C82-803D-CA6338508D40}" dt="2025-04-28T23:38:37.517" v="139"/>
          <ac:spMkLst>
            <pc:docMk/>
            <pc:sldMk cId="3772032319" sldId="290"/>
            <ac:spMk id="12" creationId="{8D5A143D-15FB-4DFE-B0EC-FEEB77A92B2C}"/>
          </ac:spMkLst>
        </pc:spChg>
        <pc:spChg chg="mod">
          <ac:chgData name="Neemias Informatica Lima" userId="b77af7bd85500281" providerId="LiveId" clId="{5ECB68E5-1331-4C82-803D-CA6338508D40}" dt="2025-04-28T23:37:20.354" v="131"/>
          <ac:spMkLst>
            <pc:docMk/>
            <pc:sldMk cId="3772032319" sldId="290"/>
            <ac:spMk id="14" creationId="{00000000-0000-0000-0000-000000000000}"/>
          </ac:spMkLst>
        </pc:spChg>
      </pc:sldChg>
      <pc:sldChg chg="addSp delSp modSp mod">
        <pc:chgData name="Neemias Informatica Lima" userId="b77af7bd85500281" providerId="LiveId" clId="{5ECB68E5-1331-4C82-803D-CA6338508D40}" dt="2025-04-28T23:40:26.783" v="181" actId="313"/>
        <pc:sldMkLst>
          <pc:docMk/>
          <pc:sldMk cId="1768216317" sldId="291"/>
        </pc:sldMkLst>
        <pc:spChg chg="mod">
          <ac:chgData name="Neemias Informatica Lima" userId="b77af7bd85500281" providerId="LiveId" clId="{5ECB68E5-1331-4C82-803D-CA6338508D40}" dt="2025-04-28T23:40:26.783" v="181" actId="313"/>
          <ac:spMkLst>
            <pc:docMk/>
            <pc:sldMk cId="1768216317" sldId="291"/>
            <ac:spMk id="12" creationId="{FD5EC092-AC81-4728-9A45-4C4BB5B95C65}"/>
          </ac:spMkLst>
        </pc:spChg>
        <pc:spChg chg="mod">
          <ac:chgData name="Neemias Informatica Lima" userId="b77af7bd85500281" providerId="LiveId" clId="{5ECB68E5-1331-4C82-803D-CA6338508D40}" dt="2025-04-28T23:39:06.074" v="145"/>
          <ac:spMkLst>
            <pc:docMk/>
            <pc:sldMk cId="1768216317" sldId="291"/>
            <ac:spMk id="14" creationId="{00000000-0000-0000-0000-000000000000}"/>
          </ac:spMkLst>
        </pc:spChg>
      </pc:sldChg>
      <pc:sldChg chg="addSp delSp modSp mod">
        <pc:chgData name="Neemias Informatica Lima" userId="b77af7bd85500281" providerId="LiveId" clId="{5ECB68E5-1331-4C82-803D-CA6338508D40}" dt="2025-04-28T23:43:06.929" v="207" actId="20577"/>
        <pc:sldMkLst>
          <pc:docMk/>
          <pc:sldMk cId="3757265641" sldId="292"/>
        </pc:sldMkLst>
        <pc:spChg chg="mod">
          <ac:chgData name="Neemias Informatica Lima" userId="b77af7bd85500281" providerId="LiveId" clId="{5ECB68E5-1331-4C82-803D-CA6338508D40}" dt="2025-04-28T23:43:06.929" v="207" actId="20577"/>
          <ac:spMkLst>
            <pc:docMk/>
            <pc:sldMk cId="3757265641" sldId="292"/>
            <ac:spMk id="12" creationId="{1EC42BAA-B890-43DD-B4F0-9AB5685AF2FE}"/>
          </ac:spMkLst>
        </pc:spChg>
        <pc:spChg chg="mod">
          <ac:chgData name="Neemias Informatica Lima" userId="b77af7bd85500281" providerId="LiveId" clId="{5ECB68E5-1331-4C82-803D-CA6338508D40}" dt="2025-04-28T23:40:58.444" v="191"/>
          <ac:spMkLst>
            <pc:docMk/>
            <pc:sldMk cId="3757265641" sldId="292"/>
            <ac:spMk id="14" creationId="{00000000-0000-0000-0000-000000000000}"/>
          </ac:spMkLst>
        </pc:spChg>
      </pc:sldChg>
      <pc:sldChg chg="addSp delSp modSp mod">
        <pc:chgData name="Neemias Informatica Lima" userId="b77af7bd85500281" providerId="LiveId" clId="{5ECB68E5-1331-4C82-803D-CA6338508D40}" dt="2025-04-28T23:43:25.689" v="210"/>
        <pc:sldMkLst>
          <pc:docMk/>
          <pc:sldMk cId="3114938747" sldId="293"/>
        </pc:sldMkLst>
        <pc:spChg chg="mod">
          <ac:chgData name="Neemias Informatica Lima" userId="b77af7bd85500281" providerId="LiveId" clId="{5ECB68E5-1331-4C82-803D-CA6338508D40}" dt="2025-04-28T23:43:25.689" v="210"/>
          <ac:spMkLst>
            <pc:docMk/>
            <pc:sldMk cId="3114938747" sldId="293"/>
            <ac:spMk id="16" creationId="{CFC8B9D9-C6ED-4706-A104-65D118A5B7F9}"/>
          </ac:spMkLst>
        </pc:spChg>
      </pc:sldChg>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pChg chg="mod">
          <ac:chgData name="Neemias Informatica Lima" userId="b77af7bd85500281" providerId="LiveId" clId="{23692948-073E-4999-9247-2E5082C9BE2D}" dt="2025-01-30T10:30:06.503" v="16"/>
          <ac:spMkLst>
            <pc:docMk/>
            <pc:sldMk cId="2232331225" sldId="280"/>
            <ac:spMk id="6" creationId="{00000000-0000-0000-0000-000000000000}"/>
          </ac:spMkLst>
        </pc:spChg>
        <pc:spChg chg="mod">
          <ac:chgData name="Neemias Informatica Lima" userId="b77af7bd85500281" providerId="LiveId" clId="{23692948-073E-4999-9247-2E5082C9BE2D}" dt="2025-01-30T10:31:58.053" v="35" actId="6549"/>
          <ac:spMkLst>
            <pc:docMk/>
            <pc:sldMk cId="2232331225" sldId="280"/>
            <ac:spMk id="9" creationId="{00000000-0000-0000-0000-000000000000}"/>
          </ac:spMkLst>
        </pc:spChg>
        <pc:spChg chg="mod">
          <ac:chgData name="Neemias Informatica Lima" userId="b77af7bd85500281" providerId="LiveId" clId="{23692948-073E-4999-9247-2E5082C9BE2D}" dt="2025-01-30T10:32:22.932" v="40"/>
          <ac:spMkLst>
            <pc:docMk/>
            <pc:sldMk cId="2232331225" sldId="280"/>
            <ac:spMk id="16" creationId="{00000000-0000-0000-0000-000000000000}"/>
          </ac:spMkLst>
        </pc:spChg>
      </pc:sldChg>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sldChg>
      <pc:sldChg chg="addSp delSp modSp mod">
        <pc:chgData name="Neemias Informatica Lima" userId="b77af7bd85500281" providerId="LiveId" clId="{23692948-073E-4999-9247-2E5082C9BE2D}" dt="2025-01-30T10:46:37.796" v="165"/>
        <pc:sldMkLst>
          <pc:docMk/>
          <pc:sldMk cId="3902406419" sldId="283"/>
        </pc:sldMkLst>
        <pc:spChg chg="mod">
          <ac:chgData name="Neemias Informatica Lima" userId="b77af7bd85500281" providerId="LiveId" clId="{23692948-073E-4999-9247-2E5082C9BE2D}" dt="2025-01-30T10:45:25.057" v="154"/>
          <ac:spMkLst>
            <pc:docMk/>
            <pc:sldMk cId="3902406419" sldId="283"/>
            <ac:spMk id="14" creationId="{00000000-0000-0000-0000-000000000000}"/>
          </ac:spMkLst>
        </pc:spChg>
        <pc:graphicFrameChg chg="add mod">
          <ac:chgData name="Neemias Informatica Lima" userId="b77af7bd85500281" providerId="LiveId" clId="{23692948-073E-4999-9247-2E5082C9BE2D}" dt="2025-01-30T10:46:37.796" v="165"/>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23692948-073E-4999-9247-2E5082C9BE2D}" dt="2025-01-30T10:48:32.010" v="175"/>
        <pc:sldMkLst>
          <pc:docMk/>
          <pc:sldMk cId="2424059023" sldId="284"/>
        </pc:sldMkLst>
        <pc:spChg chg="mod">
          <ac:chgData name="Neemias Informatica Lima" userId="b77af7bd85500281" providerId="LiveId" clId="{23692948-073E-4999-9247-2E5082C9BE2D}" dt="2025-01-30T10:48:32.010" v="175"/>
          <ac:spMkLst>
            <pc:docMk/>
            <pc:sldMk cId="2424059023" sldId="284"/>
            <ac:spMk id="14" creationId="{00000000-0000-0000-0000-000000000000}"/>
          </ac:spMkLst>
        </pc:spChg>
        <pc:graphicFrameChg chg="add mod">
          <ac:chgData name="Neemias Informatica Lima" userId="b77af7bd85500281" providerId="LiveId" clId="{23692948-073E-4999-9247-2E5082C9BE2D}" dt="2025-01-30T10:39:42.943" v="94"/>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23692948-073E-4999-9247-2E5082C9BE2D}" dt="2025-01-30T10:51:05.220" v="202"/>
        <pc:sldMkLst>
          <pc:docMk/>
          <pc:sldMk cId="2241968852" sldId="285"/>
        </pc:sldMkLst>
        <pc:spChg chg="mod">
          <ac:chgData name="Neemias Informatica Lima" userId="b77af7bd85500281" providerId="LiveId" clId="{23692948-073E-4999-9247-2E5082C9BE2D}" dt="2025-01-30T10:51:05.220" v="202"/>
          <ac:spMkLst>
            <pc:docMk/>
            <pc:sldMk cId="2241968852" sldId="285"/>
            <ac:spMk id="14" creationId="{00000000-0000-0000-0000-000000000000}"/>
          </ac:spMkLst>
        </pc:spChg>
        <pc:graphicFrameChg chg="add mod">
          <ac:chgData name="Neemias Informatica Lima" userId="b77af7bd85500281" providerId="LiveId" clId="{23692948-073E-4999-9247-2E5082C9BE2D}" dt="2025-01-30T10:49:17.292" v="18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23692948-073E-4999-9247-2E5082C9BE2D}" dt="2025-01-30T10:53:08.073" v="228"/>
        <pc:sldMkLst>
          <pc:docMk/>
          <pc:sldMk cId="1959249856" sldId="286"/>
        </pc:sldMkLst>
        <pc:spChg chg="mod">
          <ac:chgData name="Neemias Informatica Lima" userId="b77af7bd85500281" providerId="LiveId" clId="{23692948-073E-4999-9247-2E5082C9BE2D}" dt="2025-01-30T10:51:58.215" v="208"/>
          <ac:spMkLst>
            <pc:docMk/>
            <pc:sldMk cId="1959249856" sldId="286"/>
            <ac:spMk id="14" creationId="{00000000-0000-0000-0000-000000000000}"/>
          </ac:spMkLst>
        </pc:spChg>
        <pc:graphicFrameChg chg="add mod">
          <ac:chgData name="Neemias Informatica Lima" userId="b77af7bd85500281" providerId="LiveId" clId="{23692948-073E-4999-9247-2E5082C9BE2D}" dt="2025-01-30T10:53:08.073" v="228"/>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23692948-073E-4999-9247-2E5082C9BE2D}" dt="2025-01-30T10:56:18.778" v="261" actId="26606"/>
        <pc:sldMkLst>
          <pc:docMk/>
          <pc:sldMk cId="2857006406" sldId="287"/>
        </pc:sldMkLst>
        <pc:spChg chg="add del mod">
          <ac:chgData name="Neemias Informatica Lima" userId="b77af7bd85500281" providerId="LiveId" clId="{23692948-073E-4999-9247-2E5082C9BE2D}" dt="2025-01-30T10:56:18.778" v="261" actId="26606"/>
          <ac:spMkLst>
            <pc:docMk/>
            <pc:sldMk cId="2857006406" sldId="287"/>
            <ac:spMk id="16" creationId="{28D68641-D640-4BD7-9D5B-B3803DCCF9B3}"/>
          </ac:spMkLst>
        </pc:sp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23692948-073E-4999-9247-2E5082C9BE2D}" dt="2025-02-08T16:50:09.980" v="267" actId="1076"/>
        <pc:sldMkLst>
          <pc:docMk/>
          <pc:sldMk cId="3032827026" sldId="289"/>
        </pc:sldMkLst>
        <pc:spChg chg="mod">
          <ac:chgData name="Neemias Informatica Lima" userId="b77af7bd85500281" providerId="LiveId" clId="{23692948-073E-4999-9247-2E5082C9BE2D}" dt="2025-01-30T10:47:34.759" v="172" actId="20577"/>
          <ac:spMkLst>
            <pc:docMk/>
            <pc:sldMk cId="3032827026" sldId="289"/>
            <ac:spMk id="12" creationId="{A64B78EF-EDA8-421A-88C9-45544BBCA9D1}"/>
          </ac:spMkLst>
        </pc:spChg>
        <pc:spChg chg="mod">
          <ac:chgData name="Neemias Informatica Lima" userId="b77af7bd85500281" providerId="LiveId" clId="{23692948-073E-4999-9247-2E5082C9BE2D}" dt="2025-01-30T10:45:34.430" v="159"/>
          <ac:spMkLst>
            <pc:docMk/>
            <pc:sldMk cId="3032827026" sldId="289"/>
            <ac:spMk id="14" creationId="{00000000-0000-0000-0000-000000000000}"/>
          </ac:spMkLst>
        </pc:spChg>
      </pc:sldChg>
      <pc:sldChg chg="addSp delSp modSp mod">
        <pc:chgData name="Neemias Informatica Lima" userId="b77af7bd85500281" providerId="LiveId" clId="{23692948-073E-4999-9247-2E5082C9BE2D}" dt="2025-01-30T10:48:39.293" v="180"/>
        <pc:sldMkLst>
          <pc:docMk/>
          <pc:sldMk cId="3772032319" sldId="290"/>
        </pc:sldMkLst>
        <pc:spChg chg="mod">
          <ac:chgData name="Neemias Informatica Lima" userId="b77af7bd85500281" providerId="LiveId" clId="{23692948-073E-4999-9247-2E5082C9BE2D}" dt="2025-01-30T10:48:39.293" v="180"/>
          <ac:spMkLst>
            <pc:docMk/>
            <pc:sldMk cId="3772032319" sldId="290"/>
            <ac:spMk id="14" creationId="{00000000-0000-0000-0000-000000000000}"/>
          </ac:spMkLst>
        </pc:spChg>
      </pc:sldChg>
      <pc:sldChg chg="addSp delSp modSp mod">
        <pc:chgData name="Neemias Informatica Lima" userId="b77af7bd85500281" providerId="LiveId" clId="{23692948-073E-4999-9247-2E5082C9BE2D}" dt="2025-01-30T10:51:36.898" v="203" actId="313"/>
        <pc:sldMkLst>
          <pc:docMk/>
          <pc:sldMk cId="1768216317" sldId="291"/>
        </pc:sldMkLst>
        <pc:spChg chg="mod">
          <ac:chgData name="Neemias Informatica Lima" userId="b77af7bd85500281" providerId="LiveId" clId="{23692948-073E-4999-9247-2E5082C9BE2D}" dt="2025-01-30T10:51:36.898" v="203" actId="313"/>
          <ac:spMkLst>
            <pc:docMk/>
            <pc:sldMk cId="1768216317" sldId="291"/>
            <ac:spMk id="12" creationId="{FD5EC092-AC81-4728-9A45-4C4BB5B95C65}"/>
          </ac:spMkLst>
        </pc:spChg>
        <pc:spChg chg="mod">
          <ac:chgData name="Neemias Informatica Lima" userId="b77af7bd85500281" providerId="LiveId" clId="{23692948-073E-4999-9247-2E5082C9BE2D}" dt="2025-01-30T10:51:00.326" v="197"/>
          <ac:spMkLst>
            <pc:docMk/>
            <pc:sldMk cId="1768216317" sldId="291"/>
            <ac:spMk id="14" creationId="{00000000-0000-0000-0000-000000000000}"/>
          </ac:spMkLst>
        </pc:spChg>
      </pc:sldChg>
      <pc:sldChg chg="addSp delSp modSp mod">
        <pc:chgData name="Neemias Informatica Lima" userId="b77af7bd85500281" providerId="LiveId" clId="{23692948-073E-4999-9247-2E5082C9BE2D}" dt="2025-01-30T10:53:47.054" v="233"/>
        <pc:sldMkLst>
          <pc:docMk/>
          <pc:sldMk cId="3757265641" sldId="292"/>
        </pc:sldMkLst>
        <pc:spChg chg="mod">
          <ac:chgData name="Neemias Informatica Lima" userId="b77af7bd85500281" providerId="LiveId" clId="{23692948-073E-4999-9247-2E5082C9BE2D}" dt="2025-01-30T10:53:47.054" v="233"/>
          <ac:spMkLst>
            <pc:docMk/>
            <pc:sldMk cId="3757265641" sldId="292"/>
            <ac:spMk id="12" creationId="{1EC42BAA-B890-43DD-B4F0-9AB5685AF2FE}"/>
          </ac:spMkLst>
        </pc:spChg>
        <pc:spChg chg="mod">
          <ac:chgData name="Neemias Informatica Lima" userId="b77af7bd85500281" providerId="LiveId" clId="{23692948-073E-4999-9247-2E5082C9BE2D}" dt="2025-01-30T10:52:02.618" v="213"/>
          <ac:spMkLst>
            <pc:docMk/>
            <pc:sldMk cId="3757265641" sldId="292"/>
            <ac:spMk id="14" creationId="{00000000-0000-0000-0000-000000000000}"/>
          </ac:spMkLst>
        </pc:spChg>
      </pc:sldChg>
      <pc:sldChg chg="addSp delSp modSp mod">
        <pc:chgData name="Neemias Informatica Lima" userId="b77af7bd85500281" providerId="LiveId" clId="{23692948-073E-4999-9247-2E5082C9BE2D}" dt="2025-01-30T10:54:29.557" v="237" actId="313"/>
        <pc:sldMkLst>
          <pc:docMk/>
          <pc:sldMk cId="3114938747" sldId="293"/>
        </pc:sldMkLst>
        <pc:spChg chg="mod">
          <ac:chgData name="Neemias Informatica Lima" userId="b77af7bd85500281" providerId="LiveId" clId="{23692948-073E-4999-9247-2E5082C9BE2D}" dt="2025-01-30T10:54:29.557" v="237" actId="313"/>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28:39.703" v="254" actId="20577"/>
        <pc:sldMkLst>
          <pc:docMk/>
          <pc:sldMk cId="2241968852" sldId="285"/>
        </pc:sldMkLst>
      </pc:sldChg>
      <pc:sldChg chg="addSp delSp modSp mod">
        <pc:chgData name="Neemias Informatica Lima" userId="b77af7bd85500281" providerId="LiveId" clId="{920A78BE-2E50-421E-BA67-29443AFEB3A2}" dt="2024-11-08T20:30:39.142" v="284" actId="6549"/>
        <pc:sldMkLst>
          <pc:docMk/>
          <pc:sldMk cId="1959249856" sldId="286"/>
        </pc:sldMkLst>
      </pc:sldChg>
      <pc:sldChg chg="addSp delSp modSp mod">
        <pc:chgData name="Neemias Informatica Lima" userId="b77af7bd85500281" providerId="LiveId" clId="{920A78BE-2E50-421E-BA67-29443AFEB3A2}" dt="2024-11-08T20:34:30.396" v="318" actId="6549"/>
        <pc:sldMkLst>
          <pc:docMk/>
          <pc:sldMk cId="2857006406" sldId="287"/>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sldChg chg="addSp delSp modSp mod">
        <pc:chgData name="Neemias Informatica Lima" userId="b77af7bd85500281" providerId="LiveId" clId="{920A78BE-2E50-421E-BA67-29443AFEB3A2}" dt="2024-11-08T20:25:46.079" v="227"/>
        <pc:sldMkLst>
          <pc:docMk/>
          <pc:sldMk cId="3772032319" sldId="290"/>
        </pc:sldMkLst>
      </pc:sldChg>
      <pc:sldChg chg="addSp delSp modSp mod">
        <pc:chgData name="Neemias Informatica Lima" userId="b77af7bd85500281" providerId="LiveId" clId="{920A78BE-2E50-421E-BA67-29443AFEB3A2}" dt="2024-11-08T20:29:25.575" v="266"/>
        <pc:sldMkLst>
          <pc:docMk/>
          <pc:sldMk cId="1768216317" sldId="291"/>
        </pc:sldMkLst>
      </pc:sldChg>
      <pc:sldChg chg="addSp delSp modSp mod">
        <pc:chgData name="Neemias Informatica Lima" userId="b77af7bd85500281" providerId="LiveId" clId="{920A78BE-2E50-421E-BA67-29443AFEB3A2}" dt="2024-11-08T20:31:14.704" v="290" actId="20577"/>
        <pc:sldMkLst>
          <pc:docMk/>
          <pc:sldMk cId="3757265641" sldId="292"/>
        </pc:sldMkLst>
      </pc:sldChg>
      <pc:sldChg chg="addSp delSp modSp mod">
        <pc:chgData name="Neemias Informatica Lima" userId="b77af7bd85500281" providerId="LiveId" clId="{920A78BE-2E50-421E-BA67-29443AFEB3A2}" dt="2024-11-08T20:34:43.237" v="319" actId="20577"/>
        <pc:sldMkLst>
          <pc:docMk/>
          <pc:sldMk cId="3114938747" sldId="293"/>
        </pc:sldMkLst>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sldChg chg="addSp delSp modSp mod">
        <pc:chgData name="Neemias Informatica Lima" userId="b77af7bd85500281" providerId="LiveId" clId="{AF23E89A-B453-43E2-B7C7-065F5B2790A7}" dt="2025-04-28T22:41:45.194" v="115" actId="20577"/>
        <pc:sldMkLst>
          <pc:docMk/>
          <pc:sldMk cId="2103443556" sldId="281"/>
        </pc:sldMkLst>
        <pc:spChg chg="mod">
          <ac:chgData name="Neemias Informatica Lima" userId="b77af7bd85500281" providerId="LiveId" clId="{AF23E89A-B453-43E2-B7C7-065F5B2790A7}" dt="2025-04-28T22:41:45.194" v="115" actId="20577"/>
          <ac:spMkLst>
            <pc:docMk/>
            <pc:sldMk cId="2103443556" sldId="281"/>
            <ac:spMk id="8" creationId="{00000000-0000-0000-0000-000000000000}"/>
          </ac:spMkLst>
        </pc:spChg>
        <pc:spChg chg="mod">
          <ac:chgData name="Neemias Informatica Lima" userId="b77af7bd85500281" providerId="LiveId" clId="{AF23E89A-B453-43E2-B7C7-065F5B2790A7}" dt="2025-04-28T21:35:28.424" v="55"/>
          <ac:spMkLst>
            <pc:docMk/>
            <pc:sldMk cId="2103443556" sldId="281"/>
            <ac:spMk id="18" creationId="{00000000-0000-0000-0000-000000000000}"/>
          </ac:spMkLst>
        </pc:spChg>
        <pc:picChg chg="add mod">
          <ac:chgData name="Neemias Informatica Lima" userId="b77af7bd85500281" providerId="LiveId" clId="{AF23E89A-B453-43E2-B7C7-065F5B2790A7}" dt="2025-04-28T21:32:01.079" v="29" actId="1038"/>
          <ac:picMkLst>
            <pc:docMk/>
            <pc:sldMk cId="2103443556" sldId="281"/>
            <ac:picMk id="2" creationId="{FB2F7785-4433-1CE8-B6FB-8886FEB4AE15}"/>
          </ac:picMkLst>
        </pc:picChg>
      </pc:sldChg>
      <pc:sldChg chg="addSp delSp modSp mod">
        <pc:chgData name="Neemias Informatica Lima" userId="b77af7bd85500281" providerId="LiveId" clId="{AF23E89A-B453-43E2-B7C7-065F5B2790A7}" dt="2025-04-28T22:48:59.507" v="145" actId="20577"/>
        <pc:sldMkLst>
          <pc:docMk/>
          <pc:sldMk cId="3683219421" sldId="282"/>
        </pc:sldMkLst>
        <pc:spChg chg="mod">
          <ac:chgData name="Neemias Informatica Lima" userId="b77af7bd85500281" providerId="LiveId" clId="{AF23E89A-B453-43E2-B7C7-065F5B2790A7}" dt="2025-04-28T22:48:59.507" v="145" actId="20577"/>
          <ac:spMkLst>
            <pc:docMk/>
            <pc:sldMk cId="3683219421" sldId="282"/>
            <ac:spMk id="12" creationId="{00000000-0000-0000-0000-000000000000}"/>
          </ac:spMkLst>
        </pc:spChg>
        <pc:spChg chg="mod">
          <ac:chgData name="Neemias Informatica Lima" userId="b77af7bd85500281" providerId="LiveId" clId="{AF23E89A-B453-43E2-B7C7-065F5B2790A7}" dt="2025-04-28T22:42:53.783" v="123"/>
          <ac:spMkLst>
            <pc:docMk/>
            <pc:sldMk cId="3683219421" sldId="282"/>
            <ac:spMk id="14" creationId="{00000000-0000-0000-0000-000000000000}"/>
          </ac:spMkLst>
        </pc:spChg>
        <pc:picChg chg="add mod">
          <ac:chgData name="Neemias Informatica Lima" userId="b77af7bd85500281" providerId="LiveId" clId="{AF23E89A-B453-43E2-B7C7-065F5B2790A7}" dt="2025-04-28T22:33:48.124" v="66"/>
          <ac:picMkLst>
            <pc:docMk/>
            <pc:sldMk cId="3683219421" sldId="282"/>
            <ac:picMk id="4" creationId="{2A653E00-5573-459D-C973-EB9D8E856310}"/>
          </ac:picMkLst>
        </pc:picChg>
      </pc:sldChg>
      <pc:sldChg chg="addSp delSp modSp mod">
        <pc:chgData name="Neemias Informatica Lima" userId="b77af7bd85500281" providerId="LiveId" clId="{AF23E89A-B453-43E2-B7C7-065F5B2790A7}" dt="2025-04-28T22:50:42.227" v="160" actId="20577"/>
        <pc:sldMkLst>
          <pc:docMk/>
          <pc:sldMk cId="3902406419" sldId="283"/>
        </pc:sldMkLst>
        <pc:spChg chg="mod">
          <ac:chgData name="Neemias Informatica Lima" userId="b77af7bd85500281" providerId="LiveId" clId="{AF23E89A-B453-43E2-B7C7-065F5B2790A7}" dt="2025-04-28T22:49:29.025" v="151" actId="20577"/>
          <ac:spMkLst>
            <pc:docMk/>
            <pc:sldMk cId="3902406419" sldId="283"/>
            <ac:spMk id="14" creationId="{00000000-0000-0000-0000-000000000000}"/>
          </ac:spMkLst>
        </pc:spChg>
        <pc:graphicFrameChg chg="mod">
          <ac:chgData name="Neemias Informatica Lima" userId="b77af7bd85500281" providerId="LiveId" clId="{AF23E89A-B453-43E2-B7C7-065F5B2790A7}" dt="2025-04-28T22:50:42.227" v="160" actId="20577"/>
          <ac:graphicFrameMkLst>
            <pc:docMk/>
            <pc:sldMk cId="3902406419" sldId="283"/>
            <ac:graphicFrameMk id="24" creationId="{0F198D75-37F6-0046-1A93-BAF29A6A8139}"/>
          </ac:graphicFrameMkLst>
        </pc:graphicFrameChg>
        <pc:picChg chg="add mod">
          <ac:chgData name="Neemias Informatica Lima" userId="b77af7bd85500281" providerId="LiveId" clId="{AF23E89A-B453-43E2-B7C7-065F5B2790A7}" dt="2025-04-28T22:34:00.805" v="68"/>
          <ac:picMkLst>
            <pc:docMk/>
            <pc:sldMk cId="3902406419" sldId="283"/>
            <ac:picMk id="3" creationId="{6591C70C-84BE-BE6E-D135-BC793E6D558F}"/>
          </ac:picMkLst>
        </pc:picChg>
      </pc:sldChg>
      <pc:sldChg chg="addSp delSp modSp mod">
        <pc:chgData name="Neemias Informatica Lima" userId="b77af7bd85500281" providerId="LiveId" clId="{AF23E89A-B453-43E2-B7C7-065F5B2790A7}" dt="2025-04-28T22:55:48.356" v="185" actId="20577"/>
        <pc:sldMkLst>
          <pc:docMk/>
          <pc:sldMk cId="2424059023" sldId="284"/>
        </pc:sldMkLst>
        <pc:spChg chg="mod">
          <ac:chgData name="Neemias Informatica Lima" userId="b77af7bd85500281" providerId="LiveId" clId="{AF23E89A-B453-43E2-B7C7-065F5B2790A7}" dt="2025-04-28T22:54:57.695" v="180"/>
          <ac:spMkLst>
            <pc:docMk/>
            <pc:sldMk cId="2424059023" sldId="284"/>
            <ac:spMk id="14" creationId="{00000000-0000-0000-0000-000000000000}"/>
          </ac:spMkLst>
        </pc:spChg>
        <pc:graphicFrameChg chg="mod">
          <ac:chgData name="Neemias Informatica Lima" userId="b77af7bd85500281" providerId="LiveId" clId="{AF23E89A-B453-43E2-B7C7-065F5B2790A7}" dt="2025-04-28T22:55:48.356" v="185" actId="20577"/>
          <ac:graphicFrameMkLst>
            <pc:docMk/>
            <pc:sldMk cId="2424059023" sldId="284"/>
            <ac:graphicFrameMk id="23" creationId="{0F7B369B-26CC-C133-ADA7-C66603F93153}"/>
          </ac:graphicFrameMkLst>
        </pc:graphicFrameChg>
        <pc:picChg chg="add mod">
          <ac:chgData name="Neemias Informatica Lima" userId="b77af7bd85500281" providerId="LiveId" clId="{AF23E89A-B453-43E2-B7C7-065F5B2790A7}" dt="2025-04-28T22:36:24.207" v="72"/>
          <ac:picMkLst>
            <pc:docMk/>
            <pc:sldMk cId="2424059023" sldId="284"/>
            <ac:picMk id="3" creationId="{51F1B76B-5CE8-9C90-CBEA-45AC8515DA01}"/>
          </ac:picMkLst>
        </pc:picChg>
      </pc:sldChg>
      <pc:sldChg chg="modSp">
        <pc:chgData name="Neemias Informatica Lima" userId="b77af7bd85500281" providerId="LiveId" clId="{AF23E89A-B453-43E2-B7C7-065F5B2790A7}" dt="2025-04-28T22:46:10.983" v="137" actId="20577"/>
        <pc:sldMkLst>
          <pc:docMk/>
          <pc:sldMk cId="2630436816" sldId="288"/>
        </pc:sldMkLst>
        <pc:graphicFrameChg chg="mod">
          <ac:chgData name="Neemias Informatica Lima" userId="b77af7bd85500281" providerId="LiveId" clId="{AF23E89A-B453-43E2-B7C7-065F5B2790A7}" dt="2025-04-28T22:46:10.983" v="137"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F23E89A-B453-43E2-B7C7-065F5B2790A7}" dt="2025-04-28T22:51:16.723" v="166" actId="20577"/>
        <pc:sldMkLst>
          <pc:docMk/>
          <pc:sldMk cId="3032827026" sldId="289"/>
        </pc:sldMkLst>
        <pc:spChg chg="mod">
          <ac:chgData name="Neemias Informatica Lima" userId="b77af7bd85500281" providerId="LiveId" clId="{AF23E89A-B453-43E2-B7C7-065F5B2790A7}" dt="2025-04-28T22:51:16.723" v="166" actId="20577"/>
          <ac:spMkLst>
            <pc:docMk/>
            <pc:sldMk cId="3032827026" sldId="289"/>
            <ac:spMk id="12" creationId="{A64B78EF-EDA8-421A-88C9-45544BBCA9D1}"/>
          </ac:spMkLst>
        </pc:spChg>
        <pc:spChg chg="mod">
          <ac:chgData name="Neemias Informatica Lima" userId="b77af7bd85500281" providerId="LiveId" clId="{AF23E89A-B453-43E2-B7C7-065F5B2790A7}" dt="2025-04-28T22:50:06.564" v="154"/>
          <ac:spMkLst>
            <pc:docMk/>
            <pc:sldMk cId="3032827026" sldId="289"/>
            <ac:spMk id="14" creationId="{00000000-0000-0000-0000-000000000000}"/>
          </ac:spMkLst>
        </pc:spChg>
        <pc:picChg chg="add mod">
          <ac:chgData name="Neemias Informatica Lima" userId="b77af7bd85500281" providerId="LiveId" clId="{AF23E89A-B453-43E2-B7C7-065F5B2790A7}" dt="2025-04-28T22:36:13.407" v="70"/>
          <ac:picMkLst>
            <pc:docMk/>
            <pc:sldMk cId="3032827026" sldId="289"/>
            <ac:picMk id="3" creationId="{393B7483-67EF-50D8-E277-A9B772EF919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Êxodo 7:8-15. Quais lições podemos aprender desse primeiro confronto entre o Deus dos hebreus e os deuses do Egito?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podemos permitir que 0 Senhor tenha soberania sobre qualquer um dos “deuses” que buscam supremacia em nossa vida?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7:3,13,14,22. Como podemos entender esses textos?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você usará seu livre-arbítrio nos próximos dias? Se você sabe qual é a escolha certa, como pode se preparar para fazê-la?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Êxodo 7:14-25; 8:1-19.0 que aconteceu durante essas pragas?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O coração do Faraó era duro. A rejeição das orientações de Deus piorou a situação. Que lições aprendemos dessa história sobre a rejeição das orientações do Senhor?</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4. Leia Êxodo 8:20-32; 9:1-12. Mesmo conhecendo grandes manifestações do poder e da glória de Deus, os seres humanos ainda têm a liberdade de rejeitá-Lo?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O problema do Faraó não era intelectual, mas espiritual; diante de evidências suficientes, ele fez a escolha errada. Como proteger nosso coração do orgulho, de modo que não resistamos aos apelos de Deus?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Êxodo 9:13-35; 10:1-29. Essas pragas fizeram o Faraó mudar de ideia?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1. Leia Êxodo 7:8-15. Quais lições podemos aprender desse primeiro confronto entre o Deus dos hebreus e os deuses do Egito?</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Como podemos permitir que 0 Senhor tenha soberania sobre qualquer um dos “deuses” que buscam supremacia em nossa vida?</a:t>
          </a:r>
          <a:endParaRPr lang="en-US" sz="22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2. Leia Êxodo 7:3,13,14,22. Como podemos entender esses textos?</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Como você usará seu livre-arbítrio nos próximos dias? Se você sabe qual é a escolha certa, como pode se preparar para fazê-la?</a:t>
          </a:r>
          <a:endParaRPr lang="en-US" sz="22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3. Leia Êxodo 7:14-25; 8:1-19.0 que aconteceu durante essas pragas?</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O coração do Faraó era duro. A rejeição das orientações de Deus piorou a situação. Que lições aprendemos dessa história sobre a rejeição das orientações do Senhor?</a:t>
          </a:r>
          <a:endParaRPr lang="en-US" sz="21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4. 4. Leia Êxodo 8:20-32; 9:1-12. Mesmo conhecendo grandes manifestações do poder e da glória de Deus, os seres humanos ainda têm a liberdade de rejeitá-Lo?</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O problema do Faraó não era intelectual, mas espiritual; diante de evidências suficientes, ele fez a escolha errada. Como proteger nosso coração do orgulho, de modo que não resistamos aos apelos de Deus?</a:t>
          </a:r>
          <a:endParaRPr lang="en-US" sz="19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kern="1200" dirty="0"/>
            <a:t>5. Leia Êxodo 9:13-35; 10:1-29. Essas pragas fizeram o Faraó mudar de ideia?</a:t>
          </a:r>
          <a:endParaRPr lang="en-US" sz="2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04/05/2025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3923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As pragas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04</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assim Faraó, de coração endurecido, não deixou ir os filhos de Israel, como o Senhor tinha dito a Moisés” (</a:t>
            </a:r>
            <a:r>
              <a:rPr lang="pt-BR" altLang="pt-BR" sz="1200" i="1" dirty="0" err="1">
                <a:latin typeface="Arial Black" panose="020B0A04020102020204" pitchFamily="34" charset="0"/>
                <a:cs typeface="Arial" panose="020B0604020202020204" pitchFamily="34" charset="0"/>
              </a:rPr>
              <a:t>Êx</a:t>
            </a:r>
            <a:r>
              <a:rPr lang="pt-BR" altLang="pt-BR" sz="1200" i="1" dirty="0">
                <a:latin typeface="Arial Black" panose="020B0A04020102020204" pitchFamily="34" charset="0"/>
                <a:cs typeface="Arial" panose="020B0604020202020204" pitchFamily="34" charset="0"/>
              </a:rPr>
              <a:t> 9:35).</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04</a:t>
            </a:r>
          </a:p>
        </p:txBody>
      </p:sp>
      <p:sp>
        <p:nvSpPr>
          <p:cNvPr id="16" name="Retângulo 15"/>
          <p:cNvSpPr>
            <a:spLocks noChangeArrowheads="1"/>
          </p:cNvSpPr>
          <p:nvPr/>
        </p:nvSpPr>
        <p:spPr bwMode="auto">
          <a:xfrm>
            <a:off x="1517314" y="4400870"/>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Êx 7:8-25; 8; 9; 10; Nm 33:4; Rm 1:24-32; SI 104:27,28; Is 28:2,12-17; 44:9,10,12-17</a:t>
            </a:r>
            <a:endParaRPr lang="pt-BR" altLang="pt-BR" sz="1200" dirty="0">
              <a:latin typeface="Arial Black" panose="020B0A04020102020204" pitchFamily="34" charset="0"/>
              <a:cs typeface="Arial" panose="020B0604020202020204" pitchFamily="34" charset="0"/>
            </a:endParaRP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7" y="14389"/>
            <a:ext cx="1369381" cy="213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B3999FF1-7F45-ACD9-D889-48DEFED1633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2626822" y="628325"/>
            <a:ext cx="5562052" cy="2128687"/>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Moscas, gado e úlceras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deusa egípcia </a:t>
            </a:r>
            <a:r>
              <a:rPr lang="pt-BR" altLang="pt-BR" sz="1600" dirty="0" err="1">
                <a:latin typeface="Arial Black" panose="020B0A04020102020204" pitchFamily="34" charset="0"/>
                <a:cs typeface="Arial" panose="020B0604020202020204" pitchFamily="34" charset="0"/>
              </a:rPr>
              <a:t>Uatchit</a:t>
            </a:r>
            <a:r>
              <a:rPr lang="pt-BR" altLang="pt-BR" sz="1600" dirty="0">
                <a:latin typeface="Arial Black" panose="020B0A04020102020204" pitchFamily="34" charset="0"/>
                <a:cs typeface="Arial" panose="020B0604020202020204" pitchFamily="34" charset="0"/>
              </a:rPr>
              <a:t> era considerada a deusa das moscas e a senhora dos pântanos e brejos. 0 deus </a:t>
            </a:r>
            <a:r>
              <a:rPr lang="pt-BR" altLang="pt-BR" sz="1600" dirty="0" err="1">
                <a:latin typeface="Arial Black" panose="020B0A04020102020204" pitchFamily="34" charset="0"/>
                <a:cs typeface="Arial" panose="020B0604020202020204" pitchFamily="34" charset="0"/>
              </a:rPr>
              <a:t>Khepri</a:t>
            </a:r>
            <a:r>
              <a:rPr lang="pt-BR" altLang="pt-BR" sz="1600" dirty="0">
                <a:latin typeface="Arial Black" panose="020B0A04020102020204" pitchFamily="34" charset="0"/>
                <a:cs typeface="Arial" panose="020B0604020202020204" pitchFamily="34" charset="0"/>
              </a:rPr>
              <a:t> (associado ao sol nascente, à criação e ao renascimento) era representado com uma cabeça de escaravelho [besouro]. Esses “deuses” foram derrotados pelo Senhor. Enquanto os egípcios sofriam, os hebreus eram protegidos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8:20-24). Nenhuma outra praga os afetou.</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Tudo isso foi uma tentativa de Deus de mostrar ao Faraó a grande verdade de que Ele é 0 Senhor no meio da terra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8:22).</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o Faraó começou a barganhar. A pressão aumentou. Ele se dispôs a permitir que Israel adorasse a Deus e sacrificasse a Ele, mas apenas no Egito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8:25). Essas condições não podiam ser atendidas porque os egípcios adoravam alguns animais, e sacrificá-los provocaria a ira deles contra os hebreus. Além disso, esse não era o plano de Deus para Israel.</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0964E38C-88CB-0098-59BC-D23A85DC268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B1FF6E53-DA84-0AA2-647F-E36D99C360F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6329FA5-BD16-18A6-BDBA-AFB5292C258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Granizo, gafanhotos e escuridão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56608472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DD91D29-6A90-243E-66B6-941DD6399F6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EE63345A-CC1E-E17E-7E4D-6E559572EB0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AA561AC-C0B6-E6EB-C675-0B85C70001AD}"/>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Granizo, gafanhotos e escuridão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err="1">
                <a:latin typeface="Arial Black" panose="020B0A04020102020204" pitchFamily="34" charset="0"/>
                <a:cs typeface="Arial" panose="020B0604020202020204" pitchFamily="34" charset="0"/>
              </a:rPr>
              <a:t>Nut</a:t>
            </a:r>
            <a:r>
              <a:rPr lang="pt-BR" altLang="pt-BR" sz="1600" dirty="0">
                <a:latin typeface="Arial Black" panose="020B0A04020102020204" pitchFamily="34" charset="0"/>
                <a:cs typeface="Arial" panose="020B0604020202020204" pitchFamily="34" charset="0"/>
              </a:rPr>
              <a:t> era a deusa egípcia da atmosfera e do espaço sideral, retratada como aquela que controlava o que ocorria sob o céu e na terra. Osiris era o deus das colheitas e da fertilidade. 0 granizo é associado ao juízo divino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28:2,17;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13:11-13). Nessa praga, aqueles que esconderam suas propriedades em um abrigo seguro foram protegidos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9:20, 21). Todos foram testados: creriam na Palavra de Deus e </a:t>
            </a:r>
            <a:r>
              <a:rPr lang="pt-BR" altLang="pt-BR" sz="1600" dirty="0" err="1">
                <a:latin typeface="Arial Black" panose="020B0A04020102020204" pitchFamily="34" charset="0"/>
                <a:cs typeface="Arial" panose="020B0604020202020204" pitchFamily="34" charset="0"/>
              </a:rPr>
              <a:t>agiríam</a:t>
            </a:r>
            <a:r>
              <a:rPr lang="pt-BR" altLang="pt-BR" sz="1600" dirty="0">
                <a:latin typeface="Arial Black" panose="020B0A04020102020204" pitchFamily="34" charset="0"/>
                <a:cs typeface="Arial" panose="020B0604020202020204" pitchFamily="34" charset="0"/>
              </a:rPr>
              <a:t> de acordo com ela? A preservação da vida do Faraó tinha como propósito tornar Deus conhecido no mundo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9:16). 0 rei confessou que havia pecado, mas logo depois voltou atrás. Set era o deus da tempestade, guerra e desordem. Junto com </a:t>
            </a:r>
            <a:r>
              <a:rPr lang="pt-BR" altLang="pt-BR" sz="1600" dirty="0" err="1">
                <a:latin typeface="Arial Black" panose="020B0A04020102020204" pitchFamily="34" charset="0"/>
                <a:cs typeface="Arial" panose="020B0604020202020204" pitchFamily="34" charset="0"/>
              </a:rPr>
              <a:t>ísis</a:t>
            </a:r>
            <a:r>
              <a:rPr lang="pt-BR" altLang="pt-BR" sz="1600" dirty="0">
                <a:latin typeface="Arial Black" panose="020B0A04020102020204" pitchFamily="34" charset="0"/>
                <a:cs typeface="Arial" panose="020B0604020202020204" pitchFamily="34" charset="0"/>
              </a:rPr>
              <a:t>, era considerado uma divindade da agricultura. Shu era o deus da atmosfera. </a:t>
            </a:r>
            <a:r>
              <a:rPr lang="pt-BR" altLang="pt-BR" sz="1600" dirty="0" err="1">
                <a:latin typeface="Arial Black" panose="020B0A04020102020204" pitchFamily="34" charset="0"/>
                <a:cs typeface="Arial" panose="020B0604020202020204" pitchFamily="34" charset="0"/>
              </a:rPr>
              <a:t>Serápis</a:t>
            </a:r>
            <a:r>
              <a:rPr lang="pt-BR" altLang="pt-BR" sz="1600" dirty="0">
                <a:latin typeface="Arial Black" panose="020B0A04020102020204" pitchFamily="34" charset="0"/>
                <a:cs typeface="Arial" panose="020B0604020202020204" pitchFamily="34" charset="0"/>
              </a:rPr>
              <a:t> personificava a majestade divina, fertilidade, cura e vida após a morte. Nenhum dos deuses egípcios impediu os juízos divinos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10:4-20), pois os ídolos não são nada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44:9,10,12-17). Os servos do Faraó insistiram para que ele deixasse Israel ir, mas ele recusou novamente.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BA8BD2CF-6FDA-6043-9FB3-CB01476E3CB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01C4748C-E7B1-8151-C72A-845A619001C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7D9516C6-1190-0F5B-B581-6736901F40F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“Foi permitido que Seu povo experimentasse a esmagadora crueldade dos egípcios, para que não se enganasse em relação à influência degradante da idolatria. Em Sua maneira de lidar com 0 Faraó, o Senhor manifestou Seu ódio à idolatria e Sua decisão de punir a crueldade e a opressão. [...] Não se exerceu um poder sobrenatural para endurecer o coração do rei. Deus deu ao Faraó a mais notável evidência do poder divino, mas 0 rei obstinadamente se recusou a aceitar a luz. Cada manifestação do poder infinito rejeitada por ele tornava-o mais resoluto em sua rebeldia. As sementes de rebelião que semeara quando rejeitou o primeiro milagre produziram sua colheita” (Ellen G. White, Patriarcas e Profetas [CPB, 2022], p. 222, 223).</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1B425D6-7CDC-063F-269A-DC0CA44F33B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71FADEBB-A192-5F94-88DB-033DB043010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82698E5-BA0E-7230-A288-A128B3E5C1B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o Faraó se permitiu ser tão endurecido que, mesmo diante do que deveria ser a escolha evidente e correta (deixar 0 povo ir), ele ainda se recusou. Como alguém poderia se enganar tanto a ponto de não enxergar o óbvio? Que advertência isso traz a nós? Podemos ficar tão endurecidos no pecado a ponto de tomar decisões desastrosas quando a decisão correta e o caminho certo estão bem diante de nós 0 tempo todo? Quais outros personagens bíblicos cometeram o mesmo tipo de erro? Pense, por exemplo, em Judas.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Em determinado momento, em meio à devastação que 0 Faraó havia causado em sua própria terra e ao seu povo, ele declarou: “Desta vez pequei. O Senhor é justo, porém eu e o meu povo somos ímpios” (</a:t>
            </a:r>
            <a:r>
              <a:rPr lang="pt-BR" altLang="pt-BR" sz="1500" dirty="0" err="1">
                <a:solidFill>
                  <a:srgbClr val="C00000"/>
                </a:solidFill>
                <a:latin typeface="Arial Black" panose="020B0A04020102020204" pitchFamily="34" charset="0"/>
                <a:cs typeface="Arial" panose="020B0604020202020204" pitchFamily="34" charset="0"/>
              </a:rPr>
              <a:t>Êx</a:t>
            </a:r>
            <a:r>
              <a:rPr lang="pt-BR" altLang="pt-BR" sz="1500" dirty="0">
                <a:solidFill>
                  <a:srgbClr val="C00000"/>
                </a:solidFill>
                <a:latin typeface="Arial Black" panose="020B0A04020102020204" pitchFamily="34" charset="0"/>
                <a:cs typeface="Arial" panose="020B0604020202020204" pitchFamily="34" charset="0"/>
              </a:rPr>
              <a:t> 9:27). Embora tenha sido uma confissão notável de pecado naquela ocasião, por que sabemos que não foi autêntica?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C3E460D-ECEE-2B34-8ADB-CDA6F1FDC47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F92F9B8A-F184-85EE-3875-4E86B49AEA0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6E881C1-24E5-272E-97EA-81AD881EA5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O Faraó, no entanto, não queria permitir que 0 povo de Deus fosse embora. A Bíblia nunca explica explicitamente por que o Faraó estava tão relutante, apesar da ameaça militar que os egípcios temiam que os hebreus pudessem representar (</a:t>
            </a:r>
            <a:r>
              <a:rPr lang="pt-BR" altLang="pt-BR" sz="1650" dirty="0" err="1">
                <a:latin typeface="Arial Black" panose="020B0A04020102020204" pitchFamily="34" charset="0"/>
                <a:cs typeface="Arial" panose="020B0604020202020204" pitchFamily="34" charset="0"/>
              </a:rPr>
              <a:t>Êx</a:t>
            </a:r>
            <a:r>
              <a:rPr lang="pt-BR" altLang="pt-BR" sz="1650" dirty="0">
                <a:latin typeface="Arial Black" panose="020B0A04020102020204" pitchFamily="34" charset="0"/>
                <a:cs typeface="Arial" panose="020B0604020202020204" pitchFamily="34" charset="0"/>
              </a:rPr>
              <a:t> 1:10). Muito provavelmente, como costuma acontecer com a escravidão, era uma questão econômica. Como os israelitas eram uma fonte de mão de obra barata, 0 Faraó não queria perder as vantagens econômicas que esses escravos lhe proporcionavam. Assim, ele precisaria de algo mais convincente, não apenas para chamar sua atenção, mas também para mudar seus pensamentos.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D31C204F-81F8-E7F2-E24B-D6368B04A1F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versus deuses</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39701988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CEDD995-A79D-90C8-E1F5-F47A7C1E35C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782B76DF-15BC-BC0D-FF56-1F6D5CC2E6A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CD452DE-E51F-7246-DB3A-3A6DCFA6BCDD}"/>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Deus versus deuses</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batalhas que se </a:t>
            </a:r>
            <a:r>
              <a:rPr lang="pt-BR" altLang="pt-BR" sz="1600" dirty="0" err="1">
                <a:latin typeface="Arial Black" panose="020B0A04020102020204" pitchFamily="34" charset="0"/>
                <a:cs typeface="Arial" panose="020B0604020202020204" pitchFamily="34" charset="0"/>
              </a:rPr>
              <a:t>seguiríam</a:t>
            </a:r>
            <a:r>
              <a:rPr lang="pt-BR" altLang="pt-BR" sz="1600" dirty="0">
                <a:latin typeface="Arial Black" panose="020B0A04020102020204" pitchFamily="34" charset="0"/>
                <a:cs typeface="Arial" panose="020B0604020202020204" pitchFamily="34" charset="0"/>
              </a:rPr>
              <a:t> seriam entre o Deus vivo e os “deuses" egípcios. O que agravava a situação era que o Faraó se considerava um desses deuses. O Senhor não lutou simplesmente contra os egípcios ou contra o Egito em si, mas contra suas divindades (os egípcios veneravam mais de 1.500 deuses e deusas). O texto bíblico é claro: “Executarei juízo sobre todos os deuses do Egito. Eu sou o Senhor”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12:12). Essa verdade foi enfatizada novamente quando a jornada de Israel foi recontada: “Contra os deuses o Senhor executou juízos”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33:4).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 exemplo desse juízo sobre os deuses do Egito é 0 milagre da vara que se transformou em serpente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7:9-12). No Egito, </a:t>
            </a:r>
            <a:r>
              <a:rPr lang="pt-BR" altLang="pt-BR" sz="1600" dirty="0" err="1">
                <a:latin typeface="Arial Black" panose="020B0A04020102020204" pitchFamily="34" charset="0"/>
                <a:cs typeface="Arial" panose="020B0604020202020204" pitchFamily="34" charset="0"/>
              </a:rPr>
              <a:t>Uadjet</a:t>
            </a:r>
            <a:r>
              <a:rPr lang="pt-BR" altLang="pt-BR" sz="1600" dirty="0">
                <a:latin typeface="Arial Black" panose="020B0A04020102020204" pitchFamily="34" charset="0"/>
                <a:cs typeface="Arial" panose="020B0604020202020204" pitchFamily="34" charset="0"/>
              </a:rPr>
              <a:t> era a deusa do </a:t>
            </a:r>
            <a:r>
              <a:rPr lang="pt-BR" altLang="pt-BR" sz="1600" dirty="0" err="1">
                <a:latin typeface="Arial Black" panose="020B0A04020102020204" pitchFamily="34" charset="0"/>
                <a:cs typeface="Arial" panose="020B0604020202020204" pitchFamily="34" charset="0"/>
              </a:rPr>
              <a:t>Urel</a:t>
            </a:r>
            <a:r>
              <a:rPr lang="pt-BR" altLang="pt-BR" sz="1600" dirty="0">
                <a:latin typeface="Arial Black" panose="020B0A04020102020204" pitchFamily="34" charset="0"/>
                <a:cs typeface="Arial" panose="020B0604020202020204" pitchFamily="34" charset="0"/>
              </a:rPr>
              <a:t>, a representação de uma cobra erguida, colocada nas coroas dos Faraós e deuses do Egito e que simbolizava 0 poder soberano sobre 0 Baixo Egito.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AC7E2BA-9B27-8956-6F17-A189D428C9E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8" name="Retângulo 7">
            <a:extLst>
              <a:ext uri="{FF2B5EF4-FFF2-40B4-BE49-F238E27FC236}">
                <a16:creationId xmlns:a16="http://schemas.microsoft.com/office/drawing/2014/main" id="{52219B55-6775-2738-0C7E-11B909B2A21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3F86FEFB-91DE-5B1B-DA80-431492B608F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endureceu o coração do Faraó?</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99343404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48F51D2-EFF3-0BEB-AF1F-4C9C0ADF558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F90EA2A5-73B9-3818-8D4F-9A9A2E9B372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79BB60C-08C4-5CB4-8DD7-DC7474C9585B}"/>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endureceu o coração do Faraó?</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&amp; Faraó tinha livre-arbítrio, podia escolher a favor de Deus ou contra Ele, e decidiu contra. A lição é clara: recebemos a capacidade de escolher entre 0 certo e o errado, o bem e 0 mal, a obediência ou a desobediência. Desde Lúcifer no Céu, passando por Adão e Eva no Éden e o Faraó no Egito, até nós, hoje, onde quer que estejamos, temos que escolher entre a vida e a morte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30:19).</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ilustração pode nos ajudar a compreender esse tema. Imagine a luz do Sol incidindo sobre a manteiga e 0 barro. A manteiga derrete, mas 0 barro endurece. O calor do Sol é o mesmo em ambos os casos, mas há duas reações diferentes e dois resultados distintos. O efeito depende da natureza do material. No caso do Faraó, podemos dizer que dependia das atitudes de seu coração em relação a Deus e ao Seu povo.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0FE1DCE7-C207-3989-D576-D7CF7E01212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6" name="Retângulo 5">
            <a:extLst>
              <a:ext uri="{FF2B5EF4-FFF2-40B4-BE49-F238E27FC236}">
                <a16:creationId xmlns:a16="http://schemas.microsoft.com/office/drawing/2014/main" id="{853F7983-E32F-17E0-FC56-BE684E4D015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BBBA191-91AD-882F-C87A-85E1E1DD410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três primeiras pragas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92454577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50C3C2B-9090-635B-D212-56CFC7B51AF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99691B24-1D4A-91B7-ACF3-02B51B6E0F7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3C33DCE-8CB3-454A-6F4D-4CDAF75966C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três primeiras pragas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informou a Moisés que 0 diálogo com o Faraó seria difícil; na verdade, quase impossível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7:14). No entanto, Ele queria Se revelar ao Faraó e aos egípcios. Portanto, decidiu Se comunicar com eles de uma forma que pudessem entender. Além disso, os hebreus se beneficiariam desse confronto, pois aprenderiam mais sobre 0 seu Deus. A primeira praga foi dirigida contra </a:t>
            </a:r>
            <a:r>
              <a:rPr lang="pt-BR" altLang="pt-BR" sz="1600" dirty="0" err="1">
                <a:latin typeface="Arial Black" panose="020B0A04020102020204" pitchFamily="34" charset="0"/>
                <a:cs typeface="Arial" panose="020B0604020202020204" pitchFamily="34" charset="0"/>
              </a:rPr>
              <a:t>Hapi</a:t>
            </a:r>
            <a:r>
              <a:rPr lang="pt-BR" altLang="pt-BR" sz="1600" dirty="0">
                <a:latin typeface="Arial Black" panose="020B0A04020102020204" pitchFamily="34" charset="0"/>
                <a:cs typeface="Arial" panose="020B0604020202020204" pitchFamily="34" charset="0"/>
              </a:rPr>
              <a:t>, 0 deus do Nilo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7:17-25). O Egito dependia das águas do Nilo. Onde havia água, havia vida. A água era vista como a fonte da vida, então os egípcios criaram o deus </a:t>
            </a:r>
            <a:r>
              <a:rPr lang="pt-BR" altLang="pt-BR" sz="1600" dirty="0" err="1">
                <a:latin typeface="Arial Black" panose="020B0A04020102020204" pitchFamily="34" charset="0"/>
                <a:cs typeface="Arial" panose="020B0604020202020204" pitchFamily="34" charset="0"/>
              </a:rPr>
              <a:t>Hapi</a:t>
            </a:r>
            <a:r>
              <a:rPr lang="pt-BR" altLang="pt-BR" sz="1600" dirty="0">
                <a:latin typeface="Arial Black" panose="020B0A04020102020204" pitchFamily="34" charset="0"/>
                <a:cs typeface="Arial" panose="020B0604020202020204" pitchFamily="34" charset="0"/>
              </a:rPr>
              <a:t> e o adoravam como 0 provedor da vida.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Entretanto, só o Deus vivo é a Fonte da vida, 0 Criador de todas as coisas, incluindo a água e 0 alimento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 2, 20-22; S1 104:27, 28; 136:25;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11:25; 14:6). Transformar a água em sangue simbolizava transformar vida em morte. </a:t>
            </a:r>
            <a:r>
              <a:rPr lang="pt-BR" altLang="pt-BR" sz="1600" dirty="0" err="1">
                <a:latin typeface="Arial Black" panose="020B0A04020102020204" pitchFamily="34" charset="0"/>
                <a:cs typeface="Arial" panose="020B0604020202020204" pitchFamily="34" charset="0"/>
              </a:rPr>
              <a:t>Hapi</a:t>
            </a:r>
            <a:r>
              <a:rPr lang="pt-BR" altLang="pt-BR" sz="1600" dirty="0">
                <a:latin typeface="Arial Black" panose="020B0A04020102020204" pitchFamily="34" charset="0"/>
                <a:cs typeface="Arial" panose="020B0604020202020204" pitchFamily="34" charset="0"/>
              </a:rPr>
              <a:t> não foi capaz de prover e proteger a vida; isso só é possível pelo poder do Senhor.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129AE6B-F5A0-E435-6241-49EF606EBFE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10A61FB5-EE03-3BE8-55E4-E6CDAFB5244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1CF3C54-14D1-882C-EE73-F80297C45FC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Moscas, gado e úlceras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94547772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7F82DEC-CAD7-239E-5C21-00148B38FE7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04</a:t>
            </a:r>
            <a:endParaRPr lang="pt-BR" dirty="0">
              <a:solidFill>
                <a:srgbClr val="452643"/>
              </a:solidFill>
            </a:endParaRPr>
          </a:p>
        </p:txBody>
      </p:sp>
      <p:sp>
        <p:nvSpPr>
          <p:cNvPr id="7" name="Retângulo 6">
            <a:extLst>
              <a:ext uri="{FF2B5EF4-FFF2-40B4-BE49-F238E27FC236}">
                <a16:creationId xmlns:a16="http://schemas.microsoft.com/office/drawing/2014/main" id="{1B736BD0-9D16-8C51-7970-7BC47935A62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it-IT" altLang="pt-BR" sz="1200" dirty="0">
                <a:solidFill>
                  <a:schemeClr val="accent3">
                    <a:lumMod val="20000"/>
                    <a:lumOff val="80000"/>
                  </a:schemeClr>
                </a:solidFill>
                <a:latin typeface="Arial Black" panose="020B0A04020102020204" pitchFamily="34" charset="0"/>
                <a:cs typeface="Arial" panose="020B0604020202020204" pitchFamily="34" charset="0"/>
              </a:rPr>
              <a:t>Êx 7:8-25; 8; 9; 10; Nm 33:4; Rm 1:24-32; SI 104:27,28; Is 28:2</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7BFC7CD-64ED-FF61-61E2-2D437A04215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7473441" y="-34995"/>
            <a:ext cx="1688021" cy="84133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3995</TotalTime>
  <Words>2061</Words>
  <Application>Microsoft Office PowerPoint</Application>
  <PresentationFormat>Personalizar</PresentationFormat>
  <Paragraphs>102</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242</cp:revision>
  <dcterms:created xsi:type="dcterms:W3CDTF">2014-05-23T17:49:12Z</dcterms:created>
  <dcterms:modified xsi:type="dcterms:W3CDTF">2025-05-04T22:06:15Z</dcterms:modified>
</cp:coreProperties>
</file>