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C190DF-F5C8-4376-9C68-19067D19CBDB}" v="41" dt="2025-04-30T00:44:18.580"/>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92" d="100"/>
          <a:sy n="92" d="100"/>
        </p:scale>
        <p:origin x="1387" y="29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A2C190DF-F5C8-4376-9C68-19067D19CBDB}"/>
    <pc:docChg chg="undo redo custSel modSld">
      <pc:chgData name="Neemias Informatica Lima" userId="b77af7bd85500281" providerId="LiveId" clId="{A2C190DF-F5C8-4376-9C68-19067D19CBDB}" dt="2025-04-30T00:46:11.744" v="261" actId="20577"/>
      <pc:docMkLst>
        <pc:docMk/>
      </pc:docMkLst>
      <pc:sldChg chg="addSp delSp modSp mod">
        <pc:chgData name="Neemias Informatica Lima" userId="b77af7bd85500281" providerId="LiveId" clId="{A2C190DF-F5C8-4376-9C68-19067D19CBDB}" dt="2025-04-30T00:32:15.729" v="32"/>
        <pc:sldMkLst>
          <pc:docMk/>
          <pc:sldMk cId="2232331225" sldId="280"/>
        </pc:sldMkLst>
        <pc:spChg chg="mod">
          <ac:chgData name="Neemias Informatica Lima" userId="b77af7bd85500281" providerId="LiveId" clId="{A2C190DF-F5C8-4376-9C68-19067D19CBDB}" dt="2025-04-30T00:21:06.220" v="0"/>
          <ac:spMkLst>
            <pc:docMk/>
            <pc:sldMk cId="2232331225" sldId="280"/>
            <ac:spMk id="6" creationId="{00000000-0000-0000-0000-000000000000}"/>
          </ac:spMkLst>
        </pc:spChg>
        <pc:spChg chg="mod">
          <ac:chgData name="Neemias Informatica Lima" userId="b77af7bd85500281" providerId="LiveId" clId="{A2C190DF-F5C8-4376-9C68-19067D19CBDB}" dt="2025-04-30T00:21:17.737" v="6" actId="20577"/>
          <ac:spMkLst>
            <pc:docMk/>
            <pc:sldMk cId="2232331225" sldId="280"/>
            <ac:spMk id="7" creationId="{00000000-0000-0000-0000-000000000000}"/>
          </ac:spMkLst>
        </pc:spChg>
        <pc:spChg chg="mod">
          <ac:chgData name="Neemias Informatica Lima" userId="b77af7bd85500281" providerId="LiveId" clId="{A2C190DF-F5C8-4376-9C68-19067D19CBDB}" dt="2025-04-30T00:31:57.823" v="29" actId="6549"/>
          <ac:spMkLst>
            <pc:docMk/>
            <pc:sldMk cId="2232331225" sldId="280"/>
            <ac:spMk id="9" creationId="{00000000-0000-0000-0000-000000000000}"/>
          </ac:spMkLst>
        </pc:spChg>
        <pc:spChg chg="mod">
          <ac:chgData name="Neemias Informatica Lima" userId="b77af7bd85500281" providerId="LiveId" clId="{A2C190DF-F5C8-4376-9C68-19067D19CBDB}" dt="2025-04-30T00:21:12.140" v="2" actId="20577"/>
          <ac:spMkLst>
            <pc:docMk/>
            <pc:sldMk cId="2232331225" sldId="280"/>
            <ac:spMk id="11" creationId="{00000000-0000-0000-0000-000000000000}"/>
          </ac:spMkLst>
        </pc:spChg>
        <pc:spChg chg="mod">
          <ac:chgData name="Neemias Informatica Lima" userId="b77af7bd85500281" providerId="LiveId" clId="{A2C190DF-F5C8-4376-9C68-19067D19CBDB}" dt="2025-04-30T00:32:15.729" v="32"/>
          <ac:spMkLst>
            <pc:docMk/>
            <pc:sldMk cId="2232331225" sldId="280"/>
            <ac:spMk id="16" creationId="{00000000-0000-0000-0000-000000000000}"/>
          </ac:spMkLst>
        </pc:spChg>
        <pc:picChg chg="del">
          <ac:chgData name="Neemias Informatica Lima" userId="b77af7bd85500281" providerId="LiveId" clId="{A2C190DF-F5C8-4376-9C68-19067D19CBDB}" dt="2025-04-30T00:25:47.178" v="7" actId="478"/>
          <ac:picMkLst>
            <pc:docMk/>
            <pc:sldMk cId="2232331225" sldId="280"/>
            <ac:picMk id="3" creationId="{C865B3AB-EB29-2B65-9F1B-D7D53DC5FFA9}"/>
          </ac:picMkLst>
        </pc:picChg>
        <pc:picChg chg="add mod">
          <ac:chgData name="Neemias Informatica Lima" userId="b77af7bd85500281" providerId="LiveId" clId="{A2C190DF-F5C8-4376-9C68-19067D19CBDB}" dt="2025-04-30T00:31:06.586" v="15" actId="1440"/>
          <ac:picMkLst>
            <pc:docMk/>
            <pc:sldMk cId="2232331225" sldId="280"/>
            <ac:picMk id="4" creationId="{8323F602-CF94-14EB-CC62-A0466BAF69FE}"/>
          </ac:picMkLst>
        </pc:picChg>
      </pc:sldChg>
      <pc:sldChg chg="addSp delSp modSp mod">
        <pc:chgData name="Neemias Informatica Lima" userId="b77af7bd85500281" providerId="LiveId" clId="{A2C190DF-F5C8-4376-9C68-19067D19CBDB}" dt="2025-04-30T00:36:48.002" v="92" actId="313"/>
        <pc:sldMkLst>
          <pc:docMk/>
          <pc:sldMk cId="2103443556" sldId="281"/>
        </pc:sldMkLst>
        <pc:spChg chg="mod">
          <ac:chgData name="Neemias Informatica Lima" userId="b77af7bd85500281" providerId="LiveId" clId="{A2C190DF-F5C8-4376-9C68-19067D19CBDB}" dt="2025-04-30T00:36:48.002" v="92" actId="313"/>
          <ac:spMkLst>
            <pc:docMk/>
            <pc:sldMk cId="2103443556" sldId="281"/>
            <ac:spMk id="8" creationId="{00000000-0000-0000-0000-000000000000}"/>
          </ac:spMkLst>
        </pc:spChg>
        <pc:spChg chg="mod">
          <ac:chgData name="Neemias Informatica Lima" userId="b77af7bd85500281" providerId="LiveId" clId="{A2C190DF-F5C8-4376-9C68-19067D19CBDB}" dt="2025-04-30T00:33:51.653" v="37" actId="20577"/>
          <ac:spMkLst>
            <pc:docMk/>
            <pc:sldMk cId="2103443556" sldId="281"/>
            <ac:spMk id="11" creationId="{00000000-0000-0000-0000-000000000000}"/>
          </ac:spMkLst>
        </pc:spChg>
        <pc:spChg chg="mod">
          <ac:chgData name="Neemias Informatica Lima" userId="b77af7bd85500281" providerId="LiveId" clId="{A2C190DF-F5C8-4376-9C68-19067D19CBDB}" dt="2025-04-30T00:33:42.963" v="35"/>
          <ac:spMkLst>
            <pc:docMk/>
            <pc:sldMk cId="2103443556" sldId="281"/>
            <ac:spMk id="18" creationId="{00000000-0000-0000-0000-000000000000}"/>
          </ac:spMkLst>
        </pc:spChg>
        <pc:picChg chg="add mod">
          <ac:chgData name="Neemias Informatica Lima" userId="b77af7bd85500281" providerId="LiveId" clId="{A2C190DF-F5C8-4376-9C68-19067D19CBDB}" dt="2025-04-30T00:34:10.466" v="42" actId="14100"/>
          <ac:picMkLst>
            <pc:docMk/>
            <pc:sldMk cId="2103443556" sldId="281"/>
            <ac:picMk id="3" creationId="{17679B05-F05E-59E1-EB56-A12D546260E6}"/>
          </ac:picMkLst>
        </pc:picChg>
        <pc:picChg chg="del">
          <ac:chgData name="Neemias Informatica Lima" userId="b77af7bd85500281" providerId="LiveId" clId="{A2C190DF-F5C8-4376-9C68-19067D19CBDB}" dt="2025-04-30T00:33:54.775" v="38" actId="478"/>
          <ac:picMkLst>
            <pc:docMk/>
            <pc:sldMk cId="2103443556" sldId="281"/>
            <ac:picMk id="4" creationId="{C36E4200-9CC0-C98C-6A57-F9643CB24C2E}"/>
          </ac:picMkLst>
        </pc:picChg>
      </pc:sldChg>
      <pc:sldChg chg="addSp delSp modSp mod">
        <pc:chgData name="Neemias Informatica Lima" userId="b77af7bd85500281" providerId="LiveId" clId="{A2C190DF-F5C8-4376-9C68-19067D19CBDB}" dt="2025-04-30T00:38:10.127" v="112" actId="6549"/>
        <pc:sldMkLst>
          <pc:docMk/>
          <pc:sldMk cId="3683219421" sldId="282"/>
        </pc:sldMkLst>
        <pc:spChg chg="add mod">
          <ac:chgData name="Neemias Informatica Lima" userId="b77af7bd85500281" providerId="LiveId" clId="{A2C190DF-F5C8-4376-9C68-19067D19CBDB}" dt="2025-04-30T00:34:34.673" v="46"/>
          <ac:spMkLst>
            <pc:docMk/>
            <pc:sldMk cId="3683219421" sldId="282"/>
            <ac:spMk id="2" creationId="{202F4C8C-1316-529D-9B8E-8808B4DADED7}"/>
          </ac:spMkLst>
        </pc:spChg>
        <pc:spChg chg="add mod">
          <ac:chgData name="Neemias Informatica Lima" userId="b77af7bd85500281" providerId="LiveId" clId="{A2C190DF-F5C8-4376-9C68-19067D19CBDB}" dt="2025-04-30T00:34:34.673" v="46"/>
          <ac:spMkLst>
            <pc:docMk/>
            <pc:sldMk cId="3683219421" sldId="282"/>
            <ac:spMk id="5" creationId="{3920357C-D97F-CE21-0D38-26A6A6D7BA12}"/>
          </ac:spMkLst>
        </pc:spChg>
        <pc:spChg chg="del">
          <ac:chgData name="Neemias Informatica Lima" userId="b77af7bd85500281" providerId="LiveId" clId="{A2C190DF-F5C8-4376-9C68-19067D19CBDB}" dt="2025-04-30T00:34:34.314" v="45" actId="478"/>
          <ac:spMkLst>
            <pc:docMk/>
            <pc:sldMk cId="3683219421" sldId="282"/>
            <ac:spMk id="6" creationId="{271AB443-7E0A-39DD-08CF-05B8CFA50CE5}"/>
          </ac:spMkLst>
        </pc:spChg>
        <pc:spChg chg="del">
          <ac:chgData name="Neemias Informatica Lima" userId="b77af7bd85500281" providerId="LiveId" clId="{A2C190DF-F5C8-4376-9C68-19067D19CBDB}" dt="2025-04-30T00:34:34.314" v="45" actId="478"/>
          <ac:spMkLst>
            <pc:docMk/>
            <pc:sldMk cId="3683219421" sldId="282"/>
            <ac:spMk id="8" creationId="{0D5E9DE8-F369-AFFD-6BDB-857A5BD8C098}"/>
          </ac:spMkLst>
        </pc:spChg>
        <pc:spChg chg="mod">
          <ac:chgData name="Neemias Informatica Lima" userId="b77af7bd85500281" providerId="LiveId" clId="{A2C190DF-F5C8-4376-9C68-19067D19CBDB}" dt="2025-04-30T00:38:10.127" v="112" actId="6549"/>
          <ac:spMkLst>
            <pc:docMk/>
            <pc:sldMk cId="3683219421" sldId="282"/>
            <ac:spMk id="12" creationId="{00000000-0000-0000-0000-000000000000}"/>
          </ac:spMkLst>
        </pc:spChg>
        <pc:spChg chg="mod">
          <ac:chgData name="Neemias Informatica Lima" userId="b77af7bd85500281" providerId="LiveId" clId="{A2C190DF-F5C8-4376-9C68-19067D19CBDB}" dt="2025-04-30T00:37:05.739" v="100"/>
          <ac:spMkLst>
            <pc:docMk/>
            <pc:sldMk cId="3683219421" sldId="282"/>
            <ac:spMk id="14" creationId="{00000000-0000-0000-0000-000000000000}"/>
          </ac:spMkLst>
        </pc:spChg>
        <pc:picChg chg="add mod">
          <ac:chgData name="Neemias Informatica Lima" userId="b77af7bd85500281" providerId="LiveId" clId="{A2C190DF-F5C8-4376-9C68-19067D19CBDB}" dt="2025-04-30T00:34:34.673" v="46"/>
          <ac:picMkLst>
            <pc:docMk/>
            <pc:sldMk cId="3683219421" sldId="282"/>
            <ac:picMk id="7" creationId="{8454FB82-5248-FD45-4F22-6FC1592E68B5}"/>
          </ac:picMkLst>
        </pc:picChg>
        <pc:picChg chg="del">
          <ac:chgData name="Neemias Informatica Lima" userId="b77af7bd85500281" providerId="LiveId" clId="{A2C190DF-F5C8-4376-9C68-19067D19CBDB}" dt="2025-04-30T00:34:34.314" v="45" actId="478"/>
          <ac:picMkLst>
            <pc:docMk/>
            <pc:sldMk cId="3683219421" sldId="282"/>
            <ac:picMk id="9" creationId="{DA7AEBEC-63D3-E42A-FA27-03258FD9A7E1}"/>
          </ac:picMkLst>
        </pc:picChg>
      </pc:sldChg>
      <pc:sldChg chg="addSp delSp modSp mod">
        <pc:chgData name="Neemias Informatica Lima" userId="b77af7bd85500281" providerId="LiveId" clId="{A2C190DF-F5C8-4376-9C68-19067D19CBDB}" dt="2025-04-30T00:39:03.364" v="130"/>
        <pc:sldMkLst>
          <pc:docMk/>
          <pc:sldMk cId="3902406419" sldId="283"/>
        </pc:sldMkLst>
        <pc:spChg chg="add mod">
          <ac:chgData name="Neemias Informatica Lima" userId="b77af7bd85500281" providerId="LiveId" clId="{A2C190DF-F5C8-4376-9C68-19067D19CBDB}" dt="2025-04-30T00:34:41.905" v="48"/>
          <ac:spMkLst>
            <pc:docMk/>
            <pc:sldMk cId="3902406419" sldId="283"/>
            <ac:spMk id="2" creationId="{79F3E036-E3CC-A74C-F55D-E86EBCDBB93D}"/>
          </ac:spMkLst>
        </pc:spChg>
        <pc:spChg chg="add mod">
          <ac:chgData name="Neemias Informatica Lima" userId="b77af7bd85500281" providerId="LiveId" clId="{A2C190DF-F5C8-4376-9C68-19067D19CBDB}" dt="2025-04-30T00:34:41.905" v="48"/>
          <ac:spMkLst>
            <pc:docMk/>
            <pc:sldMk cId="3902406419" sldId="283"/>
            <ac:spMk id="4" creationId="{8166A8B6-6532-91BA-CE97-A18751F12C55}"/>
          </ac:spMkLst>
        </pc:spChg>
        <pc:spChg chg="del">
          <ac:chgData name="Neemias Informatica Lima" userId="b77af7bd85500281" providerId="LiveId" clId="{A2C190DF-F5C8-4376-9C68-19067D19CBDB}" dt="2025-04-30T00:34:41.532" v="47" actId="478"/>
          <ac:spMkLst>
            <pc:docMk/>
            <pc:sldMk cId="3902406419" sldId="283"/>
            <ac:spMk id="5" creationId="{069504C9-E1C3-121E-56E4-4EA1A762B4AC}"/>
          </ac:spMkLst>
        </pc:spChg>
        <pc:spChg chg="del">
          <ac:chgData name="Neemias Informatica Lima" userId="b77af7bd85500281" providerId="LiveId" clId="{A2C190DF-F5C8-4376-9C68-19067D19CBDB}" dt="2025-04-30T00:34:41.532" v="47" actId="478"/>
          <ac:spMkLst>
            <pc:docMk/>
            <pc:sldMk cId="3902406419" sldId="283"/>
            <ac:spMk id="7" creationId="{804A7919-29DB-4814-57E9-737B683AF8DD}"/>
          </ac:spMkLst>
        </pc:spChg>
        <pc:spChg chg="mod">
          <ac:chgData name="Neemias Informatica Lima" userId="b77af7bd85500281" providerId="LiveId" clId="{A2C190DF-F5C8-4376-9C68-19067D19CBDB}" dt="2025-04-30T00:38:24.584" v="117"/>
          <ac:spMkLst>
            <pc:docMk/>
            <pc:sldMk cId="3902406419" sldId="283"/>
            <ac:spMk id="14" creationId="{00000000-0000-0000-0000-000000000000}"/>
          </ac:spMkLst>
        </pc:spChg>
        <pc:graphicFrameChg chg="mod">
          <ac:chgData name="Neemias Informatica Lima" userId="b77af7bd85500281" providerId="LiveId" clId="{A2C190DF-F5C8-4376-9C68-19067D19CBDB}" dt="2025-04-30T00:39:03.364" v="130"/>
          <ac:graphicFrameMkLst>
            <pc:docMk/>
            <pc:sldMk cId="3902406419" sldId="283"/>
            <ac:graphicFrameMk id="24" creationId="{0F198D75-37F6-0046-1A93-BAF29A6A8139}"/>
          </ac:graphicFrameMkLst>
        </pc:graphicFrameChg>
        <pc:picChg chg="add mod">
          <ac:chgData name="Neemias Informatica Lima" userId="b77af7bd85500281" providerId="LiveId" clId="{A2C190DF-F5C8-4376-9C68-19067D19CBDB}" dt="2025-04-30T00:34:41.905" v="48"/>
          <ac:picMkLst>
            <pc:docMk/>
            <pc:sldMk cId="3902406419" sldId="283"/>
            <ac:picMk id="6" creationId="{32CEEB9F-8042-C29E-AB13-46D999EBF863}"/>
          </ac:picMkLst>
        </pc:picChg>
        <pc:picChg chg="del">
          <ac:chgData name="Neemias Informatica Lima" userId="b77af7bd85500281" providerId="LiveId" clId="{A2C190DF-F5C8-4376-9C68-19067D19CBDB}" dt="2025-04-30T00:34:41.532" v="47" actId="478"/>
          <ac:picMkLst>
            <pc:docMk/>
            <pc:sldMk cId="3902406419" sldId="283"/>
            <ac:picMk id="8" creationId="{E1442921-FBAB-4AEC-488C-5A9219E2C8C5}"/>
          </ac:picMkLst>
        </pc:picChg>
      </pc:sldChg>
      <pc:sldChg chg="addSp delSp modSp mod">
        <pc:chgData name="Neemias Informatica Lima" userId="b77af7bd85500281" providerId="LiveId" clId="{A2C190DF-F5C8-4376-9C68-19067D19CBDB}" dt="2025-04-30T00:41:02.910" v="161" actId="20577"/>
        <pc:sldMkLst>
          <pc:docMk/>
          <pc:sldMk cId="2424059023" sldId="284"/>
        </pc:sldMkLst>
        <pc:spChg chg="add mod">
          <ac:chgData name="Neemias Informatica Lima" userId="b77af7bd85500281" providerId="LiveId" clId="{A2C190DF-F5C8-4376-9C68-19067D19CBDB}" dt="2025-04-30T00:34:55.948" v="52"/>
          <ac:spMkLst>
            <pc:docMk/>
            <pc:sldMk cId="2424059023" sldId="284"/>
            <ac:spMk id="2" creationId="{D63DADC6-DD53-C404-7F38-CABDAC6CA0DA}"/>
          </ac:spMkLst>
        </pc:spChg>
        <pc:spChg chg="add mod">
          <ac:chgData name="Neemias Informatica Lima" userId="b77af7bd85500281" providerId="LiveId" clId="{A2C190DF-F5C8-4376-9C68-19067D19CBDB}" dt="2025-04-30T00:34:55.948" v="52"/>
          <ac:spMkLst>
            <pc:docMk/>
            <pc:sldMk cId="2424059023" sldId="284"/>
            <ac:spMk id="4" creationId="{8A2575E9-EA29-8173-17FD-5AF3AE398310}"/>
          </ac:spMkLst>
        </pc:spChg>
        <pc:spChg chg="del">
          <ac:chgData name="Neemias Informatica Lima" userId="b77af7bd85500281" providerId="LiveId" clId="{A2C190DF-F5C8-4376-9C68-19067D19CBDB}" dt="2025-04-30T00:34:55.542" v="51" actId="478"/>
          <ac:spMkLst>
            <pc:docMk/>
            <pc:sldMk cId="2424059023" sldId="284"/>
            <ac:spMk id="5" creationId="{60CC14F5-EADC-D2C8-741D-191B2F2B32A9}"/>
          </ac:spMkLst>
        </pc:spChg>
        <pc:spChg chg="del">
          <ac:chgData name="Neemias Informatica Lima" userId="b77af7bd85500281" providerId="LiveId" clId="{A2C190DF-F5C8-4376-9C68-19067D19CBDB}" dt="2025-04-30T00:34:55.542" v="51" actId="478"/>
          <ac:spMkLst>
            <pc:docMk/>
            <pc:sldMk cId="2424059023" sldId="284"/>
            <ac:spMk id="7" creationId="{71943704-4E05-374E-9F79-B16DA4338E4E}"/>
          </ac:spMkLst>
        </pc:spChg>
        <pc:spChg chg="mod">
          <ac:chgData name="Neemias Informatica Lima" userId="b77af7bd85500281" providerId="LiveId" clId="{A2C190DF-F5C8-4376-9C68-19067D19CBDB}" dt="2025-04-30T00:40:20.489" v="151" actId="20577"/>
          <ac:spMkLst>
            <pc:docMk/>
            <pc:sldMk cId="2424059023" sldId="284"/>
            <ac:spMk id="14" creationId="{00000000-0000-0000-0000-000000000000}"/>
          </ac:spMkLst>
        </pc:spChg>
        <pc:graphicFrameChg chg="mod">
          <ac:chgData name="Neemias Informatica Lima" userId="b77af7bd85500281" providerId="LiveId" clId="{A2C190DF-F5C8-4376-9C68-19067D19CBDB}" dt="2025-04-30T00:41:02.910" v="161" actId="20577"/>
          <ac:graphicFrameMkLst>
            <pc:docMk/>
            <pc:sldMk cId="2424059023" sldId="284"/>
            <ac:graphicFrameMk id="23" creationId="{0F7B369B-26CC-C133-ADA7-C66603F93153}"/>
          </ac:graphicFrameMkLst>
        </pc:graphicFrameChg>
        <pc:picChg chg="add mod">
          <ac:chgData name="Neemias Informatica Lima" userId="b77af7bd85500281" providerId="LiveId" clId="{A2C190DF-F5C8-4376-9C68-19067D19CBDB}" dt="2025-04-30T00:34:55.948" v="52"/>
          <ac:picMkLst>
            <pc:docMk/>
            <pc:sldMk cId="2424059023" sldId="284"/>
            <ac:picMk id="6" creationId="{A23F091D-3FB5-CB66-EC3D-2248A6B34A40}"/>
          </ac:picMkLst>
        </pc:picChg>
        <pc:picChg chg="del">
          <ac:chgData name="Neemias Informatica Lima" userId="b77af7bd85500281" providerId="LiveId" clId="{A2C190DF-F5C8-4376-9C68-19067D19CBDB}" dt="2025-04-30T00:34:55.542" v="51" actId="478"/>
          <ac:picMkLst>
            <pc:docMk/>
            <pc:sldMk cId="2424059023" sldId="284"/>
            <ac:picMk id="8" creationId="{6DDEA14A-39A3-230C-FFAE-F4C70B6A3ED2}"/>
          </ac:picMkLst>
        </pc:picChg>
      </pc:sldChg>
      <pc:sldChg chg="addSp delSp modSp mod">
        <pc:chgData name="Neemias Informatica Lima" userId="b77af7bd85500281" providerId="LiveId" clId="{A2C190DF-F5C8-4376-9C68-19067D19CBDB}" dt="2025-04-30T00:43:02.092" v="214"/>
        <pc:sldMkLst>
          <pc:docMk/>
          <pc:sldMk cId="2241968852" sldId="285"/>
        </pc:sldMkLst>
        <pc:spChg chg="add mod">
          <ac:chgData name="Neemias Informatica Lima" userId="b77af7bd85500281" providerId="LiveId" clId="{A2C190DF-F5C8-4376-9C68-19067D19CBDB}" dt="2025-04-30T00:35:08.788" v="56"/>
          <ac:spMkLst>
            <pc:docMk/>
            <pc:sldMk cId="2241968852" sldId="285"/>
            <ac:spMk id="2" creationId="{144138DE-8DD3-DC7F-9CFF-D0EA30BBE5F6}"/>
          </ac:spMkLst>
        </pc:spChg>
        <pc:spChg chg="add mod">
          <ac:chgData name="Neemias Informatica Lima" userId="b77af7bd85500281" providerId="LiveId" clId="{A2C190DF-F5C8-4376-9C68-19067D19CBDB}" dt="2025-04-30T00:35:08.788" v="56"/>
          <ac:spMkLst>
            <pc:docMk/>
            <pc:sldMk cId="2241968852" sldId="285"/>
            <ac:spMk id="4" creationId="{A5A71BA6-63EA-ADA7-BD33-9A3FFAF1B1F1}"/>
          </ac:spMkLst>
        </pc:spChg>
        <pc:spChg chg="del">
          <ac:chgData name="Neemias Informatica Lima" userId="b77af7bd85500281" providerId="LiveId" clId="{A2C190DF-F5C8-4376-9C68-19067D19CBDB}" dt="2025-04-30T00:35:08.399" v="55" actId="478"/>
          <ac:spMkLst>
            <pc:docMk/>
            <pc:sldMk cId="2241968852" sldId="285"/>
            <ac:spMk id="5" creationId="{659B6740-78FD-D17B-4C87-B97A90EC5866}"/>
          </ac:spMkLst>
        </pc:spChg>
        <pc:spChg chg="del">
          <ac:chgData name="Neemias Informatica Lima" userId="b77af7bd85500281" providerId="LiveId" clId="{A2C190DF-F5C8-4376-9C68-19067D19CBDB}" dt="2025-04-30T00:35:08.399" v="55" actId="478"/>
          <ac:spMkLst>
            <pc:docMk/>
            <pc:sldMk cId="2241968852" sldId="285"/>
            <ac:spMk id="7" creationId="{F45893A4-5913-7077-D69F-B866E3E1CAE7}"/>
          </ac:spMkLst>
        </pc:spChg>
        <pc:spChg chg="mod">
          <ac:chgData name="Neemias Informatica Lima" userId="b77af7bd85500281" providerId="LiveId" clId="{A2C190DF-F5C8-4376-9C68-19067D19CBDB}" dt="2025-04-30T00:42:26.300" v="206"/>
          <ac:spMkLst>
            <pc:docMk/>
            <pc:sldMk cId="2241968852" sldId="285"/>
            <ac:spMk id="14" creationId="{00000000-0000-0000-0000-000000000000}"/>
          </ac:spMkLst>
        </pc:spChg>
        <pc:graphicFrameChg chg="mod">
          <ac:chgData name="Neemias Informatica Lima" userId="b77af7bd85500281" providerId="LiveId" clId="{A2C190DF-F5C8-4376-9C68-19067D19CBDB}" dt="2025-04-30T00:43:02.092" v="214"/>
          <ac:graphicFrameMkLst>
            <pc:docMk/>
            <pc:sldMk cId="2241968852" sldId="285"/>
            <ac:graphicFrameMk id="11" creationId="{7B569677-0C14-5E67-A5C9-E93DED05F772}"/>
          </ac:graphicFrameMkLst>
        </pc:graphicFrameChg>
        <pc:picChg chg="add mod">
          <ac:chgData name="Neemias Informatica Lima" userId="b77af7bd85500281" providerId="LiveId" clId="{A2C190DF-F5C8-4376-9C68-19067D19CBDB}" dt="2025-04-30T00:35:08.788" v="56"/>
          <ac:picMkLst>
            <pc:docMk/>
            <pc:sldMk cId="2241968852" sldId="285"/>
            <ac:picMk id="6" creationId="{72DFF123-4E30-461F-A30D-7D74466D6666}"/>
          </ac:picMkLst>
        </pc:picChg>
        <pc:picChg chg="del">
          <ac:chgData name="Neemias Informatica Lima" userId="b77af7bd85500281" providerId="LiveId" clId="{A2C190DF-F5C8-4376-9C68-19067D19CBDB}" dt="2025-04-30T00:35:08.399" v="55" actId="478"/>
          <ac:picMkLst>
            <pc:docMk/>
            <pc:sldMk cId="2241968852" sldId="285"/>
            <ac:picMk id="8" creationId="{58F5F35C-6121-7F6F-BE6F-377275102068}"/>
          </ac:picMkLst>
        </pc:picChg>
      </pc:sldChg>
      <pc:sldChg chg="addSp delSp modSp mod">
        <pc:chgData name="Neemias Informatica Lima" userId="b77af7bd85500281" providerId="LiveId" clId="{A2C190DF-F5C8-4376-9C68-19067D19CBDB}" dt="2025-04-30T00:44:18.580" v="235"/>
        <pc:sldMkLst>
          <pc:docMk/>
          <pc:sldMk cId="1959249856" sldId="286"/>
        </pc:sldMkLst>
        <pc:spChg chg="add mod">
          <ac:chgData name="Neemias Informatica Lima" userId="b77af7bd85500281" providerId="LiveId" clId="{A2C190DF-F5C8-4376-9C68-19067D19CBDB}" dt="2025-04-30T00:35:22.383" v="60"/>
          <ac:spMkLst>
            <pc:docMk/>
            <pc:sldMk cId="1959249856" sldId="286"/>
            <ac:spMk id="2" creationId="{83C17E27-AE8E-1BCC-E359-428DD578C199}"/>
          </ac:spMkLst>
        </pc:spChg>
        <pc:spChg chg="add mod">
          <ac:chgData name="Neemias Informatica Lima" userId="b77af7bd85500281" providerId="LiveId" clId="{A2C190DF-F5C8-4376-9C68-19067D19CBDB}" dt="2025-04-30T00:35:22.383" v="60"/>
          <ac:spMkLst>
            <pc:docMk/>
            <pc:sldMk cId="1959249856" sldId="286"/>
            <ac:spMk id="4" creationId="{83F931BE-67F1-4219-D432-EC8891F25E8E}"/>
          </ac:spMkLst>
        </pc:spChg>
        <pc:spChg chg="del">
          <ac:chgData name="Neemias Informatica Lima" userId="b77af7bd85500281" providerId="LiveId" clId="{A2C190DF-F5C8-4376-9C68-19067D19CBDB}" dt="2025-04-30T00:35:22.025" v="59" actId="478"/>
          <ac:spMkLst>
            <pc:docMk/>
            <pc:sldMk cId="1959249856" sldId="286"/>
            <ac:spMk id="5" creationId="{80425AC6-72B5-6740-19D1-A95BF3AB4544}"/>
          </ac:spMkLst>
        </pc:spChg>
        <pc:spChg chg="del">
          <ac:chgData name="Neemias Informatica Lima" userId="b77af7bd85500281" providerId="LiveId" clId="{A2C190DF-F5C8-4376-9C68-19067D19CBDB}" dt="2025-04-30T00:35:22.025" v="59" actId="478"/>
          <ac:spMkLst>
            <pc:docMk/>
            <pc:sldMk cId="1959249856" sldId="286"/>
            <ac:spMk id="7" creationId="{E5D748B8-1A06-D358-76F2-555E3C282B9F}"/>
          </ac:spMkLst>
        </pc:spChg>
        <pc:spChg chg="mod">
          <ac:chgData name="Neemias Informatica Lima" userId="b77af7bd85500281" providerId="LiveId" clId="{A2C190DF-F5C8-4376-9C68-19067D19CBDB}" dt="2025-04-30T00:43:50.734" v="227"/>
          <ac:spMkLst>
            <pc:docMk/>
            <pc:sldMk cId="1959249856" sldId="286"/>
            <ac:spMk id="14" creationId="{00000000-0000-0000-0000-000000000000}"/>
          </ac:spMkLst>
        </pc:spChg>
        <pc:graphicFrameChg chg="mod">
          <ac:chgData name="Neemias Informatica Lima" userId="b77af7bd85500281" providerId="LiveId" clId="{A2C190DF-F5C8-4376-9C68-19067D19CBDB}" dt="2025-04-30T00:44:18.580" v="235"/>
          <ac:graphicFrameMkLst>
            <pc:docMk/>
            <pc:sldMk cId="1959249856" sldId="286"/>
            <ac:graphicFrameMk id="11" creationId="{6ED512BB-1F8B-4D9E-259F-890C3457B8A1}"/>
          </ac:graphicFrameMkLst>
        </pc:graphicFrameChg>
        <pc:picChg chg="add mod">
          <ac:chgData name="Neemias Informatica Lima" userId="b77af7bd85500281" providerId="LiveId" clId="{A2C190DF-F5C8-4376-9C68-19067D19CBDB}" dt="2025-04-30T00:35:22.383" v="60"/>
          <ac:picMkLst>
            <pc:docMk/>
            <pc:sldMk cId="1959249856" sldId="286"/>
            <ac:picMk id="6" creationId="{4B90EE1A-E2D9-DCC3-43B9-952E4C71335A}"/>
          </ac:picMkLst>
        </pc:picChg>
        <pc:picChg chg="del">
          <ac:chgData name="Neemias Informatica Lima" userId="b77af7bd85500281" providerId="LiveId" clId="{A2C190DF-F5C8-4376-9C68-19067D19CBDB}" dt="2025-04-30T00:35:22.025" v="59" actId="478"/>
          <ac:picMkLst>
            <pc:docMk/>
            <pc:sldMk cId="1959249856" sldId="286"/>
            <ac:picMk id="8" creationId="{2C0B3463-7E83-5DED-8801-9690D8A8B43D}"/>
          </ac:picMkLst>
        </pc:picChg>
      </pc:sldChg>
      <pc:sldChg chg="addSp delSp modSp mod">
        <pc:chgData name="Neemias Informatica Lima" userId="b77af7bd85500281" providerId="LiveId" clId="{A2C190DF-F5C8-4376-9C68-19067D19CBDB}" dt="2025-04-30T00:46:11.744" v="261" actId="20577"/>
        <pc:sldMkLst>
          <pc:docMk/>
          <pc:sldMk cId="2857006406" sldId="287"/>
        </pc:sldMkLst>
        <pc:spChg chg="add mod">
          <ac:chgData name="Neemias Informatica Lima" userId="b77af7bd85500281" providerId="LiveId" clId="{A2C190DF-F5C8-4376-9C68-19067D19CBDB}" dt="2025-04-30T00:35:43.187" v="66"/>
          <ac:spMkLst>
            <pc:docMk/>
            <pc:sldMk cId="2857006406" sldId="287"/>
            <ac:spMk id="2" creationId="{83ECDCC6-B544-9021-E512-8F7D394E56EB}"/>
          </ac:spMkLst>
        </pc:spChg>
        <pc:spChg chg="add mod">
          <ac:chgData name="Neemias Informatica Lima" userId="b77af7bd85500281" providerId="LiveId" clId="{A2C190DF-F5C8-4376-9C68-19067D19CBDB}" dt="2025-04-30T00:35:43.187" v="66"/>
          <ac:spMkLst>
            <pc:docMk/>
            <pc:sldMk cId="2857006406" sldId="287"/>
            <ac:spMk id="4" creationId="{07E366B2-BBEC-D792-B7A2-41AD117D80AA}"/>
          </ac:spMkLst>
        </pc:spChg>
        <pc:spChg chg="del">
          <ac:chgData name="Neemias Informatica Lima" userId="b77af7bd85500281" providerId="LiveId" clId="{A2C190DF-F5C8-4376-9C68-19067D19CBDB}" dt="2025-04-30T00:35:42.892" v="65" actId="478"/>
          <ac:spMkLst>
            <pc:docMk/>
            <pc:sldMk cId="2857006406" sldId="287"/>
            <ac:spMk id="5" creationId="{070512A7-8085-AEA4-CC87-3CE7D8470DA8}"/>
          </ac:spMkLst>
        </pc:spChg>
        <pc:spChg chg="del">
          <ac:chgData name="Neemias Informatica Lima" userId="b77af7bd85500281" providerId="LiveId" clId="{A2C190DF-F5C8-4376-9C68-19067D19CBDB}" dt="2025-04-30T00:35:42.892" v="65" actId="478"/>
          <ac:spMkLst>
            <pc:docMk/>
            <pc:sldMk cId="2857006406" sldId="287"/>
            <ac:spMk id="7" creationId="{3B9D154A-1E16-7A9A-C0D1-0DDBB16B4882}"/>
          </ac:spMkLst>
        </pc:spChg>
        <pc:spChg chg="mod">
          <ac:chgData name="Neemias Informatica Lima" userId="b77af7bd85500281" providerId="LiveId" clId="{A2C190DF-F5C8-4376-9C68-19067D19CBDB}" dt="2025-04-30T00:46:11.744" v="261" actId="20577"/>
          <ac:spMkLst>
            <pc:docMk/>
            <pc:sldMk cId="2857006406" sldId="287"/>
            <ac:spMk id="16" creationId="{28D68641-D640-4BD7-9D5B-B3803DCCF9B3}"/>
          </ac:spMkLst>
        </pc:spChg>
        <pc:picChg chg="add mod">
          <ac:chgData name="Neemias Informatica Lima" userId="b77af7bd85500281" providerId="LiveId" clId="{A2C190DF-F5C8-4376-9C68-19067D19CBDB}" dt="2025-04-30T00:35:43.187" v="66"/>
          <ac:picMkLst>
            <pc:docMk/>
            <pc:sldMk cId="2857006406" sldId="287"/>
            <ac:picMk id="6" creationId="{B2E94A3A-30D1-AA84-867C-CAA2694E5D8C}"/>
          </ac:picMkLst>
        </pc:picChg>
        <pc:picChg chg="del">
          <ac:chgData name="Neemias Informatica Lima" userId="b77af7bd85500281" providerId="LiveId" clId="{A2C190DF-F5C8-4376-9C68-19067D19CBDB}" dt="2025-04-30T00:35:42.892" v="65" actId="478"/>
          <ac:picMkLst>
            <pc:docMk/>
            <pc:sldMk cId="2857006406" sldId="287"/>
            <ac:picMk id="8" creationId="{AC377DE5-F4D7-9590-CA37-8FA04157DDAF}"/>
          </ac:picMkLst>
        </pc:picChg>
      </pc:sldChg>
      <pc:sldChg chg="addSp delSp modSp mod">
        <pc:chgData name="Neemias Informatica Lima" userId="b77af7bd85500281" providerId="LiveId" clId="{A2C190DF-F5C8-4376-9C68-19067D19CBDB}" dt="2025-04-30T00:37:27.959" v="102"/>
        <pc:sldMkLst>
          <pc:docMk/>
          <pc:sldMk cId="2630436816" sldId="288"/>
        </pc:sldMkLst>
        <pc:spChg chg="add mod">
          <ac:chgData name="Neemias Informatica Lima" userId="b77af7bd85500281" providerId="LiveId" clId="{A2C190DF-F5C8-4376-9C68-19067D19CBDB}" dt="2025-04-30T00:34:24.449" v="44"/>
          <ac:spMkLst>
            <pc:docMk/>
            <pc:sldMk cId="2630436816" sldId="288"/>
            <ac:spMk id="2" creationId="{B1ECE7DE-1933-BE4E-0075-93AC14AFACDF}"/>
          </ac:spMkLst>
        </pc:spChg>
        <pc:spChg chg="add mod">
          <ac:chgData name="Neemias Informatica Lima" userId="b77af7bd85500281" providerId="LiveId" clId="{A2C190DF-F5C8-4376-9C68-19067D19CBDB}" dt="2025-04-30T00:34:24.449" v="44"/>
          <ac:spMkLst>
            <pc:docMk/>
            <pc:sldMk cId="2630436816" sldId="288"/>
            <ac:spMk id="4" creationId="{35835D3D-0ECA-9B76-D42F-63C4F85A8703}"/>
          </ac:spMkLst>
        </pc:spChg>
        <pc:spChg chg="del">
          <ac:chgData name="Neemias Informatica Lima" userId="b77af7bd85500281" providerId="LiveId" clId="{A2C190DF-F5C8-4376-9C68-19067D19CBDB}" dt="2025-04-30T00:34:24.026" v="43" actId="478"/>
          <ac:spMkLst>
            <pc:docMk/>
            <pc:sldMk cId="2630436816" sldId="288"/>
            <ac:spMk id="5" creationId="{21BB24FD-63CB-FBD3-8523-F337D84E429E}"/>
          </ac:spMkLst>
        </pc:spChg>
        <pc:spChg chg="del">
          <ac:chgData name="Neemias Informatica Lima" userId="b77af7bd85500281" providerId="LiveId" clId="{A2C190DF-F5C8-4376-9C68-19067D19CBDB}" dt="2025-04-30T00:34:24.026" v="43" actId="478"/>
          <ac:spMkLst>
            <pc:docMk/>
            <pc:sldMk cId="2630436816" sldId="288"/>
            <ac:spMk id="7" creationId="{7CE17605-F0E7-D641-6919-2C47775FF4A4}"/>
          </ac:spMkLst>
        </pc:spChg>
        <pc:spChg chg="mod">
          <ac:chgData name="Neemias Informatica Lima" userId="b77af7bd85500281" providerId="LiveId" clId="{A2C190DF-F5C8-4376-9C68-19067D19CBDB}" dt="2025-04-30T00:37:00.724" v="95"/>
          <ac:spMkLst>
            <pc:docMk/>
            <pc:sldMk cId="2630436816" sldId="288"/>
            <ac:spMk id="14" creationId="{00000000-0000-0000-0000-000000000000}"/>
          </ac:spMkLst>
        </pc:spChg>
        <pc:graphicFrameChg chg="mod">
          <ac:chgData name="Neemias Informatica Lima" userId="b77af7bd85500281" providerId="LiveId" clId="{A2C190DF-F5C8-4376-9C68-19067D19CBDB}" dt="2025-04-30T00:37:27.959" v="102"/>
          <ac:graphicFrameMkLst>
            <pc:docMk/>
            <pc:sldMk cId="2630436816" sldId="288"/>
            <ac:graphicFrameMk id="11" creationId="{4CAB532F-3032-1305-E4A2-4F59C9A47543}"/>
          </ac:graphicFrameMkLst>
        </pc:graphicFrameChg>
        <pc:picChg chg="add mod">
          <ac:chgData name="Neemias Informatica Lima" userId="b77af7bd85500281" providerId="LiveId" clId="{A2C190DF-F5C8-4376-9C68-19067D19CBDB}" dt="2025-04-30T00:34:24.449" v="44"/>
          <ac:picMkLst>
            <pc:docMk/>
            <pc:sldMk cId="2630436816" sldId="288"/>
            <ac:picMk id="6" creationId="{ADD6BE04-8419-82AD-7960-7F2D68E41B1B}"/>
          </ac:picMkLst>
        </pc:picChg>
        <pc:picChg chg="del">
          <ac:chgData name="Neemias Informatica Lima" userId="b77af7bd85500281" providerId="LiveId" clId="{A2C190DF-F5C8-4376-9C68-19067D19CBDB}" dt="2025-04-30T00:34:24.026" v="43" actId="478"/>
          <ac:picMkLst>
            <pc:docMk/>
            <pc:sldMk cId="2630436816" sldId="288"/>
            <ac:picMk id="8" creationId="{6F26B31E-4D44-8711-4B58-A7EE59A985B3}"/>
          </ac:picMkLst>
        </pc:picChg>
      </pc:sldChg>
      <pc:sldChg chg="addSp delSp modSp mod">
        <pc:chgData name="Neemias Informatica Lima" userId="b77af7bd85500281" providerId="LiveId" clId="{A2C190DF-F5C8-4376-9C68-19067D19CBDB}" dt="2025-04-30T00:40:05.130" v="145" actId="20577"/>
        <pc:sldMkLst>
          <pc:docMk/>
          <pc:sldMk cId="3032827026" sldId="289"/>
        </pc:sldMkLst>
        <pc:spChg chg="add mod">
          <ac:chgData name="Neemias Informatica Lima" userId="b77af7bd85500281" providerId="LiveId" clId="{A2C190DF-F5C8-4376-9C68-19067D19CBDB}" dt="2025-04-30T00:34:49.075" v="50"/>
          <ac:spMkLst>
            <pc:docMk/>
            <pc:sldMk cId="3032827026" sldId="289"/>
            <ac:spMk id="2" creationId="{17AB1460-61CB-FD0F-6DB0-7DA4248B4847}"/>
          </ac:spMkLst>
        </pc:spChg>
        <pc:spChg chg="del">
          <ac:chgData name="Neemias Informatica Lima" userId="b77af7bd85500281" providerId="LiveId" clId="{A2C190DF-F5C8-4376-9C68-19067D19CBDB}" dt="2025-04-30T00:34:48.717" v="49" actId="478"/>
          <ac:spMkLst>
            <pc:docMk/>
            <pc:sldMk cId="3032827026" sldId="289"/>
            <ac:spMk id="4" creationId="{E13D4B65-FF43-85C3-03B9-8D53C08DED92}"/>
          </ac:spMkLst>
        </pc:spChg>
        <pc:spChg chg="add mod">
          <ac:chgData name="Neemias Informatica Lima" userId="b77af7bd85500281" providerId="LiveId" clId="{A2C190DF-F5C8-4376-9C68-19067D19CBDB}" dt="2025-04-30T00:34:49.075" v="50"/>
          <ac:spMkLst>
            <pc:docMk/>
            <pc:sldMk cId="3032827026" sldId="289"/>
            <ac:spMk id="5" creationId="{C04BE7C4-DB14-719D-8D28-030509F5FFEA}"/>
          </ac:spMkLst>
        </pc:spChg>
        <pc:spChg chg="del">
          <ac:chgData name="Neemias Informatica Lima" userId="b77af7bd85500281" providerId="LiveId" clId="{A2C190DF-F5C8-4376-9C68-19067D19CBDB}" dt="2025-04-30T00:34:48.717" v="49" actId="478"/>
          <ac:spMkLst>
            <pc:docMk/>
            <pc:sldMk cId="3032827026" sldId="289"/>
            <ac:spMk id="6" creationId="{980EA303-463F-BDAE-AF9B-22D9A546C540}"/>
          </ac:spMkLst>
        </pc:spChg>
        <pc:spChg chg="mod">
          <ac:chgData name="Neemias Informatica Lima" userId="b77af7bd85500281" providerId="LiveId" clId="{A2C190DF-F5C8-4376-9C68-19067D19CBDB}" dt="2025-04-30T00:40:05.130" v="145" actId="20577"/>
          <ac:spMkLst>
            <pc:docMk/>
            <pc:sldMk cId="3032827026" sldId="289"/>
            <ac:spMk id="12" creationId="{A64B78EF-EDA8-421A-88C9-45544BBCA9D1}"/>
          </ac:spMkLst>
        </pc:spChg>
        <pc:spChg chg="mod">
          <ac:chgData name="Neemias Informatica Lima" userId="b77af7bd85500281" providerId="LiveId" clId="{A2C190DF-F5C8-4376-9C68-19067D19CBDB}" dt="2025-04-30T00:38:30.029" v="122"/>
          <ac:spMkLst>
            <pc:docMk/>
            <pc:sldMk cId="3032827026" sldId="289"/>
            <ac:spMk id="14" creationId="{00000000-0000-0000-0000-000000000000}"/>
          </ac:spMkLst>
        </pc:spChg>
        <pc:picChg chg="del">
          <ac:chgData name="Neemias Informatica Lima" userId="b77af7bd85500281" providerId="LiveId" clId="{A2C190DF-F5C8-4376-9C68-19067D19CBDB}" dt="2025-04-30T00:34:48.717" v="49" actId="478"/>
          <ac:picMkLst>
            <pc:docMk/>
            <pc:sldMk cId="3032827026" sldId="289"/>
            <ac:picMk id="7" creationId="{37D089CF-19BC-8A42-6181-0ECDD82FC99D}"/>
          </ac:picMkLst>
        </pc:picChg>
        <pc:picChg chg="add mod">
          <ac:chgData name="Neemias Informatica Lima" userId="b77af7bd85500281" providerId="LiveId" clId="{A2C190DF-F5C8-4376-9C68-19067D19CBDB}" dt="2025-04-30T00:34:49.075" v="50"/>
          <ac:picMkLst>
            <pc:docMk/>
            <pc:sldMk cId="3032827026" sldId="289"/>
            <ac:picMk id="8" creationId="{F55835B4-1499-BF15-B31C-698F28E16745}"/>
          </ac:picMkLst>
        </pc:picChg>
      </pc:sldChg>
      <pc:sldChg chg="addSp delSp modSp mod">
        <pc:chgData name="Neemias Informatica Lima" userId="b77af7bd85500281" providerId="LiveId" clId="{A2C190DF-F5C8-4376-9C68-19067D19CBDB}" dt="2025-04-30T00:42:11.279" v="201" actId="20577"/>
        <pc:sldMkLst>
          <pc:docMk/>
          <pc:sldMk cId="3772032319" sldId="290"/>
        </pc:sldMkLst>
        <pc:spChg chg="add mod">
          <ac:chgData name="Neemias Informatica Lima" userId="b77af7bd85500281" providerId="LiveId" clId="{A2C190DF-F5C8-4376-9C68-19067D19CBDB}" dt="2025-04-30T00:35:01.580" v="54"/>
          <ac:spMkLst>
            <pc:docMk/>
            <pc:sldMk cId="3772032319" sldId="290"/>
            <ac:spMk id="2" creationId="{808BE404-6D53-511B-BA47-2CC79F40B545}"/>
          </ac:spMkLst>
        </pc:spChg>
        <pc:spChg chg="add mod">
          <ac:chgData name="Neemias Informatica Lima" userId="b77af7bd85500281" providerId="LiveId" clId="{A2C190DF-F5C8-4376-9C68-19067D19CBDB}" dt="2025-04-30T00:35:01.580" v="54"/>
          <ac:spMkLst>
            <pc:docMk/>
            <pc:sldMk cId="3772032319" sldId="290"/>
            <ac:spMk id="4" creationId="{4DA180CB-CCDB-156D-2014-21AA68BE8302}"/>
          </ac:spMkLst>
        </pc:spChg>
        <pc:spChg chg="del">
          <ac:chgData name="Neemias Informatica Lima" userId="b77af7bd85500281" providerId="LiveId" clId="{A2C190DF-F5C8-4376-9C68-19067D19CBDB}" dt="2025-04-30T00:35:01.078" v="53" actId="478"/>
          <ac:spMkLst>
            <pc:docMk/>
            <pc:sldMk cId="3772032319" sldId="290"/>
            <ac:spMk id="5" creationId="{E32126B3-F827-7694-469A-6C45058D81CD}"/>
          </ac:spMkLst>
        </pc:spChg>
        <pc:spChg chg="del">
          <ac:chgData name="Neemias Informatica Lima" userId="b77af7bd85500281" providerId="LiveId" clId="{A2C190DF-F5C8-4376-9C68-19067D19CBDB}" dt="2025-04-30T00:35:01.078" v="53" actId="478"/>
          <ac:spMkLst>
            <pc:docMk/>
            <pc:sldMk cId="3772032319" sldId="290"/>
            <ac:spMk id="7" creationId="{C94593E7-2A08-82B9-FB6C-8A6E8AA9DAC0}"/>
          </ac:spMkLst>
        </pc:spChg>
        <pc:spChg chg="mod">
          <ac:chgData name="Neemias Informatica Lima" userId="b77af7bd85500281" providerId="LiveId" clId="{A2C190DF-F5C8-4376-9C68-19067D19CBDB}" dt="2025-04-30T00:42:11.279" v="201" actId="20577"/>
          <ac:spMkLst>
            <pc:docMk/>
            <pc:sldMk cId="3772032319" sldId="290"/>
            <ac:spMk id="12" creationId="{8D5A143D-15FB-4DFE-B0EC-FEEB77A92B2C}"/>
          </ac:spMkLst>
        </pc:spChg>
        <pc:spChg chg="mod">
          <ac:chgData name="Neemias Informatica Lima" userId="b77af7bd85500281" providerId="LiveId" clId="{A2C190DF-F5C8-4376-9C68-19067D19CBDB}" dt="2025-04-30T00:40:28.624" v="152"/>
          <ac:spMkLst>
            <pc:docMk/>
            <pc:sldMk cId="3772032319" sldId="290"/>
            <ac:spMk id="14" creationId="{00000000-0000-0000-0000-000000000000}"/>
          </ac:spMkLst>
        </pc:spChg>
        <pc:picChg chg="add mod">
          <ac:chgData name="Neemias Informatica Lima" userId="b77af7bd85500281" providerId="LiveId" clId="{A2C190DF-F5C8-4376-9C68-19067D19CBDB}" dt="2025-04-30T00:35:01.580" v="54"/>
          <ac:picMkLst>
            <pc:docMk/>
            <pc:sldMk cId="3772032319" sldId="290"/>
            <ac:picMk id="6" creationId="{CFBA85C9-B0AA-024B-D14A-FF5F0D680C03}"/>
          </ac:picMkLst>
        </pc:picChg>
        <pc:picChg chg="del">
          <ac:chgData name="Neemias Informatica Lima" userId="b77af7bd85500281" providerId="LiveId" clId="{A2C190DF-F5C8-4376-9C68-19067D19CBDB}" dt="2025-04-30T00:35:01.078" v="53" actId="478"/>
          <ac:picMkLst>
            <pc:docMk/>
            <pc:sldMk cId="3772032319" sldId="290"/>
            <ac:picMk id="8" creationId="{08952098-4CA4-A882-C5D0-9F56CA0CAA6D}"/>
          </ac:picMkLst>
        </pc:picChg>
      </pc:sldChg>
      <pc:sldChg chg="addSp delSp modSp mod">
        <pc:chgData name="Neemias Informatica Lima" userId="b77af7bd85500281" providerId="LiveId" clId="{A2C190DF-F5C8-4376-9C68-19067D19CBDB}" dt="2025-04-30T00:43:37.657" v="222"/>
        <pc:sldMkLst>
          <pc:docMk/>
          <pc:sldMk cId="1768216317" sldId="291"/>
        </pc:sldMkLst>
        <pc:spChg chg="add mod">
          <ac:chgData name="Neemias Informatica Lima" userId="b77af7bd85500281" providerId="LiveId" clId="{A2C190DF-F5C8-4376-9C68-19067D19CBDB}" dt="2025-04-30T00:35:15.487" v="58"/>
          <ac:spMkLst>
            <pc:docMk/>
            <pc:sldMk cId="1768216317" sldId="291"/>
            <ac:spMk id="2" creationId="{EF2B7659-57BA-CF3A-B0AB-D141EE17303D}"/>
          </ac:spMkLst>
        </pc:spChg>
        <pc:spChg chg="add mod">
          <ac:chgData name="Neemias Informatica Lima" userId="b77af7bd85500281" providerId="LiveId" clId="{A2C190DF-F5C8-4376-9C68-19067D19CBDB}" dt="2025-04-30T00:35:15.487" v="58"/>
          <ac:spMkLst>
            <pc:docMk/>
            <pc:sldMk cId="1768216317" sldId="291"/>
            <ac:spMk id="4" creationId="{638F6D1B-8FA5-86A9-F458-914A80F626EF}"/>
          </ac:spMkLst>
        </pc:spChg>
        <pc:spChg chg="del">
          <ac:chgData name="Neemias Informatica Lima" userId="b77af7bd85500281" providerId="LiveId" clId="{A2C190DF-F5C8-4376-9C68-19067D19CBDB}" dt="2025-04-30T00:35:15.128" v="57" actId="478"/>
          <ac:spMkLst>
            <pc:docMk/>
            <pc:sldMk cId="1768216317" sldId="291"/>
            <ac:spMk id="6" creationId="{0CA7B161-D46C-A3AF-D593-C8B29D770AD3}"/>
          </ac:spMkLst>
        </pc:spChg>
        <pc:spChg chg="del">
          <ac:chgData name="Neemias Informatica Lima" userId="b77af7bd85500281" providerId="LiveId" clId="{A2C190DF-F5C8-4376-9C68-19067D19CBDB}" dt="2025-04-30T00:35:15.128" v="57" actId="478"/>
          <ac:spMkLst>
            <pc:docMk/>
            <pc:sldMk cId="1768216317" sldId="291"/>
            <ac:spMk id="7" creationId="{2EBEC646-CD59-8F36-D3AD-EDEFC783DA33}"/>
          </ac:spMkLst>
        </pc:spChg>
        <pc:spChg chg="mod">
          <ac:chgData name="Neemias Informatica Lima" userId="b77af7bd85500281" providerId="LiveId" clId="{A2C190DF-F5C8-4376-9C68-19067D19CBDB}" dt="2025-04-30T00:43:37.657" v="222"/>
          <ac:spMkLst>
            <pc:docMk/>
            <pc:sldMk cId="1768216317" sldId="291"/>
            <ac:spMk id="12" creationId="{FD5EC092-AC81-4728-9A45-4C4BB5B95C65}"/>
          </ac:spMkLst>
        </pc:spChg>
        <pc:spChg chg="mod">
          <ac:chgData name="Neemias Informatica Lima" userId="b77af7bd85500281" providerId="LiveId" clId="{A2C190DF-F5C8-4376-9C68-19067D19CBDB}" dt="2025-04-30T00:42:30.381" v="209"/>
          <ac:spMkLst>
            <pc:docMk/>
            <pc:sldMk cId="1768216317" sldId="291"/>
            <ac:spMk id="14" creationId="{00000000-0000-0000-0000-000000000000}"/>
          </ac:spMkLst>
        </pc:spChg>
        <pc:picChg chg="add mod">
          <ac:chgData name="Neemias Informatica Lima" userId="b77af7bd85500281" providerId="LiveId" clId="{A2C190DF-F5C8-4376-9C68-19067D19CBDB}" dt="2025-04-30T00:35:15.487" v="58"/>
          <ac:picMkLst>
            <pc:docMk/>
            <pc:sldMk cId="1768216317" sldId="291"/>
            <ac:picMk id="5" creationId="{FEB3E12E-C4CA-8F04-36E0-699655C4859D}"/>
          </ac:picMkLst>
        </pc:picChg>
        <pc:picChg chg="del">
          <ac:chgData name="Neemias Informatica Lima" userId="b77af7bd85500281" providerId="LiveId" clId="{A2C190DF-F5C8-4376-9C68-19067D19CBDB}" dt="2025-04-30T00:35:15.128" v="57" actId="478"/>
          <ac:picMkLst>
            <pc:docMk/>
            <pc:sldMk cId="1768216317" sldId="291"/>
            <ac:picMk id="8" creationId="{3B054A9D-816E-DE32-15EA-E2F03E68FC11}"/>
          </ac:picMkLst>
        </pc:picChg>
      </pc:sldChg>
      <pc:sldChg chg="addSp delSp modSp mod">
        <pc:chgData name="Neemias Informatica Lima" userId="b77af7bd85500281" providerId="LiveId" clId="{A2C190DF-F5C8-4376-9C68-19067D19CBDB}" dt="2025-04-30T00:44:41.080" v="242" actId="6549"/>
        <pc:sldMkLst>
          <pc:docMk/>
          <pc:sldMk cId="3757265641" sldId="292"/>
        </pc:sldMkLst>
        <pc:spChg chg="add mod">
          <ac:chgData name="Neemias Informatica Lima" userId="b77af7bd85500281" providerId="LiveId" clId="{A2C190DF-F5C8-4376-9C68-19067D19CBDB}" dt="2025-04-30T00:35:29.047" v="62"/>
          <ac:spMkLst>
            <pc:docMk/>
            <pc:sldMk cId="3757265641" sldId="292"/>
            <ac:spMk id="2" creationId="{51AF82E0-355D-FFE8-8A4E-27982427450A}"/>
          </ac:spMkLst>
        </pc:spChg>
        <pc:spChg chg="add mod">
          <ac:chgData name="Neemias Informatica Lima" userId="b77af7bd85500281" providerId="LiveId" clId="{A2C190DF-F5C8-4376-9C68-19067D19CBDB}" dt="2025-04-30T00:35:29.047" v="62"/>
          <ac:spMkLst>
            <pc:docMk/>
            <pc:sldMk cId="3757265641" sldId="292"/>
            <ac:spMk id="4" creationId="{60F35776-1CF9-9F6E-5425-774323781D21}"/>
          </ac:spMkLst>
        </pc:spChg>
        <pc:spChg chg="del">
          <ac:chgData name="Neemias Informatica Lima" userId="b77af7bd85500281" providerId="LiveId" clId="{A2C190DF-F5C8-4376-9C68-19067D19CBDB}" dt="2025-04-30T00:35:28.626" v="61" actId="478"/>
          <ac:spMkLst>
            <pc:docMk/>
            <pc:sldMk cId="3757265641" sldId="292"/>
            <ac:spMk id="6" creationId="{07D9CF93-E9D7-5778-4742-A5FAE4E93B8D}"/>
          </ac:spMkLst>
        </pc:spChg>
        <pc:spChg chg="del">
          <ac:chgData name="Neemias Informatica Lima" userId="b77af7bd85500281" providerId="LiveId" clId="{A2C190DF-F5C8-4376-9C68-19067D19CBDB}" dt="2025-04-30T00:35:28.626" v="61" actId="478"/>
          <ac:spMkLst>
            <pc:docMk/>
            <pc:sldMk cId="3757265641" sldId="292"/>
            <ac:spMk id="7" creationId="{C2095F67-7B17-DFD0-1B24-111F7506BDD2}"/>
          </ac:spMkLst>
        </pc:spChg>
        <pc:spChg chg="mod">
          <ac:chgData name="Neemias Informatica Lima" userId="b77af7bd85500281" providerId="LiveId" clId="{A2C190DF-F5C8-4376-9C68-19067D19CBDB}" dt="2025-04-30T00:44:41.080" v="242" actId="6549"/>
          <ac:spMkLst>
            <pc:docMk/>
            <pc:sldMk cId="3757265641" sldId="292"/>
            <ac:spMk id="12" creationId="{1EC42BAA-B890-43DD-B4F0-9AB5685AF2FE}"/>
          </ac:spMkLst>
        </pc:spChg>
        <pc:spChg chg="mod">
          <ac:chgData name="Neemias Informatica Lima" userId="b77af7bd85500281" providerId="LiveId" clId="{A2C190DF-F5C8-4376-9C68-19067D19CBDB}" dt="2025-04-30T00:44:00.407" v="233" actId="20577"/>
          <ac:spMkLst>
            <pc:docMk/>
            <pc:sldMk cId="3757265641" sldId="292"/>
            <ac:spMk id="14" creationId="{00000000-0000-0000-0000-000000000000}"/>
          </ac:spMkLst>
        </pc:spChg>
        <pc:picChg chg="add mod">
          <ac:chgData name="Neemias Informatica Lima" userId="b77af7bd85500281" providerId="LiveId" clId="{A2C190DF-F5C8-4376-9C68-19067D19CBDB}" dt="2025-04-30T00:35:29.047" v="62"/>
          <ac:picMkLst>
            <pc:docMk/>
            <pc:sldMk cId="3757265641" sldId="292"/>
            <ac:picMk id="5" creationId="{29A5D310-85A9-11F6-EFCE-40A68D4189EA}"/>
          </ac:picMkLst>
        </pc:picChg>
        <pc:picChg chg="del">
          <ac:chgData name="Neemias Informatica Lima" userId="b77af7bd85500281" providerId="LiveId" clId="{A2C190DF-F5C8-4376-9C68-19067D19CBDB}" dt="2025-04-30T00:35:28.626" v="61" actId="478"/>
          <ac:picMkLst>
            <pc:docMk/>
            <pc:sldMk cId="3757265641" sldId="292"/>
            <ac:picMk id="8" creationId="{14F1C6EA-FB05-48F4-46F2-5E12E22D31B1}"/>
          </ac:picMkLst>
        </pc:picChg>
      </pc:sldChg>
      <pc:sldChg chg="addSp delSp modSp mod">
        <pc:chgData name="Neemias Informatica Lima" userId="b77af7bd85500281" providerId="LiveId" clId="{A2C190DF-F5C8-4376-9C68-19067D19CBDB}" dt="2025-04-30T00:45:03.778" v="247"/>
        <pc:sldMkLst>
          <pc:docMk/>
          <pc:sldMk cId="3114938747" sldId="293"/>
        </pc:sldMkLst>
        <pc:spChg chg="add mod">
          <ac:chgData name="Neemias Informatica Lima" userId="b77af7bd85500281" providerId="LiveId" clId="{A2C190DF-F5C8-4376-9C68-19067D19CBDB}" dt="2025-04-30T00:35:36.288" v="64"/>
          <ac:spMkLst>
            <pc:docMk/>
            <pc:sldMk cId="3114938747" sldId="293"/>
            <ac:spMk id="2" creationId="{FBAE96C2-6682-C7CE-F269-961E2B18A2CB}"/>
          </ac:spMkLst>
        </pc:spChg>
        <pc:spChg chg="add mod">
          <ac:chgData name="Neemias Informatica Lima" userId="b77af7bd85500281" providerId="LiveId" clId="{A2C190DF-F5C8-4376-9C68-19067D19CBDB}" dt="2025-04-30T00:35:36.288" v="64"/>
          <ac:spMkLst>
            <pc:docMk/>
            <pc:sldMk cId="3114938747" sldId="293"/>
            <ac:spMk id="4" creationId="{A15F2CE6-484E-7D27-BDEF-75437499EC03}"/>
          </ac:spMkLst>
        </pc:spChg>
        <pc:spChg chg="del">
          <ac:chgData name="Neemias Informatica Lima" userId="b77af7bd85500281" providerId="LiveId" clId="{A2C190DF-F5C8-4376-9C68-19067D19CBDB}" dt="2025-04-30T00:35:35.883" v="63" actId="478"/>
          <ac:spMkLst>
            <pc:docMk/>
            <pc:sldMk cId="3114938747" sldId="293"/>
            <ac:spMk id="5" creationId="{4FC05B4E-0E07-0AD2-6410-ECC4A51FA573}"/>
          </ac:spMkLst>
        </pc:spChg>
        <pc:spChg chg="del">
          <ac:chgData name="Neemias Informatica Lima" userId="b77af7bd85500281" providerId="LiveId" clId="{A2C190DF-F5C8-4376-9C68-19067D19CBDB}" dt="2025-04-30T00:35:35.883" v="63" actId="478"/>
          <ac:spMkLst>
            <pc:docMk/>
            <pc:sldMk cId="3114938747" sldId="293"/>
            <ac:spMk id="7" creationId="{9E2B4621-BCA8-BF9C-38BF-195ADD9D01B6}"/>
          </ac:spMkLst>
        </pc:spChg>
        <pc:spChg chg="mod">
          <ac:chgData name="Neemias Informatica Lima" userId="b77af7bd85500281" providerId="LiveId" clId="{A2C190DF-F5C8-4376-9C68-19067D19CBDB}" dt="2025-04-30T00:45:03.778" v="247"/>
          <ac:spMkLst>
            <pc:docMk/>
            <pc:sldMk cId="3114938747" sldId="293"/>
            <ac:spMk id="16" creationId="{CFC8B9D9-C6ED-4706-A104-65D118A5B7F9}"/>
          </ac:spMkLst>
        </pc:spChg>
        <pc:picChg chg="add mod">
          <ac:chgData name="Neemias Informatica Lima" userId="b77af7bd85500281" providerId="LiveId" clId="{A2C190DF-F5C8-4376-9C68-19067D19CBDB}" dt="2025-04-30T00:35:36.288" v="64"/>
          <ac:picMkLst>
            <pc:docMk/>
            <pc:sldMk cId="3114938747" sldId="293"/>
            <ac:picMk id="6" creationId="{467EC681-2917-2949-33A5-739A924AFD6E}"/>
          </ac:picMkLst>
        </pc:picChg>
        <pc:picChg chg="del">
          <ac:chgData name="Neemias Informatica Lima" userId="b77af7bd85500281" providerId="LiveId" clId="{A2C190DF-F5C8-4376-9C68-19067D19CBDB}" dt="2025-04-30T00:35:35.883" v="63" actId="478"/>
          <ac:picMkLst>
            <pc:docMk/>
            <pc:sldMk cId="3114938747" sldId="293"/>
            <ac:picMk id="8" creationId="{299F6486-2539-9635-E47A-B91DEC270D26}"/>
          </ac:picMkLst>
        </pc:picChg>
      </pc:sldChg>
    </pc:docChg>
  </pc:docChgLst>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2-08T16:50:09.980" v="267" actId="1076"/>
      <pc:docMkLst>
        <pc:docMk/>
      </pc:docMkLst>
      <pc:sldChg chg="addSp delSp modSp mod">
        <pc:chgData name="Neemias Informatica Lima" userId="b77af7bd85500281" providerId="LiveId" clId="{23692948-073E-4999-9247-2E5082C9BE2D}" dt="2025-01-30T10:32:22.932" v="40"/>
        <pc:sldMkLst>
          <pc:docMk/>
          <pc:sldMk cId="2232331225" sldId="280"/>
        </pc:sldMkLst>
        <pc:spChg chg="mod">
          <ac:chgData name="Neemias Informatica Lima" userId="b77af7bd85500281" providerId="LiveId" clId="{23692948-073E-4999-9247-2E5082C9BE2D}" dt="2025-01-30T10:30:06.503" v="16"/>
          <ac:spMkLst>
            <pc:docMk/>
            <pc:sldMk cId="2232331225" sldId="280"/>
            <ac:spMk id="6" creationId="{00000000-0000-0000-0000-000000000000}"/>
          </ac:spMkLst>
        </pc:spChg>
        <pc:spChg chg="mod">
          <ac:chgData name="Neemias Informatica Lima" userId="b77af7bd85500281" providerId="LiveId" clId="{23692948-073E-4999-9247-2E5082C9BE2D}" dt="2025-01-30T10:31:58.053" v="35" actId="6549"/>
          <ac:spMkLst>
            <pc:docMk/>
            <pc:sldMk cId="2232331225" sldId="280"/>
            <ac:spMk id="9" creationId="{00000000-0000-0000-0000-000000000000}"/>
          </ac:spMkLst>
        </pc:spChg>
        <pc:spChg chg="mod">
          <ac:chgData name="Neemias Informatica Lima" userId="b77af7bd85500281" providerId="LiveId" clId="{23692948-073E-4999-9247-2E5082C9BE2D}" dt="2025-01-30T10:32:22.932" v="40"/>
          <ac:spMkLst>
            <pc:docMk/>
            <pc:sldMk cId="2232331225" sldId="280"/>
            <ac:spMk id="16" creationId="{00000000-0000-0000-0000-000000000000}"/>
          </ac:spMkLst>
        </pc:spChg>
      </pc:sldChg>
      <pc:sldChg chg="addSp delSp modSp mod">
        <pc:chgData name="Neemias Informatica Lima" userId="b77af7bd85500281" providerId="LiveId" clId="{23692948-073E-4999-9247-2E5082C9BE2D}" dt="2025-01-30T10:41:46.062" v="128" actId="6549"/>
        <pc:sldMkLst>
          <pc:docMk/>
          <pc:sldMk cId="2103443556" sldId="281"/>
        </pc:sldMkLst>
        <pc:spChg chg="mod">
          <ac:chgData name="Neemias Informatica Lima" userId="b77af7bd85500281" providerId="LiveId" clId="{23692948-073E-4999-9247-2E5082C9BE2D}" dt="2025-01-30T10:41:46.062" v="128" actId="6549"/>
          <ac:spMkLst>
            <pc:docMk/>
            <pc:sldMk cId="2103443556" sldId="281"/>
            <ac:spMk id="8" creationId="{00000000-0000-0000-0000-000000000000}"/>
          </ac:spMkLst>
        </pc:spChg>
        <pc:spChg chg="mod">
          <ac:chgData name="Neemias Informatica Lima" userId="b77af7bd85500281" providerId="LiveId" clId="{23692948-073E-4999-9247-2E5082C9BE2D}" dt="2025-01-30T10:34:49.003" v="61" actId="1035"/>
          <ac:spMkLst>
            <pc:docMk/>
            <pc:sldMk cId="2103443556" sldId="281"/>
            <ac:spMk id="11" creationId="{00000000-0000-0000-0000-000000000000}"/>
          </ac:spMkLst>
        </pc:spChg>
        <pc:spChg chg="mod">
          <ac:chgData name="Neemias Informatica Lima" userId="b77af7bd85500281" providerId="LiveId" clId="{23692948-073E-4999-9247-2E5082C9BE2D}" dt="2025-01-30T10:34:09.759" v="50"/>
          <ac:spMkLst>
            <pc:docMk/>
            <pc:sldMk cId="2103443556" sldId="281"/>
            <ac:spMk id="18" creationId="{00000000-0000-0000-0000-000000000000}"/>
          </ac:spMkLst>
        </pc:spChg>
      </pc:sldChg>
      <pc:sldChg chg="addSp delSp modSp mod">
        <pc:chgData name="Neemias Informatica Lima" userId="b77af7bd85500281" providerId="LiveId" clId="{23692948-073E-4999-9247-2E5082C9BE2D}" dt="2025-01-30T10:44:01.349" v="149" actId="313"/>
        <pc:sldMkLst>
          <pc:docMk/>
          <pc:sldMk cId="3683219421" sldId="282"/>
        </pc:sldMkLst>
        <pc:spChg chg="mod">
          <ac:chgData name="Neemias Informatica Lima" userId="b77af7bd85500281" providerId="LiveId" clId="{23692948-073E-4999-9247-2E5082C9BE2D}" dt="2025-01-30T10:44:01.349" v="149" actId="313"/>
          <ac:spMkLst>
            <pc:docMk/>
            <pc:sldMk cId="3683219421" sldId="282"/>
            <ac:spMk id="12" creationId="{00000000-0000-0000-0000-000000000000}"/>
          </ac:spMkLst>
        </pc:spChg>
        <pc:spChg chg="mod">
          <ac:chgData name="Neemias Informatica Lima" userId="b77af7bd85500281" providerId="LiveId" clId="{23692948-073E-4999-9247-2E5082C9BE2D}" dt="2025-01-30T10:43:54.350" v="148"/>
          <ac:spMkLst>
            <pc:docMk/>
            <pc:sldMk cId="3683219421" sldId="282"/>
            <ac:spMk id="14" creationId="{00000000-0000-0000-0000-000000000000}"/>
          </ac:spMkLst>
        </pc:spChg>
      </pc:sldChg>
      <pc:sldChg chg="addSp delSp modSp mod">
        <pc:chgData name="Neemias Informatica Lima" userId="b77af7bd85500281" providerId="LiveId" clId="{23692948-073E-4999-9247-2E5082C9BE2D}" dt="2025-01-30T10:46:37.796" v="165"/>
        <pc:sldMkLst>
          <pc:docMk/>
          <pc:sldMk cId="3902406419" sldId="283"/>
        </pc:sldMkLst>
        <pc:spChg chg="mod">
          <ac:chgData name="Neemias Informatica Lima" userId="b77af7bd85500281" providerId="LiveId" clId="{23692948-073E-4999-9247-2E5082C9BE2D}" dt="2025-01-30T10:45:25.057" v="154"/>
          <ac:spMkLst>
            <pc:docMk/>
            <pc:sldMk cId="3902406419" sldId="283"/>
            <ac:spMk id="14" creationId="{00000000-0000-0000-0000-000000000000}"/>
          </ac:spMkLst>
        </pc:spChg>
        <pc:graphicFrameChg chg="add mod">
          <ac:chgData name="Neemias Informatica Lima" userId="b77af7bd85500281" providerId="LiveId" clId="{23692948-073E-4999-9247-2E5082C9BE2D}" dt="2025-01-30T10:46:37.796" v="165"/>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23692948-073E-4999-9247-2E5082C9BE2D}" dt="2025-01-30T10:48:32.010" v="175"/>
        <pc:sldMkLst>
          <pc:docMk/>
          <pc:sldMk cId="2424059023" sldId="284"/>
        </pc:sldMkLst>
        <pc:spChg chg="mod">
          <ac:chgData name="Neemias Informatica Lima" userId="b77af7bd85500281" providerId="LiveId" clId="{23692948-073E-4999-9247-2E5082C9BE2D}" dt="2025-01-30T10:48:32.010" v="175"/>
          <ac:spMkLst>
            <pc:docMk/>
            <pc:sldMk cId="2424059023" sldId="284"/>
            <ac:spMk id="14" creationId="{00000000-0000-0000-0000-000000000000}"/>
          </ac:spMkLst>
        </pc:spChg>
        <pc:graphicFrameChg chg="add mod">
          <ac:chgData name="Neemias Informatica Lima" userId="b77af7bd85500281" providerId="LiveId" clId="{23692948-073E-4999-9247-2E5082C9BE2D}" dt="2025-01-30T10:39:42.943" v="94"/>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23692948-073E-4999-9247-2E5082C9BE2D}" dt="2025-01-30T10:51:05.220" v="202"/>
        <pc:sldMkLst>
          <pc:docMk/>
          <pc:sldMk cId="2241968852" sldId="285"/>
        </pc:sldMkLst>
        <pc:spChg chg="mod">
          <ac:chgData name="Neemias Informatica Lima" userId="b77af7bd85500281" providerId="LiveId" clId="{23692948-073E-4999-9247-2E5082C9BE2D}" dt="2025-01-30T10:51:05.220" v="202"/>
          <ac:spMkLst>
            <pc:docMk/>
            <pc:sldMk cId="2241968852" sldId="285"/>
            <ac:spMk id="14" creationId="{00000000-0000-0000-0000-000000000000}"/>
          </ac:spMkLst>
        </pc:spChg>
        <pc:graphicFrameChg chg="add mod">
          <ac:chgData name="Neemias Informatica Lima" userId="b77af7bd85500281" providerId="LiveId" clId="{23692948-073E-4999-9247-2E5082C9BE2D}" dt="2025-01-30T10:49:17.292" v="185" actId="20577"/>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23692948-073E-4999-9247-2E5082C9BE2D}" dt="2025-01-30T10:53:08.073" v="228"/>
        <pc:sldMkLst>
          <pc:docMk/>
          <pc:sldMk cId="1959249856" sldId="286"/>
        </pc:sldMkLst>
        <pc:spChg chg="mod">
          <ac:chgData name="Neemias Informatica Lima" userId="b77af7bd85500281" providerId="LiveId" clId="{23692948-073E-4999-9247-2E5082C9BE2D}" dt="2025-01-30T10:51:58.215" v="208"/>
          <ac:spMkLst>
            <pc:docMk/>
            <pc:sldMk cId="1959249856" sldId="286"/>
            <ac:spMk id="14" creationId="{00000000-0000-0000-0000-000000000000}"/>
          </ac:spMkLst>
        </pc:spChg>
        <pc:graphicFrameChg chg="add mod">
          <ac:chgData name="Neemias Informatica Lima" userId="b77af7bd85500281" providerId="LiveId" clId="{23692948-073E-4999-9247-2E5082C9BE2D}" dt="2025-01-30T10:53:08.073" v="228"/>
          <ac:graphicFrameMkLst>
            <pc:docMk/>
            <pc:sldMk cId="1959249856" sldId="286"/>
            <ac:graphicFrameMk id="11" creationId="{6ED512BB-1F8B-4D9E-259F-890C3457B8A1}"/>
          </ac:graphicFrameMkLst>
        </pc:graphicFrameChg>
      </pc:sldChg>
      <pc:sldChg chg="addSp delSp modSp mod">
        <pc:chgData name="Neemias Informatica Lima" userId="b77af7bd85500281" providerId="LiveId" clId="{23692948-073E-4999-9247-2E5082C9BE2D}" dt="2025-01-30T10:56:18.778" v="261" actId="26606"/>
        <pc:sldMkLst>
          <pc:docMk/>
          <pc:sldMk cId="2857006406" sldId="287"/>
        </pc:sldMkLst>
        <pc:spChg chg="add del mod">
          <ac:chgData name="Neemias Informatica Lima" userId="b77af7bd85500281" providerId="LiveId" clId="{23692948-073E-4999-9247-2E5082C9BE2D}" dt="2025-01-30T10:56:18.778" v="261" actId="26606"/>
          <ac:spMkLst>
            <pc:docMk/>
            <pc:sldMk cId="2857006406" sldId="287"/>
            <ac:spMk id="16" creationId="{28D68641-D640-4BD7-9D5B-B3803DCCF9B3}"/>
          </ac:spMkLst>
        </pc:spChg>
      </pc:sldChg>
      <pc:sldChg chg="addSp delSp modSp mod">
        <pc:chgData name="Neemias Informatica Lima" userId="b77af7bd85500281" providerId="LiveId" clId="{23692948-073E-4999-9247-2E5082C9BE2D}" dt="2025-01-30T10:43:50.311" v="143"/>
        <pc:sldMkLst>
          <pc:docMk/>
          <pc:sldMk cId="2630436816" sldId="288"/>
        </pc:sldMkLst>
        <pc:spChg chg="mod">
          <ac:chgData name="Neemias Informatica Lima" userId="b77af7bd85500281" providerId="LiveId" clId="{23692948-073E-4999-9247-2E5082C9BE2D}" dt="2025-01-30T10:43:50.311" v="143"/>
          <ac:spMkLst>
            <pc:docMk/>
            <pc:sldMk cId="2630436816" sldId="288"/>
            <ac:spMk id="14" creationId="{00000000-0000-0000-0000-000000000000}"/>
          </ac:spMkLst>
        </pc:spChg>
        <pc:graphicFrameChg chg="add mod">
          <ac:chgData name="Neemias Informatica Lima" userId="b77af7bd85500281" providerId="LiveId" clId="{23692948-073E-4999-9247-2E5082C9BE2D}" dt="2025-01-30T10:42:51.774" v="131"/>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23692948-073E-4999-9247-2E5082C9BE2D}" dt="2025-02-08T16:50:09.980" v="267" actId="1076"/>
        <pc:sldMkLst>
          <pc:docMk/>
          <pc:sldMk cId="3032827026" sldId="289"/>
        </pc:sldMkLst>
        <pc:spChg chg="mod">
          <ac:chgData name="Neemias Informatica Lima" userId="b77af7bd85500281" providerId="LiveId" clId="{23692948-073E-4999-9247-2E5082C9BE2D}" dt="2025-01-30T10:47:34.759" v="172" actId="20577"/>
          <ac:spMkLst>
            <pc:docMk/>
            <pc:sldMk cId="3032827026" sldId="289"/>
            <ac:spMk id="12" creationId="{A64B78EF-EDA8-421A-88C9-45544BBCA9D1}"/>
          </ac:spMkLst>
        </pc:spChg>
        <pc:spChg chg="mod">
          <ac:chgData name="Neemias Informatica Lima" userId="b77af7bd85500281" providerId="LiveId" clId="{23692948-073E-4999-9247-2E5082C9BE2D}" dt="2025-01-30T10:45:34.430" v="159"/>
          <ac:spMkLst>
            <pc:docMk/>
            <pc:sldMk cId="3032827026" sldId="289"/>
            <ac:spMk id="14" creationId="{00000000-0000-0000-0000-000000000000}"/>
          </ac:spMkLst>
        </pc:spChg>
      </pc:sldChg>
      <pc:sldChg chg="addSp delSp modSp mod">
        <pc:chgData name="Neemias Informatica Lima" userId="b77af7bd85500281" providerId="LiveId" clId="{23692948-073E-4999-9247-2E5082C9BE2D}" dt="2025-01-30T10:48:39.293" v="180"/>
        <pc:sldMkLst>
          <pc:docMk/>
          <pc:sldMk cId="3772032319" sldId="290"/>
        </pc:sldMkLst>
        <pc:spChg chg="mod">
          <ac:chgData name="Neemias Informatica Lima" userId="b77af7bd85500281" providerId="LiveId" clId="{23692948-073E-4999-9247-2E5082C9BE2D}" dt="2025-01-30T10:48:39.293" v="180"/>
          <ac:spMkLst>
            <pc:docMk/>
            <pc:sldMk cId="3772032319" sldId="290"/>
            <ac:spMk id="14" creationId="{00000000-0000-0000-0000-000000000000}"/>
          </ac:spMkLst>
        </pc:spChg>
      </pc:sldChg>
      <pc:sldChg chg="addSp delSp modSp mod">
        <pc:chgData name="Neemias Informatica Lima" userId="b77af7bd85500281" providerId="LiveId" clId="{23692948-073E-4999-9247-2E5082C9BE2D}" dt="2025-01-30T10:51:36.898" v="203" actId="313"/>
        <pc:sldMkLst>
          <pc:docMk/>
          <pc:sldMk cId="1768216317" sldId="291"/>
        </pc:sldMkLst>
        <pc:spChg chg="mod">
          <ac:chgData name="Neemias Informatica Lima" userId="b77af7bd85500281" providerId="LiveId" clId="{23692948-073E-4999-9247-2E5082C9BE2D}" dt="2025-01-30T10:51:36.898" v="203" actId="313"/>
          <ac:spMkLst>
            <pc:docMk/>
            <pc:sldMk cId="1768216317" sldId="291"/>
            <ac:spMk id="12" creationId="{FD5EC092-AC81-4728-9A45-4C4BB5B95C65}"/>
          </ac:spMkLst>
        </pc:spChg>
        <pc:spChg chg="mod">
          <ac:chgData name="Neemias Informatica Lima" userId="b77af7bd85500281" providerId="LiveId" clId="{23692948-073E-4999-9247-2E5082C9BE2D}" dt="2025-01-30T10:51:00.326" v="197"/>
          <ac:spMkLst>
            <pc:docMk/>
            <pc:sldMk cId="1768216317" sldId="291"/>
            <ac:spMk id="14" creationId="{00000000-0000-0000-0000-000000000000}"/>
          </ac:spMkLst>
        </pc:spChg>
      </pc:sldChg>
      <pc:sldChg chg="addSp delSp modSp mod">
        <pc:chgData name="Neemias Informatica Lima" userId="b77af7bd85500281" providerId="LiveId" clId="{23692948-073E-4999-9247-2E5082C9BE2D}" dt="2025-01-30T10:53:47.054" v="233"/>
        <pc:sldMkLst>
          <pc:docMk/>
          <pc:sldMk cId="3757265641" sldId="292"/>
        </pc:sldMkLst>
        <pc:spChg chg="mod">
          <ac:chgData name="Neemias Informatica Lima" userId="b77af7bd85500281" providerId="LiveId" clId="{23692948-073E-4999-9247-2E5082C9BE2D}" dt="2025-01-30T10:53:47.054" v="233"/>
          <ac:spMkLst>
            <pc:docMk/>
            <pc:sldMk cId="3757265641" sldId="292"/>
            <ac:spMk id="12" creationId="{1EC42BAA-B890-43DD-B4F0-9AB5685AF2FE}"/>
          </ac:spMkLst>
        </pc:spChg>
        <pc:spChg chg="mod">
          <ac:chgData name="Neemias Informatica Lima" userId="b77af7bd85500281" providerId="LiveId" clId="{23692948-073E-4999-9247-2E5082C9BE2D}" dt="2025-01-30T10:52:02.618" v="213"/>
          <ac:spMkLst>
            <pc:docMk/>
            <pc:sldMk cId="3757265641" sldId="292"/>
            <ac:spMk id="14" creationId="{00000000-0000-0000-0000-000000000000}"/>
          </ac:spMkLst>
        </pc:spChg>
      </pc:sldChg>
      <pc:sldChg chg="addSp delSp modSp mod">
        <pc:chgData name="Neemias Informatica Lima" userId="b77af7bd85500281" providerId="LiveId" clId="{23692948-073E-4999-9247-2E5082C9BE2D}" dt="2025-01-30T10:54:29.557" v="237" actId="313"/>
        <pc:sldMkLst>
          <pc:docMk/>
          <pc:sldMk cId="3114938747" sldId="293"/>
        </pc:sldMkLst>
        <pc:spChg chg="mod">
          <ac:chgData name="Neemias Informatica Lima" userId="b77af7bd85500281" providerId="LiveId" clId="{23692948-073E-4999-9247-2E5082C9BE2D}" dt="2025-01-30T10:54:29.557" v="237" actId="313"/>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sldChg chg="addSp delSp modSp mod">
        <pc:chgData name="Neemias Informatica Lima" userId="b77af7bd85500281" providerId="LiveId" clId="{920A78BE-2E50-421E-BA67-29443AFEB3A2}" dt="2024-11-08T20:09:44.857" v="63" actId="20577"/>
        <pc:sldMkLst>
          <pc:docMk/>
          <pc:sldMk cId="2232331225" sldId="280"/>
        </pc:sldMkLst>
      </pc:sldChg>
      <pc:sldChg chg="addSp delSp modSp mod">
        <pc:chgData name="Neemias Informatica Lima" userId="b77af7bd85500281" providerId="LiveId" clId="{920A78BE-2E50-421E-BA67-29443AFEB3A2}" dt="2024-11-08T20:17:22.844" v="131" actId="20577"/>
        <pc:sldMkLst>
          <pc:docMk/>
          <pc:sldMk cId="2103443556" sldId="281"/>
        </pc:sldMkLst>
      </pc:sldChg>
      <pc:sldChg chg="addSp delSp modSp mod">
        <pc:chgData name="Neemias Informatica Lima" userId="b77af7bd85500281" providerId="LiveId" clId="{920A78BE-2E50-421E-BA67-29443AFEB3A2}" dt="2024-11-08T20:36:06.570" v="328" actId="6549"/>
        <pc:sldMkLst>
          <pc:docMk/>
          <pc:sldMk cId="3683219421" sldId="282"/>
        </pc:sldMkLst>
      </pc:sldChg>
      <pc:sldChg chg="addSp delSp modSp mod">
        <pc:chgData name="Neemias Informatica Lima" userId="b77af7bd85500281" providerId="LiveId" clId="{920A78BE-2E50-421E-BA67-29443AFEB3A2}" dt="2024-11-08T20:23:29.820" v="183"/>
        <pc:sldMkLst>
          <pc:docMk/>
          <pc:sldMk cId="3902406419" sldId="283"/>
        </pc:sldMkLst>
      </pc:sldChg>
      <pc:sldChg chg="addSp delSp modSp mod">
        <pc:chgData name="Neemias Informatica Lima" userId="b77af7bd85500281" providerId="LiveId" clId="{920A78BE-2E50-421E-BA67-29443AFEB3A2}" dt="2024-11-08T20:25:28.025" v="222" actId="20577"/>
        <pc:sldMkLst>
          <pc:docMk/>
          <pc:sldMk cId="2424059023" sldId="284"/>
        </pc:sldMkLst>
      </pc:sldChg>
      <pc:sldChg chg="addSp delSp modSp mod">
        <pc:chgData name="Neemias Informatica Lima" userId="b77af7bd85500281" providerId="LiveId" clId="{920A78BE-2E50-421E-BA67-29443AFEB3A2}" dt="2024-11-08T20:28:39.703" v="254" actId="20577"/>
        <pc:sldMkLst>
          <pc:docMk/>
          <pc:sldMk cId="2241968852" sldId="285"/>
        </pc:sldMkLst>
      </pc:sldChg>
      <pc:sldChg chg="addSp delSp modSp mod">
        <pc:chgData name="Neemias Informatica Lima" userId="b77af7bd85500281" providerId="LiveId" clId="{920A78BE-2E50-421E-BA67-29443AFEB3A2}" dt="2024-11-08T20:30:39.142" v="284" actId="6549"/>
        <pc:sldMkLst>
          <pc:docMk/>
          <pc:sldMk cId="1959249856" sldId="286"/>
        </pc:sldMkLst>
      </pc:sldChg>
      <pc:sldChg chg="addSp delSp modSp mod">
        <pc:chgData name="Neemias Informatica Lima" userId="b77af7bd85500281" providerId="LiveId" clId="{920A78BE-2E50-421E-BA67-29443AFEB3A2}" dt="2024-11-08T20:34:30.396" v="318" actId="6549"/>
        <pc:sldMkLst>
          <pc:docMk/>
          <pc:sldMk cId="2857006406" sldId="287"/>
        </pc:sldMkLst>
      </pc:sldChg>
      <pc:sldChg chg="addSp delSp modSp mod">
        <pc:chgData name="Neemias Informatica Lima" userId="b77af7bd85500281" providerId="LiveId" clId="{920A78BE-2E50-421E-BA67-29443AFEB3A2}" dt="2024-11-08T20:18:26.369" v="142" actId="20577"/>
        <pc:sldMkLst>
          <pc:docMk/>
          <pc:sldMk cId="2630436816" sldId="288"/>
        </pc:sldMkLst>
      </pc:sldChg>
      <pc:sldChg chg="addSp delSp modSp mod">
        <pc:chgData name="Neemias Informatica Lima" userId="b77af7bd85500281" providerId="LiveId" clId="{920A78BE-2E50-421E-BA67-29443AFEB3A2}" dt="2024-11-08T20:35:36.389" v="326" actId="20577"/>
        <pc:sldMkLst>
          <pc:docMk/>
          <pc:sldMk cId="3032827026" sldId="289"/>
        </pc:sldMkLst>
      </pc:sldChg>
      <pc:sldChg chg="addSp delSp modSp mod">
        <pc:chgData name="Neemias Informatica Lima" userId="b77af7bd85500281" providerId="LiveId" clId="{920A78BE-2E50-421E-BA67-29443AFEB3A2}" dt="2024-11-08T20:25:46.079" v="227"/>
        <pc:sldMkLst>
          <pc:docMk/>
          <pc:sldMk cId="3772032319" sldId="290"/>
        </pc:sldMkLst>
      </pc:sldChg>
      <pc:sldChg chg="addSp delSp modSp mod">
        <pc:chgData name="Neemias Informatica Lima" userId="b77af7bd85500281" providerId="LiveId" clId="{920A78BE-2E50-421E-BA67-29443AFEB3A2}" dt="2024-11-08T20:29:25.575" v="266"/>
        <pc:sldMkLst>
          <pc:docMk/>
          <pc:sldMk cId="1768216317" sldId="291"/>
        </pc:sldMkLst>
      </pc:sldChg>
      <pc:sldChg chg="addSp delSp modSp mod">
        <pc:chgData name="Neemias Informatica Lima" userId="b77af7bd85500281" providerId="LiveId" clId="{920A78BE-2E50-421E-BA67-29443AFEB3A2}" dt="2024-11-08T20:31:14.704" v="290" actId="20577"/>
        <pc:sldMkLst>
          <pc:docMk/>
          <pc:sldMk cId="3757265641" sldId="292"/>
        </pc:sldMkLst>
      </pc:sldChg>
      <pc:sldChg chg="addSp delSp modSp mod">
        <pc:chgData name="Neemias Informatica Lima" userId="b77af7bd85500281" providerId="LiveId" clId="{920A78BE-2E50-421E-BA67-29443AFEB3A2}" dt="2024-11-08T20:34:43.237" v="319" actId="20577"/>
        <pc:sldMkLst>
          <pc:docMk/>
          <pc:sldMk cId="3114938747" sldId="293"/>
        </pc:sldMkLst>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AF23E89A-B453-43E2-B7C7-065F5B2790A7}"/>
    <pc:docChg chg="undo redo custSel modSld">
      <pc:chgData name="Neemias Informatica Lima" userId="b77af7bd85500281" providerId="LiveId" clId="{AF23E89A-B453-43E2-B7C7-065F5B2790A7}" dt="2025-04-28T23:16:47.545" v="254" actId="20577"/>
      <pc:docMkLst>
        <pc:docMk/>
      </pc:docMkLst>
      <pc:sldChg chg="addSp delSp modSp mod">
        <pc:chgData name="Neemias Informatica Lima" userId="b77af7bd85500281" providerId="LiveId" clId="{AF23E89A-B453-43E2-B7C7-065F5B2790A7}" dt="2025-04-28T22:41:45.194" v="115" actId="20577"/>
        <pc:sldMkLst>
          <pc:docMk/>
          <pc:sldMk cId="2103443556" sldId="281"/>
        </pc:sldMkLst>
        <pc:spChg chg="mod">
          <ac:chgData name="Neemias Informatica Lima" userId="b77af7bd85500281" providerId="LiveId" clId="{AF23E89A-B453-43E2-B7C7-065F5B2790A7}" dt="2025-04-28T22:41:45.194" v="115" actId="20577"/>
          <ac:spMkLst>
            <pc:docMk/>
            <pc:sldMk cId="2103443556" sldId="281"/>
            <ac:spMk id="8" creationId="{00000000-0000-0000-0000-000000000000}"/>
          </ac:spMkLst>
        </pc:spChg>
        <pc:spChg chg="mod">
          <ac:chgData name="Neemias Informatica Lima" userId="b77af7bd85500281" providerId="LiveId" clId="{AF23E89A-B453-43E2-B7C7-065F5B2790A7}" dt="2025-04-28T21:35:28.424" v="55"/>
          <ac:spMkLst>
            <pc:docMk/>
            <pc:sldMk cId="2103443556" sldId="281"/>
            <ac:spMk id="18" creationId="{00000000-0000-0000-0000-000000000000}"/>
          </ac:spMkLst>
        </pc:spChg>
        <pc:picChg chg="add mod">
          <ac:chgData name="Neemias Informatica Lima" userId="b77af7bd85500281" providerId="LiveId" clId="{AF23E89A-B453-43E2-B7C7-065F5B2790A7}" dt="2025-04-28T21:32:01.079" v="29" actId="1038"/>
          <ac:picMkLst>
            <pc:docMk/>
            <pc:sldMk cId="2103443556" sldId="281"/>
            <ac:picMk id="2" creationId="{FB2F7785-4433-1CE8-B6FB-8886FEB4AE15}"/>
          </ac:picMkLst>
        </pc:picChg>
      </pc:sldChg>
      <pc:sldChg chg="addSp delSp modSp mod">
        <pc:chgData name="Neemias Informatica Lima" userId="b77af7bd85500281" providerId="LiveId" clId="{AF23E89A-B453-43E2-B7C7-065F5B2790A7}" dt="2025-04-28T22:48:59.507" v="145" actId="20577"/>
        <pc:sldMkLst>
          <pc:docMk/>
          <pc:sldMk cId="3683219421" sldId="282"/>
        </pc:sldMkLst>
        <pc:spChg chg="mod">
          <ac:chgData name="Neemias Informatica Lima" userId="b77af7bd85500281" providerId="LiveId" clId="{AF23E89A-B453-43E2-B7C7-065F5B2790A7}" dt="2025-04-28T22:48:59.507" v="145" actId="20577"/>
          <ac:spMkLst>
            <pc:docMk/>
            <pc:sldMk cId="3683219421" sldId="282"/>
            <ac:spMk id="12" creationId="{00000000-0000-0000-0000-000000000000}"/>
          </ac:spMkLst>
        </pc:spChg>
        <pc:spChg chg="mod">
          <ac:chgData name="Neemias Informatica Lima" userId="b77af7bd85500281" providerId="LiveId" clId="{AF23E89A-B453-43E2-B7C7-065F5B2790A7}" dt="2025-04-28T22:42:53.783" v="123"/>
          <ac:spMkLst>
            <pc:docMk/>
            <pc:sldMk cId="3683219421" sldId="282"/>
            <ac:spMk id="14" creationId="{00000000-0000-0000-0000-000000000000}"/>
          </ac:spMkLst>
        </pc:spChg>
        <pc:picChg chg="add mod">
          <ac:chgData name="Neemias Informatica Lima" userId="b77af7bd85500281" providerId="LiveId" clId="{AF23E89A-B453-43E2-B7C7-065F5B2790A7}" dt="2025-04-28T22:33:48.124" v="66"/>
          <ac:picMkLst>
            <pc:docMk/>
            <pc:sldMk cId="3683219421" sldId="282"/>
            <ac:picMk id="4" creationId="{2A653E00-5573-459D-C973-EB9D8E856310}"/>
          </ac:picMkLst>
        </pc:picChg>
      </pc:sldChg>
      <pc:sldChg chg="addSp delSp modSp mod">
        <pc:chgData name="Neemias Informatica Lima" userId="b77af7bd85500281" providerId="LiveId" clId="{AF23E89A-B453-43E2-B7C7-065F5B2790A7}" dt="2025-04-28T22:50:42.227" v="160" actId="20577"/>
        <pc:sldMkLst>
          <pc:docMk/>
          <pc:sldMk cId="3902406419" sldId="283"/>
        </pc:sldMkLst>
        <pc:spChg chg="mod">
          <ac:chgData name="Neemias Informatica Lima" userId="b77af7bd85500281" providerId="LiveId" clId="{AF23E89A-B453-43E2-B7C7-065F5B2790A7}" dt="2025-04-28T22:49:29.025" v="151" actId="20577"/>
          <ac:spMkLst>
            <pc:docMk/>
            <pc:sldMk cId="3902406419" sldId="283"/>
            <ac:spMk id="14" creationId="{00000000-0000-0000-0000-000000000000}"/>
          </ac:spMkLst>
        </pc:spChg>
        <pc:graphicFrameChg chg="mod">
          <ac:chgData name="Neemias Informatica Lima" userId="b77af7bd85500281" providerId="LiveId" clId="{AF23E89A-B453-43E2-B7C7-065F5B2790A7}" dt="2025-04-28T22:50:42.227" v="160" actId="20577"/>
          <ac:graphicFrameMkLst>
            <pc:docMk/>
            <pc:sldMk cId="3902406419" sldId="283"/>
            <ac:graphicFrameMk id="24" creationId="{0F198D75-37F6-0046-1A93-BAF29A6A8139}"/>
          </ac:graphicFrameMkLst>
        </pc:graphicFrameChg>
        <pc:picChg chg="add mod">
          <ac:chgData name="Neemias Informatica Lima" userId="b77af7bd85500281" providerId="LiveId" clId="{AF23E89A-B453-43E2-B7C7-065F5B2790A7}" dt="2025-04-28T22:34:00.805" v="68"/>
          <ac:picMkLst>
            <pc:docMk/>
            <pc:sldMk cId="3902406419" sldId="283"/>
            <ac:picMk id="3" creationId="{6591C70C-84BE-BE6E-D135-BC793E6D558F}"/>
          </ac:picMkLst>
        </pc:picChg>
      </pc:sldChg>
      <pc:sldChg chg="addSp delSp modSp mod">
        <pc:chgData name="Neemias Informatica Lima" userId="b77af7bd85500281" providerId="LiveId" clId="{AF23E89A-B453-43E2-B7C7-065F5B2790A7}" dt="2025-04-28T22:55:48.356" v="185" actId="20577"/>
        <pc:sldMkLst>
          <pc:docMk/>
          <pc:sldMk cId="2424059023" sldId="284"/>
        </pc:sldMkLst>
        <pc:spChg chg="mod">
          <ac:chgData name="Neemias Informatica Lima" userId="b77af7bd85500281" providerId="LiveId" clId="{AF23E89A-B453-43E2-B7C7-065F5B2790A7}" dt="2025-04-28T22:54:57.695" v="180"/>
          <ac:spMkLst>
            <pc:docMk/>
            <pc:sldMk cId="2424059023" sldId="284"/>
            <ac:spMk id="14" creationId="{00000000-0000-0000-0000-000000000000}"/>
          </ac:spMkLst>
        </pc:spChg>
        <pc:graphicFrameChg chg="mod">
          <ac:chgData name="Neemias Informatica Lima" userId="b77af7bd85500281" providerId="LiveId" clId="{AF23E89A-B453-43E2-B7C7-065F5B2790A7}" dt="2025-04-28T22:55:48.356" v="185" actId="20577"/>
          <ac:graphicFrameMkLst>
            <pc:docMk/>
            <pc:sldMk cId="2424059023" sldId="284"/>
            <ac:graphicFrameMk id="23" creationId="{0F7B369B-26CC-C133-ADA7-C66603F93153}"/>
          </ac:graphicFrameMkLst>
        </pc:graphicFrameChg>
        <pc:picChg chg="add mod">
          <ac:chgData name="Neemias Informatica Lima" userId="b77af7bd85500281" providerId="LiveId" clId="{AF23E89A-B453-43E2-B7C7-065F5B2790A7}" dt="2025-04-28T22:36:24.207" v="72"/>
          <ac:picMkLst>
            <pc:docMk/>
            <pc:sldMk cId="2424059023" sldId="284"/>
            <ac:picMk id="3" creationId="{51F1B76B-5CE8-9C90-CBEA-45AC8515DA01}"/>
          </ac:picMkLst>
        </pc:picChg>
      </pc:sldChg>
      <pc:sldChg chg="modSp">
        <pc:chgData name="Neemias Informatica Lima" userId="b77af7bd85500281" providerId="LiveId" clId="{AF23E89A-B453-43E2-B7C7-065F5B2790A7}" dt="2025-04-28T22:46:10.983" v="137" actId="20577"/>
        <pc:sldMkLst>
          <pc:docMk/>
          <pc:sldMk cId="2630436816" sldId="288"/>
        </pc:sldMkLst>
        <pc:graphicFrameChg chg="mod">
          <ac:chgData name="Neemias Informatica Lima" userId="b77af7bd85500281" providerId="LiveId" clId="{AF23E89A-B453-43E2-B7C7-065F5B2790A7}" dt="2025-04-28T22:46:10.983" v="137" actId="20577"/>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AF23E89A-B453-43E2-B7C7-065F5B2790A7}" dt="2025-04-28T22:51:16.723" v="166" actId="20577"/>
        <pc:sldMkLst>
          <pc:docMk/>
          <pc:sldMk cId="3032827026" sldId="289"/>
        </pc:sldMkLst>
        <pc:spChg chg="mod">
          <ac:chgData name="Neemias Informatica Lima" userId="b77af7bd85500281" providerId="LiveId" clId="{AF23E89A-B453-43E2-B7C7-065F5B2790A7}" dt="2025-04-28T22:51:16.723" v="166" actId="20577"/>
          <ac:spMkLst>
            <pc:docMk/>
            <pc:sldMk cId="3032827026" sldId="289"/>
            <ac:spMk id="12" creationId="{A64B78EF-EDA8-421A-88C9-45544BBCA9D1}"/>
          </ac:spMkLst>
        </pc:spChg>
        <pc:spChg chg="mod">
          <ac:chgData name="Neemias Informatica Lima" userId="b77af7bd85500281" providerId="LiveId" clId="{AF23E89A-B453-43E2-B7C7-065F5B2790A7}" dt="2025-04-28T22:50:06.564" v="154"/>
          <ac:spMkLst>
            <pc:docMk/>
            <pc:sldMk cId="3032827026" sldId="289"/>
            <ac:spMk id="14" creationId="{00000000-0000-0000-0000-000000000000}"/>
          </ac:spMkLst>
        </pc:spChg>
        <pc:picChg chg="add mod">
          <ac:chgData name="Neemias Informatica Lima" userId="b77af7bd85500281" providerId="LiveId" clId="{AF23E89A-B453-43E2-B7C7-065F5B2790A7}" dt="2025-04-28T22:36:13.407" v="70"/>
          <ac:picMkLst>
            <pc:docMk/>
            <pc:sldMk cId="3032827026" sldId="289"/>
            <ac:picMk id="3" creationId="{393B7483-67EF-50D8-E277-A9B772EF919F}"/>
          </ac:picMkLst>
        </pc:picChg>
      </pc:sldChg>
    </pc:docChg>
  </pc:docChgLst>
  <pc:docChgLst>
    <pc:chgData name="Neemias Informatica Lima" userId="b77af7bd85500281" providerId="LiveId" clId="{5ECB68E5-1331-4C82-803D-CA6338508D40}"/>
    <pc:docChg chg="undo redo custSel modSld">
      <pc:chgData name="Neemias Informatica Lima" userId="b77af7bd85500281" providerId="LiveId" clId="{5ECB68E5-1331-4C82-803D-CA6338508D40}" dt="2025-04-28T23:44:00.135" v="218" actId="20577"/>
      <pc:docMkLst>
        <pc:docMk/>
      </pc:docMkLst>
      <pc:sldChg chg="addSp delSp modSp mod">
        <pc:chgData name="Neemias Informatica Lima" userId="b77af7bd85500281" providerId="LiveId" clId="{5ECB68E5-1331-4C82-803D-CA6338508D40}" dt="2025-04-28T23:32:17.510" v="90" actId="313"/>
        <pc:sldMkLst>
          <pc:docMk/>
          <pc:sldMk cId="2103443556" sldId="281"/>
        </pc:sldMkLst>
        <pc:spChg chg="mod">
          <ac:chgData name="Neemias Informatica Lima" userId="b77af7bd85500281" providerId="LiveId" clId="{5ECB68E5-1331-4C82-803D-CA6338508D40}" dt="2025-04-28T23:32:17.510" v="90" actId="313"/>
          <ac:spMkLst>
            <pc:docMk/>
            <pc:sldMk cId="2103443556" sldId="281"/>
            <ac:spMk id="8" creationId="{00000000-0000-0000-0000-000000000000}"/>
          </ac:spMkLst>
        </pc:spChg>
        <pc:spChg chg="mod">
          <ac:chgData name="Neemias Informatica Lima" userId="b77af7bd85500281" providerId="LiveId" clId="{5ECB68E5-1331-4C82-803D-CA6338508D40}" dt="2025-04-28T23:29:33.487" v="33" actId="20577"/>
          <ac:spMkLst>
            <pc:docMk/>
            <pc:sldMk cId="2103443556" sldId="281"/>
            <ac:spMk id="11" creationId="{00000000-0000-0000-0000-000000000000}"/>
          </ac:spMkLst>
        </pc:spChg>
        <pc:spChg chg="mod">
          <ac:chgData name="Neemias Informatica Lima" userId="b77af7bd85500281" providerId="LiveId" clId="{5ECB68E5-1331-4C82-803D-CA6338508D40}" dt="2025-04-28T23:29:18.818" v="30"/>
          <ac:spMkLst>
            <pc:docMk/>
            <pc:sldMk cId="2103443556" sldId="281"/>
            <ac:spMk id="18" creationId="{00000000-0000-0000-0000-000000000000}"/>
          </ac:spMkLst>
        </pc:spChg>
      </pc:sldChg>
      <pc:sldChg chg="addSp delSp modSp mod">
        <pc:chgData name="Neemias Informatica Lima" userId="b77af7bd85500281" providerId="LiveId" clId="{5ECB68E5-1331-4C82-803D-CA6338508D40}" dt="2025-04-28T23:34:06.138" v="107" actId="20577"/>
        <pc:sldMkLst>
          <pc:docMk/>
          <pc:sldMk cId="3683219421" sldId="282"/>
        </pc:sldMkLst>
        <pc:spChg chg="mod">
          <ac:chgData name="Neemias Informatica Lima" userId="b77af7bd85500281" providerId="LiveId" clId="{5ECB68E5-1331-4C82-803D-CA6338508D40}" dt="2025-04-28T23:34:06.138" v="107" actId="20577"/>
          <ac:spMkLst>
            <pc:docMk/>
            <pc:sldMk cId="3683219421" sldId="282"/>
            <ac:spMk id="12" creationId="{00000000-0000-0000-0000-000000000000}"/>
          </ac:spMkLst>
        </pc:spChg>
        <pc:spChg chg="mod">
          <ac:chgData name="Neemias Informatica Lima" userId="b77af7bd85500281" providerId="LiveId" clId="{5ECB68E5-1331-4C82-803D-CA6338508D40}" dt="2025-04-28T23:33:11.522" v="96"/>
          <ac:spMkLst>
            <pc:docMk/>
            <pc:sldMk cId="3683219421" sldId="282"/>
            <ac:spMk id="14" creationId="{00000000-0000-0000-0000-000000000000}"/>
          </ac:spMkLst>
        </pc:spChg>
      </pc:sldChg>
      <pc:sldChg chg="addSp delSp modSp mod">
        <pc:chgData name="Neemias Informatica Lima" userId="b77af7bd85500281" providerId="LiveId" clId="{5ECB68E5-1331-4C82-803D-CA6338508D40}" dt="2025-04-28T23:35:17.140" v="123" actId="20577"/>
        <pc:sldMkLst>
          <pc:docMk/>
          <pc:sldMk cId="3902406419" sldId="283"/>
        </pc:sldMkLst>
        <pc:spChg chg="mod">
          <ac:chgData name="Neemias Informatica Lima" userId="b77af7bd85500281" providerId="LiveId" clId="{5ECB68E5-1331-4C82-803D-CA6338508D40}" dt="2025-04-28T23:34:28.685" v="111" actId="20577"/>
          <ac:spMkLst>
            <pc:docMk/>
            <pc:sldMk cId="3902406419" sldId="283"/>
            <ac:spMk id="14" creationId="{00000000-0000-0000-0000-000000000000}"/>
          </ac:spMkLst>
        </pc:spChg>
        <pc:graphicFrameChg chg="mod">
          <ac:chgData name="Neemias Informatica Lima" userId="b77af7bd85500281" providerId="LiveId" clId="{5ECB68E5-1331-4C82-803D-CA6338508D40}" dt="2025-04-28T23:35:17.140" v="123" actId="20577"/>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5ECB68E5-1331-4C82-803D-CA6338508D40}" dt="2025-04-28T23:37:57.325" v="136"/>
        <pc:sldMkLst>
          <pc:docMk/>
          <pc:sldMk cId="2424059023" sldId="284"/>
        </pc:sldMkLst>
        <pc:spChg chg="mod">
          <ac:chgData name="Neemias Informatica Lima" userId="b77af7bd85500281" providerId="LiveId" clId="{5ECB68E5-1331-4C82-803D-CA6338508D40}" dt="2025-04-28T23:37:13.267" v="130" actId="20577"/>
          <ac:spMkLst>
            <pc:docMk/>
            <pc:sldMk cId="2424059023" sldId="284"/>
            <ac:spMk id="14" creationId="{00000000-0000-0000-0000-000000000000}"/>
          </ac:spMkLst>
        </pc:spChg>
        <pc:graphicFrameChg chg="mod">
          <ac:chgData name="Neemias Informatica Lima" userId="b77af7bd85500281" providerId="LiveId" clId="{5ECB68E5-1331-4C82-803D-CA6338508D40}" dt="2025-04-28T23:37:57.325" v="136"/>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5ECB68E5-1331-4C82-803D-CA6338508D40}" dt="2025-04-28T23:39:42.534" v="153" actId="20577"/>
        <pc:sldMkLst>
          <pc:docMk/>
          <pc:sldMk cId="2241968852" sldId="285"/>
        </pc:sldMkLst>
        <pc:spChg chg="mod">
          <ac:chgData name="Neemias Informatica Lima" userId="b77af7bd85500281" providerId="LiveId" clId="{5ECB68E5-1331-4C82-803D-CA6338508D40}" dt="2025-04-28T23:38:59.466" v="142"/>
          <ac:spMkLst>
            <pc:docMk/>
            <pc:sldMk cId="2241968852" sldId="285"/>
            <ac:spMk id="14" creationId="{00000000-0000-0000-0000-000000000000}"/>
          </ac:spMkLst>
        </pc:spChg>
        <pc:graphicFrameChg chg="mod">
          <ac:chgData name="Neemias Informatica Lima" userId="b77af7bd85500281" providerId="LiveId" clId="{5ECB68E5-1331-4C82-803D-CA6338508D40}" dt="2025-04-28T23:39:42.534" v="153" actId="20577"/>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5ECB68E5-1331-4C82-803D-CA6338508D40}" dt="2025-04-28T23:42:08.095" v="193"/>
        <pc:sldMkLst>
          <pc:docMk/>
          <pc:sldMk cId="1959249856" sldId="286"/>
        </pc:sldMkLst>
        <pc:spChg chg="mod">
          <ac:chgData name="Neemias Informatica Lima" userId="b77af7bd85500281" providerId="LiveId" clId="{5ECB68E5-1331-4C82-803D-CA6338508D40}" dt="2025-04-28T23:40:52.782" v="186"/>
          <ac:spMkLst>
            <pc:docMk/>
            <pc:sldMk cId="1959249856" sldId="286"/>
            <ac:spMk id="14" creationId="{00000000-0000-0000-0000-000000000000}"/>
          </ac:spMkLst>
        </pc:spChg>
        <pc:graphicFrameChg chg="mod">
          <ac:chgData name="Neemias Informatica Lima" userId="b77af7bd85500281" providerId="LiveId" clId="{5ECB68E5-1331-4C82-803D-CA6338508D40}" dt="2025-04-28T23:42:08.095" v="193"/>
          <ac:graphicFrameMkLst>
            <pc:docMk/>
            <pc:sldMk cId="1959249856" sldId="286"/>
            <ac:graphicFrameMk id="11" creationId="{6ED512BB-1F8B-4D9E-259F-890C3457B8A1}"/>
          </ac:graphicFrameMkLst>
        </pc:graphicFrameChg>
      </pc:sldChg>
      <pc:sldChg chg="addSp delSp modSp mod">
        <pc:chgData name="Neemias Informatica Lima" userId="b77af7bd85500281" providerId="LiveId" clId="{5ECB68E5-1331-4C82-803D-CA6338508D40}" dt="2025-04-28T23:44:00.135" v="218" actId="20577"/>
        <pc:sldMkLst>
          <pc:docMk/>
          <pc:sldMk cId="2857006406" sldId="287"/>
        </pc:sldMkLst>
        <pc:spChg chg="mod">
          <ac:chgData name="Neemias Informatica Lima" userId="b77af7bd85500281" providerId="LiveId" clId="{5ECB68E5-1331-4C82-803D-CA6338508D40}" dt="2025-04-28T23:44:00.135" v="218" actId="20577"/>
          <ac:spMkLst>
            <pc:docMk/>
            <pc:sldMk cId="2857006406" sldId="287"/>
            <ac:spMk id="16" creationId="{28D68641-D640-4BD7-9D5B-B3803DCCF9B3}"/>
          </ac:spMkLst>
        </pc:spChg>
      </pc:sldChg>
      <pc:sldChg chg="addSp delSp modSp mod">
        <pc:chgData name="Neemias Informatica Lima" userId="b77af7bd85500281" providerId="LiveId" clId="{5ECB68E5-1331-4C82-803D-CA6338508D40}" dt="2025-04-28T23:33:40.335" v="102" actId="20577"/>
        <pc:sldMkLst>
          <pc:docMk/>
          <pc:sldMk cId="2630436816" sldId="288"/>
        </pc:sldMkLst>
        <pc:spChg chg="mod">
          <ac:chgData name="Neemias Informatica Lima" userId="b77af7bd85500281" providerId="LiveId" clId="{5ECB68E5-1331-4C82-803D-CA6338508D40}" dt="2025-04-28T23:32:35.168" v="93"/>
          <ac:spMkLst>
            <pc:docMk/>
            <pc:sldMk cId="2630436816" sldId="288"/>
            <ac:spMk id="14" creationId="{00000000-0000-0000-0000-000000000000}"/>
          </ac:spMkLst>
        </pc:spChg>
        <pc:graphicFrameChg chg="mod">
          <ac:chgData name="Neemias Informatica Lima" userId="b77af7bd85500281" providerId="LiveId" clId="{5ECB68E5-1331-4C82-803D-CA6338508D40}" dt="2025-04-28T23:33:40.335" v="102" actId="20577"/>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5ECB68E5-1331-4C82-803D-CA6338508D40}" dt="2025-04-28T23:35:35.921" v="126"/>
        <pc:sldMkLst>
          <pc:docMk/>
          <pc:sldMk cId="3032827026" sldId="289"/>
        </pc:sldMkLst>
        <pc:spChg chg="mod">
          <ac:chgData name="Neemias Informatica Lima" userId="b77af7bd85500281" providerId="LiveId" clId="{5ECB68E5-1331-4C82-803D-CA6338508D40}" dt="2025-04-28T23:35:35.921" v="126"/>
          <ac:spMkLst>
            <pc:docMk/>
            <pc:sldMk cId="3032827026" sldId="289"/>
            <ac:spMk id="12" creationId="{A64B78EF-EDA8-421A-88C9-45544BBCA9D1}"/>
          </ac:spMkLst>
        </pc:spChg>
        <pc:spChg chg="mod">
          <ac:chgData name="Neemias Informatica Lima" userId="b77af7bd85500281" providerId="LiveId" clId="{5ECB68E5-1331-4C82-803D-CA6338508D40}" dt="2025-04-28T23:34:35.973" v="112"/>
          <ac:spMkLst>
            <pc:docMk/>
            <pc:sldMk cId="3032827026" sldId="289"/>
            <ac:spMk id="14" creationId="{00000000-0000-0000-0000-000000000000}"/>
          </ac:spMkLst>
        </pc:spChg>
      </pc:sldChg>
      <pc:sldChg chg="addSp delSp modSp mod">
        <pc:chgData name="Neemias Informatica Lima" userId="b77af7bd85500281" providerId="LiveId" clId="{5ECB68E5-1331-4C82-803D-CA6338508D40}" dt="2025-04-28T23:38:37.517" v="139"/>
        <pc:sldMkLst>
          <pc:docMk/>
          <pc:sldMk cId="3772032319" sldId="290"/>
        </pc:sldMkLst>
        <pc:spChg chg="mod">
          <ac:chgData name="Neemias Informatica Lima" userId="b77af7bd85500281" providerId="LiveId" clId="{5ECB68E5-1331-4C82-803D-CA6338508D40}" dt="2025-04-28T23:38:37.517" v="139"/>
          <ac:spMkLst>
            <pc:docMk/>
            <pc:sldMk cId="3772032319" sldId="290"/>
            <ac:spMk id="12" creationId="{8D5A143D-15FB-4DFE-B0EC-FEEB77A92B2C}"/>
          </ac:spMkLst>
        </pc:spChg>
        <pc:spChg chg="mod">
          <ac:chgData name="Neemias Informatica Lima" userId="b77af7bd85500281" providerId="LiveId" clId="{5ECB68E5-1331-4C82-803D-CA6338508D40}" dt="2025-04-28T23:37:20.354" v="131"/>
          <ac:spMkLst>
            <pc:docMk/>
            <pc:sldMk cId="3772032319" sldId="290"/>
            <ac:spMk id="14" creationId="{00000000-0000-0000-0000-000000000000}"/>
          </ac:spMkLst>
        </pc:spChg>
      </pc:sldChg>
      <pc:sldChg chg="addSp delSp modSp mod">
        <pc:chgData name="Neemias Informatica Lima" userId="b77af7bd85500281" providerId="LiveId" clId="{5ECB68E5-1331-4C82-803D-CA6338508D40}" dt="2025-04-28T23:40:26.783" v="181" actId="313"/>
        <pc:sldMkLst>
          <pc:docMk/>
          <pc:sldMk cId="1768216317" sldId="291"/>
        </pc:sldMkLst>
        <pc:spChg chg="mod">
          <ac:chgData name="Neemias Informatica Lima" userId="b77af7bd85500281" providerId="LiveId" clId="{5ECB68E5-1331-4C82-803D-CA6338508D40}" dt="2025-04-28T23:40:26.783" v="181" actId="313"/>
          <ac:spMkLst>
            <pc:docMk/>
            <pc:sldMk cId="1768216317" sldId="291"/>
            <ac:spMk id="12" creationId="{FD5EC092-AC81-4728-9A45-4C4BB5B95C65}"/>
          </ac:spMkLst>
        </pc:spChg>
        <pc:spChg chg="mod">
          <ac:chgData name="Neemias Informatica Lima" userId="b77af7bd85500281" providerId="LiveId" clId="{5ECB68E5-1331-4C82-803D-CA6338508D40}" dt="2025-04-28T23:39:06.074" v="145"/>
          <ac:spMkLst>
            <pc:docMk/>
            <pc:sldMk cId="1768216317" sldId="291"/>
            <ac:spMk id="14" creationId="{00000000-0000-0000-0000-000000000000}"/>
          </ac:spMkLst>
        </pc:spChg>
      </pc:sldChg>
      <pc:sldChg chg="addSp delSp modSp mod">
        <pc:chgData name="Neemias Informatica Lima" userId="b77af7bd85500281" providerId="LiveId" clId="{5ECB68E5-1331-4C82-803D-CA6338508D40}" dt="2025-04-28T23:43:06.929" v="207" actId="20577"/>
        <pc:sldMkLst>
          <pc:docMk/>
          <pc:sldMk cId="3757265641" sldId="292"/>
        </pc:sldMkLst>
        <pc:spChg chg="mod">
          <ac:chgData name="Neemias Informatica Lima" userId="b77af7bd85500281" providerId="LiveId" clId="{5ECB68E5-1331-4C82-803D-CA6338508D40}" dt="2025-04-28T23:43:06.929" v="207" actId="20577"/>
          <ac:spMkLst>
            <pc:docMk/>
            <pc:sldMk cId="3757265641" sldId="292"/>
            <ac:spMk id="12" creationId="{1EC42BAA-B890-43DD-B4F0-9AB5685AF2FE}"/>
          </ac:spMkLst>
        </pc:spChg>
        <pc:spChg chg="mod">
          <ac:chgData name="Neemias Informatica Lima" userId="b77af7bd85500281" providerId="LiveId" clId="{5ECB68E5-1331-4C82-803D-CA6338508D40}" dt="2025-04-28T23:40:58.444" v="191"/>
          <ac:spMkLst>
            <pc:docMk/>
            <pc:sldMk cId="3757265641" sldId="292"/>
            <ac:spMk id="14" creationId="{00000000-0000-0000-0000-000000000000}"/>
          </ac:spMkLst>
        </pc:spChg>
      </pc:sldChg>
      <pc:sldChg chg="addSp delSp modSp mod">
        <pc:chgData name="Neemias Informatica Lima" userId="b77af7bd85500281" providerId="LiveId" clId="{5ECB68E5-1331-4C82-803D-CA6338508D40}" dt="2025-04-28T23:43:25.689" v="210"/>
        <pc:sldMkLst>
          <pc:docMk/>
          <pc:sldMk cId="3114938747" sldId="293"/>
        </pc:sldMkLst>
        <pc:spChg chg="mod">
          <ac:chgData name="Neemias Informatica Lima" userId="b77af7bd85500281" providerId="LiveId" clId="{5ECB68E5-1331-4C82-803D-CA6338508D40}" dt="2025-04-28T23:43:25.689" v="210"/>
          <ac:spMkLst>
            <pc:docMk/>
            <pc:sldMk cId="3114938747" sldId="293"/>
            <ac:spMk id="16" creationId="{CFC8B9D9-C6ED-4706-A104-65D118A5B7F9}"/>
          </ac:spMkLst>
        </pc:sp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42:41.550" v="128" actId="6549"/>
        <pc:sldMkLst>
          <pc:docMk/>
          <pc:sldMk cId="2103443556" sldId="281"/>
        </pc:sldMkLst>
      </pc:sldChg>
      <pc:sldChg chg="addSp delSp modSp mod">
        <pc:chgData name="Neemias Informatica Lima" userId="b77af7bd85500281" providerId="LiveId" clId="{D2B5DD86-8EAF-4E0F-B3C6-EEAF7EF1CCCE}" dt="2024-02-20T10:53:29.762" v="277" actId="313"/>
        <pc:sldMkLst>
          <pc:docMk/>
          <pc:sldMk cId="2241968852" sldId="285"/>
        </pc:sldMkLst>
      </pc:sldChg>
      <pc:sldChg chg="addSp delSp modSp mod">
        <pc:chgData name="Neemias Informatica Lima" userId="b77af7bd85500281" providerId="LiveId" clId="{D2B5DD86-8EAF-4E0F-B3C6-EEAF7EF1CCCE}" dt="2024-02-20T10:55:55.472" v="322" actId="20577"/>
        <pc:sldMkLst>
          <pc:docMk/>
          <pc:sldMk cId="1959249856" sldId="286"/>
        </pc:sldMkLst>
      </pc:sldChg>
      <pc:sldChg chg="addSp delSp modSp mod">
        <pc:chgData name="Neemias Informatica Lima" userId="b77af7bd85500281" providerId="LiveId" clId="{D2B5DD86-8EAF-4E0F-B3C6-EEAF7EF1CCCE}" dt="2024-02-20T10:58:58.019" v="370" actId="6549"/>
        <pc:sldMkLst>
          <pc:docMk/>
          <pc:sldMk cId="2857006406" sldId="287"/>
        </pc:sldMkLst>
      </pc:sldChg>
      <pc:sldChg chg="addSp delSp modSp mod">
        <pc:chgData name="Neemias Informatica Lima" userId="b77af7bd85500281" providerId="LiveId" clId="{D2B5DD86-8EAF-4E0F-B3C6-EEAF7EF1CCCE}" dt="2024-02-20T10:52:28.200" v="254" actId="1035"/>
        <pc:sldMkLst>
          <pc:docMk/>
          <pc:sldMk cId="3772032319" sldId="290"/>
        </pc:sldMkLst>
      </pc:sldChg>
      <pc:sldChg chg="addSp delSp modSp mod">
        <pc:chgData name="Neemias Informatica Lima" userId="b77af7bd85500281" providerId="LiveId" clId="{D2B5DD86-8EAF-4E0F-B3C6-EEAF7EF1CCCE}" dt="2024-02-20T10:54:30.153" v="290" actId="313"/>
        <pc:sldMkLst>
          <pc:docMk/>
          <pc:sldMk cId="1768216317" sldId="291"/>
        </pc:sldMkLst>
      </pc:sldChg>
      <pc:sldChg chg="addSp delSp modSp mod">
        <pc:chgData name="Neemias Informatica Lima" userId="b77af7bd85500281" providerId="LiveId" clId="{D2B5DD86-8EAF-4E0F-B3C6-EEAF7EF1CCCE}" dt="2024-02-20T10:56:38.763" v="335" actId="20577"/>
        <pc:sldMkLst>
          <pc:docMk/>
          <pc:sldMk cId="3757265641" sldId="292"/>
        </pc:sldMkLst>
      </pc:sldChg>
      <pc:sldChg chg="addSp delSp modSp mod">
        <pc:chgData name="Neemias Informatica Lima" userId="b77af7bd85500281" providerId="LiveId" clId="{D2B5DD86-8EAF-4E0F-B3C6-EEAF7EF1CCCE}" dt="2024-02-20T10:58:15.025" v="346" actId="20577"/>
        <pc:sldMkLst>
          <pc:docMk/>
          <pc:sldMk cId="3114938747" sldId="293"/>
        </pc:sldMkLst>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09:53:52.557" v="52" actId="1076"/>
        <pc:sldMkLst>
          <pc:docMk/>
          <pc:sldMk cId="2232331225" sldId="280"/>
        </pc:sldMkLst>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33:08.919" v="301" actId="20577"/>
        <pc:sldMkLst>
          <pc:docMk/>
          <pc:sldMk cId="1959249856" sldId="286"/>
        </pc:sldMkLst>
      </pc:sldChg>
      <pc:sldChg chg="addSp delSp modSp mod">
        <pc:chgData name="Neemias Informatica Lima" userId="b77af7bd85500281" providerId="LiveId" clId="{16213AEF-5566-48D8-AF15-94866D1F301A}" dt="2023-11-07T20:34:25.504" v="328" actId="20577"/>
        <pc:sldMkLst>
          <pc:docMk/>
          <pc:sldMk cId="2857006406" sldId="287"/>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sldChg chg="addSp delSp modSp mod">
        <pc:chgData name="Neemias Informatica Lima" userId="b77af7bd85500281" providerId="LiveId" clId="{16213AEF-5566-48D8-AF15-94866D1F301A}" dt="2023-11-07T20:35:48.961" v="343" actId="20577"/>
        <pc:sldMkLst>
          <pc:docMk/>
          <pc:sldMk cId="3757265641" sldId="292"/>
        </pc:sldMkLst>
      </pc:sldChg>
      <pc:sldChg chg="addSp delSp modSp mod">
        <pc:chgData name="Neemias Informatica Lima" userId="b77af7bd85500281" providerId="LiveId" clId="{16213AEF-5566-48D8-AF15-94866D1F301A}" dt="2023-11-07T20:34:56.105" v="334" actId="6549"/>
        <pc:sldMkLst>
          <pc:docMk/>
          <pc:sldMk cId="3114938747" sldId="293"/>
        </pc:sldMkLst>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1. Deus ordenou: “Deixe o Meu povo ir.” Qual foi a resposta do Faraó e o que podemos aprender com isso? </a:t>
          </a:r>
          <a:r>
            <a:rPr lang="pt-BR" dirty="0" err="1"/>
            <a:t>Êx</a:t>
          </a:r>
          <a:r>
            <a:rPr lang="pt-BR" dirty="0"/>
            <a:t> 5:1,2</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Se alguém lhe perguntasse: "Você conhece 0 </a:t>
          </a:r>
          <a:r>
            <a:rPr lang="pt-BR" dirty="0" err="1"/>
            <a:t>Senhor?”como</a:t>
          </a:r>
          <a:r>
            <a:rPr lang="pt-BR" dirty="0"/>
            <a:t> você </a:t>
          </a:r>
          <a:r>
            <a:rPr lang="pt-BR" dirty="0" err="1"/>
            <a:t>respondería</a:t>
          </a:r>
          <a:r>
            <a:rPr lang="pt-BR" dirty="0"/>
            <a:t>? Se a resposta for sim, como você </a:t>
          </a:r>
          <a:r>
            <a:rPr lang="pt-BR" dirty="0" err="1"/>
            <a:t>descrevería</a:t>
          </a:r>
          <a:r>
            <a:rPr lang="pt-BR" dirty="0"/>
            <a:t> quem Ele é, e porquê?</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2. Leia Êxodo 5:3-23. Quais foram os resultados imediatos do primeiro encontro de Moisés e Arão com o Faraó? </a:t>
          </a:r>
        </a:p>
        <a:p>
          <a:r>
            <a:rPr lang="pt-BR" dirty="0"/>
            <a:t>3. Leia Êxodo 5:21. Coloque-se no lugar desses homens quando confrontaram Moisés e Arão. Por que eles disseram essas palavras?</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Qual é a melhor maneira de lidar com os líderes da igreja quando surgirem desentendimentos, que inevitavelmente acontecem?</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4. Leia Êxodo 5:22,23; 6:1-8. Qual foi a resposta de Deus a Moisés? Quais importantes verdades teológicas são reveladas nesse texto?</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Pense em personagens que se queixaram diante de Deus - e com boas razões. É errado derramar 0 coração e reclamar de alguma situação? Por que, no entanto, devemos sempre fazer isso com fé e confiança?</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5. Leia Êxodo 6:9-13- O que aconteceu em seguida? Que lições podemos tirar dessa história sobre momentos de desapontamento e dificuldades em nossa vida?</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Reflita sobre esta frase: “Eu os tomarei por Meu povo e serei 0 seu Deus.” Embora envolvesse Israel como nação, como essa verdade se aplica a cada pessoa? Como esse relacionamento deve se manifestarem nossa vida diária? (2C0 6.16.)</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6. Leia Êxodo 6:28-30; 7:1-7- Como o Senhor lidou com as objeções de Moisés?</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Moisés ficou sem desculpas para não cumprir 0 que Deus 0 havia chamado afazer. Que desculpas usamos para escapar do que 0 Senhor deseja que façamos?</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t>1. Deus ordenou: “Deixe o Meu povo ir.” Qual foi a resposta do Faraó e o que podemos aprender com isso? </a:t>
          </a:r>
          <a:r>
            <a:rPr lang="pt-BR" sz="2000" kern="1200" dirty="0" err="1"/>
            <a:t>Êx</a:t>
          </a:r>
          <a:r>
            <a:rPr lang="pt-BR" sz="2000" kern="1200" dirty="0"/>
            <a:t> 5:1,2</a:t>
          </a:r>
          <a:endParaRPr lang="en-US" sz="20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t>Se alguém lhe perguntasse: "Você conhece 0 </a:t>
          </a:r>
          <a:r>
            <a:rPr lang="pt-BR" sz="2000" kern="1200" dirty="0" err="1"/>
            <a:t>Senhor?”como</a:t>
          </a:r>
          <a:r>
            <a:rPr lang="pt-BR" sz="2000" kern="1200" dirty="0"/>
            <a:t> você </a:t>
          </a:r>
          <a:r>
            <a:rPr lang="pt-BR" sz="2000" kern="1200" dirty="0" err="1"/>
            <a:t>respondería</a:t>
          </a:r>
          <a:r>
            <a:rPr lang="pt-BR" sz="2000" kern="1200" dirty="0"/>
            <a:t>? Se a resposta for sim, como você </a:t>
          </a:r>
          <a:r>
            <a:rPr lang="pt-BR" sz="2000" kern="1200" dirty="0" err="1"/>
            <a:t>descrevería</a:t>
          </a:r>
          <a:r>
            <a:rPr lang="pt-BR" sz="2000" kern="1200" dirty="0"/>
            <a:t> quem Ele é, e porquê?</a:t>
          </a:r>
          <a:endParaRPr lang="en-US" sz="2000" kern="1200" dirty="0"/>
        </a:p>
      </dsp:txBody>
      <dsp:txXfrm>
        <a:off x="4716726" y="918894"/>
        <a:ext cx="3358396" cy="2085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2. Leia Êxodo 5:3-23. Quais foram os resultados imediatos do primeiro encontro de Moisés e Arão com o Faraó? </a:t>
          </a:r>
        </a:p>
        <a:p>
          <a:pPr marL="0" lvl="0" indent="0" algn="ctr" defTabSz="711200">
            <a:lnSpc>
              <a:spcPct val="90000"/>
            </a:lnSpc>
            <a:spcBef>
              <a:spcPct val="0"/>
            </a:spcBef>
            <a:spcAft>
              <a:spcPct val="35000"/>
            </a:spcAft>
            <a:buNone/>
          </a:pPr>
          <a:r>
            <a:rPr lang="pt-BR" sz="1600" kern="1200" dirty="0"/>
            <a:t>3. Leia Êxodo 5:21. Coloque-se no lugar desses homens quando confrontaram Moisés e Arão. Por que eles disseram essas palavras?</a:t>
          </a:r>
          <a:endParaRPr lang="en-US" sz="16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Qual é a melhor maneira de lidar com os líderes da igreja quando surgirem desentendimentos, que inevitavelmente acontecem?</a:t>
          </a:r>
          <a:endParaRPr lang="en-US" sz="1600" kern="1200" dirty="0"/>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4. Leia Êxodo 5:22,23; 6:1-8. Qual foi a resposta de Deus a Moisés? Quais importantes verdades teológicas são reveladas nesse texto?</a:t>
          </a:r>
          <a:endParaRPr lang="en-US" sz="19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Pense em personagens que se queixaram diante de Deus - e com boas razões. É errado derramar 0 coração e reclamar de alguma situação? Por que, no entanto, devemos sempre fazer isso com fé e confiança?</a:t>
          </a:r>
          <a:endParaRPr lang="en-US" sz="1900" kern="1200" dirty="0"/>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5. Leia Êxodo 6:9-13- O que aconteceu em seguida? Que lições podemos tirar dessa história sobre momentos de desapontamento e dificuldades em nossa vida?</a:t>
          </a:r>
          <a:endParaRPr lang="en-US" sz="17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Reflita sobre esta frase: “Eu os tomarei por Meu povo e serei 0 seu Deus.” Embora envolvesse Israel como nação, como essa verdade se aplica a cada pessoa? Como esse relacionamento deve se manifestarem nossa vida diária? (2C0 6.16.)</a:t>
          </a:r>
          <a:endParaRPr lang="en-US" sz="1700" kern="1200" dirty="0"/>
        </a:p>
      </dsp:txBody>
      <dsp:txXfrm>
        <a:off x="4716726" y="918894"/>
        <a:ext cx="3358396" cy="208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dirty="0"/>
            <a:t>6. Leia Êxodo 6:28-30; 7:1-7- Como o Senhor lidou com as objeções de Moisés?</a:t>
          </a:r>
          <a:endParaRPr lang="en-US" sz="21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dirty="0"/>
            <a:t>Moisés ficou sem desculpas para não cumprir 0 que Deus 0 havia chamado afazer. Que desculpas usamos para escapar do que 0 Senhor deseja que façamos?</a:t>
          </a:r>
          <a:endParaRPr lang="en-US" sz="2100" kern="1200" dirty="0"/>
        </a:p>
      </dsp:txBody>
      <dsp:txXfrm>
        <a:off x="4716726" y="918894"/>
        <a:ext cx="3358396" cy="20852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29/04/2025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29/04/2025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4/29/2025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4/29/2025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4/29/2025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4/29/2025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4/29/2025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microsoft.com/office/2007/relationships/hdphoto" Target="../media/hdphoto1.wdp"/><Relationship Id="rId4" Type="http://schemas.openxmlformats.org/officeDocument/2006/relationships/diagramLayout" Target="../diagrams/layout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microsoft.com/office/2007/relationships/hdphoto" Target="../media/hdphoto1.wdp"/><Relationship Id="rId4" Type="http://schemas.openxmlformats.org/officeDocument/2006/relationships/diagramLayout" Target="../diagrams/layout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hdphoto" Target="../media/hdphoto1.wdp"/><Relationship Id="rId4" Type="http://schemas.openxmlformats.org/officeDocument/2006/relationships/diagramLayout" Target="../diagrams/layout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microsoft.com/office/2007/relationships/hdphoto" Target="../media/hdphoto1.wdp"/><Relationship Id="rId4" Type="http://schemas.openxmlformats.org/officeDocument/2006/relationships/diagramLayout" Target="../diagrams/layout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Começo difícil</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03</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1015663"/>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“Depois Moisés e Arão foram e disseram a Faraó: - Assim diz o Senhor, Deus de Israel: “Deixe o Meu povo ir, para que Me celebre uma festa no deserto.” Faraó respondeu: - Quem  é o Senhor para que eu ouça a Sua voz e deixe Israel ir? Não conheço o Senhor e não deixarei Israel ir” (</a:t>
            </a:r>
            <a:r>
              <a:rPr lang="pt-BR" altLang="pt-BR" sz="1200" i="1" dirty="0" err="1">
                <a:latin typeface="Arial Black" panose="020B0A04020102020204" pitchFamily="34" charset="0"/>
                <a:cs typeface="Arial" panose="020B0604020202020204" pitchFamily="34" charset="0"/>
              </a:rPr>
              <a:t>Êx</a:t>
            </a:r>
            <a:r>
              <a:rPr lang="pt-BR" altLang="pt-BR" sz="1200" i="1" dirty="0">
                <a:latin typeface="Arial Black" panose="020B0A04020102020204" pitchFamily="34" charset="0"/>
                <a:cs typeface="Arial" panose="020B0604020202020204" pitchFamily="34" charset="0"/>
              </a:rPr>
              <a:t> 5:1, 2).</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03</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Êx 5; Ap 11:8; Êx 6:1-13; Sl 73:23-26; 2Co 6:16; Êx 6:28-30; 7:1-7</a:t>
            </a:r>
            <a:endParaRPr lang="pt-BR" altLang="pt-BR" sz="1200" dirty="0">
              <a:latin typeface="Arial Black" panose="020B0A04020102020204" pitchFamily="34" charset="0"/>
              <a:cs typeface="Arial" panose="020B0604020202020204" pitchFamily="34" charset="0"/>
            </a:endParaRPr>
          </a:p>
        </p:txBody>
      </p:sp>
      <p:pic>
        <p:nvPicPr>
          <p:cNvPr id="14" name="Imagem 13" descr="Padrão do plano de fundo&#10;&#10;O conteúdo gerado por IA pode estar incorreto.">
            <a:extLst>
              <a:ext uri="{FF2B5EF4-FFF2-40B4-BE49-F238E27FC236}">
                <a16:creationId xmlns:a16="http://schemas.microsoft.com/office/drawing/2014/main" id="{9D3307C6-7502-B0B8-E902-410D657AF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17" y="14389"/>
            <a:ext cx="1369381" cy="21302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8323F602-CF94-14EB-CC62-A0466BAF69FE}"/>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2718261" y="701021"/>
            <a:ext cx="5218238" cy="1949613"/>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Não sei falar bem</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Senhor havia feito a Moisés promessas poderosas sobre o que Ele faria. Embora esse encontro devesse ter encorajado Moisés, o entusiasmo provavelmente durou pouco, considerando a resposta que ele recebeu do povo. </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hebreus estavam tão desanimados pelo sofrimento que não conseguiram ouvir as palavras de Moisés, que garantiam que Deus cumpriria Sua promessa. Eles haviam esperado muito por isso, e suas expectativas não se cumpriram. Por que seria diferente agora? Eles estavam perdendo a esperança, o que deve ter sido ainda mais amargo porque, talvez pela primeira vez, eles viram esperança real de libertação.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Já estivemos em uma situação semelhante? Quem nunca se sentiu, em algum momento, deprimido, desapontado, insatisfeito e até mesmo abandonado por Deus?</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Padrão do plano de fundo&#10;&#10;O conteúdo gerado por IA pode estar incorreto.">
            <a:extLst>
              <a:ext uri="{FF2B5EF4-FFF2-40B4-BE49-F238E27FC236}">
                <a16:creationId xmlns:a16="http://schemas.microsoft.com/office/drawing/2014/main" id="{4EC28C6A-AE4A-416F-1D18-E47ED84BF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F2B7659-57BA-CF3A-B0AB-D141EE17303D}"/>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4" name="Retângulo 3">
            <a:extLst>
              <a:ext uri="{FF2B5EF4-FFF2-40B4-BE49-F238E27FC236}">
                <a16:creationId xmlns:a16="http://schemas.microsoft.com/office/drawing/2014/main" id="{638F6D1B-8FA5-86A9-F458-914A80F626E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3">
                    <a:lumMod val="20000"/>
                    <a:lumOff val="80000"/>
                  </a:schemeClr>
                </a:solidFill>
                <a:latin typeface="Arial Black" panose="020B0A04020102020204" pitchFamily="34" charset="0"/>
                <a:cs typeface="Arial" panose="020B0604020202020204" pitchFamily="34" charset="0"/>
              </a:rPr>
              <a:t>Êx 5; Ap 11:8; Êx 6:1-13; Sl 73:23-26; 2Co 6:16; Êx 6:28-30; 7:1-7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FEB3E12E-C4CA-8F04-36E0-699655C4859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73441" y="44773"/>
            <a:ext cx="1688022" cy="694688"/>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Moisés: como Deus sobre o Faraó</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43580789"/>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1A732D51-7D66-C6D7-803D-68C5824F7F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3C17E27-AE8E-1BCC-E359-428DD578C199}"/>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4" name="Retângulo 3">
            <a:extLst>
              <a:ext uri="{FF2B5EF4-FFF2-40B4-BE49-F238E27FC236}">
                <a16:creationId xmlns:a16="http://schemas.microsoft.com/office/drawing/2014/main" id="{83F931BE-67F1-4219-D432-EC8891F25E8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3">
                    <a:lumMod val="20000"/>
                    <a:lumOff val="80000"/>
                  </a:schemeClr>
                </a:solidFill>
                <a:latin typeface="Arial Black" panose="020B0A04020102020204" pitchFamily="34" charset="0"/>
                <a:cs typeface="Arial" panose="020B0604020202020204" pitchFamily="34" charset="0"/>
              </a:rPr>
              <a:t>Êx 5; Ap 11:8; Êx 6:1-13; Sl 73:23-26; 2Co 6:16; Êx 6:28-30; 7:1-7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4B90EE1A-E2D9-DCC3-43B9-952E4C71335A}"/>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473441" y="44773"/>
            <a:ext cx="1688022" cy="694688"/>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Moisés: como Deus sobre o Faraó</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Deus Se apresentou a Moisés como </a:t>
            </a:r>
            <a:r>
              <a:rPr lang="pt-BR" altLang="pt-BR" sz="1600" dirty="0" err="1">
                <a:latin typeface="Arial Black" panose="020B0A04020102020204" pitchFamily="34" charset="0"/>
                <a:cs typeface="Arial" panose="020B0604020202020204" pitchFamily="34" charset="0"/>
              </a:rPr>
              <a:t>Yahweh</a:t>
            </a:r>
            <a:r>
              <a:rPr lang="pt-BR" altLang="pt-BR" sz="1600" dirty="0">
                <a:latin typeface="Arial Black" panose="020B0A04020102020204" pitchFamily="34" charset="0"/>
                <a:cs typeface="Arial" panose="020B0604020202020204" pitchFamily="34" charset="0"/>
              </a:rPr>
              <a:t>, o que significa que Ele é o Deus pessoal e próximo de Seu povo, o Deus que entrou em aliança com o povo. Esse Deus imanente, que está presente conosco, ordenou novamente a Moisés que falasse com o Faraó. Com falta de autoconfiança, Moisés mais uma vez apresentou uma objeção: “Como é que Faraó vai me ouvir?”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6:30). Aqui, vemos não apenas a humildade de Moisés, mas também seu desejo de fugir de uma tarefa que, até então, não havia sido bem-sucedida. “Quando Deus ordenou que Moisés voltasse ao Faraó, o líder hebreu revelou desconfiança de si mesmo. A expressão ara! </a:t>
            </a:r>
            <a:r>
              <a:rPr lang="pt-BR" altLang="pt-BR" sz="1600" dirty="0" err="1">
                <a:latin typeface="Arial Black" panose="020B0A04020102020204" pitchFamily="34" charset="0"/>
                <a:cs typeface="Arial" panose="020B0604020202020204" pitchFamily="34" charset="0"/>
              </a:rPr>
              <a:t>sephatayim</a:t>
            </a:r>
            <a:r>
              <a:rPr lang="pt-BR" altLang="pt-BR" sz="1600" dirty="0">
                <a:latin typeface="Arial Black" panose="020B0A04020102020204" pitchFamily="34" charset="0"/>
                <a:cs typeface="Arial" panose="020B0604020202020204" pitchFamily="34" charset="0"/>
              </a:rPr>
              <a:t> (literalmente, ‘lábios incircuncisos’), usada para expressar a falta de habilidade de comunicação de Moisés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6:12, 30), é semelhante à encontrada em Êxodo 4:10: ‘pesado de boca’” (Comentário Bíblico Andrews, v. 1: Gênesis a Ester [CPB, 2024], p. 227).</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Padrão do plano de fundo&#10;&#10;O conteúdo gerado por IA pode estar incorreto.">
            <a:extLst>
              <a:ext uri="{FF2B5EF4-FFF2-40B4-BE49-F238E27FC236}">
                <a16:creationId xmlns:a16="http://schemas.microsoft.com/office/drawing/2014/main" id="{E0DEB297-0E34-9191-3455-52A15ED0D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1AF82E0-355D-FFE8-8A4E-27982427450A}"/>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4" name="Retângulo 3">
            <a:extLst>
              <a:ext uri="{FF2B5EF4-FFF2-40B4-BE49-F238E27FC236}">
                <a16:creationId xmlns:a16="http://schemas.microsoft.com/office/drawing/2014/main" id="{60F35776-1CF9-9F6E-5425-774323781D2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3">
                    <a:lumMod val="20000"/>
                    <a:lumOff val="80000"/>
                  </a:schemeClr>
                </a:solidFill>
                <a:latin typeface="Arial Black" panose="020B0A04020102020204" pitchFamily="34" charset="0"/>
                <a:cs typeface="Arial" panose="020B0604020202020204" pitchFamily="34" charset="0"/>
              </a:rPr>
              <a:t>Êx 5; Ap 11:8; Êx 6:1-13; Sl 73:23-26; 2Co 6:16; Êx 6:28-30; 7:1-7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29A5D310-85A9-11F6-EFCE-40A68D4189E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73441" y="44773"/>
            <a:ext cx="1688022" cy="694688"/>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rei, profundamente perturbado, suspeitou que os israelitas estivessem armando um plano de revolta no trabalho. Para ele, 0 descontentamento era resultado da ociosidade; portanto, trataria de fazer com que não sobrasse nenhum tempo para formularem planos perigosos. [...] O material de construção mais comum naquele país era tijolo seco ao sol; dele eram feitas as paredes dos mais belos edifícios, que depois eram recobertos com pedra; e a manufatura do tijolo empregava grande número de escravos. Como o barro era misturado com palha, para dar consistência, grandes quantidades deste último material eram necessárias para o trabalho. O rei determinou então que não mais se fornecesse palha; os trabalhadores deviam procurá-la por si mesmos, sendo, porém, exigida a mesma quantidade de tijolos. [...]</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Padrão do plano de fundo&#10;&#10;O conteúdo gerado por IA pode estar incorreto.">
            <a:extLst>
              <a:ext uri="{FF2B5EF4-FFF2-40B4-BE49-F238E27FC236}">
                <a16:creationId xmlns:a16="http://schemas.microsoft.com/office/drawing/2014/main" id="{F6BE26DD-0776-A0C6-0E13-AB692B7E4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BAE96C2-6682-C7CE-F269-961E2B18A2CB}"/>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4" name="Retângulo 3">
            <a:extLst>
              <a:ext uri="{FF2B5EF4-FFF2-40B4-BE49-F238E27FC236}">
                <a16:creationId xmlns:a16="http://schemas.microsoft.com/office/drawing/2014/main" id="{A15F2CE6-484E-7D27-BDEF-75437499EC0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3">
                    <a:lumMod val="20000"/>
                    <a:lumOff val="80000"/>
                  </a:schemeClr>
                </a:solidFill>
                <a:latin typeface="Arial Black" panose="020B0A04020102020204" pitchFamily="34" charset="0"/>
                <a:cs typeface="Arial" panose="020B0604020202020204" pitchFamily="34" charset="0"/>
              </a:rPr>
              <a:t>Êx 5; Ap 11:8; Êx 6:1-13; Sl 73:23-26; 2Co 6:16; Êx 6:28-30; 7:1-7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467EC681-2917-2949-33A5-739A924AFD6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73441" y="44773"/>
            <a:ext cx="1688022" cy="694688"/>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Atendendo ao chamado de Deus, você já enfrentou resultados negativos, pelo menos no início? Que lições você aprendeu ao longo do tempo com essa experiência?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Como o Senhor interveio em sua vida quando você orou por auxílio, mesmo quando não esperava? Podemos confiar em Deus quando coisas ruins atingem os fiéis?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3.O que você diria a alguém que afirmasse: “Não conheço o Senhor”? Suponha que a pessoa dissesse isso, não como um desafio, mas como um fato sobre sua vida. Como ajudá-la a conhecer 0 Senhor e explicar por que é importante que ela faça isso?</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Padrão do plano de fundo&#10;&#10;O conteúdo gerado por IA pode estar incorreto.">
            <a:extLst>
              <a:ext uri="{FF2B5EF4-FFF2-40B4-BE49-F238E27FC236}">
                <a16:creationId xmlns:a16="http://schemas.microsoft.com/office/drawing/2014/main" id="{00891F01-9417-B02E-89DF-B6D316310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3ECDCC6-B544-9021-E512-8F7D394E56EB}"/>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4" name="Retângulo 3">
            <a:extLst>
              <a:ext uri="{FF2B5EF4-FFF2-40B4-BE49-F238E27FC236}">
                <a16:creationId xmlns:a16="http://schemas.microsoft.com/office/drawing/2014/main" id="{07E366B2-BBEC-D792-B7A2-41AD117D80A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3">
                    <a:lumMod val="20000"/>
                    <a:lumOff val="80000"/>
                  </a:schemeClr>
                </a:solidFill>
                <a:latin typeface="Arial Black" panose="020B0A04020102020204" pitchFamily="34" charset="0"/>
                <a:cs typeface="Arial" panose="020B0604020202020204" pitchFamily="34" charset="0"/>
              </a:rPr>
              <a:t>Êx 5; Ap 11:8; Êx 6:1-13; Sl 73:23-26; 2Co 6:16; Êx 6:28-30; 7:1-7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B2E94A3A-30D1-AA84-867C-CAA2694E5D8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73441" y="44773"/>
            <a:ext cx="1688022" cy="694688"/>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Muitos acreditam que, ao decidir seguir a Deus, experimentarão apenas felicidade e sucesso. No entanto, esse não é o caso, como a Bíblia demonstra. Às vezes, surgem obstáculos e novas dificuldades. Isso pode ser frustrante e levantar questões complexas que nem sempre têm respostas claras ou não têm nenhuma resposta. Os que confiam em Deus enfrentarão provações. No entanto, quando perseveramos, Ele traz soluções em Seus termos e no Seu tempo. Os caminhos do Senhor muitas vezes entram em conflito com nossas expectativas de soluções imediatas, mas devemos confiar Nele, independentemente das circunstâncias.</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3">
                    <a:lumMod val="20000"/>
                    <a:lumOff val="80000"/>
                  </a:schemeClr>
                </a:solidFill>
                <a:latin typeface="Arial Black" panose="020B0A04020102020204" pitchFamily="34" charset="0"/>
                <a:cs typeface="Arial" panose="020B0604020202020204" pitchFamily="34" charset="0"/>
              </a:rPr>
              <a:t>Êx 5; Ap 11:8; Êx 6:1-13; Sl 73:23-26; 2Co 6:16; Êx 6:28-30; 7:1-7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2" name="Imagem 1" descr="Padrão do plano de fundo&#10;&#10;O conteúdo gerado por IA pode estar incorreto.">
            <a:extLst>
              <a:ext uri="{FF2B5EF4-FFF2-40B4-BE49-F238E27FC236}">
                <a16:creationId xmlns:a16="http://schemas.microsoft.com/office/drawing/2014/main" id="{FB2F7785-4433-1CE8-B6FB-8886FEB4AE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17679B05-F05E-59E1-EB56-A12D546260E6}"/>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73441" y="44773"/>
            <a:ext cx="1688022" cy="694688"/>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Quem é o Senhor?</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3192290573"/>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38EDCF64-EEFF-2E85-A32A-0ADDC67F59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1ECE7DE-1933-BE4E-0075-93AC14AFACDF}"/>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4" name="Retângulo 3">
            <a:extLst>
              <a:ext uri="{FF2B5EF4-FFF2-40B4-BE49-F238E27FC236}">
                <a16:creationId xmlns:a16="http://schemas.microsoft.com/office/drawing/2014/main" id="{35835D3D-0ECA-9B76-D42F-63C4F85A870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3">
                    <a:lumMod val="20000"/>
                    <a:lumOff val="80000"/>
                  </a:schemeClr>
                </a:solidFill>
                <a:latin typeface="Arial Black" panose="020B0A04020102020204" pitchFamily="34" charset="0"/>
                <a:cs typeface="Arial" panose="020B0604020202020204" pitchFamily="34" charset="0"/>
              </a:rPr>
              <a:t>Êx 5; Ap 11:8; Êx 6:1-13; Sl 73:23-26; 2Co 6:16; Êx 6:28-30; 7:1-7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ADD6BE04-8419-82AD-7960-7F2D68E41B1B}"/>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473441" y="44773"/>
            <a:ext cx="1688022" cy="694688"/>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Quem é o Senhor?</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Não é surpreendente que muitos cristãos tenham visto essa mesma atitude repetida, milênios depois, na Revolução Francesa, que ocorreu entre 1789 e 1799 (ver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30:1-3;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11:8). O Faraó se considerava um deus ou o filho de um deus - uma referência clara à crença em seu poder, força e inteligência supremos. “De todas as nações apresentadas na história bíblica, 0 Egito, de maneira mais ousada, negou a existência do Deus vivo e resistiu aos Seus preceitos. Nenhum monarca se atreveu a se rebelar de forma mais aberta e arrogante contra a autoridade do Céu do que o rei do Egito. [...] Isso é ateísmo; e a nação representada pelo Egito [ou seja, a França] expressaria igual negação às reivindicações do Deus vivo, manifestando idêntico espírito de incredulidade e desafio” (Ellen G. White, 0 Grande Conflito [CPB, 2021], p. 229).</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Padrão do plano de fundo&#10;&#10;O conteúdo gerado por IA pode estar incorreto.">
            <a:extLst>
              <a:ext uri="{FF2B5EF4-FFF2-40B4-BE49-F238E27FC236}">
                <a16:creationId xmlns:a16="http://schemas.microsoft.com/office/drawing/2014/main" id="{2A653E00-5573-459D-C973-EB9D8E856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02F4C8C-1316-529D-9B8E-8808B4DADED7}"/>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5" name="Retângulo 4">
            <a:extLst>
              <a:ext uri="{FF2B5EF4-FFF2-40B4-BE49-F238E27FC236}">
                <a16:creationId xmlns:a16="http://schemas.microsoft.com/office/drawing/2014/main" id="{3920357C-D97F-CE21-0D38-26A6A6D7BA1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3">
                    <a:lumMod val="20000"/>
                    <a:lumOff val="80000"/>
                  </a:schemeClr>
                </a:solidFill>
                <a:latin typeface="Arial Black" panose="020B0A04020102020204" pitchFamily="34" charset="0"/>
                <a:cs typeface="Arial" panose="020B0604020202020204" pitchFamily="34" charset="0"/>
              </a:rPr>
              <a:t>Êx 5; Ap 11:8; Êx 6:1-13; Sl 73:23-26; 2Co 6:16; Êx 6:28-30; 7:1-7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8454FB82-5248-FD45-4F22-6FC1592E68B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73441" y="44773"/>
            <a:ext cx="1688022" cy="694688"/>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começo difícil</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4" name="CaixaDeTexto 15">
            <a:extLst>
              <a:ext uri="{FF2B5EF4-FFF2-40B4-BE49-F238E27FC236}">
                <a16:creationId xmlns:a16="http://schemas.microsoft.com/office/drawing/2014/main" id="{0F198D75-37F6-0046-1A93-BAF29A6A8139}"/>
              </a:ext>
            </a:extLst>
          </p:cNvPr>
          <p:cNvGraphicFramePr/>
          <p:nvPr>
            <p:extLst>
              <p:ext uri="{D42A27DB-BD31-4B8C-83A1-F6EECF244321}">
                <p14:modId xmlns:p14="http://schemas.microsoft.com/office/powerpoint/2010/main" val="3463766940"/>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6591C70C-84BE-BE6E-D135-BC793E6D55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79F3E036-E3CC-A74C-F55D-E86EBCDBB93D}"/>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4" name="Retângulo 3">
            <a:extLst>
              <a:ext uri="{FF2B5EF4-FFF2-40B4-BE49-F238E27FC236}">
                <a16:creationId xmlns:a16="http://schemas.microsoft.com/office/drawing/2014/main" id="{8166A8B6-6532-91BA-CE97-A18751F12C5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3">
                    <a:lumMod val="20000"/>
                    <a:lumOff val="80000"/>
                  </a:schemeClr>
                </a:solidFill>
                <a:latin typeface="Arial Black" panose="020B0A04020102020204" pitchFamily="34" charset="0"/>
                <a:cs typeface="Arial" panose="020B0604020202020204" pitchFamily="34" charset="0"/>
              </a:rPr>
              <a:t>Êx 5; Ap 11:8; Êx 6:1-13; Sl 73:23-26; 2Co 6:16; Êx 6:28-30; 7:1-7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32CEEB9F-8042-C29E-AB13-46D999EBF863}"/>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473441" y="44773"/>
            <a:ext cx="1688022" cy="694688"/>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começo difícil</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 entanto, quando Moisés foi ao rei do Egito com as exigências de Deus, as coisas pioraram para os israelitas. Seu trabalho diário tornou-se mais árduo e difícil. Eles foram acusados de serem preguiçosos e tratados com maior severidade. Os líderes dos hebreus ficaram descontentes, e o confronto entre eles e Moisés e Arão foi intenso. Além disso, como veremos mais adiante, isso prenunciou o tipo de conflito que Moisés enfrentaria com seu próprio povo nos anos seguintes. Não é difícil entender por que eles ficaram tão aborrecidos com Moisés, a ponto de dizerem: “Que o Senhor olhe para vocês e os julgue”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5:21). Eles esperavam que Moisés viesse para libertá-los dos egípcios, não para tornar ainda mais difícil a vida deles sob o domínio egípcio. Assim, além de lidar com os egípcios, Moisés e Arão tiveram que enfrentar a oposição de seu próprio povo.</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Padrão do plano de fundo&#10;&#10;O conteúdo gerado por IA pode estar incorreto.">
            <a:extLst>
              <a:ext uri="{FF2B5EF4-FFF2-40B4-BE49-F238E27FC236}">
                <a16:creationId xmlns:a16="http://schemas.microsoft.com/office/drawing/2014/main" id="{393B7483-67EF-50D8-E277-A9B772EF9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7AB1460-61CB-FD0F-6DB0-7DA4248B4847}"/>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5" name="Retângulo 4">
            <a:extLst>
              <a:ext uri="{FF2B5EF4-FFF2-40B4-BE49-F238E27FC236}">
                <a16:creationId xmlns:a16="http://schemas.microsoft.com/office/drawing/2014/main" id="{C04BE7C4-DB14-719D-8D28-030509F5FFE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3">
                    <a:lumMod val="20000"/>
                    <a:lumOff val="80000"/>
                  </a:schemeClr>
                </a:solidFill>
                <a:latin typeface="Arial Black" panose="020B0A04020102020204" pitchFamily="34" charset="0"/>
                <a:cs typeface="Arial" panose="020B0604020202020204" pitchFamily="34" charset="0"/>
              </a:rPr>
              <a:t>Êx 5; Ap 11:8; Êx 6:1-13; Sl 73:23-26; 2Co 6:16; Êx 6:28-30; 7:1-7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55835B4-1499-BF15-B31C-698F28E1674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73441" y="44773"/>
            <a:ext cx="1688022" cy="694688"/>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"Eu" divino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3680937723"/>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51F1B76B-5CE8-9C90-CBEA-45AC8515DA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63DADC6-DD53-C404-7F38-CABDAC6CA0DA}"/>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4" name="Retângulo 3">
            <a:extLst>
              <a:ext uri="{FF2B5EF4-FFF2-40B4-BE49-F238E27FC236}">
                <a16:creationId xmlns:a16="http://schemas.microsoft.com/office/drawing/2014/main" id="{8A2575E9-EA29-8173-17FD-5AF3AE39831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3">
                    <a:lumMod val="20000"/>
                    <a:lumOff val="80000"/>
                  </a:schemeClr>
                </a:solidFill>
                <a:latin typeface="Arial Black" panose="020B0A04020102020204" pitchFamily="34" charset="0"/>
                <a:cs typeface="Arial" panose="020B0604020202020204" pitchFamily="34" charset="0"/>
              </a:rPr>
              <a:t>Êx 5; Ap 11:8; Êx 6:1-13; Sl 73:23-26; 2Co 6:16; Êx 6:28-30; 7:1-7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A23F091D-3FB5-CB66-EC3D-2248A6B34A40}"/>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473441" y="44773"/>
            <a:ext cx="1688022" cy="694688"/>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"Eu" divino</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Diante disso, Moisés se queixou: “Ó Senhor, por que afligiste este povo? Por que me enviaste? Pois, desde que me apresentei a Faraó, para falar-lhe em Teu nome, ele tem maltratado este povo; e Tu nada fizeste para livrar o Teu povo”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5:22, 23). Moisés ficou descontente com Deus e, nessas circunstâncias,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isso é compreensível. O Senhor disse que faria quatro grandes coisas por Israel, porque Ele é o Deus vivo: (1) “vou tirá-los dos trabalhos pesados no Egito”; (2) “vou livrá-los da escravidão”; (3) “vou resgatar vocês com braço estendido e com grandes manifestações de juízo”; e (4) “Eu os tomarei por Meu povo e serei o seu Deus”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6:6, 7). Essas quatro ações garantem e restabelecem 0 relacionamento de Deus com Seu povo. É 0 Senhor que realiza essas ações, e os israelitas recebem esses benefícios. Deus ofereceu essas dádivas por amor aos israelitas e faz isso por nós.</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Padrão do plano de fundo&#10;&#10;O conteúdo gerado por IA pode estar incorreto.">
            <a:extLst>
              <a:ext uri="{FF2B5EF4-FFF2-40B4-BE49-F238E27FC236}">
                <a16:creationId xmlns:a16="http://schemas.microsoft.com/office/drawing/2014/main" id="{64237F27-237D-76D8-6698-B88D37245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08BE404-6D53-511B-BA47-2CC79F40B545}"/>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4" name="Retângulo 3">
            <a:extLst>
              <a:ext uri="{FF2B5EF4-FFF2-40B4-BE49-F238E27FC236}">
                <a16:creationId xmlns:a16="http://schemas.microsoft.com/office/drawing/2014/main" id="{4DA180CB-CCDB-156D-2014-21AA68BE830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3">
                    <a:lumMod val="20000"/>
                    <a:lumOff val="80000"/>
                  </a:schemeClr>
                </a:solidFill>
                <a:latin typeface="Arial Black" panose="020B0A04020102020204" pitchFamily="34" charset="0"/>
                <a:cs typeface="Arial" panose="020B0604020202020204" pitchFamily="34" charset="0"/>
              </a:rPr>
              <a:t>Êx 5; Ap 11:8; Êx 6:1-13; Sl 73:23-26; 2Co 6:16; Êx 6:28-30; 7:1-7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CFBA85C9-B0AA-024B-D14A-FF5F0D680C0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73441" y="44773"/>
            <a:ext cx="1688022" cy="694688"/>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Não sei falar bem</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3813641220"/>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8155DCE4-D3E7-3D23-68A5-8874D20B30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44138DE-8DD3-DC7F-9CFF-D0EA30BBE5F6}"/>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4" name="Retângulo 3">
            <a:extLst>
              <a:ext uri="{FF2B5EF4-FFF2-40B4-BE49-F238E27FC236}">
                <a16:creationId xmlns:a16="http://schemas.microsoft.com/office/drawing/2014/main" id="{A5A71BA6-63EA-ADA7-BD33-9A3FFAF1B1F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3">
                    <a:lumMod val="20000"/>
                    <a:lumOff val="80000"/>
                  </a:schemeClr>
                </a:solidFill>
                <a:latin typeface="Arial Black" panose="020B0A04020102020204" pitchFamily="34" charset="0"/>
                <a:cs typeface="Arial" panose="020B0604020202020204" pitchFamily="34" charset="0"/>
              </a:rPr>
              <a:t>Êx 5; Ap 11:8; Êx 6:1-13; Sl 73:23-26; 2Co 6:16; Êx 6:28-30; 7:1-7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72DFF123-4E30-461F-A30D-7D74466D6666}"/>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473441" y="44773"/>
            <a:ext cx="1688022" cy="694688"/>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3981</TotalTime>
  <Words>2068</Words>
  <Application>Microsoft Office PowerPoint</Application>
  <PresentationFormat>Personalizar</PresentationFormat>
  <Paragraphs>103</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Arial Black</vt:lpstr>
      <vt:lpstr>Calibri</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2025-04-30T00:46:17Z</dcterms:modified>
</cp:coreProperties>
</file>