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B68E5-1331-4C82-803D-CA6338508D40}" v="50" dt="2025-04-28T23:42:23.291"/>
    <p1510:client id="{AF23E89A-B453-43E2-B7C7-065F5B2790A7}" v="53" dt="2025-04-28T23:14:4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4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  <pc:spChg chg="mod">
          <ac:chgData name="Neemias Informatica Lima" userId="b77af7bd85500281" providerId="LiveId" clId="{23692948-073E-4999-9247-2E5082C9BE2D}" dt="2025-01-30T10:30:06.503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1:58.053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2:22.932" v="40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  <pc:spChg chg="mod">
          <ac:chgData name="Neemias Informatica Lima" userId="b77af7bd85500281" providerId="LiveId" clId="{23692948-073E-4999-9247-2E5082C9BE2D}" dt="2025-01-30T10:41:46.062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49.003" v="6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09.759" v="50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  <pc:spChg chg="mod">
          <ac:chgData name="Neemias Informatica Lima" userId="b77af7bd85500281" providerId="LiveId" clId="{23692948-073E-4999-9247-2E5082C9BE2D}" dt="2025-01-30T10:44:01.349" v="149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43:54.350" v="148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  <pc:spChg chg="mod">
          <ac:chgData name="Neemias Informatica Lima" userId="b77af7bd85500281" providerId="LiveId" clId="{23692948-073E-4999-9247-2E5082C9BE2D}" dt="2025-01-30T10:45:25.057" v="154"/>
          <ac:spMkLst>
            <pc:docMk/>
            <pc:sldMk cId="3902406419" sldId="283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6:37.796" v="165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  <pc:spChg chg="mod">
          <ac:chgData name="Neemias Informatica Lima" userId="b77af7bd85500281" providerId="LiveId" clId="{23692948-073E-4999-9247-2E5082C9BE2D}" dt="2025-01-30T10:48:32.010" v="175"/>
          <ac:spMkLst>
            <pc:docMk/>
            <pc:sldMk cId="2424059023" sldId="284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39:42.943" v="94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  <pc:spChg chg="mod">
          <ac:chgData name="Neemias Informatica Lima" userId="b77af7bd85500281" providerId="LiveId" clId="{23692948-073E-4999-9247-2E5082C9BE2D}" dt="2025-01-30T10:51:05.220" v="202"/>
          <ac:spMkLst>
            <pc:docMk/>
            <pc:sldMk cId="2241968852" sldId="285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9:17.292" v="185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  <pc:spChg chg="mod">
          <ac:chgData name="Neemias Informatica Lima" userId="b77af7bd85500281" providerId="LiveId" clId="{23692948-073E-4999-9247-2E5082C9BE2D}" dt="2025-01-30T10:51:58.215" v="208"/>
          <ac:spMkLst>
            <pc:docMk/>
            <pc:sldMk cId="1959249856" sldId="286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53:08.073" v="228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  <pc:spChg chg="add del mod">
          <ac:chgData name="Neemias Informatica Lima" userId="b77af7bd85500281" providerId="LiveId" clId="{23692948-073E-4999-9247-2E5082C9BE2D}" dt="2025-01-30T10:56:18.778" v="261" actId="26606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  <pc:spChg chg="mod">
          <ac:chgData name="Neemias Informatica Lima" userId="b77af7bd85500281" providerId="LiveId" clId="{23692948-073E-4999-9247-2E5082C9BE2D}" dt="2025-01-30T10:43:50.311" v="143"/>
          <ac:spMkLst>
            <pc:docMk/>
            <pc:sldMk cId="2630436816" sldId="288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2:51.774" v="131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  <pc:spChg chg="mod">
          <ac:chgData name="Neemias Informatica Lima" userId="b77af7bd85500281" providerId="LiveId" clId="{23692948-073E-4999-9247-2E5082C9BE2D}" dt="2025-01-30T10:47:34.759" v="17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3692948-073E-4999-9247-2E5082C9BE2D}" dt="2025-01-30T10:45:34.430" v="159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  <pc:spChg chg="mod">
          <ac:chgData name="Neemias Informatica Lima" userId="b77af7bd85500281" providerId="LiveId" clId="{23692948-073E-4999-9247-2E5082C9BE2D}" dt="2025-01-30T10:48:39.293" v="180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  <pc:spChg chg="mod">
          <ac:chgData name="Neemias Informatica Lima" userId="b77af7bd85500281" providerId="LiveId" clId="{23692948-073E-4999-9247-2E5082C9BE2D}" dt="2025-01-30T10:51:36.898" v="203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3692948-073E-4999-9247-2E5082C9BE2D}" dt="2025-01-30T10:51:00.326" v="197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  <pc:spChg chg="mod">
          <ac:chgData name="Neemias Informatica Lima" userId="b77af7bd85500281" providerId="LiveId" clId="{23692948-073E-4999-9247-2E5082C9BE2D}" dt="2025-01-30T10:53:47.054" v="23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3692948-073E-4999-9247-2E5082C9BE2D}" dt="2025-01-30T10:52:02.618" v="21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  <pc:spChg chg="mod">
          <ac:chgData name="Neemias Informatica Lima" userId="b77af7bd85500281" providerId="LiveId" clId="{23692948-073E-4999-9247-2E5082C9BE2D}" dt="2025-01-30T10:54:29.557" v="23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</pc:sldChg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16:47.545" v="254" actId="20577"/>
      <pc:docMkLst>
        <pc:docMk/>
      </pc:docMkLst>
      <pc:sldChg chg="addSp delSp modSp mod">
        <pc:chgData name="Neemias Informatica Lima" userId="b77af7bd85500281" providerId="LiveId" clId="{AF23E89A-B453-43E2-B7C7-065F5B2790A7}" dt="2025-04-28T22:41:45.194" v="115" actId="20577"/>
        <pc:sldMkLst>
          <pc:docMk/>
          <pc:sldMk cId="2103443556" sldId="281"/>
        </pc:sldMkLst>
        <pc:spChg chg="mod">
          <ac:chgData name="Neemias Informatica Lima" userId="b77af7bd85500281" providerId="LiveId" clId="{AF23E89A-B453-43E2-B7C7-065F5B2790A7}" dt="2025-04-28T22:41:45.194" v="11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1:35:28.424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1:32:01.079" v="29" actId="1038"/>
          <ac:picMkLst>
            <pc:docMk/>
            <pc:sldMk cId="2103443556" sldId="281"/>
            <ac:picMk id="2" creationId="{FB2F7785-4433-1CE8-B6FB-8886FEB4AE15}"/>
          </ac:picMkLst>
        </pc:picChg>
        <pc:picChg chg="add mod">
          <ac:chgData name="Neemias Informatica Lima" userId="b77af7bd85500281" providerId="LiveId" clId="{AF23E89A-B453-43E2-B7C7-065F5B2790A7}" dt="2025-04-28T21:35:58.773" v="62" actId="14100"/>
          <ac:picMkLst>
            <pc:docMk/>
            <pc:sldMk cId="2103443556" sldId="281"/>
            <ac:picMk id="3" creationId="{F7F4FF20-C7F2-CFBD-A833-8CD03EA3D57E}"/>
          </ac:picMkLst>
        </pc:picChg>
        <pc:picChg chg="del">
          <ac:chgData name="Neemias Informatica Lima" userId="b77af7bd85500281" providerId="LiveId" clId="{AF23E89A-B453-43E2-B7C7-065F5B2790A7}" dt="2025-04-28T21:31:31.188" v="18" actId="478"/>
          <ac:picMkLst>
            <pc:docMk/>
            <pc:sldMk cId="2103443556" sldId="281"/>
            <ac:picMk id="4" creationId="{0150F3F5-146A-247B-4EB5-9E2EB4876176}"/>
          </ac:picMkLst>
        </pc:picChg>
        <pc:picChg chg="del">
          <ac:chgData name="Neemias Informatica Lima" userId="b77af7bd85500281" providerId="LiveId" clId="{AF23E89A-B453-43E2-B7C7-065F5B2790A7}" dt="2025-04-28T21:35:38.091" v="56" actId="478"/>
          <ac:picMkLst>
            <pc:docMk/>
            <pc:sldMk cId="2103443556" sldId="281"/>
            <ac:picMk id="5" creationId="{B37F467F-33B9-6F74-0130-C3C53ED83228}"/>
          </ac:picMkLst>
        </pc:picChg>
      </pc:sldChg>
      <pc:sldChg chg="addSp delSp modSp mod">
        <pc:chgData name="Neemias Informatica Lima" userId="b77af7bd85500281" providerId="LiveId" clId="{AF23E89A-B453-43E2-B7C7-065F5B2790A7}" dt="2025-04-28T22:48:59.507" v="145" actId="20577"/>
        <pc:sldMkLst>
          <pc:docMk/>
          <pc:sldMk cId="3683219421" sldId="282"/>
        </pc:sldMkLst>
        <pc:spChg chg="add mod">
          <ac:chgData name="Neemias Informatica Lima" userId="b77af7bd85500281" providerId="LiveId" clId="{AF23E89A-B453-43E2-B7C7-065F5B2790A7}" dt="2025-04-28T22:33:48.124" v="66"/>
          <ac:spMkLst>
            <pc:docMk/>
            <pc:sldMk cId="3683219421" sldId="282"/>
            <ac:spMk id="2" creationId="{B5844F1A-F30B-8E23-4ACD-0286C0091D37}"/>
          </ac:spMkLst>
        </pc:spChg>
        <pc:spChg chg="del">
          <ac:chgData name="Neemias Informatica Lima" userId="b77af7bd85500281" providerId="LiveId" clId="{AF23E89A-B453-43E2-B7C7-065F5B2790A7}" dt="2025-04-28T22:33:47.767" v="65" actId="478"/>
          <ac:spMkLst>
            <pc:docMk/>
            <pc:sldMk cId="3683219421" sldId="282"/>
            <ac:spMk id="8" creationId="{CE9690D5-A9E1-1B1F-3A9E-37E4E482D9CA}"/>
          </ac:spMkLst>
        </pc:spChg>
        <pc:spChg chg="mod">
          <ac:chgData name="Neemias Informatica Lima" userId="b77af7bd85500281" providerId="LiveId" clId="{AF23E89A-B453-43E2-B7C7-065F5B2790A7}" dt="2025-04-28T22:48:59.507" v="14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2:42:53.783" v="12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3:48.124" v="66"/>
          <ac:picMkLst>
            <pc:docMk/>
            <pc:sldMk cId="3683219421" sldId="282"/>
            <ac:picMk id="4" creationId="{2A653E00-5573-459D-C973-EB9D8E856310}"/>
          </ac:picMkLst>
        </pc:picChg>
        <pc:picChg chg="add mod">
          <ac:chgData name="Neemias Informatica Lima" userId="b77af7bd85500281" providerId="LiveId" clId="{AF23E89A-B453-43E2-B7C7-065F5B2790A7}" dt="2025-04-28T22:33:48.124" v="66"/>
          <ac:picMkLst>
            <pc:docMk/>
            <pc:sldMk cId="3683219421" sldId="282"/>
            <ac:picMk id="5" creationId="{ABCED561-B584-D3B4-98D1-40847B861744}"/>
          </ac:picMkLst>
        </pc:picChg>
        <pc:picChg chg="del">
          <ac:chgData name="Neemias Informatica Lima" userId="b77af7bd85500281" providerId="LiveId" clId="{AF23E89A-B453-43E2-B7C7-065F5B2790A7}" dt="2025-04-28T22:33:47.767" v="65" actId="478"/>
          <ac:picMkLst>
            <pc:docMk/>
            <pc:sldMk cId="3683219421" sldId="282"/>
            <ac:picMk id="9" creationId="{B3C83730-5006-E0C7-99EE-1B7E692B7128}"/>
          </ac:picMkLst>
        </pc:picChg>
        <pc:picChg chg="del">
          <ac:chgData name="Neemias Informatica Lima" userId="b77af7bd85500281" providerId="LiveId" clId="{AF23E89A-B453-43E2-B7C7-065F5B2790A7}" dt="2025-04-28T22:33:47.767" v="65" actId="478"/>
          <ac:picMkLst>
            <pc:docMk/>
            <pc:sldMk cId="3683219421" sldId="282"/>
            <ac:picMk id="11" creationId="{05086579-353A-6D5C-39EF-88ABDED9E115}"/>
          </ac:picMkLst>
        </pc:picChg>
      </pc:sldChg>
      <pc:sldChg chg="addSp delSp modSp mod">
        <pc:chgData name="Neemias Informatica Lima" userId="b77af7bd85500281" providerId="LiveId" clId="{AF23E89A-B453-43E2-B7C7-065F5B2790A7}" dt="2025-04-28T22:50:42.227" v="160" actId="20577"/>
        <pc:sldMkLst>
          <pc:docMk/>
          <pc:sldMk cId="3902406419" sldId="283"/>
        </pc:sldMkLst>
        <pc:spChg chg="add mod">
          <ac:chgData name="Neemias Informatica Lima" userId="b77af7bd85500281" providerId="LiveId" clId="{AF23E89A-B453-43E2-B7C7-065F5B2790A7}" dt="2025-04-28T22:34:00.805" v="68"/>
          <ac:spMkLst>
            <pc:docMk/>
            <pc:sldMk cId="3902406419" sldId="283"/>
            <ac:spMk id="2" creationId="{3E5B9FF3-139D-C37E-8869-2A9A1FA6502B}"/>
          </ac:spMkLst>
        </pc:spChg>
        <pc:spChg chg="del">
          <ac:chgData name="Neemias Informatica Lima" userId="b77af7bd85500281" providerId="LiveId" clId="{AF23E89A-B453-43E2-B7C7-065F5B2790A7}" dt="2025-04-28T22:34:00.369" v="67" actId="478"/>
          <ac:spMkLst>
            <pc:docMk/>
            <pc:sldMk cId="3902406419" sldId="283"/>
            <ac:spMk id="7" creationId="{D9D1D72C-CC34-BF91-EB78-B2582BAA1F10}"/>
          </ac:spMkLst>
        </pc:spChg>
        <pc:spChg chg="mod">
          <ac:chgData name="Neemias Informatica Lima" userId="b77af7bd85500281" providerId="LiveId" clId="{AF23E89A-B453-43E2-B7C7-065F5B2790A7}" dt="2025-04-28T22:49:29.025" v="151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2:50:42.227" v="160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AF23E89A-B453-43E2-B7C7-065F5B2790A7}" dt="2025-04-28T22:34:00.805" v="68"/>
          <ac:picMkLst>
            <pc:docMk/>
            <pc:sldMk cId="3902406419" sldId="283"/>
            <ac:picMk id="3" creationId="{6591C70C-84BE-BE6E-D135-BC793E6D558F}"/>
          </ac:picMkLst>
        </pc:picChg>
        <pc:picChg chg="add mod">
          <ac:chgData name="Neemias Informatica Lima" userId="b77af7bd85500281" providerId="LiveId" clId="{AF23E89A-B453-43E2-B7C7-065F5B2790A7}" dt="2025-04-28T22:34:00.805" v="68"/>
          <ac:picMkLst>
            <pc:docMk/>
            <pc:sldMk cId="3902406419" sldId="283"/>
            <ac:picMk id="4" creationId="{CDBED295-5873-73F6-CEFF-CC37C668DA33}"/>
          </ac:picMkLst>
        </pc:picChg>
        <pc:picChg chg="del">
          <ac:chgData name="Neemias Informatica Lima" userId="b77af7bd85500281" providerId="LiveId" clId="{AF23E89A-B453-43E2-B7C7-065F5B2790A7}" dt="2025-04-28T22:34:00.369" v="67" actId="478"/>
          <ac:picMkLst>
            <pc:docMk/>
            <pc:sldMk cId="3902406419" sldId="283"/>
            <ac:picMk id="8" creationId="{24A59A03-336A-6118-A02A-5CCF562F6206}"/>
          </ac:picMkLst>
        </pc:picChg>
        <pc:picChg chg="del">
          <ac:chgData name="Neemias Informatica Lima" userId="b77af7bd85500281" providerId="LiveId" clId="{AF23E89A-B453-43E2-B7C7-065F5B2790A7}" dt="2025-04-28T22:34:00.369" v="67" actId="478"/>
          <ac:picMkLst>
            <pc:docMk/>
            <pc:sldMk cId="3902406419" sldId="283"/>
            <ac:picMk id="9" creationId="{1D075E24-FF5D-3177-0082-09896A294B12}"/>
          </ac:picMkLst>
        </pc:picChg>
      </pc:sldChg>
      <pc:sldChg chg="addSp delSp modSp mod">
        <pc:chgData name="Neemias Informatica Lima" userId="b77af7bd85500281" providerId="LiveId" clId="{AF23E89A-B453-43E2-B7C7-065F5B2790A7}" dt="2025-04-28T22:55:48.356" v="185" actId="20577"/>
        <pc:sldMkLst>
          <pc:docMk/>
          <pc:sldMk cId="2424059023" sldId="284"/>
        </pc:sldMkLst>
        <pc:spChg chg="add mod">
          <ac:chgData name="Neemias Informatica Lima" userId="b77af7bd85500281" providerId="LiveId" clId="{AF23E89A-B453-43E2-B7C7-065F5B2790A7}" dt="2025-04-28T22:36:24.207" v="72"/>
          <ac:spMkLst>
            <pc:docMk/>
            <pc:sldMk cId="2424059023" sldId="284"/>
            <ac:spMk id="2" creationId="{C8EF2407-3FD4-FC25-E080-198D48676844}"/>
          </ac:spMkLst>
        </pc:spChg>
        <pc:spChg chg="del">
          <ac:chgData name="Neemias Informatica Lima" userId="b77af7bd85500281" providerId="LiveId" clId="{AF23E89A-B453-43E2-B7C7-065F5B2790A7}" dt="2025-04-28T22:36:23.771" v="71" actId="478"/>
          <ac:spMkLst>
            <pc:docMk/>
            <pc:sldMk cId="2424059023" sldId="284"/>
            <ac:spMk id="7" creationId="{1D3B13C8-B29C-2E49-4C9E-CB8890E343C6}"/>
          </ac:spMkLst>
        </pc:spChg>
        <pc:spChg chg="mod">
          <ac:chgData name="Neemias Informatica Lima" userId="b77af7bd85500281" providerId="LiveId" clId="{AF23E89A-B453-43E2-B7C7-065F5B2790A7}" dt="2025-04-28T22:54:57.695" v="180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2:55:48.356" v="185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AF23E89A-B453-43E2-B7C7-065F5B2790A7}" dt="2025-04-28T22:36:24.207" v="72"/>
          <ac:picMkLst>
            <pc:docMk/>
            <pc:sldMk cId="2424059023" sldId="284"/>
            <ac:picMk id="3" creationId="{51F1B76B-5CE8-9C90-CBEA-45AC8515DA01}"/>
          </ac:picMkLst>
        </pc:picChg>
        <pc:picChg chg="add mod">
          <ac:chgData name="Neemias Informatica Lima" userId="b77af7bd85500281" providerId="LiveId" clId="{AF23E89A-B453-43E2-B7C7-065F5B2790A7}" dt="2025-04-28T22:36:24.207" v="72"/>
          <ac:picMkLst>
            <pc:docMk/>
            <pc:sldMk cId="2424059023" sldId="284"/>
            <ac:picMk id="4" creationId="{431557CE-106E-1587-9964-E79EF6DADC5A}"/>
          </ac:picMkLst>
        </pc:picChg>
        <pc:picChg chg="del">
          <ac:chgData name="Neemias Informatica Lima" userId="b77af7bd85500281" providerId="LiveId" clId="{AF23E89A-B453-43E2-B7C7-065F5B2790A7}" dt="2025-04-28T22:36:23.771" v="71" actId="478"/>
          <ac:picMkLst>
            <pc:docMk/>
            <pc:sldMk cId="2424059023" sldId="284"/>
            <ac:picMk id="8" creationId="{7873DDD9-D08E-C64D-4D7A-AD3EF28BB3C0}"/>
          </ac:picMkLst>
        </pc:picChg>
        <pc:picChg chg="del">
          <ac:chgData name="Neemias Informatica Lima" userId="b77af7bd85500281" providerId="LiveId" clId="{AF23E89A-B453-43E2-B7C7-065F5B2790A7}" dt="2025-04-28T22:36:23.771" v="71" actId="478"/>
          <ac:picMkLst>
            <pc:docMk/>
            <pc:sldMk cId="2424059023" sldId="284"/>
            <ac:picMk id="9" creationId="{DD5B90DD-9E4A-1FCF-7CA1-BD8A89526AB4}"/>
          </ac:picMkLst>
        </pc:picChg>
      </pc:sldChg>
      <pc:sldChg chg="addSp delSp modSp mod">
        <pc:chgData name="Neemias Informatica Lima" userId="b77af7bd85500281" providerId="LiveId" clId="{AF23E89A-B453-43E2-B7C7-065F5B2790A7}" dt="2025-04-28T23:00:05.567" v="210"/>
        <pc:sldMkLst>
          <pc:docMk/>
          <pc:sldMk cId="2241968852" sldId="285"/>
        </pc:sldMkLst>
        <pc:spChg chg="add mod">
          <ac:chgData name="Neemias Informatica Lima" userId="b77af7bd85500281" providerId="LiveId" clId="{AF23E89A-B453-43E2-B7C7-065F5B2790A7}" dt="2025-04-28T22:36:40.017" v="76"/>
          <ac:spMkLst>
            <pc:docMk/>
            <pc:sldMk cId="2241968852" sldId="285"/>
            <ac:spMk id="2" creationId="{4136D9C8-0935-CC0C-A2BC-10DDFB265B90}"/>
          </ac:spMkLst>
        </pc:spChg>
        <pc:spChg chg="del">
          <ac:chgData name="Neemias Informatica Lima" userId="b77af7bd85500281" providerId="LiveId" clId="{AF23E89A-B453-43E2-B7C7-065F5B2790A7}" dt="2025-04-28T22:36:39.580" v="75" actId="478"/>
          <ac:spMkLst>
            <pc:docMk/>
            <pc:sldMk cId="2241968852" sldId="285"/>
            <ac:spMk id="7" creationId="{01ED159E-39D7-1EA4-D52B-97B46CABD922}"/>
          </ac:spMkLst>
        </pc:spChg>
        <pc:spChg chg="mod">
          <ac:chgData name="Neemias Informatica Lima" userId="b77af7bd85500281" providerId="LiveId" clId="{AF23E89A-B453-43E2-B7C7-065F5B2790A7}" dt="2025-04-28T22:57:56.514" v="203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3:00:05.567" v="210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AF23E89A-B453-43E2-B7C7-065F5B2790A7}" dt="2025-04-28T22:36:40.017" v="76"/>
          <ac:picMkLst>
            <pc:docMk/>
            <pc:sldMk cId="2241968852" sldId="285"/>
            <ac:picMk id="3" creationId="{8155DCE4-D3E7-3D23-68A5-8874D20B309D}"/>
          </ac:picMkLst>
        </pc:picChg>
        <pc:picChg chg="add mod">
          <ac:chgData name="Neemias Informatica Lima" userId="b77af7bd85500281" providerId="LiveId" clId="{AF23E89A-B453-43E2-B7C7-065F5B2790A7}" dt="2025-04-28T22:36:40.017" v="76"/>
          <ac:picMkLst>
            <pc:docMk/>
            <pc:sldMk cId="2241968852" sldId="285"/>
            <ac:picMk id="4" creationId="{421058BD-CD32-658F-EF0C-1A65DC60A5CB}"/>
          </ac:picMkLst>
        </pc:picChg>
        <pc:picChg chg="del">
          <ac:chgData name="Neemias Informatica Lima" userId="b77af7bd85500281" providerId="LiveId" clId="{AF23E89A-B453-43E2-B7C7-065F5B2790A7}" dt="2025-04-28T22:36:39.580" v="75" actId="478"/>
          <ac:picMkLst>
            <pc:docMk/>
            <pc:sldMk cId="2241968852" sldId="285"/>
            <ac:picMk id="8" creationId="{7B535FFA-48DC-A780-9F8B-3B22EC16A607}"/>
          </ac:picMkLst>
        </pc:picChg>
        <pc:picChg chg="del">
          <ac:chgData name="Neemias Informatica Lima" userId="b77af7bd85500281" providerId="LiveId" clId="{AF23E89A-B453-43E2-B7C7-065F5B2790A7}" dt="2025-04-28T22:36:39.580" v="75" actId="478"/>
          <ac:picMkLst>
            <pc:docMk/>
            <pc:sldMk cId="2241968852" sldId="285"/>
            <ac:picMk id="9" creationId="{565B90D6-525E-D3CC-AAE1-A7A0F0A45426}"/>
          </ac:picMkLst>
        </pc:picChg>
      </pc:sldChg>
      <pc:sldChg chg="addSp delSp modSp mod">
        <pc:chgData name="Neemias Informatica Lima" userId="b77af7bd85500281" providerId="LiveId" clId="{AF23E89A-B453-43E2-B7C7-065F5B2790A7}" dt="2025-04-28T23:03:39.908" v="223"/>
        <pc:sldMkLst>
          <pc:docMk/>
          <pc:sldMk cId="1959249856" sldId="286"/>
        </pc:sldMkLst>
        <pc:spChg chg="add mod">
          <ac:chgData name="Neemias Informatica Lima" userId="b77af7bd85500281" providerId="LiveId" clId="{AF23E89A-B453-43E2-B7C7-065F5B2790A7}" dt="2025-04-28T22:37:02.316" v="81"/>
          <ac:spMkLst>
            <pc:docMk/>
            <pc:sldMk cId="1959249856" sldId="286"/>
            <ac:spMk id="2" creationId="{711A35F1-A841-95B1-4E6D-52F5C848BFC4}"/>
          </ac:spMkLst>
        </pc:spChg>
        <pc:spChg chg="del">
          <ac:chgData name="Neemias Informatica Lima" userId="b77af7bd85500281" providerId="LiveId" clId="{AF23E89A-B453-43E2-B7C7-065F5B2790A7}" dt="2025-04-28T22:37:01.864" v="80" actId="478"/>
          <ac:spMkLst>
            <pc:docMk/>
            <pc:sldMk cId="1959249856" sldId="286"/>
            <ac:spMk id="7" creationId="{08DEF4C9-7910-6C62-E203-E1D096A109D3}"/>
          </ac:spMkLst>
        </pc:spChg>
        <pc:spChg chg="mod">
          <ac:chgData name="Neemias Informatica Lima" userId="b77af7bd85500281" providerId="LiveId" clId="{AF23E89A-B453-43E2-B7C7-065F5B2790A7}" dt="2025-04-28T23:03:04.385" v="21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3:03:39.908" v="223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add mod">
          <ac:chgData name="Neemias Informatica Lima" userId="b77af7bd85500281" providerId="LiveId" clId="{AF23E89A-B453-43E2-B7C7-065F5B2790A7}" dt="2025-04-28T22:37:02.316" v="81"/>
          <ac:picMkLst>
            <pc:docMk/>
            <pc:sldMk cId="1959249856" sldId="286"/>
            <ac:picMk id="3" creationId="{1A732D51-7D66-C6D7-803D-68C5824F7FFA}"/>
          </ac:picMkLst>
        </pc:picChg>
        <pc:picChg chg="add mod">
          <ac:chgData name="Neemias Informatica Lima" userId="b77af7bd85500281" providerId="LiveId" clId="{AF23E89A-B453-43E2-B7C7-065F5B2790A7}" dt="2025-04-28T22:37:02.316" v="81"/>
          <ac:picMkLst>
            <pc:docMk/>
            <pc:sldMk cId="1959249856" sldId="286"/>
            <ac:picMk id="4" creationId="{1BCAD59A-C986-772B-00E7-0908216D6D3D}"/>
          </ac:picMkLst>
        </pc:picChg>
        <pc:picChg chg="del">
          <ac:chgData name="Neemias Informatica Lima" userId="b77af7bd85500281" providerId="LiveId" clId="{AF23E89A-B453-43E2-B7C7-065F5B2790A7}" dt="2025-04-28T22:37:01.864" v="80" actId="478"/>
          <ac:picMkLst>
            <pc:docMk/>
            <pc:sldMk cId="1959249856" sldId="286"/>
            <ac:picMk id="8" creationId="{E64DBC2C-5661-7EEF-0516-5FF58775E531}"/>
          </ac:picMkLst>
        </pc:picChg>
        <pc:picChg chg="del">
          <ac:chgData name="Neemias Informatica Lima" userId="b77af7bd85500281" providerId="LiveId" clId="{AF23E89A-B453-43E2-B7C7-065F5B2790A7}" dt="2025-04-28T22:37:01.864" v="80" actId="478"/>
          <ac:picMkLst>
            <pc:docMk/>
            <pc:sldMk cId="1959249856" sldId="286"/>
            <ac:picMk id="9" creationId="{552CA330-E542-B697-3891-4467E69C8B02}"/>
          </ac:picMkLst>
        </pc:picChg>
      </pc:sldChg>
      <pc:sldChg chg="addSp delSp modSp mod">
        <pc:chgData name="Neemias Informatica Lima" userId="b77af7bd85500281" providerId="LiveId" clId="{AF23E89A-B453-43E2-B7C7-065F5B2790A7}" dt="2025-04-28T23:16:47.545" v="254" actId="20577"/>
        <pc:sldMkLst>
          <pc:docMk/>
          <pc:sldMk cId="2857006406" sldId="287"/>
        </pc:sldMkLst>
        <pc:spChg chg="add mod">
          <ac:chgData name="Neemias Informatica Lima" userId="b77af7bd85500281" providerId="LiveId" clId="{AF23E89A-B453-43E2-B7C7-065F5B2790A7}" dt="2025-04-28T22:37:27.927" v="87"/>
          <ac:spMkLst>
            <pc:docMk/>
            <pc:sldMk cId="2857006406" sldId="287"/>
            <ac:spMk id="2" creationId="{90DDA53E-0A8F-D2BF-BB2A-E6B9ACC07A3D}"/>
          </ac:spMkLst>
        </pc:spChg>
        <pc:spChg chg="del">
          <ac:chgData name="Neemias Informatica Lima" userId="b77af7bd85500281" providerId="LiveId" clId="{AF23E89A-B453-43E2-B7C7-065F5B2790A7}" dt="2025-04-28T22:37:27.491" v="86" actId="478"/>
          <ac:spMkLst>
            <pc:docMk/>
            <pc:sldMk cId="2857006406" sldId="287"/>
            <ac:spMk id="7" creationId="{B6FB5CFB-A7EA-388D-F8AD-E086944F9EE7}"/>
          </ac:spMkLst>
        </pc:spChg>
        <pc:spChg chg="mod">
          <ac:chgData name="Neemias Informatica Lima" userId="b77af7bd85500281" providerId="LiveId" clId="{AF23E89A-B453-43E2-B7C7-065F5B2790A7}" dt="2025-04-28T23:16:47.545" v="25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F23E89A-B453-43E2-B7C7-065F5B2790A7}" dt="2025-04-28T22:37:27.927" v="87"/>
          <ac:picMkLst>
            <pc:docMk/>
            <pc:sldMk cId="2857006406" sldId="287"/>
            <ac:picMk id="3" creationId="{00891F01-9417-B02E-89DF-B6D316310B70}"/>
          </ac:picMkLst>
        </pc:picChg>
        <pc:picChg chg="add mod">
          <ac:chgData name="Neemias Informatica Lima" userId="b77af7bd85500281" providerId="LiveId" clId="{AF23E89A-B453-43E2-B7C7-065F5B2790A7}" dt="2025-04-28T22:37:27.927" v="87"/>
          <ac:picMkLst>
            <pc:docMk/>
            <pc:sldMk cId="2857006406" sldId="287"/>
            <ac:picMk id="4" creationId="{2A6275E8-E0C8-57D9-D75F-F884B107A10B}"/>
          </ac:picMkLst>
        </pc:picChg>
        <pc:picChg chg="del">
          <ac:chgData name="Neemias Informatica Lima" userId="b77af7bd85500281" providerId="LiveId" clId="{AF23E89A-B453-43E2-B7C7-065F5B2790A7}" dt="2025-04-28T22:37:27.491" v="86" actId="478"/>
          <ac:picMkLst>
            <pc:docMk/>
            <pc:sldMk cId="2857006406" sldId="287"/>
            <ac:picMk id="8" creationId="{BABE098D-313B-A0AA-BF7B-17B861C9F79C}"/>
          </ac:picMkLst>
        </pc:picChg>
        <pc:picChg chg="del">
          <ac:chgData name="Neemias Informatica Lima" userId="b77af7bd85500281" providerId="LiveId" clId="{AF23E89A-B453-43E2-B7C7-065F5B2790A7}" dt="2025-04-28T22:37:27.491" v="86" actId="478"/>
          <ac:picMkLst>
            <pc:docMk/>
            <pc:sldMk cId="2857006406" sldId="287"/>
            <ac:picMk id="9" creationId="{E275B1C3-5F1F-B596-75AD-F74022AA2BE2}"/>
          </ac:picMkLst>
        </pc:picChg>
      </pc:sldChg>
      <pc:sldChg chg="modSp">
        <pc:chgData name="Neemias Informatica Lima" userId="b77af7bd85500281" providerId="LiveId" clId="{AF23E89A-B453-43E2-B7C7-065F5B2790A7}" dt="2025-04-28T22:46:10.983" v="137" actId="20577"/>
        <pc:sldMkLst>
          <pc:docMk/>
          <pc:sldMk cId="2630436816" sldId="288"/>
        </pc:sldMkLst>
        <pc:graphicFrameChg chg="mod">
          <ac:chgData name="Neemias Informatica Lima" userId="b77af7bd85500281" providerId="LiveId" clId="{AF23E89A-B453-43E2-B7C7-065F5B2790A7}" dt="2025-04-28T22:46:10.983" v="137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AF23E89A-B453-43E2-B7C7-065F5B2790A7}" dt="2025-04-28T22:51:16.723" v="166" actId="20577"/>
        <pc:sldMkLst>
          <pc:docMk/>
          <pc:sldMk cId="3032827026" sldId="289"/>
        </pc:sldMkLst>
        <pc:spChg chg="add mod">
          <ac:chgData name="Neemias Informatica Lima" userId="b77af7bd85500281" providerId="LiveId" clId="{AF23E89A-B453-43E2-B7C7-065F5B2790A7}" dt="2025-04-28T22:36:13.407" v="70"/>
          <ac:spMkLst>
            <pc:docMk/>
            <pc:sldMk cId="3032827026" sldId="289"/>
            <ac:spMk id="2" creationId="{20D09D10-21A5-D9A1-9274-4686E1A1243C}"/>
          </ac:spMkLst>
        </pc:spChg>
        <pc:spChg chg="del">
          <ac:chgData name="Neemias Informatica Lima" userId="b77af7bd85500281" providerId="LiveId" clId="{AF23E89A-B453-43E2-B7C7-065F5B2790A7}" dt="2025-04-28T22:36:12.866" v="69" actId="478"/>
          <ac:spMkLst>
            <pc:docMk/>
            <pc:sldMk cId="3032827026" sldId="289"/>
            <ac:spMk id="7" creationId="{7206BD90-AF16-3E0E-81F2-590C6075F489}"/>
          </ac:spMkLst>
        </pc:spChg>
        <pc:spChg chg="mod">
          <ac:chgData name="Neemias Informatica Lima" userId="b77af7bd85500281" providerId="LiveId" clId="{AF23E89A-B453-43E2-B7C7-065F5B2790A7}" dt="2025-04-28T22:51:16.723" v="16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F23E89A-B453-43E2-B7C7-065F5B2790A7}" dt="2025-04-28T22:50:06.564" v="15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13.407" v="70"/>
          <ac:picMkLst>
            <pc:docMk/>
            <pc:sldMk cId="3032827026" sldId="289"/>
            <ac:picMk id="3" creationId="{393B7483-67EF-50D8-E277-A9B772EF919F}"/>
          </ac:picMkLst>
        </pc:picChg>
        <pc:picChg chg="del">
          <ac:chgData name="Neemias Informatica Lima" userId="b77af7bd85500281" providerId="LiveId" clId="{AF23E89A-B453-43E2-B7C7-065F5B2790A7}" dt="2025-04-28T22:36:12.866" v="69" actId="478"/>
          <ac:picMkLst>
            <pc:docMk/>
            <pc:sldMk cId="3032827026" sldId="289"/>
            <ac:picMk id="4" creationId="{B8EFA42F-51F4-9A31-78F2-85221AECF52E}"/>
          </ac:picMkLst>
        </pc:picChg>
        <pc:picChg chg="del">
          <ac:chgData name="Neemias Informatica Lima" userId="b77af7bd85500281" providerId="LiveId" clId="{AF23E89A-B453-43E2-B7C7-065F5B2790A7}" dt="2025-04-28T22:36:12.866" v="69" actId="478"/>
          <ac:picMkLst>
            <pc:docMk/>
            <pc:sldMk cId="3032827026" sldId="289"/>
            <ac:picMk id="6" creationId="{7873DDD9-D08E-C64D-4D7A-AD3EF28BB3C0}"/>
          </ac:picMkLst>
        </pc:picChg>
        <pc:picChg chg="add mod">
          <ac:chgData name="Neemias Informatica Lima" userId="b77af7bd85500281" providerId="LiveId" clId="{AF23E89A-B453-43E2-B7C7-065F5B2790A7}" dt="2025-04-28T22:36:13.407" v="70"/>
          <ac:picMkLst>
            <pc:docMk/>
            <pc:sldMk cId="3032827026" sldId="289"/>
            <ac:picMk id="8" creationId="{70661F32-BFFE-0B43-9905-0FF28885BF72}"/>
          </ac:picMkLst>
        </pc:picChg>
      </pc:sldChg>
      <pc:sldChg chg="addSp delSp modSp mod">
        <pc:chgData name="Neemias Informatica Lima" userId="b77af7bd85500281" providerId="LiveId" clId="{AF23E89A-B453-43E2-B7C7-065F5B2790A7}" dt="2025-04-28T22:56:57.106" v="197"/>
        <pc:sldMkLst>
          <pc:docMk/>
          <pc:sldMk cId="3772032319" sldId="290"/>
        </pc:sldMkLst>
        <pc:spChg chg="add mod">
          <ac:chgData name="Neemias Informatica Lima" userId="b77af7bd85500281" providerId="LiveId" clId="{AF23E89A-B453-43E2-B7C7-065F5B2790A7}" dt="2025-04-28T22:36:30.872" v="74"/>
          <ac:spMkLst>
            <pc:docMk/>
            <pc:sldMk cId="3772032319" sldId="290"/>
            <ac:spMk id="2" creationId="{7EA03199-EFD0-FEEB-480B-21AB65E5E153}"/>
          </ac:spMkLst>
        </pc:spChg>
        <pc:spChg chg="del">
          <ac:chgData name="Neemias Informatica Lima" userId="b77af7bd85500281" providerId="LiveId" clId="{AF23E89A-B453-43E2-B7C7-065F5B2790A7}" dt="2025-04-28T22:36:30.436" v="73" actId="478"/>
          <ac:spMkLst>
            <pc:docMk/>
            <pc:sldMk cId="3772032319" sldId="290"/>
            <ac:spMk id="7" creationId="{B2347C66-8710-36A8-4F30-97386DF8D33B}"/>
          </ac:spMkLst>
        </pc:spChg>
        <pc:spChg chg="mod">
          <ac:chgData name="Neemias Informatica Lima" userId="b77af7bd85500281" providerId="LiveId" clId="{AF23E89A-B453-43E2-B7C7-065F5B2790A7}" dt="2025-04-28T22:56:57.106" v="19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F23E89A-B453-43E2-B7C7-065F5B2790A7}" dt="2025-04-28T22:52:26.505" v="17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30.872" v="74"/>
          <ac:picMkLst>
            <pc:docMk/>
            <pc:sldMk cId="3772032319" sldId="290"/>
            <ac:picMk id="3" creationId="{64237F27-237D-76D8-6698-B88D37245D06}"/>
          </ac:picMkLst>
        </pc:picChg>
        <pc:picChg chg="add mod">
          <ac:chgData name="Neemias Informatica Lima" userId="b77af7bd85500281" providerId="LiveId" clId="{AF23E89A-B453-43E2-B7C7-065F5B2790A7}" dt="2025-04-28T22:36:30.872" v="74"/>
          <ac:picMkLst>
            <pc:docMk/>
            <pc:sldMk cId="3772032319" sldId="290"/>
            <ac:picMk id="4" creationId="{CC304024-7FF7-C811-5CBF-3F9C44DD16F8}"/>
          </ac:picMkLst>
        </pc:picChg>
        <pc:picChg chg="del">
          <ac:chgData name="Neemias Informatica Lima" userId="b77af7bd85500281" providerId="LiveId" clId="{AF23E89A-B453-43E2-B7C7-065F5B2790A7}" dt="2025-04-28T22:36:30.436" v="73" actId="478"/>
          <ac:picMkLst>
            <pc:docMk/>
            <pc:sldMk cId="3772032319" sldId="290"/>
            <ac:picMk id="8" creationId="{BBD38FE9-F724-DEC7-E0AC-DC7DF3238226}"/>
          </ac:picMkLst>
        </pc:picChg>
        <pc:picChg chg="del">
          <ac:chgData name="Neemias Informatica Lima" userId="b77af7bd85500281" providerId="LiveId" clId="{AF23E89A-B453-43E2-B7C7-065F5B2790A7}" dt="2025-04-28T22:36:30.436" v="73" actId="478"/>
          <ac:picMkLst>
            <pc:docMk/>
            <pc:sldMk cId="3772032319" sldId="290"/>
            <ac:picMk id="9" creationId="{006305CB-6797-5A57-546D-F8CD5BC610CE}"/>
          </ac:picMkLst>
        </pc:picChg>
      </pc:sldChg>
      <pc:sldChg chg="addSp delSp modSp mod">
        <pc:chgData name="Neemias Informatica Lima" userId="b77af7bd85500281" providerId="LiveId" clId="{AF23E89A-B453-43E2-B7C7-065F5B2790A7}" dt="2025-04-28T23:02:35.311" v="213"/>
        <pc:sldMkLst>
          <pc:docMk/>
          <pc:sldMk cId="1768216317" sldId="291"/>
        </pc:sldMkLst>
        <pc:spChg chg="add mod">
          <ac:chgData name="Neemias Informatica Lima" userId="b77af7bd85500281" providerId="LiveId" clId="{AF23E89A-B453-43E2-B7C7-065F5B2790A7}" dt="2025-04-28T22:36:50.003" v="79"/>
          <ac:spMkLst>
            <pc:docMk/>
            <pc:sldMk cId="1768216317" sldId="291"/>
            <ac:spMk id="2" creationId="{2D262DEA-577E-C18E-99F3-1203BC479BA7}"/>
          </ac:spMkLst>
        </pc:spChg>
        <pc:spChg chg="del">
          <ac:chgData name="Neemias Informatica Lima" userId="b77af7bd85500281" providerId="LiveId" clId="{AF23E89A-B453-43E2-B7C7-065F5B2790A7}" dt="2025-04-28T22:36:49.558" v="78" actId="478"/>
          <ac:spMkLst>
            <pc:docMk/>
            <pc:sldMk cId="1768216317" sldId="291"/>
            <ac:spMk id="6" creationId="{CD3C4D4C-D23F-3667-5B30-14881247E5A8}"/>
          </ac:spMkLst>
        </pc:spChg>
        <pc:spChg chg="mod">
          <ac:chgData name="Neemias Informatica Lima" userId="b77af7bd85500281" providerId="LiveId" clId="{AF23E89A-B453-43E2-B7C7-065F5B2790A7}" dt="2025-04-28T23:02:35.311" v="2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F23E89A-B453-43E2-B7C7-065F5B2790A7}" dt="2025-04-28T22:58:09.227" v="20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50.003" v="79"/>
          <ac:picMkLst>
            <pc:docMk/>
            <pc:sldMk cId="1768216317" sldId="291"/>
            <ac:picMk id="3" creationId="{4EC28C6A-AE4A-416F-1D18-E47ED84BFE40}"/>
          </ac:picMkLst>
        </pc:picChg>
        <pc:picChg chg="add mod">
          <ac:chgData name="Neemias Informatica Lima" userId="b77af7bd85500281" providerId="LiveId" clId="{AF23E89A-B453-43E2-B7C7-065F5B2790A7}" dt="2025-04-28T22:36:50.003" v="79"/>
          <ac:picMkLst>
            <pc:docMk/>
            <pc:sldMk cId="1768216317" sldId="291"/>
            <ac:picMk id="4" creationId="{A45438EA-BB78-E8FE-5DA6-55EAA6A6B0F9}"/>
          </ac:picMkLst>
        </pc:picChg>
        <pc:picChg chg="del">
          <ac:chgData name="Neemias Informatica Lima" userId="b77af7bd85500281" providerId="LiveId" clId="{AF23E89A-B453-43E2-B7C7-065F5B2790A7}" dt="2025-04-28T22:36:49.558" v="78" actId="478"/>
          <ac:picMkLst>
            <pc:docMk/>
            <pc:sldMk cId="1768216317" sldId="291"/>
            <ac:picMk id="7" creationId="{EBEA91AD-FBFC-06C6-AEDD-D56016C92194}"/>
          </ac:picMkLst>
        </pc:picChg>
        <pc:picChg chg="del mod">
          <ac:chgData name="Neemias Informatica Lima" userId="b77af7bd85500281" providerId="LiveId" clId="{AF23E89A-B453-43E2-B7C7-065F5B2790A7}" dt="2025-04-28T22:36:49.558" v="78" actId="478"/>
          <ac:picMkLst>
            <pc:docMk/>
            <pc:sldMk cId="1768216317" sldId="291"/>
            <ac:picMk id="8" creationId="{B7F41C50-934E-E39B-282B-61E409307FD3}"/>
          </ac:picMkLst>
        </pc:picChg>
      </pc:sldChg>
      <pc:sldChg chg="addSp delSp modSp mod">
        <pc:chgData name="Neemias Informatica Lima" userId="b77af7bd85500281" providerId="LiveId" clId="{AF23E89A-B453-43E2-B7C7-065F5B2790A7}" dt="2025-04-28T23:06:07.518" v="233" actId="6549"/>
        <pc:sldMkLst>
          <pc:docMk/>
          <pc:sldMk cId="3757265641" sldId="292"/>
        </pc:sldMkLst>
        <pc:spChg chg="add mod">
          <ac:chgData name="Neemias Informatica Lima" userId="b77af7bd85500281" providerId="LiveId" clId="{AF23E89A-B453-43E2-B7C7-065F5B2790A7}" dt="2025-04-28T22:37:14.550" v="83"/>
          <ac:spMkLst>
            <pc:docMk/>
            <pc:sldMk cId="3757265641" sldId="292"/>
            <ac:spMk id="2" creationId="{654E4A36-6E1E-B2AD-2382-5415B0A8D321}"/>
          </ac:spMkLst>
        </pc:spChg>
        <pc:spChg chg="del">
          <ac:chgData name="Neemias Informatica Lima" userId="b77af7bd85500281" providerId="LiveId" clId="{AF23E89A-B453-43E2-B7C7-065F5B2790A7}" dt="2025-04-28T22:37:14.073" v="82" actId="478"/>
          <ac:spMkLst>
            <pc:docMk/>
            <pc:sldMk cId="3757265641" sldId="292"/>
            <ac:spMk id="7" creationId="{FB401F5B-6ABB-7BB2-5655-F4F00593E90D}"/>
          </ac:spMkLst>
        </pc:spChg>
        <pc:spChg chg="mod">
          <ac:chgData name="Neemias Informatica Lima" userId="b77af7bd85500281" providerId="LiveId" clId="{AF23E89A-B453-43E2-B7C7-065F5B2790A7}" dt="2025-04-28T23:06:07.518" v="23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F23E89A-B453-43E2-B7C7-065F5B2790A7}" dt="2025-04-28T23:03:09.259" v="21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7:14.550" v="83"/>
          <ac:picMkLst>
            <pc:docMk/>
            <pc:sldMk cId="3757265641" sldId="292"/>
            <ac:picMk id="3" creationId="{E0DEB297-0E34-9191-3455-52A15ED0D4F4}"/>
          </ac:picMkLst>
        </pc:picChg>
        <pc:picChg chg="add mod">
          <ac:chgData name="Neemias Informatica Lima" userId="b77af7bd85500281" providerId="LiveId" clId="{AF23E89A-B453-43E2-B7C7-065F5B2790A7}" dt="2025-04-28T22:37:14.550" v="83"/>
          <ac:picMkLst>
            <pc:docMk/>
            <pc:sldMk cId="3757265641" sldId="292"/>
            <ac:picMk id="4" creationId="{FD6F806A-372D-0A44-D734-B670A93F9B7A}"/>
          </ac:picMkLst>
        </pc:picChg>
        <pc:picChg chg="del">
          <ac:chgData name="Neemias Informatica Lima" userId="b77af7bd85500281" providerId="LiveId" clId="{AF23E89A-B453-43E2-B7C7-065F5B2790A7}" dt="2025-04-28T22:37:14.073" v="82" actId="478"/>
          <ac:picMkLst>
            <pc:docMk/>
            <pc:sldMk cId="3757265641" sldId="292"/>
            <ac:picMk id="8" creationId="{E3D32FB3-29AE-D013-427A-15F3FF20D951}"/>
          </ac:picMkLst>
        </pc:picChg>
        <pc:picChg chg="del">
          <ac:chgData name="Neemias Informatica Lima" userId="b77af7bd85500281" providerId="LiveId" clId="{AF23E89A-B453-43E2-B7C7-065F5B2790A7}" dt="2025-04-28T22:37:14.073" v="82" actId="478"/>
          <ac:picMkLst>
            <pc:docMk/>
            <pc:sldMk cId="3757265641" sldId="292"/>
            <ac:picMk id="9" creationId="{8128C9EE-38A0-B4E2-A4D3-5B1DFBFD2F12}"/>
          </ac:picMkLst>
        </pc:picChg>
      </pc:sldChg>
      <pc:sldChg chg="addSp delSp modSp mod">
        <pc:chgData name="Neemias Informatica Lima" userId="b77af7bd85500281" providerId="LiveId" clId="{AF23E89A-B453-43E2-B7C7-065F5B2790A7}" dt="2025-04-28T23:14:54.617" v="240"/>
        <pc:sldMkLst>
          <pc:docMk/>
          <pc:sldMk cId="3114938747" sldId="293"/>
        </pc:sldMkLst>
        <pc:spChg chg="add mod">
          <ac:chgData name="Neemias Informatica Lima" userId="b77af7bd85500281" providerId="LiveId" clId="{AF23E89A-B453-43E2-B7C7-065F5B2790A7}" dt="2025-04-28T22:37:21.927" v="85"/>
          <ac:spMkLst>
            <pc:docMk/>
            <pc:sldMk cId="3114938747" sldId="293"/>
            <ac:spMk id="2" creationId="{911AA902-3807-B730-3226-37CA99CB17F1}"/>
          </ac:spMkLst>
        </pc:spChg>
        <pc:spChg chg="del">
          <ac:chgData name="Neemias Informatica Lima" userId="b77af7bd85500281" providerId="LiveId" clId="{AF23E89A-B453-43E2-B7C7-065F5B2790A7}" dt="2025-04-28T22:37:21.378" v="84" actId="478"/>
          <ac:spMkLst>
            <pc:docMk/>
            <pc:sldMk cId="3114938747" sldId="293"/>
            <ac:spMk id="7" creationId="{F146F5BC-B157-3B85-8B16-6DDBB9CA22B9}"/>
          </ac:spMkLst>
        </pc:spChg>
        <pc:spChg chg="mod">
          <ac:chgData name="Neemias Informatica Lima" userId="b77af7bd85500281" providerId="LiveId" clId="{AF23E89A-B453-43E2-B7C7-065F5B2790A7}" dt="2025-04-28T23:14:54.617" v="24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F23E89A-B453-43E2-B7C7-065F5B2790A7}" dt="2025-04-28T22:37:21.927" v="85"/>
          <ac:picMkLst>
            <pc:docMk/>
            <pc:sldMk cId="3114938747" sldId="293"/>
            <ac:picMk id="3" creationId="{F6BE26DD-0776-A0C6-0E13-AB692B7E4FC8}"/>
          </ac:picMkLst>
        </pc:picChg>
        <pc:picChg chg="add mod">
          <ac:chgData name="Neemias Informatica Lima" userId="b77af7bd85500281" providerId="LiveId" clId="{AF23E89A-B453-43E2-B7C7-065F5B2790A7}" dt="2025-04-28T22:37:21.927" v="85"/>
          <ac:picMkLst>
            <pc:docMk/>
            <pc:sldMk cId="3114938747" sldId="293"/>
            <ac:picMk id="4" creationId="{5E3874C5-812A-22F1-10C4-18AAE549B8D1}"/>
          </ac:picMkLst>
        </pc:picChg>
        <pc:picChg chg="del">
          <ac:chgData name="Neemias Informatica Lima" userId="b77af7bd85500281" providerId="LiveId" clId="{AF23E89A-B453-43E2-B7C7-065F5B2790A7}" dt="2025-04-28T22:37:21.378" v="84" actId="478"/>
          <ac:picMkLst>
            <pc:docMk/>
            <pc:sldMk cId="3114938747" sldId="293"/>
            <ac:picMk id="8" creationId="{50EBD79E-DB85-DA39-D7F1-6A2195E68F39}"/>
          </ac:picMkLst>
        </pc:picChg>
        <pc:picChg chg="del">
          <ac:chgData name="Neemias Informatica Lima" userId="b77af7bd85500281" providerId="LiveId" clId="{AF23E89A-B453-43E2-B7C7-065F5B2790A7}" dt="2025-04-28T22:37:21.378" v="84" actId="478"/>
          <ac:picMkLst>
            <pc:docMk/>
            <pc:sldMk cId="3114938747" sldId="293"/>
            <ac:picMk id="9" creationId="{C775BBD3-1F0C-8F8B-3F22-CC6CD7981413}"/>
          </ac:picMkLst>
        </pc:picChg>
      </pc:sldChg>
    </pc:docChg>
  </pc:docChgLst>
  <pc:docChgLst>
    <pc:chgData name="Neemias Informatica Lima" userId="b77af7bd85500281" providerId="LiveId" clId="{5ECB68E5-1331-4C82-803D-CA6338508D40}"/>
    <pc:docChg chg="undo redo custSel modSld">
      <pc:chgData name="Neemias Informatica Lima" userId="b77af7bd85500281" providerId="LiveId" clId="{5ECB68E5-1331-4C82-803D-CA6338508D40}" dt="2025-04-28T23:44:00.135" v="218" actId="20577"/>
      <pc:docMkLst>
        <pc:docMk/>
      </pc:docMkLst>
      <pc:sldChg chg="modSp mod">
        <pc:chgData name="Neemias Informatica Lima" userId="b77af7bd85500281" providerId="LiveId" clId="{5ECB68E5-1331-4C82-803D-CA6338508D40}" dt="2025-04-28T23:28:33.153" v="27"/>
        <pc:sldMkLst>
          <pc:docMk/>
          <pc:sldMk cId="2232331225" sldId="280"/>
        </pc:sldMkLst>
        <pc:spChg chg="mod">
          <ac:chgData name="Neemias Informatica Lima" userId="b77af7bd85500281" providerId="LiveId" clId="{5ECB68E5-1331-4C82-803D-CA6338508D40}" dt="2025-04-28T23:27:35.498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7:45.617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8:17.062" v="2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7:40.33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8:33.153" v="27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32:17.510" v="90" actId="313"/>
        <pc:sldMkLst>
          <pc:docMk/>
          <pc:sldMk cId="2103443556" sldId="281"/>
        </pc:sldMkLst>
        <pc:spChg chg="mod">
          <ac:chgData name="Neemias Informatica Lima" userId="b77af7bd85500281" providerId="LiveId" clId="{5ECB68E5-1331-4C82-803D-CA6338508D40}" dt="2025-04-28T23:32:17.510" v="90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9:33.487" v="3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9:18.818" v="3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ECB68E5-1331-4C82-803D-CA6338508D40}" dt="2025-04-28T23:29:31.110" v="31" actId="478"/>
          <ac:picMkLst>
            <pc:docMk/>
            <pc:sldMk cId="2103443556" sldId="281"/>
            <ac:picMk id="3" creationId="{F7F4FF20-C7F2-CFBD-A833-8CD03EA3D57E}"/>
          </ac:picMkLst>
        </pc:picChg>
        <pc:picChg chg="add mod">
          <ac:chgData name="Neemias Informatica Lima" userId="b77af7bd85500281" providerId="LiveId" clId="{5ECB68E5-1331-4C82-803D-CA6338508D40}" dt="2025-04-28T23:29:43.349" v="37" actId="14100"/>
          <ac:picMkLst>
            <pc:docMk/>
            <pc:sldMk cId="2103443556" sldId="281"/>
            <ac:picMk id="4" creationId="{C36E4200-9CC0-C98C-6A57-F9643CB24C2E}"/>
          </ac:picMkLst>
        </pc:picChg>
      </pc:sldChg>
      <pc:sldChg chg="addSp delSp modSp mod">
        <pc:chgData name="Neemias Informatica Lima" userId="b77af7bd85500281" providerId="LiveId" clId="{5ECB68E5-1331-4C82-803D-CA6338508D40}" dt="2025-04-28T23:34:06.138" v="107" actId="20577"/>
        <pc:sldMkLst>
          <pc:docMk/>
          <pc:sldMk cId="3683219421" sldId="282"/>
        </pc:sldMkLst>
        <pc:spChg chg="del">
          <ac:chgData name="Neemias Informatica Lima" userId="b77af7bd85500281" providerId="LiveId" clId="{5ECB68E5-1331-4C82-803D-CA6338508D40}" dt="2025-04-28T23:30:19.901" v="40" actId="478"/>
          <ac:spMkLst>
            <pc:docMk/>
            <pc:sldMk cId="3683219421" sldId="282"/>
            <ac:spMk id="2" creationId="{B5844F1A-F30B-8E23-4ACD-0286C0091D37}"/>
          </ac:spMkLst>
        </pc:spChg>
        <pc:spChg chg="add mod">
          <ac:chgData name="Neemias Informatica Lima" userId="b77af7bd85500281" providerId="LiveId" clId="{5ECB68E5-1331-4C82-803D-CA6338508D40}" dt="2025-04-28T23:30:20.211" v="41"/>
          <ac:spMkLst>
            <pc:docMk/>
            <pc:sldMk cId="3683219421" sldId="282"/>
            <ac:spMk id="6" creationId="{271AB443-7E0A-39DD-08CF-05B8CFA50CE5}"/>
          </ac:spMkLst>
        </pc:spChg>
        <pc:spChg chg="del">
          <ac:chgData name="Neemias Informatica Lima" userId="b77af7bd85500281" providerId="LiveId" clId="{5ECB68E5-1331-4C82-803D-CA6338508D40}" dt="2025-04-28T23:30:19.901" v="40" actId="478"/>
          <ac:spMkLst>
            <pc:docMk/>
            <pc:sldMk cId="3683219421" sldId="282"/>
            <ac:spMk id="7" creationId="{780681B2-67B9-3E5B-84DD-B7C7AFE2838F}"/>
          </ac:spMkLst>
        </pc:spChg>
        <pc:spChg chg="add mod">
          <ac:chgData name="Neemias Informatica Lima" userId="b77af7bd85500281" providerId="LiveId" clId="{5ECB68E5-1331-4C82-803D-CA6338508D40}" dt="2025-04-28T23:30:20.211" v="41"/>
          <ac:spMkLst>
            <pc:docMk/>
            <pc:sldMk cId="3683219421" sldId="282"/>
            <ac:spMk id="8" creationId="{0D5E9DE8-F369-AFFD-6BDB-857A5BD8C098}"/>
          </ac:spMkLst>
        </pc:spChg>
        <pc:spChg chg="mod">
          <ac:chgData name="Neemias Informatica Lima" userId="b77af7bd85500281" providerId="LiveId" clId="{5ECB68E5-1331-4C82-803D-CA6338508D40}" dt="2025-04-28T23:34:06.138" v="10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33:11.522" v="9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ECB68E5-1331-4C82-803D-CA6338508D40}" dt="2025-04-28T23:30:19.901" v="40" actId="478"/>
          <ac:picMkLst>
            <pc:docMk/>
            <pc:sldMk cId="3683219421" sldId="282"/>
            <ac:picMk id="5" creationId="{ABCED561-B584-D3B4-98D1-40847B861744}"/>
          </ac:picMkLst>
        </pc:picChg>
        <pc:picChg chg="add mod">
          <ac:chgData name="Neemias Informatica Lima" userId="b77af7bd85500281" providerId="LiveId" clId="{5ECB68E5-1331-4C82-803D-CA6338508D40}" dt="2025-04-28T23:30:20.211" v="41"/>
          <ac:picMkLst>
            <pc:docMk/>
            <pc:sldMk cId="3683219421" sldId="282"/>
            <ac:picMk id="9" creationId="{DA7AEBEC-63D3-E42A-FA27-03258FD9A7E1}"/>
          </ac:picMkLst>
        </pc:picChg>
      </pc:sldChg>
      <pc:sldChg chg="addSp delSp modSp mod">
        <pc:chgData name="Neemias Informatica Lima" userId="b77af7bd85500281" providerId="LiveId" clId="{5ECB68E5-1331-4C82-803D-CA6338508D40}" dt="2025-04-28T23:35:17.140" v="123" actId="20577"/>
        <pc:sldMkLst>
          <pc:docMk/>
          <pc:sldMk cId="3902406419" sldId="283"/>
        </pc:sldMkLst>
        <pc:spChg chg="del">
          <ac:chgData name="Neemias Informatica Lima" userId="b77af7bd85500281" providerId="LiveId" clId="{5ECB68E5-1331-4C82-803D-CA6338508D40}" dt="2025-04-28T23:30:32.871" v="42" actId="478"/>
          <ac:spMkLst>
            <pc:docMk/>
            <pc:sldMk cId="3902406419" sldId="283"/>
            <ac:spMk id="2" creationId="{3E5B9FF3-139D-C37E-8869-2A9A1FA6502B}"/>
          </ac:spMkLst>
        </pc:spChg>
        <pc:spChg chg="add mod">
          <ac:chgData name="Neemias Informatica Lima" userId="b77af7bd85500281" providerId="LiveId" clId="{5ECB68E5-1331-4C82-803D-CA6338508D40}" dt="2025-04-28T23:30:33.212" v="43"/>
          <ac:spMkLst>
            <pc:docMk/>
            <pc:sldMk cId="3902406419" sldId="283"/>
            <ac:spMk id="5" creationId="{069504C9-E1C3-121E-56E4-4EA1A762B4AC}"/>
          </ac:spMkLst>
        </pc:spChg>
        <pc:spChg chg="del">
          <ac:chgData name="Neemias Informatica Lima" userId="b77af7bd85500281" providerId="LiveId" clId="{5ECB68E5-1331-4C82-803D-CA6338508D40}" dt="2025-04-28T23:30:32.871" v="42" actId="478"/>
          <ac:spMkLst>
            <pc:docMk/>
            <pc:sldMk cId="3902406419" sldId="283"/>
            <ac:spMk id="6" creationId="{B08C09E0-829F-27D0-1D64-31489BAC993C}"/>
          </ac:spMkLst>
        </pc:spChg>
        <pc:spChg chg="add mod">
          <ac:chgData name="Neemias Informatica Lima" userId="b77af7bd85500281" providerId="LiveId" clId="{5ECB68E5-1331-4C82-803D-CA6338508D40}" dt="2025-04-28T23:30:33.212" v="43"/>
          <ac:spMkLst>
            <pc:docMk/>
            <pc:sldMk cId="3902406419" sldId="283"/>
            <ac:spMk id="7" creationId="{804A7919-29DB-4814-57E9-737B683AF8DD}"/>
          </ac:spMkLst>
        </pc:spChg>
        <pc:spChg chg="mod">
          <ac:chgData name="Neemias Informatica Lima" userId="b77af7bd85500281" providerId="LiveId" clId="{5ECB68E5-1331-4C82-803D-CA6338508D40}" dt="2025-04-28T23:34:28.685" v="111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5:17.140" v="123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5ECB68E5-1331-4C82-803D-CA6338508D40}" dt="2025-04-28T23:30:32.871" v="42" actId="478"/>
          <ac:picMkLst>
            <pc:docMk/>
            <pc:sldMk cId="3902406419" sldId="283"/>
            <ac:picMk id="4" creationId="{CDBED295-5873-73F6-CEFF-CC37C668DA33}"/>
          </ac:picMkLst>
        </pc:picChg>
        <pc:picChg chg="add mod">
          <ac:chgData name="Neemias Informatica Lima" userId="b77af7bd85500281" providerId="LiveId" clId="{5ECB68E5-1331-4C82-803D-CA6338508D40}" dt="2025-04-28T23:30:33.212" v="43"/>
          <ac:picMkLst>
            <pc:docMk/>
            <pc:sldMk cId="3902406419" sldId="283"/>
            <ac:picMk id="8" creationId="{E1442921-FBAB-4AEC-488C-5A9219E2C8C5}"/>
          </ac:picMkLst>
        </pc:picChg>
      </pc:sldChg>
      <pc:sldChg chg="addSp delSp modSp mod">
        <pc:chgData name="Neemias Informatica Lima" userId="b77af7bd85500281" providerId="LiveId" clId="{5ECB68E5-1331-4C82-803D-CA6338508D40}" dt="2025-04-28T23:37:57.325" v="136"/>
        <pc:sldMkLst>
          <pc:docMk/>
          <pc:sldMk cId="2424059023" sldId="284"/>
        </pc:sldMkLst>
        <pc:spChg chg="del">
          <ac:chgData name="Neemias Informatica Lima" userId="b77af7bd85500281" providerId="LiveId" clId="{5ECB68E5-1331-4C82-803D-CA6338508D40}" dt="2025-04-28T23:30:46.008" v="46" actId="478"/>
          <ac:spMkLst>
            <pc:docMk/>
            <pc:sldMk cId="2424059023" sldId="284"/>
            <ac:spMk id="2" creationId="{C8EF2407-3FD4-FC25-E080-198D48676844}"/>
          </ac:spMkLst>
        </pc:spChg>
        <pc:spChg chg="add mod">
          <ac:chgData name="Neemias Informatica Lima" userId="b77af7bd85500281" providerId="LiveId" clId="{5ECB68E5-1331-4C82-803D-CA6338508D40}" dt="2025-04-28T23:30:46.333" v="47"/>
          <ac:spMkLst>
            <pc:docMk/>
            <pc:sldMk cId="2424059023" sldId="284"/>
            <ac:spMk id="5" creationId="{60CC14F5-EADC-D2C8-741D-191B2F2B32A9}"/>
          </ac:spMkLst>
        </pc:spChg>
        <pc:spChg chg="del">
          <ac:chgData name="Neemias Informatica Lima" userId="b77af7bd85500281" providerId="LiveId" clId="{5ECB68E5-1331-4C82-803D-CA6338508D40}" dt="2025-04-28T23:30:46.008" v="46" actId="478"/>
          <ac:spMkLst>
            <pc:docMk/>
            <pc:sldMk cId="2424059023" sldId="284"/>
            <ac:spMk id="6" creationId="{1930FC22-4F02-96D1-3395-E6795E9C14A0}"/>
          </ac:spMkLst>
        </pc:spChg>
        <pc:spChg chg="add mod">
          <ac:chgData name="Neemias Informatica Lima" userId="b77af7bd85500281" providerId="LiveId" clId="{5ECB68E5-1331-4C82-803D-CA6338508D40}" dt="2025-04-28T23:30:46.333" v="47"/>
          <ac:spMkLst>
            <pc:docMk/>
            <pc:sldMk cId="2424059023" sldId="284"/>
            <ac:spMk id="7" creationId="{71943704-4E05-374E-9F79-B16DA4338E4E}"/>
          </ac:spMkLst>
        </pc:spChg>
        <pc:spChg chg="mod">
          <ac:chgData name="Neemias Informatica Lima" userId="b77af7bd85500281" providerId="LiveId" clId="{5ECB68E5-1331-4C82-803D-CA6338508D40}" dt="2025-04-28T23:37:13.267" v="130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7:57.325" v="136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5ECB68E5-1331-4C82-803D-CA6338508D40}" dt="2025-04-28T23:30:46.008" v="46" actId="478"/>
          <ac:picMkLst>
            <pc:docMk/>
            <pc:sldMk cId="2424059023" sldId="284"/>
            <ac:picMk id="4" creationId="{431557CE-106E-1587-9964-E79EF6DADC5A}"/>
          </ac:picMkLst>
        </pc:picChg>
        <pc:picChg chg="add mod">
          <ac:chgData name="Neemias Informatica Lima" userId="b77af7bd85500281" providerId="LiveId" clId="{5ECB68E5-1331-4C82-803D-CA6338508D40}" dt="2025-04-28T23:30:46.333" v="47"/>
          <ac:picMkLst>
            <pc:docMk/>
            <pc:sldMk cId="2424059023" sldId="284"/>
            <ac:picMk id="8" creationId="{6DDEA14A-39A3-230C-FFAE-F4C70B6A3ED2}"/>
          </ac:picMkLst>
        </pc:picChg>
      </pc:sldChg>
      <pc:sldChg chg="addSp delSp modSp mod">
        <pc:chgData name="Neemias Informatica Lima" userId="b77af7bd85500281" providerId="LiveId" clId="{5ECB68E5-1331-4C82-803D-CA6338508D40}" dt="2025-04-28T23:39:42.534" v="153" actId="20577"/>
        <pc:sldMkLst>
          <pc:docMk/>
          <pc:sldMk cId="2241968852" sldId="285"/>
        </pc:sldMkLst>
        <pc:spChg chg="del">
          <ac:chgData name="Neemias Informatica Lima" userId="b77af7bd85500281" providerId="LiveId" clId="{5ECB68E5-1331-4C82-803D-CA6338508D40}" dt="2025-04-28T23:30:57.226" v="50" actId="478"/>
          <ac:spMkLst>
            <pc:docMk/>
            <pc:sldMk cId="2241968852" sldId="285"/>
            <ac:spMk id="2" creationId="{4136D9C8-0935-CC0C-A2BC-10DDFB265B90}"/>
          </ac:spMkLst>
        </pc:spChg>
        <pc:spChg chg="add mod">
          <ac:chgData name="Neemias Informatica Lima" userId="b77af7bd85500281" providerId="LiveId" clId="{5ECB68E5-1331-4C82-803D-CA6338508D40}" dt="2025-04-28T23:30:57.535" v="51"/>
          <ac:spMkLst>
            <pc:docMk/>
            <pc:sldMk cId="2241968852" sldId="285"/>
            <ac:spMk id="5" creationId="{659B6740-78FD-D17B-4C87-B97A90EC5866}"/>
          </ac:spMkLst>
        </pc:spChg>
        <pc:spChg chg="del">
          <ac:chgData name="Neemias Informatica Lima" userId="b77af7bd85500281" providerId="LiveId" clId="{5ECB68E5-1331-4C82-803D-CA6338508D40}" dt="2025-04-28T23:30:57.226" v="50" actId="478"/>
          <ac:spMkLst>
            <pc:docMk/>
            <pc:sldMk cId="2241968852" sldId="285"/>
            <ac:spMk id="6" creationId="{88A784D9-2CDD-B032-3A47-EC594E0177EC}"/>
          </ac:spMkLst>
        </pc:spChg>
        <pc:spChg chg="add mod">
          <ac:chgData name="Neemias Informatica Lima" userId="b77af7bd85500281" providerId="LiveId" clId="{5ECB68E5-1331-4C82-803D-CA6338508D40}" dt="2025-04-28T23:30:57.535" v="51"/>
          <ac:spMkLst>
            <pc:docMk/>
            <pc:sldMk cId="2241968852" sldId="285"/>
            <ac:spMk id="7" creationId="{F45893A4-5913-7077-D69F-B866E3E1CAE7}"/>
          </ac:spMkLst>
        </pc:spChg>
        <pc:spChg chg="mod">
          <ac:chgData name="Neemias Informatica Lima" userId="b77af7bd85500281" providerId="LiveId" clId="{5ECB68E5-1331-4C82-803D-CA6338508D40}" dt="2025-04-28T23:38:59.466" v="14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9:42.534" v="15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">
          <ac:chgData name="Neemias Informatica Lima" userId="b77af7bd85500281" providerId="LiveId" clId="{5ECB68E5-1331-4C82-803D-CA6338508D40}" dt="2025-04-28T23:30:57.226" v="50" actId="478"/>
          <ac:picMkLst>
            <pc:docMk/>
            <pc:sldMk cId="2241968852" sldId="285"/>
            <ac:picMk id="4" creationId="{421058BD-CD32-658F-EF0C-1A65DC60A5CB}"/>
          </ac:picMkLst>
        </pc:picChg>
        <pc:picChg chg="add mod">
          <ac:chgData name="Neemias Informatica Lima" userId="b77af7bd85500281" providerId="LiveId" clId="{5ECB68E5-1331-4C82-803D-CA6338508D40}" dt="2025-04-28T23:30:57.535" v="51"/>
          <ac:picMkLst>
            <pc:docMk/>
            <pc:sldMk cId="2241968852" sldId="285"/>
            <ac:picMk id="8" creationId="{58F5F35C-6121-7F6F-BE6F-377275102068}"/>
          </ac:picMkLst>
        </pc:picChg>
      </pc:sldChg>
      <pc:sldChg chg="addSp delSp modSp mod">
        <pc:chgData name="Neemias Informatica Lima" userId="b77af7bd85500281" providerId="LiveId" clId="{5ECB68E5-1331-4C82-803D-CA6338508D40}" dt="2025-04-28T23:42:08.095" v="193"/>
        <pc:sldMkLst>
          <pc:docMk/>
          <pc:sldMk cId="1959249856" sldId="286"/>
        </pc:sldMkLst>
        <pc:spChg chg="del">
          <ac:chgData name="Neemias Informatica Lima" userId="b77af7bd85500281" providerId="LiveId" clId="{5ECB68E5-1331-4C82-803D-CA6338508D40}" dt="2025-04-28T23:31:08.763" v="54" actId="478"/>
          <ac:spMkLst>
            <pc:docMk/>
            <pc:sldMk cId="1959249856" sldId="286"/>
            <ac:spMk id="2" creationId="{711A35F1-A841-95B1-4E6D-52F5C848BFC4}"/>
          </ac:spMkLst>
        </pc:spChg>
        <pc:spChg chg="add mod">
          <ac:chgData name="Neemias Informatica Lima" userId="b77af7bd85500281" providerId="LiveId" clId="{5ECB68E5-1331-4C82-803D-CA6338508D40}" dt="2025-04-28T23:31:09.057" v="55"/>
          <ac:spMkLst>
            <pc:docMk/>
            <pc:sldMk cId="1959249856" sldId="286"/>
            <ac:spMk id="5" creationId="{80425AC6-72B5-6740-19D1-A95BF3AB4544}"/>
          </ac:spMkLst>
        </pc:spChg>
        <pc:spChg chg="del">
          <ac:chgData name="Neemias Informatica Lima" userId="b77af7bd85500281" providerId="LiveId" clId="{5ECB68E5-1331-4C82-803D-CA6338508D40}" dt="2025-04-28T23:31:08.763" v="54" actId="478"/>
          <ac:spMkLst>
            <pc:docMk/>
            <pc:sldMk cId="1959249856" sldId="286"/>
            <ac:spMk id="6" creationId="{BC0DBD46-9292-4029-3952-F63B48FED10C}"/>
          </ac:spMkLst>
        </pc:spChg>
        <pc:spChg chg="add mod">
          <ac:chgData name="Neemias Informatica Lima" userId="b77af7bd85500281" providerId="LiveId" clId="{5ECB68E5-1331-4C82-803D-CA6338508D40}" dt="2025-04-28T23:31:09.057" v="55"/>
          <ac:spMkLst>
            <pc:docMk/>
            <pc:sldMk cId="1959249856" sldId="286"/>
            <ac:spMk id="7" creationId="{E5D748B8-1A06-D358-76F2-555E3C282B9F}"/>
          </ac:spMkLst>
        </pc:spChg>
        <pc:spChg chg="mod">
          <ac:chgData name="Neemias Informatica Lima" userId="b77af7bd85500281" providerId="LiveId" clId="{5ECB68E5-1331-4C82-803D-CA6338508D40}" dt="2025-04-28T23:40:52.782" v="18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42:08.095" v="193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5ECB68E5-1331-4C82-803D-CA6338508D40}" dt="2025-04-28T23:31:08.763" v="54" actId="478"/>
          <ac:picMkLst>
            <pc:docMk/>
            <pc:sldMk cId="1959249856" sldId="286"/>
            <ac:picMk id="4" creationId="{1BCAD59A-C986-772B-00E7-0908216D6D3D}"/>
          </ac:picMkLst>
        </pc:picChg>
        <pc:picChg chg="add mod">
          <ac:chgData name="Neemias Informatica Lima" userId="b77af7bd85500281" providerId="LiveId" clId="{5ECB68E5-1331-4C82-803D-CA6338508D40}" dt="2025-04-28T23:31:09.057" v="55"/>
          <ac:picMkLst>
            <pc:docMk/>
            <pc:sldMk cId="1959249856" sldId="286"/>
            <ac:picMk id="8" creationId="{2C0B3463-7E83-5DED-8801-9690D8A8B43D}"/>
          </ac:picMkLst>
        </pc:picChg>
      </pc:sldChg>
      <pc:sldChg chg="addSp delSp modSp mod">
        <pc:chgData name="Neemias Informatica Lima" userId="b77af7bd85500281" providerId="LiveId" clId="{5ECB68E5-1331-4C82-803D-CA6338508D40}" dt="2025-04-28T23:44:00.135" v="218" actId="20577"/>
        <pc:sldMkLst>
          <pc:docMk/>
          <pc:sldMk cId="2857006406" sldId="287"/>
        </pc:sldMkLst>
        <pc:spChg chg="del">
          <ac:chgData name="Neemias Informatica Lima" userId="b77af7bd85500281" providerId="LiveId" clId="{5ECB68E5-1331-4C82-803D-CA6338508D40}" dt="2025-04-28T23:31:26.262" v="60" actId="478"/>
          <ac:spMkLst>
            <pc:docMk/>
            <pc:sldMk cId="2857006406" sldId="287"/>
            <ac:spMk id="2" creationId="{90DDA53E-0A8F-D2BF-BB2A-E6B9ACC07A3D}"/>
          </ac:spMkLst>
        </pc:spChg>
        <pc:spChg chg="add mod">
          <ac:chgData name="Neemias Informatica Lima" userId="b77af7bd85500281" providerId="LiveId" clId="{5ECB68E5-1331-4C82-803D-CA6338508D40}" dt="2025-04-28T23:31:26.555" v="61"/>
          <ac:spMkLst>
            <pc:docMk/>
            <pc:sldMk cId="2857006406" sldId="287"/>
            <ac:spMk id="5" creationId="{070512A7-8085-AEA4-CC87-3CE7D8470DA8}"/>
          </ac:spMkLst>
        </pc:spChg>
        <pc:spChg chg="del">
          <ac:chgData name="Neemias Informatica Lima" userId="b77af7bd85500281" providerId="LiveId" clId="{5ECB68E5-1331-4C82-803D-CA6338508D40}" dt="2025-04-28T23:31:26.262" v="60" actId="478"/>
          <ac:spMkLst>
            <pc:docMk/>
            <pc:sldMk cId="2857006406" sldId="287"/>
            <ac:spMk id="6" creationId="{4C455926-2142-A415-2359-D399B63DF046}"/>
          </ac:spMkLst>
        </pc:spChg>
        <pc:spChg chg="add mod">
          <ac:chgData name="Neemias Informatica Lima" userId="b77af7bd85500281" providerId="LiveId" clId="{5ECB68E5-1331-4C82-803D-CA6338508D40}" dt="2025-04-28T23:31:26.555" v="61"/>
          <ac:spMkLst>
            <pc:docMk/>
            <pc:sldMk cId="2857006406" sldId="287"/>
            <ac:spMk id="7" creationId="{3B9D154A-1E16-7A9A-C0D1-0DDBB16B4882}"/>
          </ac:spMkLst>
        </pc:spChg>
        <pc:spChg chg="mod">
          <ac:chgData name="Neemias Informatica Lima" userId="b77af7bd85500281" providerId="LiveId" clId="{5ECB68E5-1331-4C82-803D-CA6338508D40}" dt="2025-04-28T23:44:00.135" v="21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ECB68E5-1331-4C82-803D-CA6338508D40}" dt="2025-04-28T23:31:26.262" v="60" actId="478"/>
          <ac:picMkLst>
            <pc:docMk/>
            <pc:sldMk cId="2857006406" sldId="287"/>
            <ac:picMk id="4" creationId="{2A6275E8-E0C8-57D9-D75F-F884B107A10B}"/>
          </ac:picMkLst>
        </pc:picChg>
        <pc:picChg chg="add mod">
          <ac:chgData name="Neemias Informatica Lima" userId="b77af7bd85500281" providerId="LiveId" clId="{5ECB68E5-1331-4C82-803D-CA6338508D40}" dt="2025-04-28T23:31:26.555" v="61"/>
          <ac:picMkLst>
            <pc:docMk/>
            <pc:sldMk cId="2857006406" sldId="287"/>
            <ac:picMk id="8" creationId="{AC377DE5-F4D7-9590-CA37-8FA04157DDAF}"/>
          </ac:picMkLst>
        </pc:picChg>
      </pc:sldChg>
      <pc:sldChg chg="addSp delSp modSp mod">
        <pc:chgData name="Neemias Informatica Lima" userId="b77af7bd85500281" providerId="LiveId" clId="{5ECB68E5-1331-4C82-803D-CA6338508D40}" dt="2025-04-28T23:33:40.335" v="102" actId="20577"/>
        <pc:sldMkLst>
          <pc:docMk/>
          <pc:sldMk cId="2630436816" sldId="288"/>
        </pc:sldMkLst>
        <pc:spChg chg="del">
          <ac:chgData name="Neemias Informatica Lima" userId="b77af7bd85500281" providerId="LiveId" clId="{5ECB68E5-1331-4C82-803D-CA6338508D40}" dt="2025-04-28T23:30:10.147" v="38" actId="478"/>
          <ac:spMkLst>
            <pc:docMk/>
            <pc:sldMk cId="2630436816" sldId="288"/>
            <ac:spMk id="2" creationId="{1EAFA0E3-026A-5C38-22E0-99A47963D34F}"/>
          </ac:spMkLst>
        </pc:spChg>
        <pc:spChg chg="add mod">
          <ac:chgData name="Neemias Informatica Lima" userId="b77af7bd85500281" providerId="LiveId" clId="{5ECB68E5-1331-4C82-803D-CA6338508D40}" dt="2025-04-28T23:30:10.441" v="39"/>
          <ac:spMkLst>
            <pc:docMk/>
            <pc:sldMk cId="2630436816" sldId="288"/>
            <ac:spMk id="5" creationId="{21BB24FD-63CB-FBD3-8523-F337D84E429E}"/>
          </ac:spMkLst>
        </pc:spChg>
        <pc:spChg chg="del">
          <ac:chgData name="Neemias Informatica Lima" userId="b77af7bd85500281" providerId="LiveId" clId="{5ECB68E5-1331-4C82-803D-CA6338508D40}" dt="2025-04-28T23:30:10.147" v="38" actId="478"/>
          <ac:spMkLst>
            <pc:docMk/>
            <pc:sldMk cId="2630436816" sldId="288"/>
            <ac:spMk id="6" creationId="{653E52E1-870C-DA18-BAAC-53FEEC42C367}"/>
          </ac:spMkLst>
        </pc:spChg>
        <pc:spChg chg="add mod">
          <ac:chgData name="Neemias Informatica Lima" userId="b77af7bd85500281" providerId="LiveId" clId="{5ECB68E5-1331-4C82-803D-CA6338508D40}" dt="2025-04-28T23:30:10.441" v="39"/>
          <ac:spMkLst>
            <pc:docMk/>
            <pc:sldMk cId="2630436816" sldId="288"/>
            <ac:spMk id="7" creationId="{7CE17605-F0E7-D641-6919-2C47775FF4A4}"/>
          </ac:spMkLst>
        </pc:spChg>
        <pc:spChg chg="mod">
          <ac:chgData name="Neemias Informatica Lima" userId="b77af7bd85500281" providerId="LiveId" clId="{5ECB68E5-1331-4C82-803D-CA6338508D40}" dt="2025-04-28T23:32:35.168" v="93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3:40.335" v="102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del">
          <ac:chgData name="Neemias Informatica Lima" userId="b77af7bd85500281" providerId="LiveId" clId="{5ECB68E5-1331-4C82-803D-CA6338508D40}" dt="2025-04-28T23:30:10.147" v="38" actId="478"/>
          <ac:picMkLst>
            <pc:docMk/>
            <pc:sldMk cId="2630436816" sldId="288"/>
            <ac:picMk id="4" creationId="{65AA96AA-85E1-B5FF-C0F7-BB3D56168915}"/>
          </ac:picMkLst>
        </pc:picChg>
        <pc:picChg chg="add mod">
          <ac:chgData name="Neemias Informatica Lima" userId="b77af7bd85500281" providerId="LiveId" clId="{5ECB68E5-1331-4C82-803D-CA6338508D40}" dt="2025-04-28T23:30:10.441" v="39"/>
          <ac:picMkLst>
            <pc:docMk/>
            <pc:sldMk cId="2630436816" sldId="288"/>
            <ac:picMk id="8" creationId="{6F26B31E-4D44-8711-4B58-A7EE59A985B3}"/>
          </ac:picMkLst>
        </pc:picChg>
      </pc:sldChg>
      <pc:sldChg chg="addSp delSp modSp mod">
        <pc:chgData name="Neemias Informatica Lima" userId="b77af7bd85500281" providerId="LiveId" clId="{5ECB68E5-1331-4C82-803D-CA6338508D40}" dt="2025-04-28T23:35:35.921" v="126"/>
        <pc:sldMkLst>
          <pc:docMk/>
          <pc:sldMk cId="3032827026" sldId="289"/>
        </pc:sldMkLst>
        <pc:spChg chg="del">
          <ac:chgData name="Neemias Informatica Lima" userId="b77af7bd85500281" providerId="LiveId" clId="{5ECB68E5-1331-4C82-803D-CA6338508D40}" dt="2025-04-28T23:30:40.329" v="44" actId="478"/>
          <ac:spMkLst>
            <pc:docMk/>
            <pc:sldMk cId="3032827026" sldId="289"/>
            <ac:spMk id="2" creationId="{20D09D10-21A5-D9A1-9274-4686E1A1243C}"/>
          </ac:spMkLst>
        </pc:spChg>
        <pc:spChg chg="add mod">
          <ac:chgData name="Neemias Informatica Lima" userId="b77af7bd85500281" providerId="LiveId" clId="{5ECB68E5-1331-4C82-803D-CA6338508D40}" dt="2025-04-28T23:30:40.636" v="45"/>
          <ac:spMkLst>
            <pc:docMk/>
            <pc:sldMk cId="3032827026" sldId="289"/>
            <ac:spMk id="4" creationId="{E13D4B65-FF43-85C3-03B9-8D53C08DED92}"/>
          </ac:spMkLst>
        </pc:spChg>
        <pc:spChg chg="del">
          <ac:chgData name="Neemias Informatica Lima" userId="b77af7bd85500281" providerId="LiveId" clId="{5ECB68E5-1331-4C82-803D-CA6338508D40}" dt="2025-04-28T23:30:40.329" v="44" actId="478"/>
          <ac:spMkLst>
            <pc:docMk/>
            <pc:sldMk cId="3032827026" sldId="289"/>
            <ac:spMk id="5" creationId="{26CB0A86-5DF2-13D4-3F42-65E345DA8BC3}"/>
          </ac:spMkLst>
        </pc:spChg>
        <pc:spChg chg="add mod">
          <ac:chgData name="Neemias Informatica Lima" userId="b77af7bd85500281" providerId="LiveId" clId="{5ECB68E5-1331-4C82-803D-CA6338508D40}" dt="2025-04-28T23:30:40.636" v="45"/>
          <ac:spMkLst>
            <pc:docMk/>
            <pc:sldMk cId="3032827026" sldId="289"/>
            <ac:spMk id="6" creationId="{980EA303-463F-BDAE-AF9B-22D9A546C540}"/>
          </ac:spMkLst>
        </pc:spChg>
        <pc:spChg chg="mod">
          <ac:chgData name="Neemias Informatica Lima" userId="b77af7bd85500281" providerId="LiveId" clId="{5ECB68E5-1331-4C82-803D-CA6338508D40}" dt="2025-04-28T23:35:35.921" v="12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ECB68E5-1331-4C82-803D-CA6338508D40}" dt="2025-04-28T23:34:35.973" v="11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ECB68E5-1331-4C82-803D-CA6338508D40}" dt="2025-04-28T23:30:40.636" v="45"/>
          <ac:picMkLst>
            <pc:docMk/>
            <pc:sldMk cId="3032827026" sldId="289"/>
            <ac:picMk id="7" creationId="{37D089CF-19BC-8A42-6181-0ECDD82FC99D}"/>
          </ac:picMkLst>
        </pc:picChg>
        <pc:picChg chg="del">
          <ac:chgData name="Neemias Informatica Lima" userId="b77af7bd85500281" providerId="LiveId" clId="{5ECB68E5-1331-4C82-803D-CA6338508D40}" dt="2025-04-28T23:30:40.329" v="44" actId="478"/>
          <ac:picMkLst>
            <pc:docMk/>
            <pc:sldMk cId="3032827026" sldId="289"/>
            <ac:picMk id="8" creationId="{70661F32-BFFE-0B43-9905-0FF28885BF72}"/>
          </ac:picMkLst>
        </pc:picChg>
      </pc:sldChg>
      <pc:sldChg chg="addSp delSp modSp mod">
        <pc:chgData name="Neemias Informatica Lima" userId="b77af7bd85500281" providerId="LiveId" clId="{5ECB68E5-1331-4C82-803D-CA6338508D40}" dt="2025-04-28T23:38:37.517" v="139"/>
        <pc:sldMkLst>
          <pc:docMk/>
          <pc:sldMk cId="3772032319" sldId="290"/>
        </pc:sldMkLst>
        <pc:spChg chg="del">
          <ac:chgData name="Neemias Informatica Lima" userId="b77af7bd85500281" providerId="LiveId" clId="{5ECB68E5-1331-4C82-803D-CA6338508D40}" dt="2025-04-28T23:30:51.705" v="48" actId="478"/>
          <ac:spMkLst>
            <pc:docMk/>
            <pc:sldMk cId="3772032319" sldId="290"/>
            <ac:spMk id="2" creationId="{7EA03199-EFD0-FEEB-480B-21AB65E5E153}"/>
          </ac:spMkLst>
        </pc:spChg>
        <pc:spChg chg="add mod">
          <ac:chgData name="Neemias Informatica Lima" userId="b77af7bd85500281" providerId="LiveId" clId="{5ECB68E5-1331-4C82-803D-CA6338508D40}" dt="2025-04-28T23:30:52.030" v="49"/>
          <ac:spMkLst>
            <pc:docMk/>
            <pc:sldMk cId="3772032319" sldId="290"/>
            <ac:spMk id="5" creationId="{E32126B3-F827-7694-469A-6C45058D81CD}"/>
          </ac:spMkLst>
        </pc:spChg>
        <pc:spChg chg="del">
          <ac:chgData name="Neemias Informatica Lima" userId="b77af7bd85500281" providerId="LiveId" clId="{5ECB68E5-1331-4C82-803D-CA6338508D40}" dt="2025-04-28T23:30:51.705" v="48" actId="478"/>
          <ac:spMkLst>
            <pc:docMk/>
            <pc:sldMk cId="3772032319" sldId="290"/>
            <ac:spMk id="6" creationId="{4BC1DB48-1466-91F0-B236-8967228BDAC2}"/>
          </ac:spMkLst>
        </pc:spChg>
        <pc:spChg chg="add mod">
          <ac:chgData name="Neemias Informatica Lima" userId="b77af7bd85500281" providerId="LiveId" clId="{5ECB68E5-1331-4C82-803D-CA6338508D40}" dt="2025-04-28T23:30:52.030" v="49"/>
          <ac:spMkLst>
            <pc:docMk/>
            <pc:sldMk cId="3772032319" sldId="290"/>
            <ac:spMk id="7" creationId="{C94593E7-2A08-82B9-FB6C-8A6E8AA9DAC0}"/>
          </ac:spMkLst>
        </pc:spChg>
        <pc:spChg chg="mod">
          <ac:chgData name="Neemias Informatica Lima" userId="b77af7bd85500281" providerId="LiveId" clId="{5ECB68E5-1331-4C82-803D-CA6338508D40}" dt="2025-04-28T23:38:37.517" v="13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ECB68E5-1331-4C82-803D-CA6338508D40}" dt="2025-04-28T23:37:20.354" v="131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ECB68E5-1331-4C82-803D-CA6338508D40}" dt="2025-04-28T23:30:51.705" v="48" actId="478"/>
          <ac:picMkLst>
            <pc:docMk/>
            <pc:sldMk cId="3772032319" sldId="290"/>
            <ac:picMk id="4" creationId="{CC304024-7FF7-C811-5CBF-3F9C44DD16F8}"/>
          </ac:picMkLst>
        </pc:picChg>
        <pc:picChg chg="add mod">
          <ac:chgData name="Neemias Informatica Lima" userId="b77af7bd85500281" providerId="LiveId" clId="{5ECB68E5-1331-4C82-803D-CA6338508D40}" dt="2025-04-28T23:30:52.030" v="49"/>
          <ac:picMkLst>
            <pc:docMk/>
            <pc:sldMk cId="3772032319" sldId="290"/>
            <ac:picMk id="8" creationId="{08952098-4CA4-A882-C5D0-9F56CA0CAA6D}"/>
          </ac:picMkLst>
        </pc:picChg>
      </pc:sldChg>
      <pc:sldChg chg="addSp delSp modSp mod">
        <pc:chgData name="Neemias Informatica Lima" userId="b77af7bd85500281" providerId="LiveId" clId="{5ECB68E5-1331-4C82-803D-CA6338508D40}" dt="2025-04-28T23:40:26.783" v="181" actId="313"/>
        <pc:sldMkLst>
          <pc:docMk/>
          <pc:sldMk cId="1768216317" sldId="291"/>
        </pc:sldMkLst>
        <pc:spChg chg="del">
          <ac:chgData name="Neemias Informatica Lima" userId="b77af7bd85500281" providerId="LiveId" clId="{5ECB68E5-1331-4C82-803D-CA6338508D40}" dt="2025-04-28T23:31:02.818" v="52" actId="478"/>
          <ac:spMkLst>
            <pc:docMk/>
            <pc:sldMk cId="1768216317" sldId="291"/>
            <ac:spMk id="2" creationId="{2D262DEA-577E-C18E-99F3-1203BC479BA7}"/>
          </ac:spMkLst>
        </pc:spChg>
        <pc:spChg chg="del">
          <ac:chgData name="Neemias Informatica Lima" userId="b77af7bd85500281" providerId="LiveId" clId="{5ECB68E5-1331-4C82-803D-CA6338508D40}" dt="2025-04-28T23:31:02.818" v="52" actId="478"/>
          <ac:spMkLst>
            <pc:docMk/>
            <pc:sldMk cId="1768216317" sldId="291"/>
            <ac:spMk id="5" creationId="{4B119C38-B9FA-5A8E-255D-499C4231EDFD}"/>
          </ac:spMkLst>
        </pc:spChg>
        <pc:spChg chg="add mod">
          <ac:chgData name="Neemias Informatica Lima" userId="b77af7bd85500281" providerId="LiveId" clId="{5ECB68E5-1331-4C82-803D-CA6338508D40}" dt="2025-04-28T23:31:03.079" v="53"/>
          <ac:spMkLst>
            <pc:docMk/>
            <pc:sldMk cId="1768216317" sldId="291"/>
            <ac:spMk id="6" creationId="{0CA7B161-D46C-A3AF-D593-C8B29D770AD3}"/>
          </ac:spMkLst>
        </pc:spChg>
        <pc:spChg chg="add mod">
          <ac:chgData name="Neemias Informatica Lima" userId="b77af7bd85500281" providerId="LiveId" clId="{5ECB68E5-1331-4C82-803D-CA6338508D40}" dt="2025-04-28T23:31:03.079" v="53"/>
          <ac:spMkLst>
            <pc:docMk/>
            <pc:sldMk cId="1768216317" sldId="291"/>
            <ac:spMk id="7" creationId="{2EBEC646-CD59-8F36-D3AD-EDEFC783DA33}"/>
          </ac:spMkLst>
        </pc:spChg>
        <pc:spChg chg="mod">
          <ac:chgData name="Neemias Informatica Lima" userId="b77af7bd85500281" providerId="LiveId" clId="{5ECB68E5-1331-4C82-803D-CA6338508D40}" dt="2025-04-28T23:40:26.783" v="181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ECB68E5-1331-4C82-803D-CA6338508D40}" dt="2025-04-28T23:39:06.074" v="14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ECB68E5-1331-4C82-803D-CA6338508D40}" dt="2025-04-28T23:31:02.818" v="52" actId="478"/>
          <ac:picMkLst>
            <pc:docMk/>
            <pc:sldMk cId="1768216317" sldId="291"/>
            <ac:picMk id="4" creationId="{A45438EA-BB78-E8FE-5DA6-55EAA6A6B0F9}"/>
          </ac:picMkLst>
        </pc:picChg>
        <pc:picChg chg="add mod">
          <ac:chgData name="Neemias Informatica Lima" userId="b77af7bd85500281" providerId="LiveId" clId="{5ECB68E5-1331-4C82-803D-CA6338508D40}" dt="2025-04-28T23:31:03.079" v="53"/>
          <ac:picMkLst>
            <pc:docMk/>
            <pc:sldMk cId="1768216317" sldId="291"/>
            <ac:picMk id="8" creationId="{3B054A9D-816E-DE32-15EA-E2F03E68FC11}"/>
          </ac:picMkLst>
        </pc:picChg>
      </pc:sldChg>
      <pc:sldChg chg="addSp delSp modSp mod">
        <pc:chgData name="Neemias Informatica Lima" userId="b77af7bd85500281" providerId="LiveId" clId="{5ECB68E5-1331-4C82-803D-CA6338508D40}" dt="2025-04-28T23:43:06.929" v="207" actId="20577"/>
        <pc:sldMkLst>
          <pc:docMk/>
          <pc:sldMk cId="3757265641" sldId="292"/>
        </pc:sldMkLst>
        <pc:spChg chg="del">
          <ac:chgData name="Neemias Informatica Lima" userId="b77af7bd85500281" providerId="LiveId" clId="{5ECB68E5-1331-4C82-803D-CA6338508D40}" dt="2025-04-28T23:31:14.852" v="56" actId="478"/>
          <ac:spMkLst>
            <pc:docMk/>
            <pc:sldMk cId="3757265641" sldId="292"/>
            <ac:spMk id="2" creationId="{654E4A36-6E1E-B2AD-2382-5415B0A8D321}"/>
          </ac:spMkLst>
        </pc:spChg>
        <pc:spChg chg="del">
          <ac:chgData name="Neemias Informatica Lima" userId="b77af7bd85500281" providerId="LiveId" clId="{5ECB68E5-1331-4C82-803D-CA6338508D40}" dt="2025-04-28T23:31:14.852" v="56" actId="478"/>
          <ac:spMkLst>
            <pc:docMk/>
            <pc:sldMk cId="3757265641" sldId="292"/>
            <ac:spMk id="5" creationId="{80196F51-EDD7-9425-8862-8E66A939A939}"/>
          </ac:spMkLst>
        </pc:spChg>
        <pc:spChg chg="add mod">
          <ac:chgData name="Neemias Informatica Lima" userId="b77af7bd85500281" providerId="LiveId" clId="{5ECB68E5-1331-4C82-803D-CA6338508D40}" dt="2025-04-28T23:31:15.144" v="57"/>
          <ac:spMkLst>
            <pc:docMk/>
            <pc:sldMk cId="3757265641" sldId="292"/>
            <ac:spMk id="6" creationId="{07D9CF93-E9D7-5778-4742-A5FAE4E93B8D}"/>
          </ac:spMkLst>
        </pc:spChg>
        <pc:spChg chg="add mod">
          <ac:chgData name="Neemias Informatica Lima" userId="b77af7bd85500281" providerId="LiveId" clId="{5ECB68E5-1331-4C82-803D-CA6338508D40}" dt="2025-04-28T23:31:15.144" v="57"/>
          <ac:spMkLst>
            <pc:docMk/>
            <pc:sldMk cId="3757265641" sldId="292"/>
            <ac:spMk id="7" creationId="{C2095F67-7B17-DFD0-1B24-111F7506BDD2}"/>
          </ac:spMkLst>
        </pc:spChg>
        <pc:spChg chg="mod">
          <ac:chgData name="Neemias Informatica Lima" userId="b77af7bd85500281" providerId="LiveId" clId="{5ECB68E5-1331-4C82-803D-CA6338508D40}" dt="2025-04-28T23:43:06.929" v="20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ECB68E5-1331-4C82-803D-CA6338508D40}" dt="2025-04-28T23:40:58.444" v="19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ECB68E5-1331-4C82-803D-CA6338508D40}" dt="2025-04-28T23:31:14.852" v="56" actId="478"/>
          <ac:picMkLst>
            <pc:docMk/>
            <pc:sldMk cId="3757265641" sldId="292"/>
            <ac:picMk id="4" creationId="{FD6F806A-372D-0A44-D734-B670A93F9B7A}"/>
          </ac:picMkLst>
        </pc:picChg>
        <pc:picChg chg="add mod">
          <ac:chgData name="Neemias Informatica Lima" userId="b77af7bd85500281" providerId="LiveId" clId="{5ECB68E5-1331-4C82-803D-CA6338508D40}" dt="2025-04-28T23:31:15.144" v="57"/>
          <ac:picMkLst>
            <pc:docMk/>
            <pc:sldMk cId="3757265641" sldId="292"/>
            <ac:picMk id="8" creationId="{14F1C6EA-FB05-48F4-46F2-5E12E22D31B1}"/>
          </ac:picMkLst>
        </pc:picChg>
      </pc:sldChg>
      <pc:sldChg chg="addSp delSp modSp mod">
        <pc:chgData name="Neemias Informatica Lima" userId="b77af7bd85500281" providerId="LiveId" clId="{5ECB68E5-1331-4C82-803D-CA6338508D40}" dt="2025-04-28T23:43:25.689" v="210"/>
        <pc:sldMkLst>
          <pc:docMk/>
          <pc:sldMk cId="3114938747" sldId="293"/>
        </pc:sldMkLst>
        <pc:spChg chg="del">
          <ac:chgData name="Neemias Informatica Lima" userId="b77af7bd85500281" providerId="LiveId" clId="{5ECB68E5-1331-4C82-803D-CA6338508D40}" dt="2025-04-28T23:31:19.965" v="58" actId="478"/>
          <ac:spMkLst>
            <pc:docMk/>
            <pc:sldMk cId="3114938747" sldId="293"/>
            <ac:spMk id="2" creationId="{911AA902-3807-B730-3226-37CA99CB17F1}"/>
          </ac:spMkLst>
        </pc:spChg>
        <pc:spChg chg="add mod">
          <ac:chgData name="Neemias Informatica Lima" userId="b77af7bd85500281" providerId="LiveId" clId="{5ECB68E5-1331-4C82-803D-CA6338508D40}" dt="2025-04-28T23:31:20.289" v="59"/>
          <ac:spMkLst>
            <pc:docMk/>
            <pc:sldMk cId="3114938747" sldId="293"/>
            <ac:spMk id="5" creationId="{4FC05B4E-0E07-0AD2-6410-ECC4A51FA573}"/>
          </ac:spMkLst>
        </pc:spChg>
        <pc:spChg chg="del">
          <ac:chgData name="Neemias Informatica Lima" userId="b77af7bd85500281" providerId="LiveId" clId="{5ECB68E5-1331-4C82-803D-CA6338508D40}" dt="2025-04-28T23:31:19.965" v="58" actId="478"/>
          <ac:spMkLst>
            <pc:docMk/>
            <pc:sldMk cId="3114938747" sldId="293"/>
            <ac:spMk id="6" creationId="{544CB59A-92FE-5E7D-5EF8-6002DEFAF4A0}"/>
          </ac:spMkLst>
        </pc:spChg>
        <pc:spChg chg="add mod">
          <ac:chgData name="Neemias Informatica Lima" userId="b77af7bd85500281" providerId="LiveId" clId="{5ECB68E5-1331-4C82-803D-CA6338508D40}" dt="2025-04-28T23:31:20.289" v="59"/>
          <ac:spMkLst>
            <pc:docMk/>
            <pc:sldMk cId="3114938747" sldId="293"/>
            <ac:spMk id="7" creationId="{9E2B4621-BCA8-BF9C-38BF-195ADD9D01B6}"/>
          </ac:spMkLst>
        </pc:spChg>
        <pc:spChg chg="mod">
          <ac:chgData name="Neemias Informatica Lima" userId="b77af7bd85500281" providerId="LiveId" clId="{5ECB68E5-1331-4C82-803D-CA6338508D40}" dt="2025-04-28T23:43:25.689" v="210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ECB68E5-1331-4C82-803D-CA6338508D40}" dt="2025-04-28T23:31:19.965" v="58" actId="478"/>
          <ac:picMkLst>
            <pc:docMk/>
            <pc:sldMk cId="3114938747" sldId="293"/>
            <ac:picMk id="4" creationId="{5E3874C5-812A-22F1-10C4-18AAE549B8D1}"/>
          </ac:picMkLst>
        </pc:picChg>
        <pc:picChg chg="add mod">
          <ac:chgData name="Neemias Informatica Lima" userId="b77af7bd85500281" providerId="LiveId" clId="{5ECB68E5-1331-4C82-803D-CA6338508D40}" dt="2025-04-28T23:31:20.289" v="59"/>
          <ac:picMkLst>
            <pc:docMk/>
            <pc:sldMk cId="3114938747" sldId="293"/>
            <ac:picMk id="8" creationId="{299F6486-2539-9635-E47A-B91DEC270D26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25:28.025" v="22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920A78BE-2E50-421E-BA67-29443AFEB3A2}" dt="2024-11-08T20:28:39.703" v="254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920A78BE-2E50-421E-BA67-29443AFEB3A2}" dt="2024-11-08T20:30:39.142" v="284" actId="6549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920A78BE-2E50-421E-BA67-29443AFEB3A2}" dt="2024-11-08T20:34:30.396" v="318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920A78BE-2E50-421E-BA67-29443AFEB3A2}" dt="2024-11-08T20:35:36.389" v="326" actId="20577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920A78BE-2E50-421E-BA67-29443AFEB3A2}" dt="2024-11-08T20:25:46.079" v="227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920A78BE-2E50-421E-BA67-29443AFEB3A2}" dt="2024-11-08T20:29:25.575" v="266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920A78BE-2E50-421E-BA67-29443AFEB3A2}" dt="2024-11-08T20:31:14.704" v="290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920A78BE-2E50-421E-BA67-29443AFEB3A2}" dt="2024-11-08T20:34:43.237" v="319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Êxodo 3:1-6.0 Senhor Se apresentou a Moisés como “o Deus de Abraão, 0 Deus de Isaque e 0 Deus de Jacó”. Qual é a relevância desse fato?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Moisés precisou de 80 anos para que Deus o considerasse pronto para a tarefa. O que isso nos ensina sobre paciência?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Êxodo 3:7-12. Como Deus explicou a Moisés por que queria intervir em favor dos israelitas escravizados no Egito?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Por que a humildade e o senso de nossa própria indignidade são essenciais para quem deseja seguir o Senhor e fazer Sua vontade?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Leia Êxodo 3:13-22. Por que Moisés desejava conhecer o nome de Deus? Qual é a importância desse nome?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 err="1"/>
            <a:t>Yahweh</a:t>
          </a:r>
          <a:r>
            <a:rPr lang="pt-BR" dirty="0"/>
            <a:t> busca a proximidade e a intimidade com todos os que se entregam a Ele. Você já teve essa experiência?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Êxodo 4:1-17. Que sinais o Senhor ordenou que Moisés realizasse para fortalecer sua posição como mensageiro de Deus?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5. Leia Êxodo 4:10-18. Como 0 Senhor respondeu a Moisés? Que lições podemos tirar disso em qualquer situação para a qual Deus nos chamar?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Leia Êxodo 4:18-31. Como entender essa história estranha? O que aprendemos com ela?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Você tem negligenciado algo que deveria fazer? O que essa história lhe diz a respeito dessa questão? Quais mudanças você precisa fazer neste exato momento?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1. Leia Êxodo 3:1-6.0 Senhor Se apresentou a Moisés como “o Deus de Abraão, 0 Deus de Isaque e 0 Deus de Jacó”. Qual é a relevância desse fato?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Moisés precisou de 80 anos para que Deus o considerasse pronto para a tarefa. O que isso nos ensina sobre paciência?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2. Leia Êxodo 3:7-12. Como Deus explicou a Moisés por que queria intervir em favor dos israelitas escravizados no Egito?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Por que a humildade e o senso de nossa própria indignidade são essenciais para quem deseja seguir o Senhor e fazer Sua vontade?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3. Leia Êxodo 3:13-22. Por que Moisés desejava conhecer o nome de Deus? Qual é a importância desse nome?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 err="1"/>
            <a:t>Yahweh</a:t>
          </a:r>
          <a:r>
            <a:rPr lang="pt-BR" sz="2200" kern="1200" dirty="0"/>
            <a:t> busca a proximidade e a intimidade com todos os que se entregam a Ele. Você já teve essa experiência?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4. Leia Êxodo 4:1-17. Que sinais o Senhor ordenou que Moisés realizasse para fortalecer sua posição como mensageiro de Deus?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5. Leia Êxodo 4:10-18. Como 0 Senhor respondeu a Moisés? Que lições podemos tirar disso em qualquer situação para a qual Deus nos chamar?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6. Leia Êxodo 4:18-31. Como entender essa história estranha? O que aprendemos com ela?</a:t>
          </a:r>
          <a:endParaRPr lang="en-US" sz="21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Você tem negligenciado algo que deveria fazer? O que essa história lhe diz a respeito dessa questão? Quais mudanças você precisa fazer neste exato momento?</a:t>
          </a:r>
          <a:endParaRPr lang="en-US" sz="21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sarça ardente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“Então o Senhor continuou: - Certamente vi a aflição do Meu povo, que está no Egito, e ouvi o seu clamor por causa dos seus feitores. Conheço o sofrimento do Meu povo. Por isso desci a fim de livrá-lo das mãos dos egípcios e para fazê-lo sair daquela terra e levá-lo para uma terra boa e ampla, terra que mana leite e mel”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3:7, 8). 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65B3AB-EB29-2B65-9F1B-D7D53DC5FF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4878" y="701021"/>
            <a:ext cx="4905387" cy="196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3307C6-7502-B0B8-E902-410D657AF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" y="14389"/>
            <a:ext cx="1369381" cy="21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Quatro desculpas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As quatro desculpas mostram a relutância de Moisés em seguir o chamado de Deus. Com objeções aparentemente “lógicas”, ele escondia sua relutância em ir. As três primeiras desculpas expressam perguntas: (1) '“Quem sou eu?”; (2) Quem és Tu?; e (3) E se eles não acreditarem em mim? A quarta objeção é uma declaração: “Eu nunca fui eloquente”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4:10). Deus reagiu trazendo uma solução poderosa e apresentando promessas motivadoras. Então Moisés fez um quinto e último apelo, pedindo diretamente: “Ah! Senhor! Envia alguém outro que quiseres enviar”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4:13). Em resposta, Deus lhe disse que já estava enviando seu irmão Arão para ir ao encontro dele e ajudá-lo. Por fim, Moisés cedeu em silêncio e pediu a bênção de Jetro antes de partir para 0 Egito.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EC28C6A-AE4A-416F-1D18-E47ED84B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A7B161-D46C-A3AF-D593-C8B29D770AD3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BEC646-CD59-8F36-D3AD-EDEFC783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B054A9D-816E-DE32-15EA-E2F03E68FC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circuncisão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45114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A732D51-7D66-C6D7-803D-68C5824F7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0425AC6-72B5-6740-19D1-A95BF3AB4544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D748B8-1A06-D358-76F2-555E3C28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0B3463-7E83-5DED-8801-9690D8A8B43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circuncisão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“No caminho, quando vinha de Midiã, Moisés recebeu uma advertência assustadora e terrível do desagrado do Senhor. Um anjo apareceu-lhe de maneira ameaçadora, como se fosse destruí-lo imediatamente. Nenhuma explicação havia sido dada. No entanto, Moisés se lembrou de que havia desatendido a uma das ordens de Deus; [...] negligenciara efetuar 0 rito da circuncisão em seu filho mais novo. Deixara de satisfazer a condição pela qual seu filho poderia ter direito às bênçãos da aliança de Deus com Israel, e tal negligência por parte do dirigente escolhido de Israel diminuiria a força dos preceitos divinos sobre o povo. “Zípora, temendo que seu marido fosse morto, realizou ela mesma o rito, e então 0 anjo permitiu que Moisés prosseguisse com a jornada. Em sua missão diante do Faraó, Moisés seria colocado em posição de grande perigo; sua vida só poderia ser preservada pela proteção de santos anjos.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0DEB297-0E34-9191-3455-52A15ED0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7D9CF93-E9D7-5778-4742-A5FAE4E93B8D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095F67-7B17-DFD0-1B24-111F7506B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F1C6EA-FB05-48F4-46F2-5E12E22D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chamado espetacular vindo da sarça ardente provavelmente foi a experiência mais transformadora da vida de Moisés. Todos os outros pontos altos de sua vida dependeram de sua resposta positiva e obediente ao chamado de Deus para conduzir os hebreus para fora do Egito, rumo à terra prometida.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Hoje conhecemos a história completa. Mas coloque-se no lugar de Moisés na época da sarça ardente. Ele havia fugido do Egito para salvar a própria vida. Depois de 40 anos, uma nova geração de hebreus havia surgido, e muitos provavelmente sabiam pouco sobre ele, ou talvez tivessem ouvido histórias distorcidas sobre ele. E então ele foi chamado para liderar 0 povo a sair da nação mais poderosa do mundo? Não é de admirar sua relutância!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6BE26DD-0776-A0C6-0E13-AB692B7E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C05B4E-0E07-0AD2-6410-ECC4A51FA573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2B4621-BCA8-BF9C-38BF-195ADD9D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9F6486-2539-9635-E47A-B91DEC270D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Nos anos tranquilos passados no deserto, Moisés fez tudo o que o Senhor o chamou para realizar: foi um homem de família, cuidava de ovelhas e escreveu dois livros bíblicos sob a inspiração divina antes de ser chamado para ser um grande líder do povo de Deus. O que a experiência de Moisés ensina sobre nossos deveres da vida diária?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Alguém poderia argumentar que, à primeira vista, as desculpas de Moisés tinham sentido. “Por que alguém acreditaria em mim? Quem sou eu? Não sei falar bem.” O que essa história ensina sobre aprender a confiar que Deus nos capacita a fazer 0 que Ele nos chama a realizar?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 lição de domingo explica que Moisés escreveu o livro de Gênesis e destaca a importância desse livro para compreender a história sagrada e o plano da salvação. Por que devemos resistir às tentativas de enfraquecer a autoridade de Gênesis, especialmente a realidade histórica de seus primeiros 11 capítulos?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0891F01-9417-B02E-89DF-B6D31631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70512A7-8085-AEA4-CC87-3CE7D8470DA8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9D154A-1E16-7A9A-C0D1-0DDBB16B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377DE5-F4D7-9590-CA37-8FA04157DD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 chamado que Deus nos faz frequentemente mudará a direção da nossa vida. No entanto, se seguirmos esse chamado, descobriremos que o caminho de Deus é sempre a melhor rota. Ainda assim, às vezes, pelo menos no início, não é fácil aceitar o chamado divino.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Esse foi o caso de Moisés e seu chamado, que ocorreu no encontro com o Senhor na sarça ardente. Embora não tivesse conhecimento sobre as leis da combustão, Moisés sabia que estava presenciando um milagre, e isso chamou sua atenção. Sem dúvida, o Senhor o estava chamando para uma tarefa específica. A questão era: ele atenderia ao chamado, não importando a mudança drástica que isso traria à sua vida? No início, Moisés não recebeu muito bem essa nova realidade.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2F7785-4433-1CE8-B6FB-8886FEB4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6E4200-9CC0-C98C-6A57-F9643CB24C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sarça ardente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639490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8EDCF64-EEFF-2E85-A32A-0ADDC67F59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BB24FD-63CB-FBD3-8523-F337D84E429E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E17605-F0E7-D641-6919-2C47775F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26B31E-4D44-8711-4B58-A7EE59A985B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sarça ardente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Moisés viu que a sarça ardente não se consumia pelo fogo. Então percebeu que estava testemunhando um milagre e que algo espetacular e importante deveria estar acontecendo bem diante dele. Ao se aproximar, o Senhor lhe disse para tirar as sandálias dos pés como sinal de profundo respeito, porque a presença de Deus tornava o lugar santo.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Senhor Se apresentou a Moisés como “0 Deus de Abraão, 0 Deus de Isaque e o Deus de Jacó”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3:6). Ele havia prometido a esses patriarcas que seus descendentes herdariam a terra de Canaã, uma promessa que Moisés conhecia bem. Portanto, mesmo antes de dizê-lo, Deus já estava abrindo o caminho para que Moisés soubesse 0 que estava por vir e o papel crucial que deveria desempenhar.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A653E00-5573-459D-C973-EB9D8E856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71AB443-7E0A-39DD-08CF-05B8CFA50CE5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D5E9DE8-F369-AFFD-6BDB-857A5BD8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7AEBEC-63D3-E42A-FA27-03258FD9A7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Anjo do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51869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91C70C-84BE-BE6E-D135-BC793E6D5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69504C9-E1C3-121E-56E4-4EA1A762B4A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4A7919-29DB-4814-57E9-737B683A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1442921-FBAB-4AEC-488C-5A9219E2C8C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Anjo do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disse a Moisés que 0 estava enviando ao Faraó para cumprir uma tarefa específica: “Agora venha, e Eu o enviarei a Faraó, para que você tire do Egito 0 Meu povo, os filhos de Israel”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3:10). Novamente, Deus os chamou de “o Meu povo”.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Que tarefa gigantesca! Diante disso, Moisés reagiu com uma pergunta: “Quem sou eu para ir a Faraó e tirar do Egito os filhos de Israel?”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3:11). Compreendendo tudo o que iria acontecer e qual seria seu papel em tudo isso, Moisés se perguntou por que alguém como* ele teria sido escolhido. Logo no início da história, temos uma indicação do caráter de Moisés, de sua humildade e do senso de indignidade para a tarefa que ele estava sendo chamado a fazer.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3B7483-67EF-50D8-E277-A9B772EF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13D4B65-FF43-85C3-03B9-8D53C08DED9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0EA303-463F-BDAE-AF9B-22D9A546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D089CF-19BC-8A42-6181-0ECDD82FC9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nome do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072107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F1B76B-5CE8-9C90-CBEA-45AC8515D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0CC14F5-EADC-D2C8-741D-191B2F2B32A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1943704-4E05-374E-9F79-B16DA4338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DEA14A-39A3-230C-FFAE-F4C70B6A3E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nome do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nome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Yahweh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aponta para 0 fato de que Ele é um Deus pessoal de Seu povo, 0 Deus da aliança, um Deus próximo e íntimo que Se envolve nas questões humanas. O título “Deus Todo-Poderoso”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17:1) indica que Ele age milagrosamente, usando Seu poder infinito. Já 0 nome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Yahweh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mostra que Ele é um Deus que revela Seu poder por meio de Seu amor e cuidado. Ele também é chamado de Elohim (traduzido como “Deus”), indicando 0 Deus poderoso, forte e transcendente, o Deus de toda a humanidade, o Governante do Universo e 0 Criador de todas as coisas.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Yahweh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e Elohim são nomes diferentes que revelam diferentes aspectos de Seu relacionamento com os seres humanos.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Conhecer ou invocar 0 nome do Senhor não é um mero ritual místico. Proclamar Seu nome significa ensinar a verdade sobre Deus e a salvação que Ele oferece aos que vão a Ele com fé. “Todo aquele que invocar 0 nome do Senhor será salvo” (J1 2:32).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4237F27-237D-76D8-6698-B88D3724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32126B3-F827-7694-469A-6C45058D81CD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4593E7-2A08-82B9-FB6C-8A6E8AA9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952098-4CA4-A882-C5D0-9F56CA0CA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Quatro desculpas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804747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55DCE4-D3E7-3D23-68A5-8874D20B30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59B6740-78FD-D17B-4C87-B97A90EC586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5893A4-5913-7077-D69F-B866E3E1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3; 18:3, 4; Gn 22:11,15-18; Êx 6:3; Jl 2:32; Êx 4; Gn 17:10,11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F5F35C-6121-7F6F-BE6F-377275102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165" y="0"/>
            <a:ext cx="1846298" cy="7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3954</TotalTime>
  <Words>2059</Words>
  <Application>Microsoft Office PowerPoint</Application>
  <PresentationFormat>Personalizar</PresentationFormat>
  <Paragraphs>102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2025-04-28T23:44:08Z</dcterms:modified>
</cp:coreProperties>
</file>