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3E89A-B453-43E2-B7C7-065F5B2790A7}" v="53" dt="2025-04-28T23:14:4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  <pc:spChg chg="mod">
          <ac:chgData name="Neemias Informatica Lima" userId="b77af7bd85500281" providerId="LiveId" clId="{23692948-073E-4999-9247-2E5082C9BE2D}" dt="2025-01-30T10:30:06.503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1:58.053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2:22.932" v="40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  <pc:spChg chg="mod">
          <ac:chgData name="Neemias Informatica Lima" userId="b77af7bd85500281" providerId="LiveId" clId="{23692948-073E-4999-9247-2E5082C9BE2D}" dt="2025-01-30T10:41:46.062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49.003" v="6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09.759" v="50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  <pc:spChg chg="add mod">
          <ac:chgData name="Neemias Informatica Lima" userId="b77af7bd85500281" providerId="LiveId" clId="{23692948-073E-4999-9247-2E5082C9BE2D}" dt="2025-01-30T10:35:22.580" v="66"/>
          <ac:spMkLst>
            <pc:docMk/>
            <pc:sldMk cId="3683219421" sldId="282"/>
            <ac:spMk id="7" creationId="{780681B2-67B9-3E5B-84DD-B7C7AFE2838F}"/>
          </ac:spMkLst>
        </pc:spChg>
        <pc:spChg chg="mod">
          <ac:chgData name="Neemias Informatica Lima" userId="b77af7bd85500281" providerId="LiveId" clId="{23692948-073E-4999-9247-2E5082C9BE2D}" dt="2025-01-30T10:44:01.349" v="149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43:54.350" v="148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  <pc:spChg chg="add mod">
          <ac:chgData name="Neemias Informatica Lima" userId="b77af7bd85500281" providerId="LiveId" clId="{23692948-073E-4999-9247-2E5082C9BE2D}" dt="2025-01-30T10:35:29.060" v="68"/>
          <ac:spMkLst>
            <pc:docMk/>
            <pc:sldMk cId="3902406419" sldId="283"/>
            <ac:spMk id="6" creationId="{B08C09E0-829F-27D0-1D64-31489BAC993C}"/>
          </ac:spMkLst>
        </pc:spChg>
        <pc:spChg chg="mod">
          <ac:chgData name="Neemias Informatica Lima" userId="b77af7bd85500281" providerId="LiveId" clId="{23692948-073E-4999-9247-2E5082C9BE2D}" dt="2025-01-30T10:45:25.057" v="154"/>
          <ac:spMkLst>
            <pc:docMk/>
            <pc:sldMk cId="3902406419" sldId="283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6:37.796" v="165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  <pc:spChg chg="add mod">
          <ac:chgData name="Neemias Informatica Lima" userId="b77af7bd85500281" providerId="LiveId" clId="{23692948-073E-4999-9247-2E5082C9BE2D}" dt="2025-01-30T10:36:13.454" v="72"/>
          <ac:spMkLst>
            <pc:docMk/>
            <pc:sldMk cId="2424059023" sldId="284"/>
            <ac:spMk id="6" creationId="{1930FC22-4F02-96D1-3395-E6795E9C14A0}"/>
          </ac:spMkLst>
        </pc:spChg>
        <pc:spChg chg="mod">
          <ac:chgData name="Neemias Informatica Lima" userId="b77af7bd85500281" providerId="LiveId" clId="{23692948-073E-4999-9247-2E5082C9BE2D}" dt="2025-01-30T10:48:32.010" v="175"/>
          <ac:spMkLst>
            <pc:docMk/>
            <pc:sldMk cId="2424059023" sldId="284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39:42.943" v="94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  <pc:spChg chg="add mod">
          <ac:chgData name="Neemias Informatica Lima" userId="b77af7bd85500281" providerId="LiveId" clId="{23692948-073E-4999-9247-2E5082C9BE2D}" dt="2025-01-30T10:36:45.287" v="76"/>
          <ac:spMkLst>
            <pc:docMk/>
            <pc:sldMk cId="2241968852" sldId="285"/>
            <ac:spMk id="6" creationId="{88A784D9-2CDD-B032-3A47-EC594E0177EC}"/>
          </ac:spMkLst>
        </pc:spChg>
        <pc:spChg chg="mod">
          <ac:chgData name="Neemias Informatica Lima" userId="b77af7bd85500281" providerId="LiveId" clId="{23692948-073E-4999-9247-2E5082C9BE2D}" dt="2025-01-30T10:51:05.220" v="202"/>
          <ac:spMkLst>
            <pc:docMk/>
            <pc:sldMk cId="2241968852" sldId="285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9:17.292" v="185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  <pc:spChg chg="add mod">
          <ac:chgData name="Neemias Informatica Lima" userId="b77af7bd85500281" providerId="LiveId" clId="{23692948-073E-4999-9247-2E5082C9BE2D}" dt="2025-01-30T10:36:57.408" v="80"/>
          <ac:spMkLst>
            <pc:docMk/>
            <pc:sldMk cId="1959249856" sldId="286"/>
            <ac:spMk id="6" creationId="{BC0DBD46-9292-4029-3952-F63B48FED10C}"/>
          </ac:spMkLst>
        </pc:spChg>
        <pc:spChg chg="mod">
          <ac:chgData name="Neemias Informatica Lima" userId="b77af7bd85500281" providerId="LiveId" clId="{23692948-073E-4999-9247-2E5082C9BE2D}" dt="2025-01-30T10:51:58.215" v="208"/>
          <ac:spMkLst>
            <pc:docMk/>
            <pc:sldMk cId="1959249856" sldId="286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53:08.073" v="228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  <pc:spChg chg="add mod">
          <ac:chgData name="Neemias Informatica Lima" userId="b77af7bd85500281" providerId="LiveId" clId="{23692948-073E-4999-9247-2E5082C9BE2D}" dt="2025-01-30T10:37:20.419" v="86"/>
          <ac:spMkLst>
            <pc:docMk/>
            <pc:sldMk cId="2857006406" sldId="287"/>
            <ac:spMk id="6" creationId="{4C455926-2142-A415-2359-D399B63DF046}"/>
          </ac:spMkLst>
        </pc:spChg>
        <pc:spChg chg="add del mod">
          <ac:chgData name="Neemias Informatica Lima" userId="b77af7bd85500281" providerId="LiveId" clId="{23692948-073E-4999-9247-2E5082C9BE2D}" dt="2025-01-30T10:56:18.778" v="261" actId="26606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  <pc:spChg chg="add mod">
          <ac:chgData name="Neemias Informatica Lima" userId="b77af7bd85500281" providerId="LiveId" clId="{23692948-073E-4999-9247-2E5082C9BE2D}" dt="2025-01-30T10:35:10.186" v="64"/>
          <ac:spMkLst>
            <pc:docMk/>
            <pc:sldMk cId="2630436816" sldId="288"/>
            <ac:spMk id="6" creationId="{653E52E1-870C-DA18-BAAC-53FEEC42C367}"/>
          </ac:spMkLst>
        </pc:spChg>
        <pc:spChg chg="mod">
          <ac:chgData name="Neemias Informatica Lima" userId="b77af7bd85500281" providerId="LiveId" clId="{23692948-073E-4999-9247-2E5082C9BE2D}" dt="2025-01-30T10:43:50.311" v="143"/>
          <ac:spMkLst>
            <pc:docMk/>
            <pc:sldMk cId="2630436816" sldId="288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2:51.774" v="131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  <pc:spChg chg="mod">
          <ac:chgData name="Neemias Informatica Lima" userId="b77af7bd85500281" providerId="LiveId" clId="{23692948-073E-4999-9247-2E5082C9BE2D}" dt="2025-01-30T10:47:34.759" v="17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3692948-073E-4999-9247-2E5082C9BE2D}" dt="2025-01-30T10:45:34.430" v="159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  <pc:spChg chg="add mod">
          <ac:chgData name="Neemias Informatica Lima" userId="b77af7bd85500281" providerId="LiveId" clId="{23692948-073E-4999-9247-2E5082C9BE2D}" dt="2025-01-30T10:36:39.333" v="74"/>
          <ac:spMkLst>
            <pc:docMk/>
            <pc:sldMk cId="3772032319" sldId="290"/>
            <ac:spMk id="6" creationId="{4BC1DB48-1466-91F0-B236-8967228BDAC2}"/>
          </ac:spMkLst>
        </pc:spChg>
        <pc:spChg chg="mod">
          <ac:chgData name="Neemias Informatica Lima" userId="b77af7bd85500281" providerId="LiveId" clId="{23692948-073E-4999-9247-2E5082C9BE2D}" dt="2025-01-30T10:48:39.293" v="180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  <pc:spChg chg="add mod">
          <ac:chgData name="Neemias Informatica Lima" userId="b77af7bd85500281" providerId="LiveId" clId="{23692948-073E-4999-9247-2E5082C9BE2D}" dt="2025-01-30T10:36:51.472" v="78"/>
          <ac:spMkLst>
            <pc:docMk/>
            <pc:sldMk cId="1768216317" sldId="291"/>
            <ac:spMk id="5" creationId="{4B119C38-B9FA-5A8E-255D-499C4231EDFD}"/>
          </ac:spMkLst>
        </pc:spChg>
        <pc:spChg chg="mod">
          <ac:chgData name="Neemias Informatica Lima" userId="b77af7bd85500281" providerId="LiveId" clId="{23692948-073E-4999-9247-2E5082C9BE2D}" dt="2025-01-30T10:51:36.898" v="203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3692948-073E-4999-9247-2E5082C9BE2D}" dt="2025-01-30T10:51:00.326" v="197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  <pc:spChg chg="add mod">
          <ac:chgData name="Neemias Informatica Lima" userId="b77af7bd85500281" providerId="LiveId" clId="{23692948-073E-4999-9247-2E5082C9BE2D}" dt="2025-01-30T10:37:05.561" v="82"/>
          <ac:spMkLst>
            <pc:docMk/>
            <pc:sldMk cId="3757265641" sldId="292"/>
            <ac:spMk id="5" creationId="{80196F51-EDD7-9425-8862-8E66A939A939}"/>
          </ac:spMkLst>
        </pc:spChg>
        <pc:spChg chg="mod">
          <ac:chgData name="Neemias Informatica Lima" userId="b77af7bd85500281" providerId="LiveId" clId="{23692948-073E-4999-9247-2E5082C9BE2D}" dt="2025-01-30T10:53:47.054" v="23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3692948-073E-4999-9247-2E5082C9BE2D}" dt="2025-01-30T10:52:02.618" v="21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  <pc:spChg chg="add mod">
          <ac:chgData name="Neemias Informatica Lima" userId="b77af7bd85500281" providerId="LiveId" clId="{23692948-073E-4999-9247-2E5082C9BE2D}" dt="2025-01-30T10:37:13.907" v="84"/>
          <ac:spMkLst>
            <pc:docMk/>
            <pc:sldMk cId="3114938747" sldId="293"/>
            <ac:spMk id="6" creationId="{544CB59A-92FE-5E7D-5EF8-6002DEFAF4A0}"/>
          </ac:spMkLst>
        </pc:spChg>
        <pc:spChg chg="mod">
          <ac:chgData name="Neemias Informatica Lima" userId="b77af7bd85500281" providerId="LiveId" clId="{23692948-073E-4999-9247-2E5082C9BE2D}" dt="2025-01-30T10:54:29.557" v="23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41:21.482" v="263" actId="20577"/>
      <pc:docMkLst>
        <pc:docMk/>
      </pc:docMkLst>
      <pc:sldChg chg="addSp delSp modSp mod">
        <pc:chgData name="Neemias Informatica Lima" userId="b77af7bd85500281" providerId="LiveId" clId="{AF23E89A-B453-43E2-B7C7-065F5B2790A7}" dt="2025-04-28T23:26:43.316" v="259" actId="1076"/>
        <pc:sldMkLst>
          <pc:docMk/>
          <pc:sldMk cId="2232331225" sldId="280"/>
        </pc:sldMkLst>
        <pc:spChg chg="mod">
          <ac:chgData name="Neemias Informatica Lima" userId="b77af7bd85500281" providerId="LiveId" clId="{AF23E89A-B453-43E2-B7C7-065F5B2790A7}" dt="2025-04-28T23:26:35.480" v="25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1:34:44.940" v="43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1:35:08.965" v="48"/>
          <ac:spMkLst>
            <pc:docMk/>
            <pc:sldMk cId="2232331225" sldId="280"/>
            <ac:spMk id="16" creationId="{00000000-0000-0000-0000-000000000000}"/>
          </ac:spMkLst>
        </pc:spChg>
        <pc:picChg chg="mod">
          <ac:chgData name="Neemias Informatica Lima" userId="b77af7bd85500281" providerId="LiveId" clId="{AF23E89A-B453-43E2-B7C7-065F5B2790A7}" dt="2025-04-28T23:26:43.316" v="259" actId="1076"/>
          <ac:picMkLst>
            <pc:docMk/>
            <pc:sldMk cId="2232331225" sldId="280"/>
            <ac:picMk id="3" creationId="{C865B3AB-EB29-2B65-9F1B-D7D53DC5FFA9}"/>
          </ac:picMkLst>
        </pc:picChg>
        <pc:picChg chg="del">
          <ac:chgData name="Neemias Informatica Lima" userId="b77af7bd85500281" providerId="LiveId" clId="{AF23E89A-B453-43E2-B7C7-065F5B2790A7}" dt="2025-04-28T21:29:32.364" v="10" actId="478"/>
          <ac:picMkLst>
            <pc:docMk/>
            <pc:sldMk cId="2232331225" sldId="280"/>
            <ac:picMk id="4" creationId="{A7677AF4-7F39-50A1-3737-B43577D1DACD}"/>
          </ac:picMkLst>
        </pc:picChg>
        <pc:picChg chg="add mod ord">
          <ac:chgData name="Neemias Informatica Lima" userId="b77af7bd85500281" providerId="LiveId" clId="{AF23E89A-B453-43E2-B7C7-065F5B2790A7}" dt="2025-04-28T21:31:01.951" v="17" actId="14100"/>
          <ac:picMkLst>
            <pc:docMk/>
            <pc:sldMk cId="2232331225" sldId="280"/>
            <ac:picMk id="14" creationId="{9D3307C6-7502-B0B8-E902-410D657AF1CE}"/>
          </ac:picMkLst>
        </pc:picChg>
      </pc:sldChg>
      <pc:sldChg chg="addSp delSp modSp mod">
        <pc:chgData name="Neemias Informatica Lima" userId="b77af7bd85500281" providerId="LiveId" clId="{AF23E89A-B453-43E2-B7C7-065F5B2790A7}" dt="2025-04-28T22:41:45.194" v="115" actId="20577"/>
        <pc:sldMkLst>
          <pc:docMk/>
          <pc:sldMk cId="2103443556" sldId="281"/>
        </pc:sldMkLst>
        <pc:spChg chg="mod">
          <ac:chgData name="Neemias Informatica Lima" userId="b77af7bd85500281" providerId="LiveId" clId="{AF23E89A-B453-43E2-B7C7-065F5B2790A7}" dt="2025-04-28T22:41:45.194" v="11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1:35:28.424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1:32:01.079" v="29" actId="1038"/>
          <ac:picMkLst>
            <pc:docMk/>
            <pc:sldMk cId="2103443556" sldId="281"/>
            <ac:picMk id="2" creationId="{FB2F7785-4433-1CE8-B6FB-8886FEB4AE15}"/>
          </ac:picMkLst>
        </pc:picChg>
        <pc:picChg chg="add mod">
          <ac:chgData name="Neemias Informatica Lima" userId="b77af7bd85500281" providerId="LiveId" clId="{AF23E89A-B453-43E2-B7C7-065F5B2790A7}" dt="2025-04-28T21:35:58.773" v="62" actId="14100"/>
          <ac:picMkLst>
            <pc:docMk/>
            <pc:sldMk cId="2103443556" sldId="281"/>
            <ac:picMk id="3" creationId="{F7F4FF20-C7F2-CFBD-A833-8CD03EA3D57E}"/>
          </ac:picMkLst>
        </pc:picChg>
        <pc:picChg chg="del">
          <ac:chgData name="Neemias Informatica Lima" userId="b77af7bd85500281" providerId="LiveId" clId="{AF23E89A-B453-43E2-B7C7-065F5B2790A7}" dt="2025-04-28T21:31:31.188" v="18" actId="478"/>
          <ac:picMkLst>
            <pc:docMk/>
            <pc:sldMk cId="2103443556" sldId="281"/>
            <ac:picMk id="4" creationId="{0150F3F5-146A-247B-4EB5-9E2EB4876176}"/>
          </ac:picMkLst>
        </pc:picChg>
        <pc:picChg chg="del">
          <ac:chgData name="Neemias Informatica Lima" userId="b77af7bd85500281" providerId="LiveId" clId="{AF23E89A-B453-43E2-B7C7-065F5B2790A7}" dt="2025-04-28T21:35:38.091" v="56" actId="478"/>
          <ac:picMkLst>
            <pc:docMk/>
            <pc:sldMk cId="2103443556" sldId="281"/>
            <ac:picMk id="5" creationId="{B37F467F-33B9-6F74-0130-C3C53ED83228}"/>
          </ac:picMkLst>
        </pc:picChg>
      </pc:sldChg>
      <pc:sldChg chg="addSp delSp modSp mod">
        <pc:chgData name="Neemias Informatica Lima" userId="b77af7bd85500281" providerId="LiveId" clId="{AF23E89A-B453-43E2-B7C7-065F5B2790A7}" dt="2025-04-28T22:48:59.507" v="145" actId="20577"/>
        <pc:sldMkLst>
          <pc:docMk/>
          <pc:sldMk cId="3683219421" sldId="282"/>
        </pc:sldMkLst>
        <pc:spChg chg="add mod">
          <ac:chgData name="Neemias Informatica Lima" userId="b77af7bd85500281" providerId="LiveId" clId="{AF23E89A-B453-43E2-B7C7-065F5B2790A7}" dt="2025-04-28T22:33:48.124" v="66"/>
          <ac:spMkLst>
            <pc:docMk/>
            <pc:sldMk cId="3683219421" sldId="282"/>
            <ac:spMk id="2" creationId="{B5844F1A-F30B-8E23-4ACD-0286C0091D37}"/>
          </ac:spMkLst>
        </pc:spChg>
        <pc:spChg chg="del">
          <ac:chgData name="Neemias Informatica Lima" userId="b77af7bd85500281" providerId="LiveId" clId="{AF23E89A-B453-43E2-B7C7-065F5B2790A7}" dt="2025-04-28T22:33:47.767" v="65" actId="478"/>
          <ac:spMkLst>
            <pc:docMk/>
            <pc:sldMk cId="3683219421" sldId="282"/>
            <ac:spMk id="8" creationId="{CE9690D5-A9E1-1B1F-3A9E-37E4E482D9CA}"/>
          </ac:spMkLst>
        </pc:spChg>
        <pc:spChg chg="mod">
          <ac:chgData name="Neemias Informatica Lima" userId="b77af7bd85500281" providerId="LiveId" clId="{AF23E89A-B453-43E2-B7C7-065F5B2790A7}" dt="2025-04-28T22:48:59.507" v="14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F23E89A-B453-43E2-B7C7-065F5B2790A7}" dt="2025-04-28T22:42:53.783" v="12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3:48.124" v="66"/>
          <ac:picMkLst>
            <pc:docMk/>
            <pc:sldMk cId="3683219421" sldId="282"/>
            <ac:picMk id="4" creationId="{2A653E00-5573-459D-C973-EB9D8E856310}"/>
          </ac:picMkLst>
        </pc:picChg>
        <pc:picChg chg="add mod">
          <ac:chgData name="Neemias Informatica Lima" userId="b77af7bd85500281" providerId="LiveId" clId="{AF23E89A-B453-43E2-B7C7-065F5B2790A7}" dt="2025-04-28T22:33:48.124" v="66"/>
          <ac:picMkLst>
            <pc:docMk/>
            <pc:sldMk cId="3683219421" sldId="282"/>
            <ac:picMk id="5" creationId="{ABCED561-B584-D3B4-98D1-40847B861744}"/>
          </ac:picMkLst>
        </pc:picChg>
        <pc:picChg chg="del">
          <ac:chgData name="Neemias Informatica Lima" userId="b77af7bd85500281" providerId="LiveId" clId="{AF23E89A-B453-43E2-B7C7-065F5B2790A7}" dt="2025-04-28T22:33:47.767" v="65" actId="478"/>
          <ac:picMkLst>
            <pc:docMk/>
            <pc:sldMk cId="3683219421" sldId="282"/>
            <ac:picMk id="9" creationId="{B3C83730-5006-E0C7-99EE-1B7E692B7128}"/>
          </ac:picMkLst>
        </pc:picChg>
        <pc:picChg chg="del">
          <ac:chgData name="Neemias Informatica Lima" userId="b77af7bd85500281" providerId="LiveId" clId="{AF23E89A-B453-43E2-B7C7-065F5B2790A7}" dt="2025-04-28T22:33:47.767" v="65" actId="478"/>
          <ac:picMkLst>
            <pc:docMk/>
            <pc:sldMk cId="3683219421" sldId="282"/>
            <ac:picMk id="11" creationId="{05086579-353A-6D5C-39EF-88ABDED9E115}"/>
          </ac:picMkLst>
        </pc:picChg>
      </pc:sldChg>
      <pc:sldChg chg="addSp delSp modSp mod">
        <pc:chgData name="Neemias Informatica Lima" userId="b77af7bd85500281" providerId="LiveId" clId="{AF23E89A-B453-43E2-B7C7-065F5B2790A7}" dt="2025-04-28T22:50:42.227" v="160" actId="20577"/>
        <pc:sldMkLst>
          <pc:docMk/>
          <pc:sldMk cId="3902406419" sldId="283"/>
        </pc:sldMkLst>
        <pc:spChg chg="add mod">
          <ac:chgData name="Neemias Informatica Lima" userId="b77af7bd85500281" providerId="LiveId" clId="{AF23E89A-B453-43E2-B7C7-065F5B2790A7}" dt="2025-04-28T22:34:00.805" v="68"/>
          <ac:spMkLst>
            <pc:docMk/>
            <pc:sldMk cId="3902406419" sldId="283"/>
            <ac:spMk id="2" creationId="{3E5B9FF3-139D-C37E-8869-2A9A1FA6502B}"/>
          </ac:spMkLst>
        </pc:spChg>
        <pc:spChg chg="del">
          <ac:chgData name="Neemias Informatica Lima" userId="b77af7bd85500281" providerId="LiveId" clId="{AF23E89A-B453-43E2-B7C7-065F5B2790A7}" dt="2025-04-28T22:34:00.369" v="67" actId="478"/>
          <ac:spMkLst>
            <pc:docMk/>
            <pc:sldMk cId="3902406419" sldId="283"/>
            <ac:spMk id="7" creationId="{D9D1D72C-CC34-BF91-EB78-B2582BAA1F10}"/>
          </ac:spMkLst>
        </pc:spChg>
        <pc:spChg chg="mod">
          <ac:chgData name="Neemias Informatica Lima" userId="b77af7bd85500281" providerId="LiveId" clId="{AF23E89A-B453-43E2-B7C7-065F5B2790A7}" dt="2025-04-28T22:49:29.025" v="151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2:50:42.227" v="160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AF23E89A-B453-43E2-B7C7-065F5B2790A7}" dt="2025-04-28T22:34:00.805" v="68"/>
          <ac:picMkLst>
            <pc:docMk/>
            <pc:sldMk cId="3902406419" sldId="283"/>
            <ac:picMk id="3" creationId="{6591C70C-84BE-BE6E-D135-BC793E6D558F}"/>
          </ac:picMkLst>
        </pc:picChg>
        <pc:picChg chg="add mod">
          <ac:chgData name="Neemias Informatica Lima" userId="b77af7bd85500281" providerId="LiveId" clId="{AF23E89A-B453-43E2-B7C7-065F5B2790A7}" dt="2025-04-28T22:34:00.805" v="68"/>
          <ac:picMkLst>
            <pc:docMk/>
            <pc:sldMk cId="3902406419" sldId="283"/>
            <ac:picMk id="4" creationId="{CDBED295-5873-73F6-CEFF-CC37C668DA33}"/>
          </ac:picMkLst>
        </pc:picChg>
        <pc:picChg chg="del">
          <ac:chgData name="Neemias Informatica Lima" userId="b77af7bd85500281" providerId="LiveId" clId="{AF23E89A-B453-43E2-B7C7-065F5B2790A7}" dt="2025-04-28T22:34:00.369" v="67" actId="478"/>
          <ac:picMkLst>
            <pc:docMk/>
            <pc:sldMk cId="3902406419" sldId="283"/>
            <ac:picMk id="8" creationId="{24A59A03-336A-6118-A02A-5CCF562F6206}"/>
          </ac:picMkLst>
        </pc:picChg>
        <pc:picChg chg="del">
          <ac:chgData name="Neemias Informatica Lima" userId="b77af7bd85500281" providerId="LiveId" clId="{AF23E89A-B453-43E2-B7C7-065F5B2790A7}" dt="2025-04-28T22:34:00.369" v="67" actId="478"/>
          <ac:picMkLst>
            <pc:docMk/>
            <pc:sldMk cId="3902406419" sldId="283"/>
            <ac:picMk id="9" creationId="{1D075E24-FF5D-3177-0082-09896A294B12}"/>
          </ac:picMkLst>
        </pc:picChg>
      </pc:sldChg>
      <pc:sldChg chg="addSp delSp modSp mod">
        <pc:chgData name="Neemias Informatica Lima" userId="b77af7bd85500281" providerId="LiveId" clId="{AF23E89A-B453-43E2-B7C7-065F5B2790A7}" dt="2025-04-28T22:55:48.356" v="185" actId="20577"/>
        <pc:sldMkLst>
          <pc:docMk/>
          <pc:sldMk cId="2424059023" sldId="284"/>
        </pc:sldMkLst>
        <pc:spChg chg="add mod">
          <ac:chgData name="Neemias Informatica Lima" userId="b77af7bd85500281" providerId="LiveId" clId="{AF23E89A-B453-43E2-B7C7-065F5B2790A7}" dt="2025-04-28T22:36:24.207" v="72"/>
          <ac:spMkLst>
            <pc:docMk/>
            <pc:sldMk cId="2424059023" sldId="284"/>
            <ac:spMk id="2" creationId="{C8EF2407-3FD4-FC25-E080-198D48676844}"/>
          </ac:spMkLst>
        </pc:spChg>
        <pc:spChg chg="del">
          <ac:chgData name="Neemias Informatica Lima" userId="b77af7bd85500281" providerId="LiveId" clId="{AF23E89A-B453-43E2-B7C7-065F5B2790A7}" dt="2025-04-28T22:36:23.771" v="71" actId="478"/>
          <ac:spMkLst>
            <pc:docMk/>
            <pc:sldMk cId="2424059023" sldId="284"/>
            <ac:spMk id="7" creationId="{1D3B13C8-B29C-2E49-4C9E-CB8890E343C6}"/>
          </ac:spMkLst>
        </pc:spChg>
        <pc:spChg chg="mod">
          <ac:chgData name="Neemias Informatica Lima" userId="b77af7bd85500281" providerId="LiveId" clId="{AF23E89A-B453-43E2-B7C7-065F5B2790A7}" dt="2025-04-28T22:54:57.695" v="180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2:55:48.356" v="185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AF23E89A-B453-43E2-B7C7-065F5B2790A7}" dt="2025-04-28T22:36:24.207" v="72"/>
          <ac:picMkLst>
            <pc:docMk/>
            <pc:sldMk cId="2424059023" sldId="284"/>
            <ac:picMk id="3" creationId="{51F1B76B-5CE8-9C90-CBEA-45AC8515DA01}"/>
          </ac:picMkLst>
        </pc:picChg>
        <pc:picChg chg="add mod">
          <ac:chgData name="Neemias Informatica Lima" userId="b77af7bd85500281" providerId="LiveId" clId="{AF23E89A-B453-43E2-B7C7-065F5B2790A7}" dt="2025-04-28T22:36:24.207" v="72"/>
          <ac:picMkLst>
            <pc:docMk/>
            <pc:sldMk cId="2424059023" sldId="284"/>
            <ac:picMk id="4" creationId="{431557CE-106E-1587-9964-E79EF6DADC5A}"/>
          </ac:picMkLst>
        </pc:picChg>
        <pc:picChg chg="del">
          <ac:chgData name="Neemias Informatica Lima" userId="b77af7bd85500281" providerId="LiveId" clId="{AF23E89A-B453-43E2-B7C7-065F5B2790A7}" dt="2025-04-28T22:36:23.771" v="71" actId="478"/>
          <ac:picMkLst>
            <pc:docMk/>
            <pc:sldMk cId="2424059023" sldId="284"/>
            <ac:picMk id="8" creationId="{7873DDD9-D08E-C64D-4D7A-AD3EF28BB3C0}"/>
          </ac:picMkLst>
        </pc:picChg>
        <pc:picChg chg="del">
          <ac:chgData name="Neemias Informatica Lima" userId="b77af7bd85500281" providerId="LiveId" clId="{AF23E89A-B453-43E2-B7C7-065F5B2790A7}" dt="2025-04-28T22:36:23.771" v="71" actId="478"/>
          <ac:picMkLst>
            <pc:docMk/>
            <pc:sldMk cId="2424059023" sldId="284"/>
            <ac:picMk id="9" creationId="{DD5B90DD-9E4A-1FCF-7CA1-BD8A89526AB4}"/>
          </ac:picMkLst>
        </pc:picChg>
      </pc:sldChg>
      <pc:sldChg chg="addSp delSp modSp mod">
        <pc:chgData name="Neemias Informatica Lima" userId="b77af7bd85500281" providerId="LiveId" clId="{AF23E89A-B453-43E2-B7C7-065F5B2790A7}" dt="2025-04-28T23:00:05.567" v="210"/>
        <pc:sldMkLst>
          <pc:docMk/>
          <pc:sldMk cId="2241968852" sldId="285"/>
        </pc:sldMkLst>
        <pc:spChg chg="add mod">
          <ac:chgData name="Neemias Informatica Lima" userId="b77af7bd85500281" providerId="LiveId" clId="{AF23E89A-B453-43E2-B7C7-065F5B2790A7}" dt="2025-04-28T22:36:40.017" v="76"/>
          <ac:spMkLst>
            <pc:docMk/>
            <pc:sldMk cId="2241968852" sldId="285"/>
            <ac:spMk id="2" creationId="{4136D9C8-0935-CC0C-A2BC-10DDFB265B90}"/>
          </ac:spMkLst>
        </pc:spChg>
        <pc:spChg chg="del">
          <ac:chgData name="Neemias Informatica Lima" userId="b77af7bd85500281" providerId="LiveId" clId="{AF23E89A-B453-43E2-B7C7-065F5B2790A7}" dt="2025-04-28T22:36:39.580" v="75" actId="478"/>
          <ac:spMkLst>
            <pc:docMk/>
            <pc:sldMk cId="2241968852" sldId="285"/>
            <ac:spMk id="7" creationId="{01ED159E-39D7-1EA4-D52B-97B46CABD922}"/>
          </ac:spMkLst>
        </pc:spChg>
        <pc:spChg chg="mod">
          <ac:chgData name="Neemias Informatica Lima" userId="b77af7bd85500281" providerId="LiveId" clId="{AF23E89A-B453-43E2-B7C7-065F5B2790A7}" dt="2025-04-28T22:57:56.514" v="203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3:00:05.567" v="210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AF23E89A-B453-43E2-B7C7-065F5B2790A7}" dt="2025-04-28T22:36:40.017" v="76"/>
          <ac:picMkLst>
            <pc:docMk/>
            <pc:sldMk cId="2241968852" sldId="285"/>
            <ac:picMk id="3" creationId="{8155DCE4-D3E7-3D23-68A5-8874D20B309D}"/>
          </ac:picMkLst>
        </pc:picChg>
        <pc:picChg chg="add mod">
          <ac:chgData name="Neemias Informatica Lima" userId="b77af7bd85500281" providerId="LiveId" clId="{AF23E89A-B453-43E2-B7C7-065F5B2790A7}" dt="2025-04-28T22:36:40.017" v="76"/>
          <ac:picMkLst>
            <pc:docMk/>
            <pc:sldMk cId="2241968852" sldId="285"/>
            <ac:picMk id="4" creationId="{421058BD-CD32-658F-EF0C-1A65DC60A5CB}"/>
          </ac:picMkLst>
        </pc:picChg>
        <pc:picChg chg="del">
          <ac:chgData name="Neemias Informatica Lima" userId="b77af7bd85500281" providerId="LiveId" clId="{AF23E89A-B453-43E2-B7C7-065F5B2790A7}" dt="2025-04-28T22:36:39.580" v="75" actId="478"/>
          <ac:picMkLst>
            <pc:docMk/>
            <pc:sldMk cId="2241968852" sldId="285"/>
            <ac:picMk id="8" creationId="{7B535FFA-48DC-A780-9F8B-3B22EC16A607}"/>
          </ac:picMkLst>
        </pc:picChg>
        <pc:picChg chg="del">
          <ac:chgData name="Neemias Informatica Lima" userId="b77af7bd85500281" providerId="LiveId" clId="{AF23E89A-B453-43E2-B7C7-065F5B2790A7}" dt="2025-04-28T22:36:39.580" v="75" actId="478"/>
          <ac:picMkLst>
            <pc:docMk/>
            <pc:sldMk cId="2241968852" sldId="285"/>
            <ac:picMk id="9" creationId="{565B90D6-525E-D3CC-AAE1-A7A0F0A45426}"/>
          </ac:picMkLst>
        </pc:picChg>
      </pc:sldChg>
      <pc:sldChg chg="addSp delSp modSp mod">
        <pc:chgData name="Neemias Informatica Lima" userId="b77af7bd85500281" providerId="LiveId" clId="{AF23E89A-B453-43E2-B7C7-065F5B2790A7}" dt="2025-04-28T23:41:12.417" v="261" actId="20577"/>
        <pc:sldMkLst>
          <pc:docMk/>
          <pc:sldMk cId="1959249856" sldId="286"/>
        </pc:sldMkLst>
        <pc:spChg chg="add mod">
          <ac:chgData name="Neemias Informatica Lima" userId="b77af7bd85500281" providerId="LiveId" clId="{AF23E89A-B453-43E2-B7C7-065F5B2790A7}" dt="2025-04-28T22:37:02.316" v="81"/>
          <ac:spMkLst>
            <pc:docMk/>
            <pc:sldMk cId="1959249856" sldId="286"/>
            <ac:spMk id="2" creationId="{711A35F1-A841-95B1-4E6D-52F5C848BFC4}"/>
          </ac:spMkLst>
        </pc:spChg>
        <pc:spChg chg="del">
          <ac:chgData name="Neemias Informatica Lima" userId="b77af7bd85500281" providerId="LiveId" clId="{AF23E89A-B453-43E2-B7C7-065F5B2790A7}" dt="2025-04-28T22:37:01.864" v="80" actId="478"/>
          <ac:spMkLst>
            <pc:docMk/>
            <pc:sldMk cId="1959249856" sldId="286"/>
            <ac:spMk id="7" creationId="{08DEF4C9-7910-6C62-E203-E1D096A109D3}"/>
          </ac:spMkLst>
        </pc:spChg>
        <pc:spChg chg="mod">
          <ac:chgData name="Neemias Informatica Lima" userId="b77af7bd85500281" providerId="LiveId" clId="{AF23E89A-B453-43E2-B7C7-065F5B2790A7}" dt="2025-04-28T23:41:12.417" v="261" actId="20577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AF23E89A-B453-43E2-B7C7-065F5B2790A7}" dt="2025-04-28T23:03:39.908" v="223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add mod">
          <ac:chgData name="Neemias Informatica Lima" userId="b77af7bd85500281" providerId="LiveId" clId="{AF23E89A-B453-43E2-B7C7-065F5B2790A7}" dt="2025-04-28T22:37:02.316" v="81"/>
          <ac:picMkLst>
            <pc:docMk/>
            <pc:sldMk cId="1959249856" sldId="286"/>
            <ac:picMk id="3" creationId="{1A732D51-7D66-C6D7-803D-68C5824F7FFA}"/>
          </ac:picMkLst>
        </pc:picChg>
        <pc:picChg chg="add mod">
          <ac:chgData name="Neemias Informatica Lima" userId="b77af7bd85500281" providerId="LiveId" clId="{AF23E89A-B453-43E2-B7C7-065F5B2790A7}" dt="2025-04-28T22:37:02.316" v="81"/>
          <ac:picMkLst>
            <pc:docMk/>
            <pc:sldMk cId="1959249856" sldId="286"/>
            <ac:picMk id="4" creationId="{1BCAD59A-C986-772B-00E7-0908216D6D3D}"/>
          </ac:picMkLst>
        </pc:picChg>
        <pc:picChg chg="del">
          <ac:chgData name="Neemias Informatica Lima" userId="b77af7bd85500281" providerId="LiveId" clId="{AF23E89A-B453-43E2-B7C7-065F5B2790A7}" dt="2025-04-28T22:37:01.864" v="80" actId="478"/>
          <ac:picMkLst>
            <pc:docMk/>
            <pc:sldMk cId="1959249856" sldId="286"/>
            <ac:picMk id="8" creationId="{E64DBC2C-5661-7EEF-0516-5FF58775E531}"/>
          </ac:picMkLst>
        </pc:picChg>
        <pc:picChg chg="del">
          <ac:chgData name="Neemias Informatica Lima" userId="b77af7bd85500281" providerId="LiveId" clId="{AF23E89A-B453-43E2-B7C7-065F5B2790A7}" dt="2025-04-28T22:37:01.864" v="80" actId="478"/>
          <ac:picMkLst>
            <pc:docMk/>
            <pc:sldMk cId="1959249856" sldId="286"/>
            <ac:picMk id="9" creationId="{552CA330-E542-B697-3891-4467E69C8B02}"/>
          </ac:picMkLst>
        </pc:picChg>
      </pc:sldChg>
      <pc:sldChg chg="addSp delSp modSp mod">
        <pc:chgData name="Neemias Informatica Lima" userId="b77af7bd85500281" providerId="LiveId" clId="{AF23E89A-B453-43E2-B7C7-065F5B2790A7}" dt="2025-04-28T23:16:47.545" v="254" actId="20577"/>
        <pc:sldMkLst>
          <pc:docMk/>
          <pc:sldMk cId="2857006406" sldId="287"/>
        </pc:sldMkLst>
        <pc:spChg chg="add mod">
          <ac:chgData name="Neemias Informatica Lima" userId="b77af7bd85500281" providerId="LiveId" clId="{AF23E89A-B453-43E2-B7C7-065F5B2790A7}" dt="2025-04-28T22:37:27.927" v="87"/>
          <ac:spMkLst>
            <pc:docMk/>
            <pc:sldMk cId="2857006406" sldId="287"/>
            <ac:spMk id="2" creationId="{90DDA53E-0A8F-D2BF-BB2A-E6B9ACC07A3D}"/>
          </ac:spMkLst>
        </pc:spChg>
        <pc:spChg chg="del">
          <ac:chgData name="Neemias Informatica Lima" userId="b77af7bd85500281" providerId="LiveId" clId="{AF23E89A-B453-43E2-B7C7-065F5B2790A7}" dt="2025-04-28T22:37:27.491" v="86" actId="478"/>
          <ac:spMkLst>
            <pc:docMk/>
            <pc:sldMk cId="2857006406" sldId="287"/>
            <ac:spMk id="7" creationId="{B6FB5CFB-A7EA-388D-F8AD-E086944F9EE7}"/>
          </ac:spMkLst>
        </pc:spChg>
        <pc:spChg chg="mod">
          <ac:chgData name="Neemias Informatica Lima" userId="b77af7bd85500281" providerId="LiveId" clId="{AF23E89A-B453-43E2-B7C7-065F5B2790A7}" dt="2025-04-28T23:16:47.545" v="25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F23E89A-B453-43E2-B7C7-065F5B2790A7}" dt="2025-04-28T22:37:27.927" v="87"/>
          <ac:picMkLst>
            <pc:docMk/>
            <pc:sldMk cId="2857006406" sldId="287"/>
            <ac:picMk id="3" creationId="{00891F01-9417-B02E-89DF-B6D316310B70}"/>
          </ac:picMkLst>
        </pc:picChg>
        <pc:picChg chg="add mod">
          <ac:chgData name="Neemias Informatica Lima" userId="b77af7bd85500281" providerId="LiveId" clId="{AF23E89A-B453-43E2-B7C7-065F5B2790A7}" dt="2025-04-28T22:37:27.927" v="87"/>
          <ac:picMkLst>
            <pc:docMk/>
            <pc:sldMk cId="2857006406" sldId="287"/>
            <ac:picMk id="4" creationId="{2A6275E8-E0C8-57D9-D75F-F884B107A10B}"/>
          </ac:picMkLst>
        </pc:picChg>
        <pc:picChg chg="del">
          <ac:chgData name="Neemias Informatica Lima" userId="b77af7bd85500281" providerId="LiveId" clId="{AF23E89A-B453-43E2-B7C7-065F5B2790A7}" dt="2025-04-28T22:37:27.491" v="86" actId="478"/>
          <ac:picMkLst>
            <pc:docMk/>
            <pc:sldMk cId="2857006406" sldId="287"/>
            <ac:picMk id="8" creationId="{BABE098D-313B-A0AA-BF7B-17B861C9F79C}"/>
          </ac:picMkLst>
        </pc:picChg>
        <pc:picChg chg="del">
          <ac:chgData name="Neemias Informatica Lima" userId="b77af7bd85500281" providerId="LiveId" clId="{AF23E89A-B453-43E2-B7C7-065F5B2790A7}" dt="2025-04-28T22:37:27.491" v="86" actId="478"/>
          <ac:picMkLst>
            <pc:docMk/>
            <pc:sldMk cId="2857006406" sldId="287"/>
            <ac:picMk id="9" creationId="{E275B1C3-5F1F-B596-75AD-F74022AA2BE2}"/>
          </ac:picMkLst>
        </pc:picChg>
      </pc:sldChg>
      <pc:sldChg chg="modSp">
        <pc:chgData name="Neemias Informatica Lima" userId="b77af7bd85500281" providerId="LiveId" clId="{AF23E89A-B453-43E2-B7C7-065F5B2790A7}" dt="2025-04-28T22:46:10.983" v="137" actId="20577"/>
        <pc:sldMkLst>
          <pc:docMk/>
          <pc:sldMk cId="2630436816" sldId="288"/>
        </pc:sldMkLst>
        <pc:graphicFrameChg chg="mod">
          <ac:chgData name="Neemias Informatica Lima" userId="b77af7bd85500281" providerId="LiveId" clId="{AF23E89A-B453-43E2-B7C7-065F5B2790A7}" dt="2025-04-28T22:46:10.983" v="137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AF23E89A-B453-43E2-B7C7-065F5B2790A7}" dt="2025-04-28T22:51:16.723" v="166" actId="20577"/>
        <pc:sldMkLst>
          <pc:docMk/>
          <pc:sldMk cId="3032827026" sldId="289"/>
        </pc:sldMkLst>
        <pc:spChg chg="add mod">
          <ac:chgData name="Neemias Informatica Lima" userId="b77af7bd85500281" providerId="LiveId" clId="{AF23E89A-B453-43E2-B7C7-065F5B2790A7}" dt="2025-04-28T22:36:13.407" v="70"/>
          <ac:spMkLst>
            <pc:docMk/>
            <pc:sldMk cId="3032827026" sldId="289"/>
            <ac:spMk id="2" creationId="{20D09D10-21A5-D9A1-9274-4686E1A1243C}"/>
          </ac:spMkLst>
        </pc:spChg>
        <pc:spChg chg="del">
          <ac:chgData name="Neemias Informatica Lima" userId="b77af7bd85500281" providerId="LiveId" clId="{AF23E89A-B453-43E2-B7C7-065F5B2790A7}" dt="2025-04-28T22:36:12.866" v="69" actId="478"/>
          <ac:spMkLst>
            <pc:docMk/>
            <pc:sldMk cId="3032827026" sldId="289"/>
            <ac:spMk id="7" creationId="{7206BD90-AF16-3E0E-81F2-590C6075F489}"/>
          </ac:spMkLst>
        </pc:spChg>
        <pc:spChg chg="mod">
          <ac:chgData name="Neemias Informatica Lima" userId="b77af7bd85500281" providerId="LiveId" clId="{AF23E89A-B453-43E2-B7C7-065F5B2790A7}" dt="2025-04-28T22:51:16.723" v="16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F23E89A-B453-43E2-B7C7-065F5B2790A7}" dt="2025-04-28T22:50:06.564" v="15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13.407" v="70"/>
          <ac:picMkLst>
            <pc:docMk/>
            <pc:sldMk cId="3032827026" sldId="289"/>
            <ac:picMk id="3" creationId="{393B7483-67EF-50D8-E277-A9B772EF919F}"/>
          </ac:picMkLst>
        </pc:picChg>
        <pc:picChg chg="del">
          <ac:chgData name="Neemias Informatica Lima" userId="b77af7bd85500281" providerId="LiveId" clId="{AF23E89A-B453-43E2-B7C7-065F5B2790A7}" dt="2025-04-28T22:36:12.866" v="69" actId="478"/>
          <ac:picMkLst>
            <pc:docMk/>
            <pc:sldMk cId="3032827026" sldId="289"/>
            <ac:picMk id="4" creationId="{B8EFA42F-51F4-9A31-78F2-85221AECF52E}"/>
          </ac:picMkLst>
        </pc:picChg>
        <pc:picChg chg="del">
          <ac:chgData name="Neemias Informatica Lima" userId="b77af7bd85500281" providerId="LiveId" clId="{AF23E89A-B453-43E2-B7C7-065F5B2790A7}" dt="2025-04-28T22:36:12.866" v="69" actId="478"/>
          <ac:picMkLst>
            <pc:docMk/>
            <pc:sldMk cId="3032827026" sldId="289"/>
            <ac:picMk id="6" creationId="{7873DDD9-D08E-C64D-4D7A-AD3EF28BB3C0}"/>
          </ac:picMkLst>
        </pc:picChg>
        <pc:picChg chg="add mod">
          <ac:chgData name="Neemias Informatica Lima" userId="b77af7bd85500281" providerId="LiveId" clId="{AF23E89A-B453-43E2-B7C7-065F5B2790A7}" dt="2025-04-28T22:36:13.407" v="70"/>
          <ac:picMkLst>
            <pc:docMk/>
            <pc:sldMk cId="3032827026" sldId="289"/>
            <ac:picMk id="8" creationId="{70661F32-BFFE-0B43-9905-0FF28885BF72}"/>
          </ac:picMkLst>
        </pc:picChg>
      </pc:sldChg>
      <pc:sldChg chg="addSp delSp modSp mod">
        <pc:chgData name="Neemias Informatica Lima" userId="b77af7bd85500281" providerId="LiveId" clId="{AF23E89A-B453-43E2-B7C7-065F5B2790A7}" dt="2025-04-28T22:56:57.106" v="197"/>
        <pc:sldMkLst>
          <pc:docMk/>
          <pc:sldMk cId="3772032319" sldId="290"/>
        </pc:sldMkLst>
        <pc:spChg chg="add mod">
          <ac:chgData name="Neemias Informatica Lima" userId="b77af7bd85500281" providerId="LiveId" clId="{AF23E89A-B453-43E2-B7C7-065F5B2790A7}" dt="2025-04-28T22:36:30.872" v="74"/>
          <ac:spMkLst>
            <pc:docMk/>
            <pc:sldMk cId="3772032319" sldId="290"/>
            <ac:spMk id="2" creationId="{7EA03199-EFD0-FEEB-480B-21AB65E5E153}"/>
          </ac:spMkLst>
        </pc:spChg>
        <pc:spChg chg="del">
          <ac:chgData name="Neemias Informatica Lima" userId="b77af7bd85500281" providerId="LiveId" clId="{AF23E89A-B453-43E2-B7C7-065F5B2790A7}" dt="2025-04-28T22:36:30.436" v="73" actId="478"/>
          <ac:spMkLst>
            <pc:docMk/>
            <pc:sldMk cId="3772032319" sldId="290"/>
            <ac:spMk id="7" creationId="{B2347C66-8710-36A8-4F30-97386DF8D33B}"/>
          </ac:spMkLst>
        </pc:spChg>
        <pc:spChg chg="mod">
          <ac:chgData name="Neemias Informatica Lima" userId="b77af7bd85500281" providerId="LiveId" clId="{AF23E89A-B453-43E2-B7C7-065F5B2790A7}" dt="2025-04-28T22:56:57.106" v="19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F23E89A-B453-43E2-B7C7-065F5B2790A7}" dt="2025-04-28T22:52:26.505" v="17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30.872" v="74"/>
          <ac:picMkLst>
            <pc:docMk/>
            <pc:sldMk cId="3772032319" sldId="290"/>
            <ac:picMk id="3" creationId="{64237F27-237D-76D8-6698-B88D37245D06}"/>
          </ac:picMkLst>
        </pc:picChg>
        <pc:picChg chg="add mod">
          <ac:chgData name="Neemias Informatica Lima" userId="b77af7bd85500281" providerId="LiveId" clId="{AF23E89A-B453-43E2-B7C7-065F5B2790A7}" dt="2025-04-28T22:36:30.872" v="74"/>
          <ac:picMkLst>
            <pc:docMk/>
            <pc:sldMk cId="3772032319" sldId="290"/>
            <ac:picMk id="4" creationId="{CC304024-7FF7-C811-5CBF-3F9C44DD16F8}"/>
          </ac:picMkLst>
        </pc:picChg>
        <pc:picChg chg="del">
          <ac:chgData name="Neemias Informatica Lima" userId="b77af7bd85500281" providerId="LiveId" clId="{AF23E89A-B453-43E2-B7C7-065F5B2790A7}" dt="2025-04-28T22:36:30.436" v="73" actId="478"/>
          <ac:picMkLst>
            <pc:docMk/>
            <pc:sldMk cId="3772032319" sldId="290"/>
            <ac:picMk id="8" creationId="{BBD38FE9-F724-DEC7-E0AC-DC7DF3238226}"/>
          </ac:picMkLst>
        </pc:picChg>
        <pc:picChg chg="del">
          <ac:chgData name="Neemias Informatica Lima" userId="b77af7bd85500281" providerId="LiveId" clId="{AF23E89A-B453-43E2-B7C7-065F5B2790A7}" dt="2025-04-28T22:36:30.436" v="73" actId="478"/>
          <ac:picMkLst>
            <pc:docMk/>
            <pc:sldMk cId="3772032319" sldId="290"/>
            <ac:picMk id="9" creationId="{006305CB-6797-5A57-546D-F8CD5BC610CE}"/>
          </ac:picMkLst>
        </pc:picChg>
      </pc:sldChg>
      <pc:sldChg chg="addSp delSp modSp mod">
        <pc:chgData name="Neemias Informatica Lima" userId="b77af7bd85500281" providerId="LiveId" clId="{AF23E89A-B453-43E2-B7C7-065F5B2790A7}" dt="2025-04-28T23:02:35.311" v="213"/>
        <pc:sldMkLst>
          <pc:docMk/>
          <pc:sldMk cId="1768216317" sldId="291"/>
        </pc:sldMkLst>
        <pc:spChg chg="add mod">
          <ac:chgData name="Neemias Informatica Lima" userId="b77af7bd85500281" providerId="LiveId" clId="{AF23E89A-B453-43E2-B7C7-065F5B2790A7}" dt="2025-04-28T22:36:50.003" v="79"/>
          <ac:spMkLst>
            <pc:docMk/>
            <pc:sldMk cId="1768216317" sldId="291"/>
            <ac:spMk id="2" creationId="{2D262DEA-577E-C18E-99F3-1203BC479BA7}"/>
          </ac:spMkLst>
        </pc:spChg>
        <pc:spChg chg="del">
          <ac:chgData name="Neemias Informatica Lima" userId="b77af7bd85500281" providerId="LiveId" clId="{AF23E89A-B453-43E2-B7C7-065F5B2790A7}" dt="2025-04-28T22:36:49.558" v="78" actId="478"/>
          <ac:spMkLst>
            <pc:docMk/>
            <pc:sldMk cId="1768216317" sldId="291"/>
            <ac:spMk id="6" creationId="{CD3C4D4C-D23F-3667-5B30-14881247E5A8}"/>
          </ac:spMkLst>
        </pc:spChg>
        <pc:spChg chg="mod">
          <ac:chgData name="Neemias Informatica Lima" userId="b77af7bd85500281" providerId="LiveId" clId="{AF23E89A-B453-43E2-B7C7-065F5B2790A7}" dt="2025-04-28T23:02:35.311" v="2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F23E89A-B453-43E2-B7C7-065F5B2790A7}" dt="2025-04-28T22:58:09.227" v="20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6:50.003" v="79"/>
          <ac:picMkLst>
            <pc:docMk/>
            <pc:sldMk cId="1768216317" sldId="291"/>
            <ac:picMk id="3" creationId="{4EC28C6A-AE4A-416F-1D18-E47ED84BFE40}"/>
          </ac:picMkLst>
        </pc:picChg>
        <pc:picChg chg="add mod">
          <ac:chgData name="Neemias Informatica Lima" userId="b77af7bd85500281" providerId="LiveId" clId="{AF23E89A-B453-43E2-B7C7-065F5B2790A7}" dt="2025-04-28T22:36:50.003" v="79"/>
          <ac:picMkLst>
            <pc:docMk/>
            <pc:sldMk cId="1768216317" sldId="291"/>
            <ac:picMk id="4" creationId="{A45438EA-BB78-E8FE-5DA6-55EAA6A6B0F9}"/>
          </ac:picMkLst>
        </pc:picChg>
        <pc:picChg chg="del">
          <ac:chgData name="Neemias Informatica Lima" userId="b77af7bd85500281" providerId="LiveId" clId="{AF23E89A-B453-43E2-B7C7-065F5B2790A7}" dt="2025-04-28T22:36:49.558" v="78" actId="478"/>
          <ac:picMkLst>
            <pc:docMk/>
            <pc:sldMk cId="1768216317" sldId="291"/>
            <ac:picMk id="7" creationId="{EBEA91AD-FBFC-06C6-AEDD-D56016C92194}"/>
          </ac:picMkLst>
        </pc:picChg>
        <pc:picChg chg="del mod">
          <ac:chgData name="Neemias Informatica Lima" userId="b77af7bd85500281" providerId="LiveId" clId="{AF23E89A-B453-43E2-B7C7-065F5B2790A7}" dt="2025-04-28T22:36:49.558" v="78" actId="478"/>
          <ac:picMkLst>
            <pc:docMk/>
            <pc:sldMk cId="1768216317" sldId="291"/>
            <ac:picMk id="8" creationId="{B7F41C50-934E-E39B-282B-61E409307FD3}"/>
          </ac:picMkLst>
        </pc:picChg>
      </pc:sldChg>
      <pc:sldChg chg="addSp delSp modSp mod">
        <pc:chgData name="Neemias Informatica Lima" userId="b77af7bd85500281" providerId="LiveId" clId="{AF23E89A-B453-43E2-B7C7-065F5B2790A7}" dt="2025-04-28T23:41:21.482" v="263" actId="20577"/>
        <pc:sldMkLst>
          <pc:docMk/>
          <pc:sldMk cId="3757265641" sldId="292"/>
        </pc:sldMkLst>
        <pc:spChg chg="add mod">
          <ac:chgData name="Neemias Informatica Lima" userId="b77af7bd85500281" providerId="LiveId" clId="{AF23E89A-B453-43E2-B7C7-065F5B2790A7}" dt="2025-04-28T22:37:14.550" v="83"/>
          <ac:spMkLst>
            <pc:docMk/>
            <pc:sldMk cId="3757265641" sldId="292"/>
            <ac:spMk id="2" creationId="{654E4A36-6E1E-B2AD-2382-5415B0A8D321}"/>
          </ac:spMkLst>
        </pc:spChg>
        <pc:spChg chg="del">
          <ac:chgData name="Neemias Informatica Lima" userId="b77af7bd85500281" providerId="LiveId" clId="{AF23E89A-B453-43E2-B7C7-065F5B2790A7}" dt="2025-04-28T22:37:14.073" v="82" actId="478"/>
          <ac:spMkLst>
            <pc:docMk/>
            <pc:sldMk cId="3757265641" sldId="292"/>
            <ac:spMk id="7" creationId="{FB401F5B-6ABB-7BB2-5655-F4F00593E90D}"/>
          </ac:spMkLst>
        </pc:spChg>
        <pc:spChg chg="mod">
          <ac:chgData name="Neemias Informatica Lima" userId="b77af7bd85500281" providerId="LiveId" clId="{AF23E89A-B453-43E2-B7C7-065F5B2790A7}" dt="2025-04-28T23:06:07.518" v="23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F23E89A-B453-43E2-B7C7-065F5B2790A7}" dt="2025-04-28T23:41:21.482" v="263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F23E89A-B453-43E2-B7C7-065F5B2790A7}" dt="2025-04-28T22:37:14.550" v="83"/>
          <ac:picMkLst>
            <pc:docMk/>
            <pc:sldMk cId="3757265641" sldId="292"/>
            <ac:picMk id="3" creationId="{E0DEB297-0E34-9191-3455-52A15ED0D4F4}"/>
          </ac:picMkLst>
        </pc:picChg>
        <pc:picChg chg="add mod">
          <ac:chgData name="Neemias Informatica Lima" userId="b77af7bd85500281" providerId="LiveId" clId="{AF23E89A-B453-43E2-B7C7-065F5B2790A7}" dt="2025-04-28T22:37:14.550" v="83"/>
          <ac:picMkLst>
            <pc:docMk/>
            <pc:sldMk cId="3757265641" sldId="292"/>
            <ac:picMk id="4" creationId="{FD6F806A-372D-0A44-D734-B670A93F9B7A}"/>
          </ac:picMkLst>
        </pc:picChg>
        <pc:picChg chg="del">
          <ac:chgData name="Neemias Informatica Lima" userId="b77af7bd85500281" providerId="LiveId" clId="{AF23E89A-B453-43E2-B7C7-065F5B2790A7}" dt="2025-04-28T22:37:14.073" v="82" actId="478"/>
          <ac:picMkLst>
            <pc:docMk/>
            <pc:sldMk cId="3757265641" sldId="292"/>
            <ac:picMk id="8" creationId="{E3D32FB3-29AE-D013-427A-15F3FF20D951}"/>
          </ac:picMkLst>
        </pc:picChg>
        <pc:picChg chg="del">
          <ac:chgData name="Neemias Informatica Lima" userId="b77af7bd85500281" providerId="LiveId" clId="{AF23E89A-B453-43E2-B7C7-065F5B2790A7}" dt="2025-04-28T22:37:14.073" v="82" actId="478"/>
          <ac:picMkLst>
            <pc:docMk/>
            <pc:sldMk cId="3757265641" sldId="292"/>
            <ac:picMk id="9" creationId="{8128C9EE-38A0-B4E2-A4D3-5B1DFBFD2F12}"/>
          </ac:picMkLst>
        </pc:picChg>
      </pc:sldChg>
      <pc:sldChg chg="addSp delSp modSp mod">
        <pc:chgData name="Neemias Informatica Lima" userId="b77af7bd85500281" providerId="LiveId" clId="{AF23E89A-B453-43E2-B7C7-065F5B2790A7}" dt="2025-04-28T23:14:54.617" v="240"/>
        <pc:sldMkLst>
          <pc:docMk/>
          <pc:sldMk cId="3114938747" sldId="293"/>
        </pc:sldMkLst>
        <pc:spChg chg="add mod">
          <ac:chgData name="Neemias Informatica Lima" userId="b77af7bd85500281" providerId="LiveId" clId="{AF23E89A-B453-43E2-B7C7-065F5B2790A7}" dt="2025-04-28T22:37:21.927" v="85"/>
          <ac:spMkLst>
            <pc:docMk/>
            <pc:sldMk cId="3114938747" sldId="293"/>
            <ac:spMk id="2" creationId="{911AA902-3807-B730-3226-37CA99CB17F1}"/>
          </ac:spMkLst>
        </pc:spChg>
        <pc:spChg chg="del">
          <ac:chgData name="Neemias Informatica Lima" userId="b77af7bd85500281" providerId="LiveId" clId="{AF23E89A-B453-43E2-B7C7-065F5B2790A7}" dt="2025-04-28T22:37:21.378" v="84" actId="478"/>
          <ac:spMkLst>
            <pc:docMk/>
            <pc:sldMk cId="3114938747" sldId="293"/>
            <ac:spMk id="7" creationId="{F146F5BC-B157-3B85-8B16-6DDBB9CA22B9}"/>
          </ac:spMkLst>
        </pc:spChg>
        <pc:spChg chg="mod">
          <ac:chgData name="Neemias Informatica Lima" userId="b77af7bd85500281" providerId="LiveId" clId="{AF23E89A-B453-43E2-B7C7-065F5B2790A7}" dt="2025-04-28T23:14:54.617" v="24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F23E89A-B453-43E2-B7C7-065F5B2790A7}" dt="2025-04-28T22:37:21.927" v="85"/>
          <ac:picMkLst>
            <pc:docMk/>
            <pc:sldMk cId="3114938747" sldId="293"/>
            <ac:picMk id="3" creationId="{F6BE26DD-0776-A0C6-0E13-AB692B7E4FC8}"/>
          </ac:picMkLst>
        </pc:picChg>
        <pc:picChg chg="add mod">
          <ac:chgData name="Neemias Informatica Lima" userId="b77af7bd85500281" providerId="LiveId" clId="{AF23E89A-B453-43E2-B7C7-065F5B2790A7}" dt="2025-04-28T22:37:21.927" v="85"/>
          <ac:picMkLst>
            <pc:docMk/>
            <pc:sldMk cId="3114938747" sldId="293"/>
            <ac:picMk id="4" creationId="{5E3874C5-812A-22F1-10C4-18AAE549B8D1}"/>
          </ac:picMkLst>
        </pc:picChg>
        <pc:picChg chg="del">
          <ac:chgData name="Neemias Informatica Lima" userId="b77af7bd85500281" providerId="LiveId" clId="{AF23E89A-B453-43E2-B7C7-065F5B2790A7}" dt="2025-04-28T22:37:21.378" v="84" actId="478"/>
          <ac:picMkLst>
            <pc:docMk/>
            <pc:sldMk cId="3114938747" sldId="293"/>
            <ac:picMk id="8" creationId="{50EBD79E-DB85-DA39-D7F1-6A2195E68F39}"/>
          </ac:picMkLst>
        </pc:picChg>
        <pc:picChg chg="del">
          <ac:chgData name="Neemias Informatica Lima" userId="b77af7bd85500281" providerId="LiveId" clId="{AF23E89A-B453-43E2-B7C7-065F5B2790A7}" dt="2025-04-28T22:37:21.378" v="84" actId="478"/>
          <ac:picMkLst>
            <pc:docMk/>
            <pc:sldMk cId="3114938747" sldId="293"/>
            <ac:picMk id="9" creationId="{C775BBD3-1F0C-8F8B-3F22-CC6CD7981413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25:28.025" v="22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920A78BE-2E50-421E-BA67-29443AFEB3A2}" dt="2024-11-08T20:28:39.703" v="254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920A78BE-2E50-421E-BA67-29443AFEB3A2}" dt="2024-11-08T20:30:39.142" v="284" actId="6549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920A78BE-2E50-421E-BA67-29443AFEB3A2}" dt="2024-11-08T20:34:30.396" v="318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920A78BE-2E50-421E-BA67-29443AFEB3A2}" dt="2024-11-08T20:35:36.389" v="326" actId="20577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920A78BE-2E50-421E-BA67-29443AFEB3A2}" dt="2024-11-08T20:25:46.079" v="227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920A78BE-2E50-421E-BA67-29443AFEB3A2}" dt="2024-11-08T20:29:25.575" v="266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920A78BE-2E50-421E-BA67-29443AFEB3A2}" dt="2024-11-08T20:31:14.704" v="290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920A78BE-2E50-421E-BA67-29443AFEB3A2}" dt="2024-11-08T20:34:43.237" v="319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Êxodo 1:1-7. Que verdade crucial é  presentada nesse texto? </a:t>
          </a:r>
          <a:br>
            <a:rPr lang="pt-BR" dirty="0"/>
          </a:br>
          <a:endParaRPr lang="pt-BR" dirty="0"/>
        </a:p>
        <a:p>
          <a:r>
            <a:rPr lang="pt-BR" dirty="0"/>
            <a:t>2. Leia Êxodo 1:8-11. Qual era a condição dos israelitas na época do êxodo?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“Levantou-se um novo rei sobre 0 Egito, que não havia conhecido José” (</a:t>
          </a:r>
          <a:r>
            <a:rPr lang="pt-BR" dirty="0" err="1"/>
            <a:t>Êx</a:t>
          </a:r>
          <a:r>
            <a:rPr lang="pt-BR" dirty="0"/>
            <a:t> 1:8). Como esse relato nos mostra que jamais devemos acreditar que qualquer circunstância, mesmo as boas, permanecerá a mesma para sempre?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Qual foi a causa do sucesso surpreendente de José no Egito depois de um começo tão difícil? </a:t>
          </a:r>
          <a:r>
            <a:rPr lang="pt-BR" dirty="0" err="1"/>
            <a:t>Gn</a:t>
          </a:r>
          <a:r>
            <a:rPr lang="pt-BR" dirty="0"/>
            <a:t> 37:26-28; 39:2, 21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Êxodo 1:9-21. Qual foi 0 papel fundamental das parteiras fiéis e por que elas são lembradas na história?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As parteiras sabiam o que deviam fazer e fizeram. Qual é a lição para nós?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Êxodo 2:1-10. Qual foi o papel da providência e proteção de Deus na história do nascimento de Moisés?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Você está aprendendo algo que é irrelevante para 0 que realmente importa?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Leia êxodo 2:11-25. Que fatos ocorridos rapidamente mudaram toda a direção da vida de Moisés? Que lições podemos aprender dessa história?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Era plano de Deus que Moisés matasse 0 egípcio? Se não, 0 que essa história nos ensina sobre como Ele pode tomar em Suas mãos qualquer situação e usá-la para cumprir Seus propósitos? Como Romanos 8:28 nos ajuda a compreender essa verdade importante?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1. Leia Êxodo 1:1-7. Que verdade crucial é  presentada nesse texto? </a:t>
          </a:r>
          <a:br>
            <a:rPr lang="pt-BR" sz="1700" kern="1200" dirty="0"/>
          </a:br>
          <a:endParaRPr lang="pt-B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Leia Êxodo 1:8-11. Qual era a condição dos israelitas na época do êxodo?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“Levantou-se um novo rei sobre 0 Egito, que não havia conhecido José” (</a:t>
          </a:r>
          <a:r>
            <a:rPr lang="pt-BR" sz="1700" kern="1200" dirty="0" err="1"/>
            <a:t>Êx</a:t>
          </a:r>
          <a:r>
            <a:rPr lang="pt-BR" sz="1700" kern="1200" dirty="0"/>
            <a:t> 1:8). Como esse relato nos mostra que jamais devemos acreditar que qualquer circunstância, mesmo as boas, permanecerá a mesma para sempre?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3. Qual foi a causa do sucesso surpreendente de José no Egito depois de um começo tão difícil? </a:t>
          </a:r>
          <a:r>
            <a:rPr lang="pt-BR" sz="2400" kern="1200" dirty="0" err="1"/>
            <a:t>Gn</a:t>
          </a:r>
          <a:r>
            <a:rPr lang="pt-BR" sz="2400" kern="1200" dirty="0"/>
            <a:t> 37:26-28; 39:2, 21</a:t>
          </a:r>
          <a:endParaRPr lang="en-US" sz="24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4. Leia Êxodo 1:9-21. Qual foi 0 papel fundamental das parteiras fiéis e por que elas são lembradas na história?</a:t>
          </a:r>
          <a:endParaRPr lang="en-US" sz="23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As parteiras sabiam o que deviam fazer e fizeram. Qual é a lição para nós?</a:t>
          </a:r>
          <a:endParaRPr lang="en-US" sz="23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5. Leia Êxodo 2:1-10. Qual foi o papel da providência e proteção de Deus na história do nascimento de Moisés?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Você está aprendendo algo que é irrelevante para 0 que realmente importa?</a:t>
          </a: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6. Leia êxodo 2:11-25. Que fatos ocorridos rapidamente mudaram toda a direção da vida de Moisés? Que lições podemos aprender dessa história?</a:t>
          </a:r>
          <a:endParaRPr lang="en-US" sz="1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Era plano de Deus que Moisés matasse 0 egípcio? Se não, 0 que essa história nos ensina sobre como Ele pode tomar em Suas mãos qualquer situação e usá-la para cumprir Seus propósitos? Como Romanos 8:28 nos ajuda a compreender essa verdade importante?</a:t>
          </a:r>
          <a:endParaRPr lang="en-US" sz="16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povo oprimido e o nascimento de Moisés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“Os filhos de Israel gemiam por causa da sua escravidão. Eles clamaram, e o seu clamor chegou até Deus. Deus ouviu o gemido deles e lembrou-Se da Sua aliança com Abraão, com Isaque e com Jacó. E Deus viu os filhos de Israel e atentou para a situação deles”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2:23-25).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65B3AB-EB29-2B65-9F1B-D7D53DC5FF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3761" y="1040853"/>
            <a:ext cx="4340222" cy="17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3307C6-7502-B0B8-E902-410D657AF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" y="14389"/>
            <a:ext cx="1369381" cy="21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nascimento de Moisés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Até então, a princesa egípcia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Hatshepsut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adotou Moisés como seu filho. O nome dado a Moisés tem origem egípcia, significando “filho de” ou “nascido de”, conforme refletido nos nomes de Faraós como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Amés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(“filho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Akh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”) 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Tutemés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(“filho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Tote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”). Moisés, em hebraico,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Moshph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que significa “tirado” ou “puxado”. Sua vida foi milagrosamente poupada quando foi “tirado” do rio.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Sabemos pouco sobre a infância de Moisés. Após ser milagrosamente salvo e adotado por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Hatshepsut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ele viveu os primeiros 12 anos com sua família hebreia. Moisés então recebeu a melhor educação egípcia, com 0 objetivo de prepará-lo para ser 0 próximo Faraó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2:7-9; Ellen G. White, Patriarcas e Profetas [CPB, 2022], p. 203, 204). É impressionante que, no final das contas, grande parte dessa educação seria inútil ou até mesmo prejudicial para o que realmente importava: 0 conhecimento de Deus e de Sua verdade.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119C38-B9FA-5A8E-255D-499C4231EDFD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262DEA-577E-C18E-99F3-1203BC47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EC28C6A-AE4A-416F-1D18-E47ED84B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45438EA-BB78-E8FE-5DA6-55EAA6A6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Mudança de planos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C0DBD46-9292-4029-3952-F63B48FED10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42810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711A35F1-A841-95B1-4E6D-52F5C848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A732D51-7D66-C6D7-803D-68C5824F7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BCAD59A-C986-772B-00E7-0908216D6D3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Mudança </a:t>
            </a:r>
            <a:r>
              <a:rPr lang="pt-BR" sz="2000" b="1">
                <a:solidFill>
                  <a:schemeClr val="tx1"/>
                </a:solidFill>
                <a:latin typeface="Arial Black" panose="020B0A04020102020204" pitchFamily="34" charset="0"/>
              </a:rPr>
              <a:t>de planos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“Em pouco tempo, os egípcios ficaram sabendo do caso, e a notícia logo chegou com bastante exagero aos ouvidos do Faraó. Disseram ao rei que esse ato significava muito mais, e que Moisés planejava liderar seu povo contra os egípcios, derrubar 0 governo e assentar-se no trono. Disseram também que não poderia haver segurança para o reino enquanto Moisés estivesse vivo. Moisés viveu 120 anos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34:7), e sua vida pode ser dividida em três períodos de 40 anos cada. Os primeiros 40 anos foram passados no Egito, muitos deles no palácio real. O segundo período de 40 anos foi vivido na casa de Jetro, em Midiã. São os últimos 40 anos, no entanto, que ocupam a maior parte dos primeiros cinco livros da Bíblia. Esse período inclui a história do chamado inicial de Israel para testemunhar a um mundo que estava mergulhado na idolatria, revelando a natureza e o caráter do verdadeiro Deus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4:6-8).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0196F51-EDD7-9425-8862-8E66A939A93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4E4A36-6E1E-B2AD-2382-5415B0A8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0DEB297-0E34-9191-3455-52A15ED0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6F806A-372D-0A44-D734-B670A93F9B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texto bíblico afirma que as “parteiras, porém, temeram a Deus e não fizeram 0 que 0 rei do Egito lhes havia ordenado; pelo contrário, deixaram viver os meninos”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1:17). Ellen G. White comenta sobre a fidelidade das parteiras e a esperança messiânica: “Foram dadas ordens às parteiras, cujo trabalho permitia 0 cumprimento desse mandado, para que destruíssem as crianças hebreias do sexo masculino assim que nascessem. Satanás foi o instigador disso. Sabia que um libertador se levantaria entre os israelitas; e, levando o rei a destruir seus filhos, esperava frustrar 0 propósito divino. No entanto, aquelas mulheres temiam a Deus e não ousaram executar a cruel determinação. O Senhor aprovou o procedimento delas e as fez prosperar” (Patriarcas e Profetas [CPB, 2022], p. 202).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4CB59A-92FE-5E7D-5EF8-6002DEFAF4A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1AA902-3807-B730-3226-37CA99CB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6BE26DD-0776-A0C6-0E13-AB692B7E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3874C5-812A-22F1-10C4-18AAE549B8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Deus permitiu que os hebreus vivessem no Egito e fossem oprimidos? Por que demorou tanto para intervir em favor deles? Lembre-se também de que cada pessoa sofre apenas durante o período de sua própria vida. Portanto, o tempo de sofrimento da nação foi longo, mas cada pessoa sofreu apenas durante sua breve existência. Por que fazer essa distinção é importante quando tentamos entender o sofrimento humano em geral?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Pense sobre como Deus foi capaz de usar o ato impetuoso de Moisés de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matar o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egípcio. Suponha que ele não tivesse cometido aquele erro. Isso significaria que os hebreus não teriam escapado do Egito? Explique seu raciocínio.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55926-2142-A415-2359-D399B63DF04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DDA53E-0A8F-D2BF-BB2A-E6B9ACC0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0891F01-9417-B02E-89DF-B6D31631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A6275E8-E0C8-57D9-D75F-F884B107A1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livro de Êxodo está cheio de relatos de pessoas oprimidas, marginalizadas, perseguidas, exploradas e desprezadas. Assim, aqueles que hoje se sentem abandonados, esquecidos e escravizados podem encontrar esperança, pois o mesmo Deus que salvou os hebreus também pode salvá-los. Êxodo fala das batalhas existenciais e das injustiças da vida. Todos podem ser encorajados pelas histórias das intervenções de Deus em favor de Seu povo. Ele ouve o clamor dos oprimidos, vê suas lutas, observa suas lágrimas e vem em seu auxílio. Deus toma a iniciativa de libertar aqueles que confiam Nele. Precisamos aceitar, pela fé, o que Ele oferece. É por isso que devemos estudar o livro de Êxodo, pois ele aponta para o que Jesus fez por nós.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2F7785-4433-1CE8-B6FB-8886FEB4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F4FF20-C7F2-CFBD-A833-8CD03EA3D5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povo de Deus no Egito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3E52E1-870C-DA18-BAAC-53FEEC42C367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349978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EAFA0E3-026A-5C38-22E0-99A47963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8EDCF64-EEFF-2E85-A32A-0ADDC67F59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5AA96AA-85E1-B5FF-C0F7-BB3D5616891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povo de Deus no Egito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texto bíblico descreve a história dos filhos de Israel no Egito de maneira bastante sombria. O livro de Êxodo começa com a escravidão imposta pelos egípcios e o trabalho opressivo que eles impuseram aos hebreus. O livro termina, no entanto, com a presença serena e reconfortante de Deus no tabernáculo, que estava no centro do acampamento israelita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40). Entre essas duas situações opostas, é descrito 0 triunfo de Deus. Quando o Senhor libertou Seu povo da escravidão, ao abrir o Mar Vermelho e derrotar 0 exército mais poderoso da Terra, foi revelada a vitória espetacular de Deus sobre as forças do mal. A história destaca paradoxalmente que “quanto mais os afligiam, tanto mais se multiplicavam e tanto mais se espalhavam”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1:12). Não importa as intrigas humanas, Deus é soberano e salvará Seu povo, mesmo que as circunstâncias pareçam desesperadoras da perspectiva humana.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0681B2-67B9-3E5B-84DD-B7C7AFE2838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5844F1A-F30B-8E23-4ACD-0286C0091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A653E00-5573-459D-C973-EB9D8E856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BCED561-B584-D3B4-98D1-40847B86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contexto histórico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8C09E0-829F-27D0-1D64-31489BAC993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386397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3E5B9FF3-139D-C37E-8869-2A9A1FA65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91C70C-84BE-BE6E-D135-BC793E6D55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DBED295-5873-73F6-CEFF-CC37C668DA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contexto histórico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primeiro capítulo de Êxodo abrange um longo período, desde que Jacó entrou no Egito com sua família até 0 decreto de morte emitido pelo Faraó. Embora as datas exatas desses acontecimentos sejam debatidas pelos estudiosos, o mais importante é que, mesmo que 0 povo de Deus estivesse escravizado em terra estrangeira, Ele jamais 0 abandonou.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Detalhes históricos sobre o período em que os hebreus estiveram no Egito ainda são desconhecidos (1C0 13:12). No entanto, a revelação do caráter de Deus resplandece nas páginas do livro de Êxodo, como ocorre em toda a Bíblia. Mesmo que alguma situação pareça desesperadora, Deus está sempre presente, e podemos confiar Nele.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CB0A86-5DF2-13D4-3F42-65E345DA8BC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D09D10-21A5-D9A1-9274-4686E1A12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3B7483-67EF-50D8-E277-A9B772EF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661F32-BFFE-0B43-9905-0FF28885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parteiras hebreias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930FC22-4F02-96D1-3395-E6795E9C14A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62403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8EF2407-3FD4-FC25-E080-198D4867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F1B76B-5CE8-9C90-CBEA-45AC8515DA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31557CE-106E-1587-9964-E79EF6DADC5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As parteiras hebreias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Quando o Faraó viu que seu plano havia falhado, ordenou aos egípcios que matassem todos os meninos hebreus recém-nascidos. Eles deveriam jogá-los no rio Nilo, provavelmente como oferta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Hapi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0 deus do Nilo, que também era um dos deuses da fertilidade (a propósito, esse é o primeiro registro histórico de judeus sendo mortos apenas por serem judeus). O propósito do decreto de morte era dominar os hebreus, aniquilar os descendentes do sexo masculino e assimilar as mulheres à nação egípcia. Com isso, seria encerrada a ameaça que 0 Faraó acreditava que os hebreus representavam para sua nação. Não podemos compreender o livro de Êxodo sem pressupor a veracidade dos ensinos de Gênesis. Os israelitas se mudaram para o Egito e, após um período de prosperidade e paz, foram escravizados. No entanto, Deus não abandonou Seu povo em meio às dificuldades, mesmo que pudesse parecer assim. Muitos hebreus estavam desesperados.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C1DB48-1466-91F0-B236-8967228BDAC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EA03199-EFD0-FEEB-480B-21AB65E5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4237F27-237D-76D8-6698-B88D3724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304024-7FF7-C811-5CBF-3F9C44DD16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nascimento de Moisés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A784D9-2CDD-B032-3A47-EC594E0177E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99590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136D9C8-0935-CC0C-A2BC-10DDFB26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da-DK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 1; Gn 37:26-28; 39:2, 21; At 7:6; Gl 3:16,17; Êx 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55DCE4-D3E7-3D23-68A5-8874D20B30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21058BD-CD32-658F-EF0C-1A65DC60A5C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73441" y="30322"/>
            <a:ext cx="1679540" cy="7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3938</TotalTime>
  <Words>1988</Words>
  <Application>Microsoft Office PowerPoint</Application>
  <PresentationFormat>Personalizar</PresentationFormat>
  <Paragraphs>99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2025-04-28T23:41:23Z</dcterms:modified>
</cp:coreProperties>
</file>