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6944EF-8002-4B23-ADA5-5E3888F0FD06}" v="35" dt="2025-02-09T18:44:08.117"/>
    <p1510:client id="{CD5ADBEE-AF8A-471F-9C0A-24CCABF9C4BA}" v="49" dt="2025-02-09T17:32:25.60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92" d="100"/>
          <a:sy n="92" d="100"/>
        </p:scale>
        <p:origin x="1387" y="178"/>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2535BA73-51C6-4271-BC9F-D3B1D250262C}"/>
    <pc:docChg chg="undo redo custSel modSld">
      <pc:chgData name="Neemias Informatica Lima" userId="b77af7bd85500281" providerId="LiveId" clId="{2535BA73-51C6-4271-BC9F-D3B1D250262C}" dt="2025-02-04T21:09:51.896" v="268" actId="6549"/>
      <pc:docMkLst>
        <pc:docMk/>
      </pc:docMkLst>
    </pc:docChg>
  </pc:docChgLst>
  <pc:docChgLst>
    <pc:chgData name="Neemias Informatica Lima" userId="b77af7bd85500281" providerId="LiveId" clId="{6E979F34-F177-4ACC-BB9F-8EC283135287}"/>
    <pc:docChg chg="undo redo custSel modSld">
      <pc:chgData name="Neemias Informatica Lima" userId="b77af7bd85500281" providerId="LiveId" clId="{6E979F34-F177-4ACC-BB9F-8EC283135287}" dt="2025-02-04T00:03:28.653" v="247" actId="6549"/>
      <pc:docMkLst>
        <pc:docMk/>
      </pc:docMkLst>
    </pc:docChg>
  </pc:docChgLst>
  <pc:docChgLst>
    <pc:chgData name="Neemias Informatica Lima" userId="b77af7bd85500281" providerId="LiveId" clId="{214B213F-D2DA-4032-B86F-EF753B25B703}"/>
    <pc:docChg chg="undo redo custSel modSld">
      <pc:chgData name="Neemias Informatica Lima" userId="b77af7bd85500281" providerId="LiveId" clId="{214B213F-D2DA-4032-B86F-EF753B25B703}" dt="2025-02-05T23:56:39.109" v="243" actId="20577"/>
      <pc:docMkLst>
        <pc:docMk/>
      </pc:docMkLst>
      <pc:sldChg chg="addSp delSp modSp mod">
        <pc:chgData name="Neemias Informatica Lima" userId="b77af7bd85500281" providerId="LiveId" clId="{214B213F-D2DA-4032-B86F-EF753B25B703}" dt="2025-02-05T23:30:56.076" v="27" actId="20577"/>
        <pc:sldMkLst>
          <pc:docMk/>
          <pc:sldMk cId="2232331225" sldId="280"/>
        </pc:sldMkLst>
        <pc:spChg chg="mod">
          <ac:chgData name="Neemias Informatica Lima" userId="b77af7bd85500281" providerId="LiveId" clId="{214B213F-D2DA-4032-B86F-EF753B25B703}" dt="2025-02-05T23:26:12.441" v="3" actId="20577"/>
          <ac:spMkLst>
            <pc:docMk/>
            <pc:sldMk cId="2232331225" sldId="280"/>
            <ac:spMk id="6" creationId="{00000000-0000-0000-0000-000000000000}"/>
          </ac:spMkLst>
        </pc:spChg>
        <pc:spChg chg="mod">
          <ac:chgData name="Neemias Informatica Lima" userId="b77af7bd85500281" providerId="LiveId" clId="{214B213F-D2DA-4032-B86F-EF753B25B703}" dt="2025-02-05T23:27:45.541" v="19" actId="6549"/>
          <ac:spMkLst>
            <pc:docMk/>
            <pc:sldMk cId="2232331225" sldId="280"/>
            <ac:spMk id="9" creationId="{00000000-0000-0000-0000-000000000000}"/>
          </ac:spMkLst>
        </pc:spChg>
        <pc:spChg chg="mod">
          <ac:chgData name="Neemias Informatica Lima" userId="b77af7bd85500281" providerId="LiveId" clId="{214B213F-D2DA-4032-B86F-EF753B25B703}" dt="2025-02-05T23:30:49.829" v="23" actId="20577"/>
          <ac:spMkLst>
            <pc:docMk/>
            <pc:sldMk cId="2232331225" sldId="280"/>
            <ac:spMk id="11" creationId="{00000000-0000-0000-0000-000000000000}"/>
          </ac:spMkLst>
        </pc:spChg>
        <pc:spChg chg="mod">
          <ac:chgData name="Neemias Informatica Lima" userId="b77af7bd85500281" providerId="LiveId" clId="{214B213F-D2DA-4032-B86F-EF753B25B703}" dt="2025-02-05T23:28:14.271" v="22"/>
          <ac:spMkLst>
            <pc:docMk/>
            <pc:sldMk cId="2232331225" sldId="280"/>
            <ac:spMk id="16" creationId="{00000000-0000-0000-0000-000000000000}"/>
          </ac:spMkLst>
        </pc:spChg>
      </pc:sldChg>
      <pc:sldChg chg="addSp delSp modSp mod">
        <pc:chgData name="Neemias Informatica Lima" userId="b77af7bd85500281" providerId="LiveId" clId="{214B213F-D2DA-4032-B86F-EF753B25B703}" dt="2025-02-05T23:44:21.442" v="124"/>
        <pc:sldMkLst>
          <pc:docMk/>
          <pc:sldMk cId="3902406419" sldId="283"/>
        </pc:sldMkLst>
        <pc:spChg chg="mod">
          <ac:chgData name="Neemias Informatica Lima" userId="b77af7bd85500281" providerId="LiveId" clId="{214B213F-D2DA-4032-B86F-EF753B25B703}" dt="2025-02-05T23:43:44.607" v="115"/>
          <ac:spMkLst>
            <pc:docMk/>
            <pc:sldMk cId="3902406419" sldId="283"/>
            <ac:spMk id="14" creationId="{00000000-0000-0000-0000-000000000000}"/>
          </ac:spMkLst>
        </pc:spChg>
        <pc:graphicFrameChg chg="mod">
          <ac:chgData name="Neemias Informatica Lima" userId="b77af7bd85500281" providerId="LiveId" clId="{214B213F-D2DA-4032-B86F-EF753B25B703}" dt="2025-02-05T23:44:21.442" v="124"/>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214B213F-D2DA-4032-B86F-EF753B25B703}" dt="2025-02-05T23:46:52.470" v="150"/>
        <pc:sldMkLst>
          <pc:docMk/>
          <pc:sldMk cId="2424059023" sldId="284"/>
        </pc:sldMkLst>
        <pc:spChg chg="mod">
          <ac:chgData name="Neemias Informatica Lima" userId="b77af7bd85500281" providerId="LiveId" clId="{214B213F-D2DA-4032-B86F-EF753B25B703}" dt="2025-02-05T23:46:16.212" v="145" actId="20577"/>
          <ac:spMkLst>
            <pc:docMk/>
            <pc:sldMk cId="2424059023" sldId="284"/>
            <ac:spMk id="14" creationId="{00000000-0000-0000-0000-000000000000}"/>
          </ac:spMkLst>
        </pc:spChg>
        <pc:graphicFrameChg chg="mod">
          <ac:chgData name="Neemias Informatica Lima" userId="b77af7bd85500281" providerId="LiveId" clId="{214B213F-D2DA-4032-B86F-EF753B25B703}" dt="2025-02-05T23:46:52.470" v="150"/>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214B213F-D2DA-4032-B86F-EF753B25B703}" dt="2025-02-05T23:45:55.033" v="137" actId="20577"/>
        <pc:sldMkLst>
          <pc:docMk/>
          <pc:sldMk cId="3032827026" sldId="289"/>
        </pc:sldMkLst>
        <pc:spChg chg="mod">
          <ac:chgData name="Neemias Informatica Lima" userId="b77af7bd85500281" providerId="LiveId" clId="{214B213F-D2DA-4032-B86F-EF753B25B703}" dt="2025-02-05T23:45:55.033" v="137" actId="20577"/>
          <ac:spMkLst>
            <pc:docMk/>
            <pc:sldMk cId="3032827026" sldId="289"/>
            <ac:spMk id="12" creationId="{A64B78EF-EDA8-421A-88C9-45544BBCA9D1}"/>
          </ac:spMkLst>
        </pc:spChg>
        <pc:spChg chg="mod">
          <ac:chgData name="Neemias Informatica Lima" userId="b77af7bd85500281" providerId="LiveId" clId="{214B213F-D2DA-4032-B86F-EF753B25B703}" dt="2025-02-05T23:43:50.368" v="120"/>
          <ac:spMkLst>
            <pc:docMk/>
            <pc:sldMk cId="3032827026" sldId="289"/>
            <ac:spMk id="14" creationId="{00000000-0000-0000-0000-000000000000}"/>
          </ac:spMkLst>
        </pc:spChg>
      </pc:sldChg>
      <pc:sldChg chg="addSp delSp modSp mod">
        <pc:chgData name="Neemias Informatica Lima" userId="b77af7bd85500281" providerId="LiveId" clId="{214B213F-D2DA-4032-B86F-EF753B25B703}" dt="2025-02-05T23:47:39.839" v="164" actId="20577"/>
        <pc:sldMkLst>
          <pc:docMk/>
          <pc:sldMk cId="3772032319" sldId="290"/>
        </pc:sldMkLst>
        <pc:spChg chg="mod">
          <ac:chgData name="Neemias Informatica Lima" userId="b77af7bd85500281" providerId="LiveId" clId="{214B213F-D2DA-4032-B86F-EF753B25B703}" dt="2025-02-05T23:47:39.839" v="164" actId="20577"/>
          <ac:spMkLst>
            <pc:docMk/>
            <pc:sldMk cId="3772032319" sldId="290"/>
            <ac:spMk id="12" creationId="{8D5A143D-15FB-4DFE-B0EC-FEEB77A92B2C}"/>
          </ac:spMkLst>
        </pc:spChg>
        <pc:spChg chg="mod">
          <ac:chgData name="Neemias Informatica Lima" userId="b77af7bd85500281" providerId="LiveId" clId="{214B213F-D2DA-4032-B86F-EF753B25B703}" dt="2025-02-05T23:46:23.276" v="146"/>
          <ac:spMkLst>
            <pc:docMk/>
            <pc:sldMk cId="3772032319" sldId="290"/>
            <ac:spMk id="14" creationId="{00000000-0000-0000-0000-000000000000}"/>
          </ac:spMkLst>
        </pc:sp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Informatica Lima" userId="b77af7bd85500281" providerId="LiveId" clId="{CD5ADBEE-AF8A-471F-9C0A-24CCABF9C4BA}"/>
    <pc:docChg chg="undo redo custSel modSld">
      <pc:chgData name="Neemias Informatica Lima" userId="b77af7bd85500281" providerId="LiveId" clId="{CD5ADBEE-AF8A-471F-9C0A-24CCABF9C4BA}" dt="2025-02-09T17:32:39.537" v="324" actId="6549"/>
      <pc:docMkLst>
        <pc:docMk/>
      </pc:docMkLst>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Informatica Lima" userId="b77af7bd85500281" providerId="LiveId" clId="{7800BFF1-6EAE-4D8F-82F2-056FB41E014F}"/>
    <pc:docChg chg="undo redo custSel modSld">
      <pc:chgData name="Neemias Informatica Lima" userId="b77af7bd85500281" providerId="LiveId" clId="{7800BFF1-6EAE-4D8F-82F2-056FB41E014F}" dt="2025-02-06T18:02:36.381" v="223" actId="20577"/>
      <pc:docMkLst>
        <pc:docMk/>
      </pc:docMkLst>
      <pc:sldChg chg="addSp delSp modSp mod">
        <pc:chgData name="Neemias Informatica Lima" userId="b77af7bd85500281" providerId="LiveId" clId="{7800BFF1-6EAE-4D8F-82F2-056FB41E014F}" dt="2025-02-06T17:41:26.365" v="24"/>
        <pc:sldMkLst>
          <pc:docMk/>
          <pc:sldMk cId="2232331225" sldId="280"/>
        </pc:sldMkLst>
        <pc:spChg chg="mod">
          <ac:chgData name="Neemias Informatica Lima" userId="b77af7bd85500281" providerId="LiveId" clId="{7800BFF1-6EAE-4D8F-82F2-056FB41E014F}" dt="2025-02-06T17:41:10.765" v="21" actId="6549"/>
          <ac:spMkLst>
            <pc:docMk/>
            <pc:sldMk cId="2232331225" sldId="280"/>
            <ac:spMk id="9" creationId="{00000000-0000-0000-0000-000000000000}"/>
          </ac:spMkLst>
        </pc:spChg>
        <pc:spChg chg="mod">
          <ac:chgData name="Neemias Informatica Lima" userId="b77af7bd85500281" providerId="LiveId" clId="{7800BFF1-6EAE-4D8F-82F2-056FB41E014F}" dt="2025-02-06T17:40:45.849" v="10" actId="20577"/>
          <ac:spMkLst>
            <pc:docMk/>
            <pc:sldMk cId="2232331225" sldId="280"/>
            <ac:spMk id="11" creationId="{00000000-0000-0000-0000-000000000000}"/>
          </ac:spMkLst>
        </pc:spChg>
        <pc:spChg chg="mod">
          <ac:chgData name="Neemias Informatica Lima" userId="b77af7bd85500281" providerId="LiveId" clId="{7800BFF1-6EAE-4D8F-82F2-056FB41E014F}" dt="2025-02-06T17:41:26.365" v="24"/>
          <ac:spMkLst>
            <pc:docMk/>
            <pc:sldMk cId="2232331225" sldId="280"/>
            <ac:spMk id="16" creationId="{00000000-0000-0000-0000-000000000000}"/>
          </ac:spMkLst>
        </pc:spChg>
      </pc:sldChg>
      <pc:sldChg chg="addSp delSp modSp mod">
        <pc:chgData name="Neemias Informatica Lima" userId="b77af7bd85500281" providerId="LiveId" clId="{7800BFF1-6EAE-4D8F-82F2-056FB41E014F}" dt="2025-02-06T17:46:07.019" v="91" actId="313"/>
        <pc:sldMkLst>
          <pc:docMk/>
          <pc:sldMk cId="2103443556" sldId="281"/>
        </pc:sldMkLst>
        <pc:spChg chg="mod">
          <ac:chgData name="Neemias Informatica Lima" userId="b77af7bd85500281" providerId="LiveId" clId="{7800BFF1-6EAE-4D8F-82F2-056FB41E014F}" dt="2025-02-06T17:46:07.019" v="91" actId="313"/>
          <ac:spMkLst>
            <pc:docMk/>
            <pc:sldMk cId="2103443556" sldId="281"/>
            <ac:spMk id="8" creationId="{00000000-0000-0000-0000-000000000000}"/>
          </ac:spMkLst>
        </pc:spChg>
        <pc:spChg chg="mod">
          <ac:chgData name="Neemias Informatica Lima" userId="b77af7bd85500281" providerId="LiveId" clId="{7800BFF1-6EAE-4D8F-82F2-056FB41E014F}" dt="2025-02-06T17:42:06.299" v="26" actId="20577"/>
          <ac:spMkLst>
            <pc:docMk/>
            <pc:sldMk cId="2103443556" sldId="281"/>
            <ac:spMk id="11" creationId="{00000000-0000-0000-0000-000000000000}"/>
          </ac:spMkLst>
        </pc:spChg>
        <pc:spChg chg="mod">
          <ac:chgData name="Neemias Informatica Lima" userId="b77af7bd85500281" providerId="LiveId" clId="{7800BFF1-6EAE-4D8F-82F2-056FB41E014F}" dt="2025-02-06T17:42:58.803" v="35"/>
          <ac:spMkLst>
            <pc:docMk/>
            <pc:sldMk cId="2103443556" sldId="281"/>
            <ac:spMk id="18" creationId="{00000000-0000-0000-0000-000000000000}"/>
          </ac:spMkLst>
        </pc:spChg>
      </pc:sldChg>
      <pc:sldChg chg="addSp delSp modSp mod">
        <pc:chgData name="Neemias Informatica Lima" userId="b77af7bd85500281" providerId="LiveId" clId="{7800BFF1-6EAE-4D8F-82F2-056FB41E014F}" dt="2025-02-06T17:47:52.394" v="104" actId="20577"/>
        <pc:sldMkLst>
          <pc:docMk/>
          <pc:sldMk cId="3683219421" sldId="282"/>
        </pc:sldMkLst>
        <pc:spChg chg="mod">
          <ac:chgData name="Neemias Informatica Lima" userId="b77af7bd85500281" providerId="LiveId" clId="{7800BFF1-6EAE-4D8F-82F2-056FB41E014F}" dt="2025-02-06T17:47:52.394" v="104" actId="20577"/>
          <ac:spMkLst>
            <pc:docMk/>
            <pc:sldMk cId="3683219421" sldId="282"/>
            <ac:spMk id="12" creationId="{00000000-0000-0000-0000-000000000000}"/>
          </ac:spMkLst>
        </pc:spChg>
        <pc:spChg chg="mod">
          <ac:chgData name="Neemias Informatica Lima" userId="b77af7bd85500281" providerId="LiveId" clId="{7800BFF1-6EAE-4D8F-82F2-056FB41E014F}" dt="2025-02-06T17:46:49.412" v="97"/>
          <ac:spMkLst>
            <pc:docMk/>
            <pc:sldMk cId="3683219421" sldId="282"/>
            <ac:spMk id="14" creationId="{00000000-0000-0000-0000-000000000000}"/>
          </ac:spMkLst>
        </pc:spChg>
      </pc:sldChg>
      <pc:sldChg chg="addSp delSp modSp mod">
        <pc:chgData name="Neemias Informatica Lima" userId="b77af7bd85500281" providerId="LiveId" clId="{7800BFF1-6EAE-4D8F-82F2-056FB41E014F}" dt="2025-02-06T18:02:22.531" v="221" actId="20577"/>
        <pc:sldMkLst>
          <pc:docMk/>
          <pc:sldMk cId="3902406419" sldId="283"/>
        </pc:sldMkLst>
        <pc:spChg chg="mod">
          <ac:chgData name="Neemias Informatica Lima" userId="b77af7bd85500281" providerId="LiveId" clId="{7800BFF1-6EAE-4D8F-82F2-056FB41E014F}" dt="2025-02-06T17:48:09.939" v="109"/>
          <ac:spMkLst>
            <pc:docMk/>
            <pc:sldMk cId="3902406419" sldId="283"/>
            <ac:spMk id="14" creationId="{00000000-0000-0000-0000-000000000000}"/>
          </ac:spMkLst>
        </pc:spChg>
        <pc:graphicFrameChg chg="mod">
          <ac:chgData name="Neemias Informatica Lima" userId="b77af7bd85500281" providerId="LiveId" clId="{7800BFF1-6EAE-4D8F-82F2-056FB41E014F}" dt="2025-02-06T18:02:22.531" v="221" actId="20577"/>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7800BFF1-6EAE-4D8F-82F2-056FB41E014F}" dt="2025-02-06T17:50:32.114" v="133"/>
        <pc:sldMkLst>
          <pc:docMk/>
          <pc:sldMk cId="2424059023" sldId="284"/>
        </pc:sldMkLst>
        <pc:spChg chg="mod">
          <ac:chgData name="Neemias Informatica Lima" userId="b77af7bd85500281" providerId="LiveId" clId="{7800BFF1-6EAE-4D8F-82F2-056FB41E014F}" dt="2025-02-06T17:50:00.325" v="126"/>
          <ac:spMkLst>
            <pc:docMk/>
            <pc:sldMk cId="2424059023" sldId="284"/>
            <ac:spMk id="14" creationId="{00000000-0000-0000-0000-000000000000}"/>
          </ac:spMkLst>
        </pc:spChg>
        <pc:graphicFrameChg chg="mod">
          <ac:chgData name="Neemias Informatica Lima" userId="b77af7bd85500281" providerId="LiveId" clId="{7800BFF1-6EAE-4D8F-82F2-056FB41E014F}" dt="2025-02-06T17:50:32.114" v="133"/>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7800BFF1-6EAE-4D8F-82F2-056FB41E014F}" dt="2025-02-06T17:54:11.682" v="170" actId="20577"/>
        <pc:sldMkLst>
          <pc:docMk/>
          <pc:sldMk cId="2241968852" sldId="285"/>
        </pc:sldMkLst>
        <pc:spChg chg="mod">
          <ac:chgData name="Neemias Informatica Lima" userId="b77af7bd85500281" providerId="LiveId" clId="{7800BFF1-6EAE-4D8F-82F2-056FB41E014F}" dt="2025-02-06T17:52:36.655" v="147"/>
          <ac:spMkLst>
            <pc:docMk/>
            <pc:sldMk cId="2241968852" sldId="285"/>
            <ac:spMk id="14" creationId="{00000000-0000-0000-0000-000000000000}"/>
          </ac:spMkLst>
        </pc:spChg>
        <pc:graphicFrameChg chg="mod">
          <ac:chgData name="Neemias Informatica Lima" userId="b77af7bd85500281" providerId="LiveId" clId="{7800BFF1-6EAE-4D8F-82F2-056FB41E014F}" dt="2025-02-06T17:54:11.682" v="170" actId="20577"/>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7800BFF1-6EAE-4D8F-82F2-056FB41E014F}" dt="2025-02-06T17:56:09.774" v="196"/>
        <pc:sldMkLst>
          <pc:docMk/>
          <pc:sldMk cId="1959249856" sldId="286"/>
        </pc:sldMkLst>
        <pc:spChg chg="mod">
          <ac:chgData name="Neemias Informatica Lima" userId="b77af7bd85500281" providerId="LiveId" clId="{7800BFF1-6EAE-4D8F-82F2-056FB41E014F}" dt="2025-02-06T17:55:45.063" v="189"/>
          <ac:spMkLst>
            <pc:docMk/>
            <pc:sldMk cId="1959249856" sldId="286"/>
            <ac:spMk id="14" creationId="{00000000-0000-0000-0000-000000000000}"/>
          </ac:spMkLst>
        </pc:spChg>
        <pc:graphicFrameChg chg="mod">
          <ac:chgData name="Neemias Informatica Lima" userId="b77af7bd85500281" providerId="LiveId" clId="{7800BFF1-6EAE-4D8F-82F2-056FB41E014F}" dt="2025-02-06T17:56:09.774" v="196"/>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7800BFF1-6EAE-4D8F-82F2-056FB41E014F}" dt="2025-02-06T17:57:25.108" v="218" actId="20577"/>
        <pc:sldMkLst>
          <pc:docMk/>
          <pc:sldMk cId="2857006406" sldId="287"/>
        </pc:sldMkLst>
        <pc:spChg chg="mod">
          <ac:chgData name="Neemias Informatica Lima" userId="b77af7bd85500281" providerId="LiveId" clId="{7800BFF1-6EAE-4D8F-82F2-056FB41E014F}" dt="2025-02-06T17:57:25.108" v="218" actId="20577"/>
          <ac:spMkLst>
            <pc:docMk/>
            <pc:sldMk cId="2857006406" sldId="287"/>
            <ac:spMk id="16" creationId="{28D68641-D640-4BD7-9D5B-B3803DCCF9B3}"/>
          </ac:spMkLst>
        </pc:spChg>
      </pc:sldChg>
      <pc:sldChg chg="addSp delSp modSp mod">
        <pc:chgData name="Neemias Informatica Lima" userId="b77af7bd85500281" providerId="LiveId" clId="{7800BFF1-6EAE-4D8F-82F2-056FB41E014F}" dt="2025-02-06T18:02:36.381" v="223" actId="20577"/>
        <pc:sldMkLst>
          <pc:docMk/>
          <pc:sldMk cId="2630436816" sldId="288"/>
        </pc:sldMkLst>
        <pc:spChg chg="mod">
          <ac:chgData name="Neemias Informatica Lima" userId="b77af7bd85500281" providerId="LiveId" clId="{7800BFF1-6EAE-4D8F-82F2-056FB41E014F}" dt="2025-02-06T17:46:43.751" v="94"/>
          <ac:spMkLst>
            <pc:docMk/>
            <pc:sldMk cId="2630436816" sldId="288"/>
            <ac:spMk id="14" creationId="{00000000-0000-0000-0000-000000000000}"/>
          </ac:spMkLst>
        </pc:spChg>
        <pc:graphicFrameChg chg="mod">
          <ac:chgData name="Neemias Informatica Lima" userId="b77af7bd85500281" providerId="LiveId" clId="{7800BFF1-6EAE-4D8F-82F2-056FB41E014F}" dt="2025-02-06T18:02:36.381" v="223" actId="20577"/>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7800BFF1-6EAE-4D8F-82F2-056FB41E014F}" dt="2025-02-06T17:49:46.910" v="121"/>
        <pc:sldMkLst>
          <pc:docMk/>
          <pc:sldMk cId="3032827026" sldId="289"/>
        </pc:sldMkLst>
        <pc:spChg chg="mod">
          <ac:chgData name="Neemias Informatica Lima" userId="b77af7bd85500281" providerId="LiveId" clId="{7800BFF1-6EAE-4D8F-82F2-056FB41E014F}" dt="2025-02-06T17:49:46.910" v="121"/>
          <ac:spMkLst>
            <pc:docMk/>
            <pc:sldMk cId="3032827026" sldId="289"/>
            <ac:spMk id="12" creationId="{A64B78EF-EDA8-421A-88C9-45544BBCA9D1}"/>
          </ac:spMkLst>
        </pc:spChg>
        <pc:spChg chg="mod">
          <ac:chgData name="Neemias Informatica Lima" userId="b77af7bd85500281" providerId="LiveId" clId="{7800BFF1-6EAE-4D8F-82F2-056FB41E014F}" dt="2025-02-06T17:48:16.091" v="112"/>
          <ac:spMkLst>
            <pc:docMk/>
            <pc:sldMk cId="3032827026" sldId="289"/>
            <ac:spMk id="14" creationId="{00000000-0000-0000-0000-000000000000}"/>
          </ac:spMkLst>
        </pc:spChg>
      </pc:sldChg>
      <pc:sldChg chg="addSp delSp modSp mod">
        <pc:chgData name="Neemias Informatica Lima" userId="b77af7bd85500281" providerId="LiveId" clId="{7800BFF1-6EAE-4D8F-82F2-056FB41E014F}" dt="2025-02-06T17:51:18.421" v="142" actId="20577"/>
        <pc:sldMkLst>
          <pc:docMk/>
          <pc:sldMk cId="3772032319" sldId="290"/>
        </pc:sldMkLst>
        <pc:spChg chg="mod">
          <ac:chgData name="Neemias Informatica Lima" userId="b77af7bd85500281" providerId="LiveId" clId="{7800BFF1-6EAE-4D8F-82F2-056FB41E014F}" dt="2025-02-06T17:51:18.421" v="142" actId="20577"/>
          <ac:spMkLst>
            <pc:docMk/>
            <pc:sldMk cId="3772032319" sldId="290"/>
            <ac:spMk id="12" creationId="{8D5A143D-15FB-4DFE-B0EC-FEEB77A92B2C}"/>
          </ac:spMkLst>
        </pc:spChg>
        <pc:spChg chg="mod">
          <ac:chgData name="Neemias Informatica Lima" userId="b77af7bd85500281" providerId="LiveId" clId="{7800BFF1-6EAE-4D8F-82F2-056FB41E014F}" dt="2025-02-06T17:50:05.219" v="129"/>
          <ac:spMkLst>
            <pc:docMk/>
            <pc:sldMk cId="3772032319" sldId="290"/>
            <ac:spMk id="14" creationId="{00000000-0000-0000-0000-000000000000}"/>
          </ac:spMkLst>
        </pc:spChg>
      </pc:sldChg>
      <pc:sldChg chg="addSp delSp modSp mod">
        <pc:chgData name="Neemias Informatica Lima" userId="b77af7bd85500281" providerId="LiveId" clId="{7800BFF1-6EAE-4D8F-82F2-056FB41E014F}" dt="2025-02-06T17:54:55.145" v="184" actId="313"/>
        <pc:sldMkLst>
          <pc:docMk/>
          <pc:sldMk cId="1768216317" sldId="291"/>
        </pc:sldMkLst>
        <pc:spChg chg="mod">
          <ac:chgData name="Neemias Informatica Lima" userId="b77af7bd85500281" providerId="LiveId" clId="{7800BFF1-6EAE-4D8F-82F2-056FB41E014F}" dt="2025-02-06T17:54:55.145" v="184" actId="313"/>
          <ac:spMkLst>
            <pc:docMk/>
            <pc:sldMk cId="1768216317" sldId="291"/>
            <ac:spMk id="12" creationId="{FD5EC092-AC81-4728-9A45-4C4BB5B95C65}"/>
          </ac:spMkLst>
        </pc:spChg>
        <pc:spChg chg="mod">
          <ac:chgData name="Neemias Informatica Lima" userId="b77af7bd85500281" providerId="LiveId" clId="{7800BFF1-6EAE-4D8F-82F2-056FB41E014F}" dt="2025-02-06T17:52:42.187" v="152"/>
          <ac:spMkLst>
            <pc:docMk/>
            <pc:sldMk cId="1768216317" sldId="291"/>
            <ac:spMk id="14" creationId="{00000000-0000-0000-0000-000000000000}"/>
          </ac:spMkLst>
        </pc:spChg>
      </pc:sldChg>
      <pc:sldChg chg="addSp delSp modSp mod">
        <pc:chgData name="Neemias Informatica Lima" userId="b77af7bd85500281" providerId="LiveId" clId="{7800BFF1-6EAE-4D8F-82F2-056FB41E014F}" dt="2025-02-06T18:01:56.847" v="219" actId="20577"/>
        <pc:sldMkLst>
          <pc:docMk/>
          <pc:sldMk cId="3757265641" sldId="292"/>
        </pc:sldMkLst>
        <pc:spChg chg="mod">
          <ac:chgData name="Neemias Informatica Lima" userId="b77af7bd85500281" providerId="LiveId" clId="{7800BFF1-6EAE-4D8F-82F2-056FB41E014F}" dt="2025-02-06T18:01:56.847" v="219" actId="20577"/>
          <ac:spMkLst>
            <pc:docMk/>
            <pc:sldMk cId="3757265641" sldId="292"/>
            <ac:spMk id="12" creationId="{1EC42BAA-B890-43DD-B4F0-9AB5685AF2FE}"/>
          </ac:spMkLst>
        </pc:spChg>
        <pc:spChg chg="mod">
          <ac:chgData name="Neemias Informatica Lima" userId="b77af7bd85500281" providerId="LiveId" clId="{7800BFF1-6EAE-4D8F-82F2-056FB41E014F}" dt="2025-02-06T17:55:50.077" v="192"/>
          <ac:spMkLst>
            <pc:docMk/>
            <pc:sldMk cId="3757265641" sldId="292"/>
            <ac:spMk id="14" creationId="{00000000-0000-0000-0000-000000000000}"/>
          </ac:spMkLst>
        </pc:spChg>
      </pc:sldChg>
      <pc:sldChg chg="addSp delSp modSp mod">
        <pc:chgData name="Neemias Informatica Lima" userId="b77af7bd85500281" providerId="LiveId" clId="{7800BFF1-6EAE-4D8F-82F2-056FB41E014F}" dt="2025-02-06T17:56:53.643" v="207" actId="313"/>
        <pc:sldMkLst>
          <pc:docMk/>
          <pc:sldMk cId="3114938747" sldId="293"/>
        </pc:sldMkLst>
        <pc:spChg chg="mod">
          <ac:chgData name="Neemias Informatica Lima" userId="b77af7bd85500281" providerId="LiveId" clId="{7800BFF1-6EAE-4D8F-82F2-056FB41E014F}" dt="2025-02-06T17:56:53.643" v="207" actId="313"/>
          <ac:spMkLst>
            <pc:docMk/>
            <pc:sldMk cId="3114938747" sldId="293"/>
            <ac:spMk id="16" creationId="{CFC8B9D9-C6ED-4706-A104-65D118A5B7F9}"/>
          </ac:spMkLst>
        </pc:spChg>
      </pc:sldChg>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Informatica Lima" userId="b77af7bd85500281" providerId="LiveId" clId="{34BB7131-2C98-4DFD-B62C-4E695AEA193A}"/>
    <pc:docChg chg="undo redo custSel modSld">
      <pc:chgData name="Neemias Informatica Lima" userId="b77af7bd85500281" providerId="LiveId" clId="{34BB7131-2C98-4DFD-B62C-4E695AEA193A}" dt="2025-02-07T19:06:03.665" v="289" actId="20577"/>
      <pc:docMkLst>
        <pc:docMk/>
      </pc:docMkLst>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ldChg>
      <pc:sldChg chg="addSp delSp modSp mod">
        <pc:chgData name="Neemias Informatica Lima" userId="b77af7bd85500281" providerId="LiveId" clId="{4CD2CD9C-24F5-4144-96B8-6F849555065D}" dt="2024-08-21T11:26:40.594" v="129" actId="6549"/>
        <pc:sldMkLst>
          <pc:docMk/>
          <pc:sldMk cId="2103443556" sldId="281"/>
        </pc:sldMkLst>
      </pc:sldChg>
      <pc:sldChg chg="addSp delSp modSp mod">
        <pc:chgData name="Neemias Informatica Lima" userId="b77af7bd85500281" providerId="LiveId" clId="{4CD2CD9C-24F5-4144-96B8-6F849555065D}" dt="2024-08-21T11:29:23.221" v="163" actId="6549"/>
        <pc:sldMkLst>
          <pc:docMk/>
          <pc:sldMk cId="3683219421" sldId="282"/>
        </pc:sldMkLst>
      </pc:sldChg>
      <pc:sldChg chg="addSp delSp modSp mod">
        <pc:chgData name="Neemias Informatica Lima" userId="b77af7bd85500281" providerId="LiveId" clId="{4CD2CD9C-24F5-4144-96B8-6F849555065D}" dt="2024-08-21T11:31:34.604" v="191" actId="20577"/>
        <pc:sldMkLst>
          <pc:docMk/>
          <pc:sldMk cId="3902406419" sldId="283"/>
        </pc:sldMkLst>
      </pc:sldChg>
      <pc:sldChg chg="addSp delSp modSp mod">
        <pc:chgData name="Neemias Informatica Lima" userId="b77af7bd85500281" providerId="LiveId" clId="{4CD2CD9C-24F5-4144-96B8-6F849555065D}" dt="2024-08-21T11:35:01.454" v="232" actId="313"/>
        <pc:sldMkLst>
          <pc:docMk/>
          <pc:sldMk cId="2424059023" sldId="284"/>
        </pc:sldMkLst>
      </pc:sldChg>
      <pc:sldChg chg="addSp delSp modSp mod">
        <pc:chgData name="Neemias Informatica Lima" userId="b77af7bd85500281" providerId="LiveId" clId="{4CD2CD9C-24F5-4144-96B8-6F849555065D}" dt="2024-08-21T12:00:52.496" v="322" actId="20577"/>
        <pc:sldMkLst>
          <pc:docMk/>
          <pc:sldMk cId="1959249856" sldId="286"/>
        </pc:sldMkLst>
      </pc:sldChg>
      <pc:sldChg chg="addSp delSp modSp mod">
        <pc:chgData name="Neemias Informatica Lima" userId="b77af7bd85500281" providerId="LiveId" clId="{4CD2CD9C-24F5-4144-96B8-6F849555065D}" dt="2024-08-21T12:04:20.383" v="346" actId="20577"/>
        <pc:sldMkLst>
          <pc:docMk/>
          <pc:sldMk cId="2857006406" sldId="287"/>
        </pc:sldMkLst>
      </pc:sldChg>
      <pc:sldChg chg="addSp delSp modSp mod">
        <pc:chgData name="Neemias Informatica Lima" userId="b77af7bd85500281" providerId="LiveId" clId="{4CD2CD9C-24F5-4144-96B8-6F849555065D}" dt="2024-08-21T11:28:47.002" v="154" actId="20577"/>
        <pc:sldMkLst>
          <pc:docMk/>
          <pc:sldMk cId="2630436816" sldId="288"/>
        </pc:sldMkLst>
      </pc:sldChg>
      <pc:sldChg chg="addSp delSp modSp mod">
        <pc:chgData name="Neemias Informatica Lima" userId="b77af7bd85500281" providerId="LiveId" clId="{4CD2CD9C-24F5-4144-96B8-6F849555065D}" dt="2024-08-21T11:33:22.644" v="196"/>
        <pc:sldMkLst>
          <pc:docMk/>
          <pc:sldMk cId="3032827026" sldId="289"/>
        </pc:sldMkLst>
      </pc:sldChg>
      <pc:sldChg chg="addSp delSp modSp mod">
        <pc:chgData name="Neemias Informatica Lima" userId="b77af7bd85500281" providerId="LiveId" clId="{4CD2CD9C-24F5-4144-96B8-6F849555065D}" dt="2024-08-21T12:04:34.443" v="347" actId="313"/>
        <pc:sldMkLst>
          <pc:docMk/>
          <pc:sldMk cId="3757265641" sldId="292"/>
        </pc:sldMkLst>
      </pc:sldChg>
      <pc:sldChg chg="addSp delSp modSp mod">
        <pc:chgData name="Neemias Informatica Lima" userId="b77af7bd85500281" providerId="LiveId" clId="{4CD2CD9C-24F5-4144-96B8-6F849555065D}" dt="2024-08-21T12:03:51.470" v="333"/>
        <pc:sldMkLst>
          <pc:docMk/>
          <pc:sldMk cId="3114938747" sldId="293"/>
        </pc:sldMkLst>
      </pc:sldChg>
    </pc:docChg>
  </pc:docChgLst>
  <pc:docChgLst>
    <pc:chgData name="Neemias Informatica Lima" userId="b77af7bd85500281" providerId="LiveId" clId="{55141655-6CA5-4E28-A27F-E9EA1826681A}"/>
    <pc:docChg chg="undo redo custSel modSld">
      <pc:chgData name="Neemias Informatica Lima" userId="b77af7bd85500281" providerId="LiveId" clId="{55141655-6CA5-4E28-A27F-E9EA1826681A}" dt="2025-02-06T10:47:12.823" v="218" actId="6549"/>
      <pc:docMkLst>
        <pc:docMk/>
      </pc:docMkLst>
      <pc:sldChg chg="addSp delSp modSp mod">
        <pc:chgData name="Neemias Informatica Lima" userId="b77af7bd85500281" providerId="LiveId" clId="{55141655-6CA5-4E28-A27F-E9EA1826681A}" dt="2025-02-06T10:20:11.951" v="28"/>
        <pc:sldMkLst>
          <pc:docMk/>
          <pc:sldMk cId="2232331225" sldId="280"/>
        </pc:sldMkLst>
        <pc:spChg chg="mod">
          <ac:chgData name="Neemias Informatica Lima" userId="b77af7bd85500281" providerId="LiveId" clId="{55141655-6CA5-4E28-A27F-E9EA1826681A}" dt="2025-02-06T10:19:33.217" v="18"/>
          <ac:spMkLst>
            <pc:docMk/>
            <pc:sldMk cId="2232331225" sldId="280"/>
            <ac:spMk id="6" creationId="{00000000-0000-0000-0000-000000000000}"/>
          </ac:spMkLst>
        </pc:spChg>
        <pc:spChg chg="mod">
          <ac:chgData name="Neemias Informatica Lima" userId="b77af7bd85500281" providerId="LiveId" clId="{55141655-6CA5-4E28-A27F-E9EA1826681A}" dt="2025-02-06T10:19:52.947" v="25" actId="6549"/>
          <ac:spMkLst>
            <pc:docMk/>
            <pc:sldMk cId="2232331225" sldId="280"/>
            <ac:spMk id="9" creationId="{00000000-0000-0000-0000-000000000000}"/>
          </ac:spMkLst>
        </pc:spChg>
        <pc:spChg chg="mod">
          <ac:chgData name="Neemias Informatica Lima" userId="b77af7bd85500281" providerId="LiveId" clId="{55141655-6CA5-4E28-A27F-E9EA1826681A}" dt="2025-02-06T10:18:55.498" v="5" actId="20577"/>
          <ac:spMkLst>
            <pc:docMk/>
            <pc:sldMk cId="2232331225" sldId="280"/>
            <ac:spMk id="11" creationId="{00000000-0000-0000-0000-000000000000}"/>
          </ac:spMkLst>
        </pc:spChg>
        <pc:spChg chg="mod">
          <ac:chgData name="Neemias Informatica Lima" userId="b77af7bd85500281" providerId="LiveId" clId="{55141655-6CA5-4E28-A27F-E9EA1826681A}" dt="2025-02-06T10:20:11.951" v="28"/>
          <ac:spMkLst>
            <pc:docMk/>
            <pc:sldMk cId="2232331225" sldId="280"/>
            <ac:spMk id="16" creationId="{00000000-0000-0000-0000-000000000000}"/>
          </ac:spMkLst>
        </pc:spChg>
      </pc:sldChg>
      <pc:sldChg chg="addSp delSp modSp mod">
        <pc:chgData name="Neemias Informatica Lima" userId="b77af7bd85500281" providerId="LiveId" clId="{55141655-6CA5-4E28-A27F-E9EA1826681A}" dt="2025-02-06T10:23:29.546" v="83" actId="6549"/>
        <pc:sldMkLst>
          <pc:docMk/>
          <pc:sldMk cId="2103443556" sldId="281"/>
        </pc:sldMkLst>
        <pc:spChg chg="mod">
          <ac:chgData name="Neemias Informatica Lima" userId="b77af7bd85500281" providerId="LiveId" clId="{55141655-6CA5-4E28-A27F-E9EA1826681A}" dt="2025-02-06T10:23:29.546" v="83" actId="6549"/>
          <ac:spMkLst>
            <pc:docMk/>
            <pc:sldMk cId="2103443556" sldId="281"/>
            <ac:spMk id="8" creationId="{00000000-0000-0000-0000-000000000000}"/>
          </ac:spMkLst>
        </pc:spChg>
        <pc:spChg chg="mod">
          <ac:chgData name="Neemias Informatica Lima" userId="b77af7bd85500281" providerId="LiveId" clId="{55141655-6CA5-4E28-A27F-E9EA1826681A}" dt="2025-02-06T10:20:27.230" v="30" actId="20577"/>
          <ac:spMkLst>
            <pc:docMk/>
            <pc:sldMk cId="2103443556" sldId="281"/>
            <ac:spMk id="11" creationId="{00000000-0000-0000-0000-000000000000}"/>
          </ac:spMkLst>
        </pc:spChg>
        <pc:spChg chg="mod">
          <ac:chgData name="Neemias Informatica Lima" userId="b77af7bd85500281" providerId="LiveId" clId="{55141655-6CA5-4E28-A27F-E9EA1826681A}" dt="2025-02-06T10:20:55.901" v="38"/>
          <ac:spMkLst>
            <pc:docMk/>
            <pc:sldMk cId="2103443556" sldId="281"/>
            <ac:spMk id="18" creationId="{00000000-0000-0000-0000-000000000000}"/>
          </ac:spMkLst>
        </pc:spChg>
      </pc:sldChg>
      <pc:sldChg chg="addSp delSp modSp mod">
        <pc:chgData name="Neemias Informatica Lima" userId="b77af7bd85500281" providerId="LiveId" clId="{55141655-6CA5-4E28-A27F-E9EA1826681A}" dt="2025-02-06T10:25:13.275" v="104" actId="20577"/>
        <pc:sldMkLst>
          <pc:docMk/>
          <pc:sldMk cId="3683219421" sldId="282"/>
        </pc:sldMkLst>
        <pc:spChg chg="mod">
          <ac:chgData name="Neemias Informatica Lima" userId="b77af7bd85500281" providerId="LiveId" clId="{55141655-6CA5-4E28-A27F-E9EA1826681A}" dt="2025-02-06T10:25:13.275" v="104" actId="20577"/>
          <ac:spMkLst>
            <pc:docMk/>
            <pc:sldMk cId="3683219421" sldId="282"/>
            <ac:spMk id="12" creationId="{00000000-0000-0000-0000-000000000000}"/>
          </ac:spMkLst>
        </pc:spChg>
        <pc:spChg chg="mod">
          <ac:chgData name="Neemias Informatica Lima" userId="b77af7bd85500281" providerId="LiveId" clId="{55141655-6CA5-4E28-A27F-E9EA1826681A}" dt="2025-02-06T10:23:48.457" v="91"/>
          <ac:spMkLst>
            <pc:docMk/>
            <pc:sldMk cId="3683219421" sldId="282"/>
            <ac:spMk id="14" creationId="{00000000-0000-0000-0000-000000000000}"/>
          </ac:spMkLst>
        </pc:spChg>
      </pc:sldChg>
      <pc:sldChg chg="addSp delSp modSp mod">
        <pc:chgData name="Neemias Informatica Lima" userId="b77af7bd85500281" providerId="LiveId" clId="{55141655-6CA5-4E28-A27F-E9EA1826681A}" dt="2025-02-06T10:26:23.643" v="129" actId="20577"/>
        <pc:sldMkLst>
          <pc:docMk/>
          <pc:sldMk cId="3902406419" sldId="283"/>
        </pc:sldMkLst>
        <pc:spChg chg="mod">
          <ac:chgData name="Neemias Informatica Lima" userId="b77af7bd85500281" providerId="LiveId" clId="{55141655-6CA5-4E28-A27F-E9EA1826681A}" dt="2025-02-06T10:25:26.878" v="109"/>
          <ac:spMkLst>
            <pc:docMk/>
            <pc:sldMk cId="3902406419" sldId="283"/>
            <ac:spMk id="14" creationId="{00000000-0000-0000-0000-000000000000}"/>
          </ac:spMkLst>
        </pc:spChg>
        <pc:graphicFrameChg chg="mod">
          <ac:chgData name="Neemias Informatica Lima" userId="b77af7bd85500281" providerId="LiveId" clId="{55141655-6CA5-4E28-A27F-E9EA1826681A}" dt="2025-02-06T10:26:23.643" v="129" actId="20577"/>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55141655-6CA5-4E28-A27F-E9EA1826681A}" dt="2025-02-06T10:28:01.345" v="153" actId="20577"/>
        <pc:sldMkLst>
          <pc:docMk/>
          <pc:sldMk cId="2424059023" sldId="284"/>
        </pc:sldMkLst>
        <pc:spChg chg="mod">
          <ac:chgData name="Neemias Informatica Lima" userId="b77af7bd85500281" providerId="LiveId" clId="{55141655-6CA5-4E28-A27F-E9EA1826681A}" dt="2025-02-06T10:27:31.462" v="149" actId="20577"/>
          <ac:spMkLst>
            <pc:docMk/>
            <pc:sldMk cId="2424059023" sldId="284"/>
            <ac:spMk id="14" creationId="{00000000-0000-0000-0000-000000000000}"/>
          </ac:spMkLst>
        </pc:spChg>
        <pc:graphicFrameChg chg="mod">
          <ac:chgData name="Neemias Informatica Lima" userId="b77af7bd85500281" providerId="LiveId" clId="{55141655-6CA5-4E28-A27F-E9EA1826681A}" dt="2025-02-06T10:28:01.345" v="153" actId="20577"/>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55141655-6CA5-4E28-A27F-E9EA1826681A}" dt="2025-02-06T10:29:45.746" v="172"/>
        <pc:sldMkLst>
          <pc:docMk/>
          <pc:sldMk cId="2241968852" sldId="285"/>
        </pc:sldMkLst>
        <pc:spChg chg="mod">
          <ac:chgData name="Neemias Informatica Lima" userId="b77af7bd85500281" providerId="LiveId" clId="{55141655-6CA5-4E28-A27F-E9EA1826681A}" dt="2025-02-06T10:28:56.776" v="167" actId="20577"/>
          <ac:spMkLst>
            <pc:docMk/>
            <pc:sldMk cId="2241968852" sldId="285"/>
            <ac:spMk id="14" creationId="{00000000-0000-0000-0000-000000000000}"/>
          </ac:spMkLst>
        </pc:spChg>
        <pc:graphicFrameChg chg="mod">
          <ac:chgData name="Neemias Informatica Lima" userId="b77af7bd85500281" providerId="LiveId" clId="{55141655-6CA5-4E28-A27F-E9EA1826681A}" dt="2025-02-06T10:29:45.746" v="172"/>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55141655-6CA5-4E28-A27F-E9EA1826681A}" dt="2025-02-06T10:32:10.311" v="189"/>
        <pc:sldMkLst>
          <pc:docMk/>
          <pc:sldMk cId="1959249856" sldId="286"/>
        </pc:sldMkLst>
        <pc:spChg chg="mod">
          <ac:chgData name="Neemias Informatica Lima" userId="b77af7bd85500281" providerId="LiveId" clId="{55141655-6CA5-4E28-A27F-E9EA1826681A}" dt="2025-02-06T10:30:17.106" v="178"/>
          <ac:spMkLst>
            <pc:docMk/>
            <pc:sldMk cId="1959249856" sldId="286"/>
            <ac:spMk id="14" creationId="{00000000-0000-0000-0000-000000000000}"/>
          </ac:spMkLst>
        </pc:spChg>
        <pc:graphicFrameChg chg="mod">
          <ac:chgData name="Neemias Informatica Lima" userId="b77af7bd85500281" providerId="LiveId" clId="{55141655-6CA5-4E28-A27F-E9EA1826681A}" dt="2025-02-06T10:32:10.311" v="189"/>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55141655-6CA5-4E28-A27F-E9EA1826681A}" dt="2025-02-06T10:47:12.823" v="218" actId="6549"/>
        <pc:sldMkLst>
          <pc:docMk/>
          <pc:sldMk cId="2857006406" sldId="287"/>
        </pc:sldMkLst>
        <pc:spChg chg="mod">
          <ac:chgData name="Neemias Informatica Lima" userId="b77af7bd85500281" providerId="LiveId" clId="{55141655-6CA5-4E28-A27F-E9EA1826681A}" dt="2025-02-06T10:47:12.823" v="218" actId="6549"/>
          <ac:spMkLst>
            <pc:docMk/>
            <pc:sldMk cId="2857006406" sldId="287"/>
            <ac:spMk id="16" creationId="{28D68641-D640-4BD7-9D5B-B3803DCCF9B3}"/>
          </ac:spMkLst>
        </pc:spChg>
      </pc:sldChg>
      <pc:sldChg chg="addSp delSp modSp mod">
        <pc:chgData name="Neemias Informatica Lima" userId="b77af7bd85500281" providerId="LiveId" clId="{55141655-6CA5-4E28-A27F-E9EA1826681A}" dt="2025-02-06T10:24:17.777" v="95"/>
        <pc:sldMkLst>
          <pc:docMk/>
          <pc:sldMk cId="2630436816" sldId="288"/>
        </pc:sldMkLst>
        <pc:spChg chg="mod">
          <ac:chgData name="Neemias Informatica Lima" userId="b77af7bd85500281" providerId="LiveId" clId="{55141655-6CA5-4E28-A27F-E9EA1826681A}" dt="2025-02-06T10:23:43.812" v="88"/>
          <ac:spMkLst>
            <pc:docMk/>
            <pc:sldMk cId="2630436816" sldId="288"/>
            <ac:spMk id="14" creationId="{00000000-0000-0000-0000-000000000000}"/>
          </ac:spMkLst>
        </pc:spChg>
        <pc:graphicFrameChg chg="mod">
          <ac:chgData name="Neemias Informatica Lima" userId="b77af7bd85500281" providerId="LiveId" clId="{55141655-6CA5-4E28-A27F-E9EA1826681A}" dt="2025-02-06T10:24:17.777" v="95"/>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55141655-6CA5-4E28-A27F-E9EA1826681A}" dt="2025-02-06T10:26:49.343" v="135" actId="6549"/>
        <pc:sldMkLst>
          <pc:docMk/>
          <pc:sldMk cId="3032827026" sldId="289"/>
        </pc:sldMkLst>
        <pc:spChg chg="mod">
          <ac:chgData name="Neemias Informatica Lima" userId="b77af7bd85500281" providerId="LiveId" clId="{55141655-6CA5-4E28-A27F-E9EA1826681A}" dt="2025-02-06T10:26:49.343" v="135" actId="6549"/>
          <ac:spMkLst>
            <pc:docMk/>
            <pc:sldMk cId="3032827026" sldId="289"/>
            <ac:spMk id="12" creationId="{A64B78EF-EDA8-421A-88C9-45544BBCA9D1}"/>
          </ac:spMkLst>
        </pc:spChg>
        <pc:spChg chg="mod">
          <ac:chgData name="Neemias Informatica Lima" userId="b77af7bd85500281" providerId="LiveId" clId="{55141655-6CA5-4E28-A27F-E9EA1826681A}" dt="2025-02-06T10:25:38.654" v="116"/>
          <ac:spMkLst>
            <pc:docMk/>
            <pc:sldMk cId="3032827026" sldId="289"/>
            <ac:spMk id="14" creationId="{00000000-0000-0000-0000-000000000000}"/>
          </ac:spMkLst>
        </pc:spChg>
      </pc:sldChg>
      <pc:sldChg chg="addSp delSp modSp mod">
        <pc:chgData name="Neemias Informatica Lima" userId="b77af7bd85500281" providerId="LiveId" clId="{55141655-6CA5-4E28-A27F-E9EA1826681A}" dt="2025-02-06T10:28:30.579" v="160" actId="20577"/>
        <pc:sldMkLst>
          <pc:docMk/>
          <pc:sldMk cId="3772032319" sldId="290"/>
        </pc:sldMkLst>
        <pc:spChg chg="mod">
          <ac:chgData name="Neemias Informatica Lima" userId="b77af7bd85500281" providerId="LiveId" clId="{55141655-6CA5-4E28-A27F-E9EA1826681A}" dt="2025-02-06T10:28:30.579" v="160" actId="20577"/>
          <ac:spMkLst>
            <pc:docMk/>
            <pc:sldMk cId="3772032319" sldId="290"/>
            <ac:spMk id="12" creationId="{8D5A143D-15FB-4DFE-B0EC-FEEB77A92B2C}"/>
          </ac:spMkLst>
        </pc:spChg>
        <pc:spChg chg="mod">
          <ac:chgData name="Neemias Informatica Lima" userId="b77af7bd85500281" providerId="LiveId" clId="{55141655-6CA5-4E28-A27F-E9EA1826681A}" dt="2025-02-06T10:27:36.358" v="150" actId="20577"/>
          <ac:spMkLst>
            <pc:docMk/>
            <pc:sldMk cId="3772032319" sldId="290"/>
            <ac:spMk id="14" creationId="{00000000-0000-0000-0000-000000000000}"/>
          </ac:spMkLst>
        </pc:spChg>
      </pc:sldChg>
      <pc:sldChg chg="addSp delSp modSp mod">
        <pc:chgData name="Neemias Informatica Lima" userId="b77af7bd85500281" providerId="LiveId" clId="{55141655-6CA5-4E28-A27F-E9EA1826681A}" dt="2025-02-06T10:30:02.746" v="175"/>
        <pc:sldMkLst>
          <pc:docMk/>
          <pc:sldMk cId="1768216317" sldId="291"/>
        </pc:sldMkLst>
        <pc:spChg chg="mod">
          <ac:chgData name="Neemias Informatica Lima" userId="b77af7bd85500281" providerId="LiveId" clId="{55141655-6CA5-4E28-A27F-E9EA1826681A}" dt="2025-02-06T10:30:02.746" v="175"/>
          <ac:spMkLst>
            <pc:docMk/>
            <pc:sldMk cId="1768216317" sldId="291"/>
            <ac:spMk id="12" creationId="{FD5EC092-AC81-4728-9A45-4C4BB5B95C65}"/>
          </ac:spMkLst>
        </pc:spChg>
        <pc:spChg chg="mod">
          <ac:chgData name="Neemias Informatica Lima" userId="b77af7bd85500281" providerId="LiveId" clId="{55141655-6CA5-4E28-A27F-E9EA1826681A}" dt="2025-02-06T10:29:07.967" v="168"/>
          <ac:spMkLst>
            <pc:docMk/>
            <pc:sldMk cId="1768216317" sldId="291"/>
            <ac:spMk id="14" creationId="{00000000-0000-0000-0000-000000000000}"/>
          </ac:spMkLst>
        </pc:spChg>
      </pc:sldChg>
      <pc:sldChg chg="addSp delSp modSp mod">
        <pc:chgData name="Neemias Informatica Lima" userId="b77af7bd85500281" providerId="LiveId" clId="{55141655-6CA5-4E28-A27F-E9EA1826681A}" dt="2025-02-06T10:45:49.703" v="194"/>
        <pc:sldMkLst>
          <pc:docMk/>
          <pc:sldMk cId="3757265641" sldId="292"/>
        </pc:sldMkLst>
        <pc:spChg chg="mod">
          <ac:chgData name="Neemias Informatica Lima" userId="b77af7bd85500281" providerId="LiveId" clId="{55141655-6CA5-4E28-A27F-E9EA1826681A}" dt="2025-02-06T10:45:49.703" v="194"/>
          <ac:spMkLst>
            <pc:docMk/>
            <pc:sldMk cId="3757265641" sldId="292"/>
            <ac:spMk id="12" creationId="{1EC42BAA-B890-43DD-B4F0-9AB5685AF2FE}"/>
          </ac:spMkLst>
        </pc:spChg>
        <pc:spChg chg="mod">
          <ac:chgData name="Neemias Informatica Lima" userId="b77af7bd85500281" providerId="LiveId" clId="{55141655-6CA5-4E28-A27F-E9EA1826681A}" dt="2025-02-06T10:30:26.028" v="183"/>
          <ac:spMkLst>
            <pc:docMk/>
            <pc:sldMk cId="3757265641" sldId="292"/>
            <ac:spMk id="14" creationId="{00000000-0000-0000-0000-000000000000}"/>
          </ac:spMkLst>
        </pc:spChg>
      </pc:sldChg>
      <pc:sldChg chg="addSp delSp modSp mod">
        <pc:chgData name="Neemias Informatica Lima" userId="b77af7bd85500281" providerId="LiveId" clId="{55141655-6CA5-4E28-A27F-E9EA1826681A}" dt="2025-02-06T10:46:36.762" v="205" actId="20577"/>
        <pc:sldMkLst>
          <pc:docMk/>
          <pc:sldMk cId="3114938747" sldId="293"/>
        </pc:sldMkLst>
        <pc:spChg chg="mod">
          <ac:chgData name="Neemias Informatica Lima" userId="b77af7bd85500281" providerId="LiveId" clId="{55141655-6CA5-4E28-A27F-E9EA1826681A}" dt="2025-02-06T10:46:36.762" v="205" actId="20577"/>
          <ac:spMkLst>
            <pc:docMk/>
            <pc:sldMk cId="3114938747" sldId="293"/>
            <ac:spMk id="16" creationId="{CFC8B9D9-C6ED-4706-A104-65D118A5B7F9}"/>
          </ac:spMkLst>
        </pc:spChg>
      </pc:sldChg>
    </pc:docChg>
  </pc:docChgLst>
  <pc:docChgLst>
    <pc:chgData name="Neemias Informatica Lima" userId="b77af7bd85500281" providerId="LiveId" clId="{1428C61E-6512-4404-8F6E-F52468E3ABD1}"/>
    <pc:docChg chg="undo redo custSel modSld">
      <pc:chgData name="Neemias Informatica Lima" userId="b77af7bd85500281" providerId="LiveId" clId="{1428C61E-6512-4404-8F6E-F52468E3ABD1}" dt="2025-02-07T18:07:00.145" v="418" actId="20577"/>
      <pc:docMkLst>
        <pc:docMk/>
      </pc:docMkLst>
      <pc:sldChg chg="addSp delSp modSp mod">
        <pc:chgData name="Neemias Informatica Lima" userId="b77af7bd85500281" providerId="LiveId" clId="{1428C61E-6512-4404-8F6E-F52468E3ABD1}" dt="2025-02-07T17:37:35.396" v="97" actId="6549"/>
        <pc:sldMkLst>
          <pc:docMk/>
          <pc:sldMk cId="2103443556" sldId="281"/>
        </pc:sldMkLst>
        <pc:spChg chg="mod">
          <ac:chgData name="Neemias Informatica Lima" userId="b77af7bd85500281" providerId="LiveId" clId="{1428C61E-6512-4404-8F6E-F52468E3ABD1}" dt="2025-02-07T17:37:35.396" v="97" actId="6549"/>
          <ac:spMkLst>
            <pc:docMk/>
            <pc:sldMk cId="2103443556" sldId="281"/>
            <ac:spMk id="8" creationId="{00000000-0000-0000-0000-000000000000}"/>
          </ac:spMkLst>
        </pc:spChg>
        <pc:spChg chg="mod">
          <ac:chgData name="Neemias Informatica Lima" userId="b77af7bd85500281" providerId="LiveId" clId="{1428C61E-6512-4404-8F6E-F52468E3ABD1}" dt="2025-02-07T17:34:26.358" v="34" actId="20577"/>
          <ac:spMkLst>
            <pc:docMk/>
            <pc:sldMk cId="2103443556" sldId="281"/>
            <ac:spMk id="11" creationId="{00000000-0000-0000-0000-000000000000}"/>
          </ac:spMkLst>
        </pc:spChg>
        <pc:spChg chg="mod">
          <ac:chgData name="Neemias Informatica Lima" userId="b77af7bd85500281" providerId="LiveId" clId="{1428C61E-6512-4404-8F6E-F52468E3ABD1}" dt="2025-02-07T17:34:08.231" v="32"/>
          <ac:spMkLst>
            <pc:docMk/>
            <pc:sldMk cId="2103443556" sldId="281"/>
            <ac:spMk id="18" creationId="{00000000-0000-0000-0000-000000000000}"/>
          </ac:spMkLst>
        </pc:spChg>
      </pc:sldChg>
      <pc:sldChg chg="addSp delSp modSp mod">
        <pc:chgData name="Neemias Informatica Lima" userId="b77af7bd85500281" providerId="LiveId" clId="{1428C61E-6512-4404-8F6E-F52468E3ABD1}" dt="2025-02-07T17:40:15.452" v="136" actId="6549"/>
        <pc:sldMkLst>
          <pc:docMk/>
          <pc:sldMk cId="3683219421" sldId="282"/>
        </pc:sldMkLst>
        <pc:spChg chg="mod">
          <ac:chgData name="Neemias Informatica Lima" userId="b77af7bd85500281" providerId="LiveId" clId="{1428C61E-6512-4404-8F6E-F52468E3ABD1}" dt="2025-02-07T17:40:15.452" v="136" actId="6549"/>
          <ac:spMkLst>
            <pc:docMk/>
            <pc:sldMk cId="3683219421" sldId="282"/>
            <ac:spMk id="12" creationId="{00000000-0000-0000-0000-000000000000}"/>
          </ac:spMkLst>
        </pc:spChg>
        <pc:spChg chg="mod">
          <ac:chgData name="Neemias Informatica Lima" userId="b77af7bd85500281" providerId="LiveId" clId="{1428C61E-6512-4404-8F6E-F52468E3ABD1}" dt="2025-02-07T17:37:50.071" v="105"/>
          <ac:spMkLst>
            <pc:docMk/>
            <pc:sldMk cId="3683219421" sldId="282"/>
            <ac:spMk id="14" creationId="{00000000-0000-0000-0000-000000000000}"/>
          </ac:spMkLst>
        </pc:spChg>
      </pc:sldChg>
      <pc:sldChg chg="addSp delSp modSp mod">
        <pc:chgData name="Neemias Informatica Lima" userId="b77af7bd85500281" providerId="LiveId" clId="{1428C61E-6512-4404-8F6E-F52468E3ABD1}" dt="2025-02-07T17:38:29.590" v="111" actId="20577"/>
        <pc:sldMkLst>
          <pc:docMk/>
          <pc:sldMk cId="2630436816" sldId="288"/>
        </pc:sldMkLst>
        <pc:spChg chg="mod">
          <ac:chgData name="Neemias Informatica Lima" userId="b77af7bd85500281" providerId="LiveId" clId="{1428C61E-6512-4404-8F6E-F52468E3ABD1}" dt="2025-02-07T17:37:45.044" v="100"/>
          <ac:spMkLst>
            <pc:docMk/>
            <pc:sldMk cId="2630436816" sldId="288"/>
            <ac:spMk id="14" creationId="{00000000-0000-0000-0000-000000000000}"/>
          </ac:spMkLst>
        </pc:spChg>
        <pc:graphicFrameChg chg="mod">
          <ac:chgData name="Neemias Informatica Lima" userId="b77af7bd85500281" providerId="LiveId" clId="{1428C61E-6512-4404-8F6E-F52468E3ABD1}" dt="2025-02-07T17:38:29.590" v="111" actId="20577"/>
          <ac:graphicFrameMkLst>
            <pc:docMk/>
            <pc:sldMk cId="2630436816" sldId="288"/>
            <ac:graphicFrameMk id="11" creationId="{4CAB532F-3032-1305-E4A2-4F59C9A47543}"/>
          </ac:graphicFrameMkLst>
        </pc:graphicFrame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ldChg>
      <pc:sldChg chg="addSp delSp modSp mod">
        <pc:chgData name="Neemias Informatica Lima" userId="b77af7bd85500281" providerId="LiveId" clId="{D2B5DD86-8EAF-4E0F-B3C6-EEAF7EF1CCCE}" dt="2024-02-20T10:53:29.762" v="277" actId="313"/>
        <pc:sldMkLst>
          <pc:docMk/>
          <pc:sldMk cId="2241968852" sldId="285"/>
        </pc:sldMkLst>
      </pc:sldChg>
      <pc:sldChg chg="addSp delSp modSp mod">
        <pc:chgData name="Neemias Informatica Lima" userId="b77af7bd85500281" providerId="LiveId" clId="{D2B5DD86-8EAF-4E0F-B3C6-EEAF7EF1CCCE}" dt="2024-02-20T10:55:55.472" v="322" actId="20577"/>
        <pc:sldMkLst>
          <pc:docMk/>
          <pc:sldMk cId="1959249856" sldId="286"/>
        </pc:sldMkLst>
      </pc:sldChg>
      <pc:sldChg chg="addSp delSp modSp mod">
        <pc:chgData name="Neemias Informatica Lima" userId="b77af7bd85500281" providerId="LiveId" clId="{D2B5DD86-8EAF-4E0F-B3C6-EEAF7EF1CCCE}" dt="2024-02-20T10:58:58.019" v="370" actId="6549"/>
        <pc:sldMkLst>
          <pc:docMk/>
          <pc:sldMk cId="2857006406" sldId="287"/>
        </pc:sldMkLst>
      </pc:sldChg>
      <pc:sldChg chg="addSp delSp modSp mod">
        <pc:chgData name="Neemias Informatica Lima" userId="b77af7bd85500281" providerId="LiveId" clId="{D2B5DD86-8EAF-4E0F-B3C6-EEAF7EF1CCCE}" dt="2024-02-20T10:52:28.200" v="254" actId="1035"/>
        <pc:sldMkLst>
          <pc:docMk/>
          <pc:sldMk cId="3772032319" sldId="290"/>
        </pc:sldMkLst>
      </pc:sldChg>
      <pc:sldChg chg="addSp delSp modSp mod">
        <pc:chgData name="Neemias Informatica Lima" userId="b77af7bd85500281" providerId="LiveId" clId="{D2B5DD86-8EAF-4E0F-B3C6-EEAF7EF1CCCE}" dt="2024-02-20T10:54:30.153" v="290" actId="313"/>
        <pc:sldMkLst>
          <pc:docMk/>
          <pc:sldMk cId="1768216317" sldId="291"/>
        </pc:sldMkLst>
      </pc:sldChg>
      <pc:sldChg chg="addSp delSp modSp mod">
        <pc:chgData name="Neemias Informatica Lima" userId="b77af7bd85500281" providerId="LiveId" clId="{D2B5DD86-8EAF-4E0F-B3C6-EEAF7EF1CCCE}" dt="2024-02-20T10:56:38.763" v="335" actId="20577"/>
        <pc:sldMkLst>
          <pc:docMk/>
          <pc:sldMk cId="3757265641" sldId="292"/>
        </pc:sldMkLst>
      </pc:sldChg>
      <pc:sldChg chg="addSp delSp modSp mod">
        <pc:chgData name="Neemias Informatica Lima" userId="b77af7bd85500281" providerId="LiveId" clId="{D2B5DD86-8EAF-4E0F-B3C6-EEAF7EF1CCCE}" dt="2024-02-20T10:58:15.025" v="346" actId="20577"/>
        <pc:sldMkLst>
          <pc:docMk/>
          <pc:sldMk cId="3114938747" sldId="293"/>
        </pc:sldMkLst>
      </pc:sldChg>
    </pc:docChg>
  </pc:docChgLst>
  <pc:docChgLst>
    <pc:chgData name="Neemias Informatica Lima" userId="b77af7bd85500281" providerId="LiveId" clId="{C26944EF-8002-4B23-ADA5-5E3888F0FD06}"/>
    <pc:docChg chg="undo redo custSel modSld">
      <pc:chgData name="Neemias Informatica Lima" userId="b77af7bd85500281" providerId="LiveId" clId="{C26944EF-8002-4B23-ADA5-5E3888F0FD06}" dt="2025-02-09T18:53:05.164" v="199" actId="20577"/>
      <pc:docMkLst>
        <pc:docMk/>
      </pc:docMkLst>
      <pc:sldChg chg="addSp delSp modSp mod">
        <pc:chgData name="Neemias Informatica Lima" userId="b77af7bd85500281" providerId="LiveId" clId="{C26944EF-8002-4B23-ADA5-5E3888F0FD06}" dt="2025-02-09T18:42:44.122" v="159"/>
        <pc:sldMkLst>
          <pc:docMk/>
          <pc:sldMk cId="2241968852" sldId="285"/>
        </pc:sldMkLst>
        <pc:spChg chg="add mod">
          <ac:chgData name="Neemias Informatica Lima" userId="b77af7bd85500281" providerId="LiveId" clId="{C26944EF-8002-4B23-ADA5-5E3888F0FD06}" dt="2025-02-09T17:58:23.506" v="54"/>
          <ac:spMkLst>
            <pc:docMk/>
            <pc:sldMk cId="2241968852" sldId="285"/>
            <ac:spMk id="2" creationId="{64F4004E-1B42-5867-F9CF-F5D6BC65150D}"/>
          </ac:spMkLst>
        </pc:spChg>
        <pc:spChg chg="del">
          <ac:chgData name="Neemias Informatica Lima" userId="b77af7bd85500281" providerId="LiveId" clId="{C26944EF-8002-4B23-ADA5-5E3888F0FD06}" dt="2025-02-09T17:58:23.245" v="53" actId="478"/>
          <ac:spMkLst>
            <pc:docMk/>
            <pc:sldMk cId="2241968852" sldId="285"/>
            <ac:spMk id="3" creationId="{A1AF2F08-6A31-F934-6607-E1CEA0480908}"/>
          </ac:spMkLst>
        </pc:spChg>
        <pc:spChg chg="add mod">
          <ac:chgData name="Neemias Informatica Lima" userId="b77af7bd85500281" providerId="LiveId" clId="{C26944EF-8002-4B23-ADA5-5E3888F0FD06}" dt="2025-02-09T17:58:23.506" v="54"/>
          <ac:spMkLst>
            <pc:docMk/>
            <pc:sldMk cId="2241968852" sldId="285"/>
            <ac:spMk id="4" creationId="{1AE0C518-F928-F4F6-DD8E-AA9BD854DE62}"/>
          </ac:spMkLst>
        </pc:spChg>
        <pc:spChg chg="del">
          <ac:chgData name="Neemias Informatica Lima" userId="b77af7bd85500281" providerId="LiveId" clId="{C26944EF-8002-4B23-ADA5-5E3888F0FD06}" dt="2025-02-09T17:58:23.245" v="53" actId="478"/>
          <ac:spMkLst>
            <pc:docMk/>
            <pc:sldMk cId="2241968852" sldId="285"/>
            <ac:spMk id="5" creationId="{121808F1-FC7C-B0AB-D06D-D08B8D2CAF57}"/>
          </ac:spMkLst>
        </pc:spChg>
        <pc:spChg chg="mod">
          <ac:chgData name="Neemias Informatica Lima" userId="b77af7bd85500281" providerId="LiveId" clId="{C26944EF-8002-4B23-ADA5-5E3888F0FD06}" dt="2025-02-09T18:42:20.196" v="154" actId="20577"/>
          <ac:spMkLst>
            <pc:docMk/>
            <pc:sldMk cId="2241968852" sldId="285"/>
            <ac:spMk id="14" creationId="{00000000-0000-0000-0000-000000000000}"/>
          </ac:spMkLst>
        </pc:spChg>
        <pc:graphicFrameChg chg="mod">
          <ac:chgData name="Neemias Informatica Lima" userId="b77af7bd85500281" providerId="LiveId" clId="{C26944EF-8002-4B23-ADA5-5E3888F0FD06}" dt="2025-02-09T18:42:44.122" v="159"/>
          <ac:graphicFrameMkLst>
            <pc:docMk/>
            <pc:sldMk cId="2241968852" sldId="285"/>
            <ac:graphicFrameMk id="11" creationId="{7B569677-0C14-5E67-A5C9-E93DED05F772}"/>
          </ac:graphicFrameMkLst>
        </pc:graphicFrameChg>
        <pc:picChg chg="del">
          <ac:chgData name="Neemias Informatica Lima" userId="b77af7bd85500281" providerId="LiveId" clId="{C26944EF-8002-4B23-ADA5-5E3888F0FD06}" dt="2025-02-09T17:58:23.245" v="53" actId="478"/>
          <ac:picMkLst>
            <pc:docMk/>
            <pc:sldMk cId="2241968852" sldId="285"/>
            <ac:picMk id="6" creationId="{9475D72B-416B-B6A9-C6E5-3344BEFF4187}"/>
          </ac:picMkLst>
        </pc:picChg>
        <pc:picChg chg="add mod">
          <ac:chgData name="Neemias Informatica Lima" userId="b77af7bd85500281" providerId="LiveId" clId="{C26944EF-8002-4B23-ADA5-5E3888F0FD06}" dt="2025-02-09T17:58:23.506" v="54"/>
          <ac:picMkLst>
            <pc:docMk/>
            <pc:sldMk cId="2241968852" sldId="285"/>
            <ac:picMk id="7" creationId="{CACCDABE-41E2-215C-45AC-9A3F4D4B7371}"/>
          </ac:picMkLst>
        </pc:picChg>
      </pc:sldChg>
      <pc:sldChg chg="addSp delSp modSp mod">
        <pc:chgData name="Neemias Informatica Lima" userId="b77af7bd85500281" providerId="LiveId" clId="{C26944EF-8002-4B23-ADA5-5E3888F0FD06}" dt="2025-02-09T18:44:08.117" v="176"/>
        <pc:sldMkLst>
          <pc:docMk/>
          <pc:sldMk cId="1959249856" sldId="286"/>
        </pc:sldMkLst>
        <pc:spChg chg="add mod">
          <ac:chgData name="Neemias Informatica Lima" userId="b77af7bd85500281" providerId="LiveId" clId="{C26944EF-8002-4B23-ADA5-5E3888F0FD06}" dt="2025-02-09T17:58:33.395" v="58"/>
          <ac:spMkLst>
            <pc:docMk/>
            <pc:sldMk cId="1959249856" sldId="286"/>
            <ac:spMk id="2" creationId="{2BBCA67A-6FE9-0BFC-481D-43D82CE87A53}"/>
          </ac:spMkLst>
        </pc:spChg>
        <pc:spChg chg="del">
          <ac:chgData name="Neemias Informatica Lima" userId="b77af7bd85500281" providerId="LiveId" clId="{C26944EF-8002-4B23-ADA5-5E3888F0FD06}" dt="2025-02-09T17:58:33.103" v="57" actId="478"/>
          <ac:spMkLst>
            <pc:docMk/>
            <pc:sldMk cId="1959249856" sldId="286"/>
            <ac:spMk id="3" creationId="{72C892E3-3E10-51E0-6BDC-4A2A7C5B7D6D}"/>
          </ac:spMkLst>
        </pc:spChg>
        <pc:spChg chg="add mod">
          <ac:chgData name="Neemias Informatica Lima" userId="b77af7bd85500281" providerId="LiveId" clId="{C26944EF-8002-4B23-ADA5-5E3888F0FD06}" dt="2025-02-09T17:58:33.395" v="58"/>
          <ac:spMkLst>
            <pc:docMk/>
            <pc:sldMk cId="1959249856" sldId="286"/>
            <ac:spMk id="4" creationId="{193C9EF5-3689-24F4-F073-3EC544D55B8D}"/>
          </ac:spMkLst>
        </pc:spChg>
        <pc:spChg chg="del">
          <ac:chgData name="Neemias Informatica Lima" userId="b77af7bd85500281" providerId="LiveId" clId="{C26944EF-8002-4B23-ADA5-5E3888F0FD06}" dt="2025-02-09T17:58:33.103" v="57" actId="478"/>
          <ac:spMkLst>
            <pc:docMk/>
            <pc:sldMk cId="1959249856" sldId="286"/>
            <ac:spMk id="5" creationId="{5BC92CFE-2F73-7639-4F31-615D597B4DDD}"/>
          </ac:spMkLst>
        </pc:spChg>
        <pc:spChg chg="mod">
          <ac:chgData name="Neemias Informatica Lima" userId="b77af7bd85500281" providerId="LiveId" clId="{C26944EF-8002-4B23-ADA5-5E3888F0FD06}" dt="2025-02-09T18:43:41.984" v="167"/>
          <ac:spMkLst>
            <pc:docMk/>
            <pc:sldMk cId="1959249856" sldId="286"/>
            <ac:spMk id="14" creationId="{00000000-0000-0000-0000-000000000000}"/>
          </ac:spMkLst>
        </pc:spChg>
        <pc:graphicFrameChg chg="mod">
          <ac:chgData name="Neemias Informatica Lima" userId="b77af7bd85500281" providerId="LiveId" clId="{C26944EF-8002-4B23-ADA5-5E3888F0FD06}" dt="2025-02-09T18:44:08.117" v="176"/>
          <ac:graphicFrameMkLst>
            <pc:docMk/>
            <pc:sldMk cId="1959249856" sldId="286"/>
            <ac:graphicFrameMk id="11" creationId="{6ED512BB-1F8B-4D9E-259F-890C3457B8A1}"/>
          </ac:graphicFrameMkLst>
        </pc:graphicFrameChg>
        <pc:picChg chg="del">
          <ac:chgData name="Neemias Informatica Lima" userId="b77af7bd85500281" providerId="LiveId" clId="{C26944EF-8002-4B23-ADA5-5E3888F0FD06}" dt="2025-02-09T17:58:33.103" v="57" actId="478"/>
          <ac:picMkLst>
            <pc:docMk/>
            <pc:sldMk cId="1959249856" sldId="286"/>
            <ac:picMk id="6" creationId="{E88BD29B-7E61-861E-B818-21882C476351}"/>
          </ac:picMkLst>
        </pc:picChg>
        <pc:picChg chg="add mod">
          <ac:chgData name="Neemias Informatica Lima" userId="b77af7bd85500281" providerId="LiveId" clId="{C26944EF-8002-4B23-ADA5-5E3888F0FD06}" dt="2025-02-09T17:58:33.395" v="58"/>
          <ac:picMkLst>
            <pc:docMk/>
            <pc:sldMk cId="1959249856" sldId="286"/>
            <ac:picMk id="7" creationId="{F931C9AF-2C18-3612-7F12-BB2FB7EFCB9E}"/>
          </ac:picMkLst>
        </pc:picChg>
      </pc:sldChg>
      <pc:sldChg chg="addSp delSp modSp mod">
        <pc:chgData name="Neemias Informatica Lima" userId="b77af7bd85500281" providerId="LiveId" clId="{C26944EF-8002-4B23-ADA5-5E3888F0FD06}" dt="2025-02-09T18:53:05.164" v="199" actId="20577"/>
        <pc:sldMkLst>
          <pc:docMk/>
          <pc:sldMk cId="2857006406" sldId="287"/>
        </pc:sldMkLst>
        <pc:spChg chg="add mod">
          <ac:chgData name="Neemias Informatica Lima" userId="b77af7bd85500281" providerId="LiveId" clId="{C26944EF-8002-4B23-ADA5-5E3888F0FD06}" dt="2025-02-09T17:58:47.597" v="64"/>
          <ac:spMkLst>
            <pc:docMk/>
            <pc:sldMk cId="2857006406" sldId="287"/>
            <ac:spMk id="2" creationId="{32B2B0C9-EF06-F0BA-CF3B-8D1E84B8D6BD}"/>
          </ac:spMkLst>
        </pc:spChg>
        <pc:spChg chg="del">
          <ac:chgData name="Neemias Informatica Lima" userId="b77af7bd85500281" providerId="LiveId" clId="{C26944EF-8002-4B23-ADA5-5E3888F0FD06}" dt="2025-02-09T17:58:47.320" v="63" actId="478"/>
          <ac:spMkLst>
            <pc:docMk/>
            <pc:sldMk cId="2857006406" sldId="287"/>
            <ac:spMk id="3" creationId="{5D3600E7-D041-50E1-D3A8-3BF6E2FD9982}"/>
          </ac:spMkLst>
        </pc:spChg>
        <pc:spChg chg="add mod">
          <ac:chgData name="Neemias Informatica Lima" userId="b77af7bd85500281" providerId="LiveId" clId="{C26944EF-8002-4B23-ADA5-5E3888F0FD06}" dt="2025-02-09T17:58:47.597" v="64"/>
          <ac:spMkLst>
            <pc:docMk/>
            <pc:sldMk cId="2857006406" sldId="287"/>
            <ac:spMk id="4" creationId="{BFA6AA2A-2BCA-CBB5-3C6A-F5DB6321B411}"/>
          </ac:spMkLst>
        </pc:spChg>
        <pc:spChg chg="del">
          <ac:chgData name="Neemias Informatica Lima" userId="b77af7bd85500281" providerId="LiveId" clId="{C26944EF-8002-4B23-ADA5-5E3888F0FD06}" dt="2025-02-09T17:58:47.320" v="63" actId="478"/>
          <ac:spMkLst>
            <pc:docMk/>
            <pc:sldMk cId="2857006406" sldId="287"/>
            <ac:spMk id="5" creationId="{81329692-042B-608C-9606-B0F6372FDB77}"/>
          </ac:spMkLst>
        </pc:spChg>
        <pc:spChg chg="mod">
          <ac:chgData name="Neemias Informatica Lima" userId="b77af7bd85500281" providerId="LiveId" clId="{C26944EF-8002-4B23-ADA5-5E3888F0FD06}" dt="2025-02-09T18:53:05.164" v="199" actId="20577"/>
          <ac:spMkLst>
            <pc:docMk/>
            <pc:sldMk cId="2857006406" sldId="287"/>
            <ac:spMk id="16" creationId="{28D68641-D640-4BD7-9D5B-B3803DCCF9B3}"/>
          </ac:spMkLst>
        </pc:spChg>
        <pc:picChg chg="del">
          <ac:chgData name="Neemias Informatica Lima" userId="b77af7bd85500281" providerId="LiveId" clId="{C26944EF-8002-4B23-ADA5-5E3888F0FD06}" dt="2025-02-09T17:58:47.320" v="63" actId="478"/>
          <ac:picMkLst>
            <pc:docMk/>
            <pc:sldMk cId="2857006406" sldId="287"/>
            <ac:picMk id="6" creationId="{161E11F5-25FA-83CF-B2EF-08F9E03A25CA}"/>
          </ac:picMkLst>
        </pc:picChg>
        <pc:picChg chg="add mod">
          <ac:chgData name="Neemias Informatica Lima" userId="b77af7bd85500281" providerId="LiveId" clId="{C26944EF-8002-4B23-ADA5-5E3888F0FD06}" dt="2025-02-09T17:58:47.597" v="64"/>
          <ac:picMkLst>
            <pc:docMk/>
            <pc:sldMk cId="2857006406" sldId="287"/>
            <ac:picMk id="7" creationId="{71C20894-B0E9-CAA8-E06B-5AAED06B50F8}"/>
          </ac:picMkLst>
        </pc:picChg>
      </pc:sldChg>
      <pc:sldChg chg="addSp delSp modSp mod">
        <pc:chgData name="Neemias Informatica Lima" userId="b77af7bd85500281" providerId="LiveId" clId="{C26944EF-8002-4B23-ADA5-5E3888F0FD06}" dt="2025-02-09T18:43:18.531" v="162" actId="20577"/>
        <pc:sldMkLst>
          <pc:docMk/>
          <pc:sldMk cId="1768216317" sldId="291"/>
        </pc:sldMkLst>
        <pc:spChg chg="add mod">
          <ac:chgData name="Neemias Informatica Lima" userId="b77af7bd85500281" providerId="LiveId" clId="{C26944EF-8002-4B23-ADA5-5E3888F0FD06}" dt="2025-02-09T17:58:28.509" v="56"/>
          <ac:spMkLst>
            <pc:docMk/>
            <pc:sldMk cId="1768216317" sldId="291"/>
            <ac:spMk id="2" creationId="{3196A0A9-2A4F-1090-400F-EFDEBB69A319}"/>
          </ac:spMkLst>
        </pc:spChg>
        <pc:spChg chg="del">
          <ac:chgData name="Neemias Informatica Lima" userId="b77af7bd85500281" providerId="LiveId" clId="{C26944EF-8002-4B23-ADA5-5E3888F0FD06}" dt="2025-02-09T17:58:28.262" v="55" actId="478"/>
          <ac:spMkLst>
            <pc:docMk/>
            <pc:sldMk cId="1768216317" sldId="291"/>
            <ac:spMk id="3" creationId="{56DBD4F6-C35A-0A69-9587-D87C9ECB4E7D}"/>
          </ac:spMkLst>
        </pc:spChg>
        <pc:spChg chg="add mod">
          <ac:chgData name="Neemias Informatica Lima" userId="b77af7bd85500281" providerId="LiveId" clId="{C26944EF-8002-4B23-ADA5-5E3888F0FD06}" dt="2025-02-09T17:58:28.509" v="56"/>
          <ac:spMkLst>
            <pc:docMk/>
            <pc:sldMk cId="1768216317" sldId="291"/>
            <ac:spMk id="4" creationId="{2F160DC8-3DB7-DB41-B3FD-BF46DA425F67}"/>
          </ac:spMkLst>
        </pc:spChg>
        <pc:spChg chg="del">
          <ac:chgData name="Neemias Informatica Lima" userId="b77af7bd85500281" providerId="LiveId" clId="{C26944EF-8002-4B23-ADA5-5E3888F0FD06}" dt="2025-02-09T17:58:28.262" v="55" actId="478"/>
          <ac:spMkLst>
            <pc:docMk/>
            <pc:sldMk cId="1768216317" sldId="291"/>
            <ac:spMk id="5" creationId="{88FFB9F9-42AF-A196-4E1B-23D4A9E2F055}"/>
          </ac:spMkLst>
        </pc:spChg>
        <pc:spChg chg="mod">
          <ac:chgData name="Neemias Informatica Lima" userId="b77af7bd85500281" providerId="LiveId" clId="{C26944EF-8002-4B23-ADA5-5E3888F0FD06}" dt="2025-02-09T18:43:18.531" v="162" actId="20577"/>
          <ac:spMkLst>
            <pc:docMk/>
            <pc:sldMk cId="1768216317" sldId="291"/>
            <ac:spMk id="12" creationId="{FD5EC092-AC81-4728-9A45-4C4BB5B95C65}"/>
          </ac:spMkLst>
        </pc:spChg>
        <pc:spChg chg="mod">
          <ac:chgData name="Neemias Informatica Lima" userId="b77af7bd85500281" providerId="LiveId" clId="{C26944EF-8002-4B23-ADA5-5E3888F0FD06}" dt="2025-02-09T18:42:25.162" v="155"/>
          <ac:spMkLst>
            <pc:docMk/>
            <pc:sldMk cId="1768216317" sldId="291"/>
            <ac:spMk id="14" creationId="{00000000-0000-0000-0000-000000000000}"/>
          </ac:spMkLst>
        </pc:spChg>
        <pc:picChg chg="del">
          <ac:chgData name="Neemias Informatica Lima" userId="b77af7bd85500281" providerId="LiveId" clId="{C26944EF-8002-4B23-ADA5-5E3888F0FD06}" dt="2025-02-09T17:58:28.262" v="55" actId="478"/>
          <ac:picMkLst>
            <pc:docMk/>
            <pc:sldMk cId="1768216317" sldId="291"/>
            <ac:picMk id="6" creationId="{D436B3CE-1D2A-9F67-E41E-567CAE2B20F4}"/>
          </ac:picMkLst>
        </pc:picChg>
        <pc:picChg chg="add mod">
          <ac:chgData name="Neemias Informatica Lima" userId="b77af7bd85500281" providerId="LiveId" clId="{C26944EF-8002-4B23-ADA5-5E3888F0FD06}" dt="2025-02-09T17:58:28.509" v="56"/>
          <ac:picMkLst>
            <pc:docMk/>
            <pc:sldMk cId="1768216317" sldId="291"/>
            <ac:picMk id="8" creationId="{33CD65A0-9204-0DCE-9EF2-27435100A474}"/>
          </ac:picMkLst>
        </pc:picChg>
      </pc:sldChg>
      <pc:sldChg chg="addSp delSp modSp mod">
        <pc:chgData name="Neemias Informatica Lima" userId="b77af7bd85500281" providerId="LiveId" clId="{C26944EF-8002-4B23-ADA5-5E3888F0FD06}" dt="2025-02-09T18:52:25.242" v="183" actId="20577"/>
        <pc:sldMkLst>
          <pc:docMk/>
          <pc:sldMk cId="3757265641" sldId="292"/>
        </pc:sldMkLst>
        <pc:spChg chg="add mod">
          <ac:chgData name="Neemias Informatica Lima" userId="b77af7bd85500281" providerId="LiveId" clId="{C26944EF-8002-4B23-ADA5-5E3888F0FD06}" dt="2025-02-09T17:58:38.260" v="60"/>
          <ac:spMkLst>
            <pc:docMk/>
            <pc:sldMk cId="3757265641" sldId="292"/>
            <ac:spMk id="2" creationId="{BDA6FA61-D03F-7E9C-23C8-B161BD7013BF}"/>
          </ac:spMkLst>
        </pc:spChg>
        <pc:spChg chg="del">
          <ac:chgData name="Neemias Informatica Lima" userId="b77af7bd85500281" providerId="LiveId" clId="{C26944EF-8002-4B23-ADA5-5E3888F0FD06}" dt="2025-02-09T17:58:37.991" v="59" actId="478"/>
          <ac:spMkLst>
            <pc:docMk/>
            <pc:sldMk cId="3757265641" sldId="292"/>
            <ac:spMk id="3" creationId="{24BC1D5E-02B3-2E57-73E4-403077B88355}"/>
          </ac:spMkLst>
        </pc:spChg>
        <pc:spChg chg="add mod">
          <ac:chgData name="Neemias Informatica Lima" userId="b77af7bd85500281" providerId="LiveId" clId="{C26944EF-8002-4B23-ADA5-5E3888F0FD06}" dt="2025-02-09T17:58:38.260" v="60"/>
          <ac:spMkLst>
            <pc:docMk/>
            <pc:sldMk cId="3757265641" sldId="292"/>
            <ac:spMk id="4" creationId="{668A7F90-45E7-8446-1A6F-1C70BDA0A6BB}"/>
          </ac:spMkLst>
        </pc:spChg>
        <pc:spChg chg="del">
          <ac:chgData name="Neemias Informatica Lima" userId="b77af7bd85500281" providerId="LiveId" clId="{C26944EF-8002-4B23-ADA5-5E3888F0FD06}" dt="2025-02-09T17:58:37.991" v="59" actId="478"/>
          <ac:spMkLst>
            <pc:docMk/>
            <pc:sldMk cId="3757265641" sldId="292"/>
            <ac:spMk id="5" creationId="{AAA97970-9144-6F40-A4A4-57612E61BDEF}"/>
          </ac:spMkLst>
        </pc:spChg>
        <pc:spChg chg="mod">
          <ac:chgData name="Neemias Informatica Lima" userId="b77af7bd85500281" providerId="LiveId" clId="{C26944EF-8002-4B23-ADA5-5E3888F0FD06}" dt="2025-02-09T18:52:25.242" v="183" actId="20577"/>
          <ac:spMkLst>
            <pc:docMk/>
            <pc:sldMk cId="3757265641" sldId="292"/>
            <ac:spMk id="12" creationId="{1EC42BAA-B890-43DD-B4F0-9AB5685AF2FE}"/>
          </ac:spMkLst>
        </pc:spChg>
        <pc:spChg chg="mod">
          <ac:chgData name="Neemias Informatica Lima" userId="b77af7bd85500281" providerId="LiveId" clId="{C26944EF-8002-4B23-ADA5-5E3888F0FD06}" dt="2025-02-09T18:43:46.026" v="170"/>
          <ac:spMkLst>
            <pc:docMk/>
            <pc:sldMk cId="3757265641" sldId="292"/>
            <ac:spMk id="14" creationId="{00000000-0000-0000-0000-000000000000}"/>
          </ac:spMkLst>
        </pc:spChg>
        <pc:picChg chg="del">
          <ac:chgData name="Neemias Informatica Lima" userId="b77af7bd85500281" providerId="LiveId" clId="{C26944EF-8002-4B23-ADA5-5E3888F0FD06}" dt="2025-02-09T17:58:37.991" v="59" actId="478"/>
          <ac:picMkLst>
            <pc:docMk/>
            <pc:sldMk cId="3757265641" sldId="292"/>
            <ac:picMk id="6" creationId="{A5E58E50-0C1C-FF2E-8FE9-D1D071DAF9B6}"/>
          </ac:picMkLst>
        </pc:picChg>
        <pc:picChg chg="add mod">
          <ac:chgData name="Neemias Informatica Lima" userId="b77af7bd85500281" providerId="LiveId" clId="{C26944EF-8002-4B23-ADA5-5E3888F0FD06}" dt="2025-02-09T17:58:38.260" v="60"/>
          <ac:picMkLst>
            <pc:docMk/>
            <pc:sldMk cId="3757265641" sldId="292"/>
            <ac:picMk id="7" creationId="{3D79A4D5-FD32-BB6D-C94B-9A2CD9473A1C}"/>
          </ac:picMkLst>
        </pc:picChg>
      </pc:sldChg>
      <pc:sldChg chg="addSp delSp modSp mod">
        <pc:chgData name="Neemias Informatica Lima" userId="b77af7bd85500281" providerId="LiveId" clId="{C26944EF-8002-4B23-ADA5-5E3888F0FD06}" dt="2025-02-09T18:52:39.444" v="186"/>
        <pc:sldMkLst>
          <pc:docMk/>
          <pc:sldMk cId="3114938747" sldId="293"/>
        </pc:sldMkLst>
        <pc:spChg chg="add mod">
          <ac:chgData name="Neemias Informatica Lima" userId="b77af7bd85500281" providerId="LiveId" clId="{C26944EF-8002-4B23-ADA5-5E3888F0FD06}" dt="2025-02-09T17:58:42.708" v="62"/>
          <ac:spMkLst>
            <pc:docMk/>
            <pc:sldMk cId="3114938747" sldId="293"/>
            <ac:spMk id="2" creationId="{5609228F-887B-9BFC-60E5-783033C8C56B}"/>
          </ac:spMkLst>
        </pc:spChg>
        <pc:spChg chg="del">
          <ac:chgData name="Neemias Informatica Lima" userId="b77af7bd85500281" providerId="LiveId" clId="{C26944EF-8002-4B23-ADA5-5E3888F0FD06}" dt="2025-02-09T17:58:42.496" v="61" actId="478"/>
          <ac:spMkLst>
            <pc:docMk/>
            <pc:sldMk cId="3114938747" sldId="293"/>
            <ac:spMk id="3" creationId="{3A0C47D8-CFBC-BAAD-1FA6-8A22D7BBCAC3}"/>
          </ac:spMkLst>
        </pc:spChg>
        <pc:spChg chg="add mod">
          <ac:chgData name="Neemias Informatica Lima" userId="b77af7bd85500281" providerId="LiveId" clId="{C26944EF-8002-4B23-ADA5-5E3888F0FD06}" dt="2025-02-09T17:58:42.708" v="62"/>
          <ac:spMkLst>
            <pc:docMk/>
            <pc:sldMk cId="3114938747" sldId="293"/>
            <ac:spMk id="4" creationId="{9EA5BED1-E66B-8572-29C2-F0C384593565}"/>
          </ac:spMkLst>
        </pc:spChg>
        <pc:spChg chg="del">
          <ac:chgData name="Neemias Informatica Lima" userId="b77af7bd85500281" providerId="LiveId" clId="{C26944EF-8002-4B23-ADA5-5E3888F0FD06}" dt="2025-02-09T17:58:42.496" v="61" actId="478"/>
          <ac:spMkLst>
            <pc:docMk/>
            <pc:sldMk cId="3114938747" sldId="293"/>
            <ac:spMk id="5" creationId="{E4E2DED7-4CCA-9617-BC8B-F792DD224B99}"/>
          </ac:spMkLst>
        </pc:spChg>
        <pc:spChg chg="mod">
          <ac:chgData name="Neemias Informatica Lima" userId="b77af7bd85500281" providerId="LiveId" clId="{C26944EF-8002-4B23-ADA5-5E3888F0FD06}" dt="2025-02-09T18:52:39.444" v="186"/>
          <ac:spMkLst>
            <pc:docMk/>
            <pc:sldMk cId="3114938747" sldId="293"/>
            <ac:spMk id="16" creationId="{CFC8B9D9-C6ED-4706-A104-65D118A5B7F9}"/>
          </ac:spMkLst>
        </pc:spChg>
        <pc:picChg chg="del">
          <ac:chgData name="Neemias Informatica Lima" userId="b77af7bd85500281" providerId="LiveId" clId="{C26944EF-8002-4B23-ADA5-5E3888F0FD06}" dt="2025-02-09T17:58:42.496" v="61" actId="478"/>
          <ac:picMkLst>
            <pc:docMk/>
            <pc:sldMk cId="3114938747" sldId="293"/>
            <ac:picMk id="6" creationId="{AF2FA60A-B177-1705-44A3-F84B28F4F63E}"/>
          </ac:picMkLst>
        </pc:picChg>
        <pc:picChg chg="add mod">
          <ac:chgData name="Neemias Informatica Lima" userId="b77af7bd85500281" providerId="LiveId" clId="{C26944EF-8002-4B23-ADA5-5E3888F0FD06}" dt="2025-02-09T17:58:42.708" v="62"/>
          <ac:picMkLst>
            <pc:docMk/>
            <pc:sldMk cId="3114938747" sldId="293"/>
            <ac:picMk id="7" creationId="{3BE56291-0153-F8A9-0B04-3B2392717190}"/>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1-30T10:56:18.778" v="261" actId="26606"/>
      <pc:docMkLst>
        <pc:docMk/>
      </pc:docMkLst>
    </pc:docChg>
  </pc:docChgLst>
  <pc:docChgLst>
    <pc:chgData name="Neemias Informatica Lima" userId="b77af7bd85500281" providerId="LiveId" clId="{D3630F35-01AE-42F3-9B5F-A4722332BC93}"/>
    <pc:docChg chg="undo redo custSel modSld">
      <pc:chgData name="Neemias Informatica Lima" userId="b77af7bd85500281" providerId="LiveId" clId="{D3630F35-01AE-42F3-9B5F-A4722332BC93}" dt="2025-02-08T16:49:00.548" v="274"/>
      <pc:docMkLst>
        <pc:docMk/>
      </pc:docMkLst>
      <pc:sldChg chg="addSp delSp modSp mod">
        <pc:chgData name="Neemias Informatica Lima" userId="b77af7bd85500281" providerId="LiveId" clId="{D3630F35-01AE-42F3-9B5F-A4722332BC93}" dt="2025-02-08T15:05:10.319" v="44"/>
        <pc:sldMkLst>
          <pc:docMk/>
          <pc:sldMk cId="2232331225" sldId="280"/>
        </pc:sldMkLst>
        <pc:spChg chg="mod">
          <ac:chgData name="Neemias Informatica Lima" userId="b77af7bd85500281" providerId="LiveId" clId="{D3630F35-01AE-42F3-9B5F-A4722332BC93}" dt="2025-02-08T15:01:58.849" v="19" actId="20577"/>
          <ac:spMkLst>
            <pc:docMk/>
            <pc:sldMk cId="2232331225" sldId="280"/>
            <ac:spMk id="6" creationId="{00000000-0000-0000-0000-000000000000}"/>
          </ac:spMkLst>
        </pc:spChg>
        <pc:spChg chg="mod">
          <ac:chgData name="Neemias Informatica Lima" userId="b77af7bd85500281" providerId="LiveId" clId="{D3630F35-01AE-42F3-9B5F-A4722332BC93}" dt="2025-02-08T15:02:24.988" v="30" actId="6549"/>
          <ac:spMkLst>
            <pc:docMk/>
            <pc:sldMk cId="2232331225" sldId="280"/>
            <ac:spMk id="9" creationId="{00000000-0000-0000-0000-000000000000}"/>
          </ac:spMkLst>
        </pc:spChg>
        <pc:spChg chg="mod">
          <ac:chgData name="Neemias Informatica Lima" userId="b77af7bd85500281" providerId="LiveId" clId="{D3630F35-01AE-42F3-9B5F-A4722332BC93}" dt="2025-02-08T15:01:28.829" v="1" actId="20577"/>
          <ac:spMkLst>
            <pc:docMk/>
            <pc:sldMk cId="2232331225" sldId="280"/>
            <ac:spMk id="11" creationId="{00000000-0000-0000-0000-000000000000}"/>
          </ac:spMkLst>
        </pc:spChg>
        <pc:spChg chg="mod">
          <ac:chgData name="Neemias Informatica Lima" userId="b77af7bd85500281" providerId="LiveId" clId="{D3630F35-01AE-42F3-9B5F-A4722332BC93}" dt="2025-02-08T15:01:36.421" v="5" actId="20577"/>
          <ac:spMkLst>
            <pc:docMk/>
            <pc:sldMk cId="2232331225" sldId="280"/>
            <ac:spMk id="13" creationId="{D20B8D30-1532-76F8-D3FE-1DA061DF3B98}"/>
          </ac:spMkLst>
        </pc:spChg>
        <pc:spChg chg="mod">
          <ac:chgData name="Neemias Informatica Lima" userId="b77af7bd85500281" providerId="LiveId" clId="{D3630F35-01AE-42F3-9B5F-A4722332BC93}" dt="2025-02-08T15:02:48.309" v="35"/>
          <ac:spMkLst>
            <pc:docMk/>
            <pc:sldMk cId="2232331225" sldId="280"/>
            <ac:spMk id="16" creationId="{00000000-0000-0000-0000-000000000000}"/>
          </ac:spMkLst>
        </pc:spChg>
        <pc:picChg chg="del">
          <ac:chgData name="Neemias Informatica Lima" userId="b77af7bd85500281" providerId="LiveId" clId="{D3630F35-01AE-42F3-9B5F-A4722332BC93}" dt="2025-02-08T15:04:39.992" v="36" actId="478"/>
          <ac:picMkLst>
            <pc:docMk/>
            <pc:sldMk cId="2232331225" sldId="280"/>
            <ac:picMk id="3" creationId="{D912D6E6-6E62-F274-84BE-929EAE025E56}"/>
          </ac:picMkLst>
        </pc:picChg>
        <pc:picChg chg="add mod">
          <ac:chgData name="Neemias Informatica Lima" userId="b77af7bd85500281" providerId="LiveId" clId="{D3630F35-01AE-42F3-9B5F-A4722332BC93}" dt="2025-02-08T15:05:10.319" v="44"/>
          <ac:picMkLst>
            <pc:docMk/>
            <pc:sldMk cId="2232331225" sldId="280"/>
            <ac:picMk id="7" creationId="{EA7B20E6-C366-2C8C-E3A7-0325298AC2F3}"/>
          </ac:picMkLst>
        </pc:picChg>
      </pc:sldChg>
      <pc:sldChg chg="addSp delSp modSp mod">
        <pc:chgData name="Neemias Informatica Lima" userId="b77af7bd85500281" providerId="LiveId" clId="{D3630F35-01AE-42F3-9B5F-A4722332BC93}" dt="2025-02-08T15:10:39.171" v="109" actId="313"/>
        <pc:sldMkLst>
          <pc:docMk/>
          <pc:sldMk cId="2103443556" sldId="281"/>
        </pc:sldMkLst>
        <pc:spChg chg="mod">
          <ac:chgData name="Neemias Informatica Lima" userId="b77af7bd85500281" providerId="LiveId" clId="{D3630F35-01AE-42F3-9B5F-A4722332BC93}" dt="2025-02-08T15:10:39.171" v="109" actId="313"/>
          <ac:spMkLst>
            <pc:docMk/>
            <pc:sldMk cId="2103443556" sldId="281"/>
            <ac:spMk id="8" creationId="{00000000-0000-0000-0000-000000000000}"/>
          </ac:spMkLst>
        </pc:spChg>
        <pc:spChg chg="mod">
          <ac:chgData name="Neemias Informatica Lima" userId="b77af7bd85500281" providerId="LiveId" clId="{D3630F35-01AE-42F3-9B5F-A4722332BC93}" dt="2025-02-08T15:06:11.955" v="51" actId="20577"/>
          <ac:spMkLst>
            <pc:docMk/>
            <pc:sldMk cId="2103443556" sldId="281"/>
            <ac:spMk id="11" creationId="{00000000-0000-0000-0000-000000000000}"/>
          </ac:spMkLst>
        </pc:spChg>
        <pc:spChg chg="mod">
          <ac:chgData name="Neemias Informatica Lima" userId="b77af7bd85500281" providerId="LiveId" clId="{D3630F35-01AE-42F3-9B5F-A4722332BC93}" dt="2025-02-08T15:06:01.875" v="49"/>
          <ac:spMkLst>
            <pc:docMk/>
            <pc:sldMk cId="2103443556" sldId="281"/>
            <ac:spMk id="18" creationId="{00000000-0000-0000-0000-000000000000}"/>
          </ac:spMkLst>
        </pc:spChg>
        <pc:picChg chg="del">
          <ac:chgData name="Neemias Informatica Lima" userId="b77af7bd85500281" providerId="LiveId" clId="{D3630F35-01AE-42F3-9B5F-A4722332BC93}" dt="2025-02-08T15:06:19.113" v="52" actId="478"/>
          <ac:picMkLst>
            <pc:docMk/>
            <pc:sldMk cId="2103443556" sldId="281"/>
            <ac:picMk id="2" creationId="{D5E488C5-5236-E15E-7625-D4BD9FDBF00B}"/>
          </ac:picMkLst>
        </pc:picChg>
        <pc:picChg chg="add mod">
          <ac:chgData name="Neemias Informatica Lima" userId="b77af7bd85500281" providerId="LiveId" clId="{D3630F35-01AE-42F3-9B5F-A4722332BC93}" dt="2025-02-08T15:06:27.115" v="55" actId="14100"/>
          <ac:picMkLst>
            <pc:docMk/>
            <pc:sldMk cId="2103443556" sldId="281"/>
            <ac:picMk id="3" creationId="{D3EEAF25-FF9A-4FCF-9CC0-5000F99E073F}"/>
          </ac:picMkLst>
        </pc:picChg>
      </pc:sldChg>
      <pc:sldChg chg="addSp delSp modSp mod">
        <pc:chgData name="Neemias Informatica Lima" userId="b77af7bd85500281" providerId="LiveId" clId="{D3630F35-01AE-42F3-9B5F-A4722332BC93}" dt="2025-02-08T15:12:17.113" v="125" actId="20577"/>
        <pc:sldMkLst>
          <pc:docMk/>
          <pc:sldMk cId="3683219421" sldId="282"/>
        </pc:sldMkLst>
        <pc:spChg chg="del">
          <ac:chgData name="Neemias Informatica Lima" userId="b77af7bd85500281" providerId="LiveId" clId="{D3630F35-01AE-42F3-9B5F-A4722332BC93}" dt="2025-02-08T15:06:49.766" v="58" actId="478"/>
          <ac:spMkLst>
            <pc:docMk/>
            <pc:sldMk cId="3683219421" sldId="282"/>
            <ac:spMk id="2" creationId="{E7117BE4-DED7-0C1D-2AB4-5BB9456BEADC}"/>
          </ac:spMkLst>
        </pc:spChg>
        <pc:spChg chg="add mod">
          <ac:chgData name="Neemias Informatica Lima" userId="b77af7bd85500281" providerId="LiveId" clId="{D3630F35-01AE-42F3-9B5F-A4722332BC93}" dt="2025-02-08T15:06:50.188" v="59"/>
          <ac:spMkLst>
            <pc:docMk/>
            <pc:sldMk cId="3683219421" sldId="282"/>
            <ac:spMk id="4" creationId="{B3577B44-3F7A-47D4-D938-3AEABFF7AD8E}"/>
          </ac:spMkLst>
        </pc:spChg>
        <pc:spChg chg="del">
          <ac:chgData name="Neemias Informatica Lima" userId="b77af7bd85500281" providerId="LiveId" clId="{D3630F35-01AE-42F3-9B5F-A4722332BC93}" dt="2025-02-08T15:06:49.766" v="58" actId="478"/>
          <ac:spMkLst>
            <pc:docMk/>
            <pc:sldMk cId="3683219421" sldId="282"/>
            <ac:spMk id="6" creationId="{648B34F2-113D-1072-88AC-1CAFDCC7C738}"/>
          </ac:spMkLst>
        </pc:spChg>
        <pc:spChg chg="add mod">
          <ac:chgData name="Neemias Informatica Lima" userId="b77af7bd85500281" providerId="LiveId" clId="{D3630F35-01AE-42F3-9B5F-A4722332BC93}" dt="2025-02-08T15:06:50.188" v="59"/>
          <ac:spMkLst>
            <pc:docMk/>
            <pc:sldMk cId="3683219421" sldId="282"/>
            <ac:spMk id="7" creationId="{3F367516-F7FB-3222-067F-98866AE4F160}"/>
          </ac:spMkLst>
        </pc:spChg>
        <pc:spChg chg="mod">
          <ac:chgData name="Neemias Informatica Lima" userId="b77af7bd85500281" providerId="LiveId" clId="{D3630F35-01AE-42F3-9B5F-A4722332BC93}" dt="2025-02-08T15:12:17.113" v="125" actId="20577"/>
          <ac:spMkLst>
            <pc:docMk/>
            <pc:sldMk cId="3683219421" sldId="282"/>
            <ac:spMk id="12" creationId="{00000000-0000-0000-0000-000000000000}"/>
          </ac:spMkLst>
        </pc:spChg>
        <pc:spChg chg="mod">
          <ac:chgData name="Neemias Informatica Lima" userId="b77af7bd85500281" providerId="LiveId" clId="{D3630F35-01AE-42F3-9B5F-A4722332BC93}" dt="2025-02-08T15:10:57.934" v="115"/>
          <ac:spMkLst>
            <pc:docMk/>
            <pc:sldMk cId="3683219421" sldId="282"/>
            <ac:spMk id="14" creationId="{00000000-0000-0000-0000-000000000000}"/>
          </ac:spMkLst>
        </pc:spChg>
        <pc:picChg chg="del">
          <ac:chgData name="Neemias Informatica Lima" userId="b77af7bd85500281" providerId="LiveId" clId="{D3630F35-01AE-42F3-9B5F-A4722332BC93}" dt="2025-02-08T15:06:49.766" v="58" actId="478"/>
          <ac:picMkLst>
            <pc:docMk/>
            <pc:sldMk cId="3683219421" sldId="282"/>
            <ac:picMk id="5" creationId="{F32875B4-3D78-19CD-73E7-909B90E55F70}"/>
          </ac:picMkLst>
        </pc:picChg>
        <pc:picChg chg="add mod">
          <ac:chgData name="Neemias Informatica Lima" userId="b77af7bd85500281" providerId="LiveId" clId="{D3630F35-01AE-42F3-9B5F-A4722332BC93}" dt="2025-02-08T15:06:50.188" v="59"/>
          <ac:picMkLst>
            <pc:docMk/>
            <pc:sldMk cId="3683219421" sldId="282"/>
            <ac:picMk id="8" creationId="{60587EF1-1133-E86D-82CD-D28A6911F6A1}"/>
          </ac:picMkLst>
        </pc:picChg>
      </pc:sldChg>
      <pc:sldChg chg="addSp delSp modSp mod">
        <pc:chgData name="Neemias Informatica Lima" userId="b77af7bd85500281" providerId="LiveId" clId="{D3630F35-01AE-42F3-9B5F-A4722332BC93}" dt="2025-02-08T15:14:40.676" v="139" actId="20577"/>
        <pc:sldMkLst>
          <pc:docMk/>
          <pc:sldMk cId="3902406419" sldId="283"/>
        </pc:sldMkLst>
        <pc:spChg chg="add mod">
          <ac:chgData name="Neemias Informatica Lima" userId="b77af7bd85500281" providerId="LiveId" clId="{D3630F35-01AE-42F3-9B5F-A4722332BC93}" dt="2025-02-08T15:06:58.093" v="61"/>
          <ac:spMkLst>
            <pc:docMk/>
            <pc:sldMk cId="3902406419" sldId="283"/>
            <ac:spMk id="2" creationId="{B24254B6-0734-7316-5FEE-D266D7893B34}"/>
          </ac:spMkLst>
        </pc:spChg>
        <pc:spChg chg="del">
          <ac:chgData name="Neemias Informatica Lima" userId="b77af7bd85500281" providerId="LiveId" clId="{D3630F35-01AE-42F3-9B5F-A4722332BC93}" dt="2025-02-08T15:06:57.239" v="60" actId="478"/>
          <ac:spMkLst>
            <pc:docMk/>
            <pc:sldMk cId="3902406419" sldId="283"/>
            <ac:spMk id="3" creationId="{89F91099-62B5-F1E6-DEBD-42C55CD938BE}"/>
          </ac:spMkLst>
        </pc:spChg>
        <pc:spChg chg="add mod">
          <ac:chgData name="Neemias Informatica Lima" userId="b77af7bd85500281" providerId="LiveId" clId="{D3630F35-01AE-42F3-9B5F-A4722332BC93}" dt="2025-02-08T15:06:58.093" v="61"/>
          <ac:spMkLst>
            <pc:docMk/>
            <pc:sldMk cId="3902406419" sldId="283"/>
            <ac:spMk id="4" creationId="{5343E78C-E9D9-E538-B086-B9DC3A7362FD}"/>
          </ac:spMkLst>
        </pc:spChg>
        <pc:spChg chg="del">
          <ac:chgData name="Neemias Informatica Lima" userId="b77af7bd85500281" providerId="LiveId" clId="{D3630F35-01AE-42F3-9B5F-A4722332BC93}" dt="2025-02-08T15:06:57.239" v="60" actId="478"/>
          <ac:spMkLst>
            <pc:docMk/>
            <pc:sldMk cId="3902406419" sldId="283"/>
            <ac:spMk id="5" creationId="{040BBC61-13BD-0496-8705-170835353098}"/>
          </ac:spMkLst>
        </pc:spChg>
        <pc:spChg chg="mod">
          <ac:chgData name="Neemias Informatica Lima" userId="b77af7bd85500281" providerId="LiveId" clId="{D3630F35-01AE-42F3-9B5F-A4722332BC93}" dt="2025-02-08T15:13:39.871" v="128"/>
          <ac:spMkLst>
            <pc:docMk/>
            <pc:sldMk cId="3902406419" sldId="283"/>
            <ac:spMk id="14" creationId="{00000000-0000-0000-0000-000000000000}"/>
          </ac:spMkLst>
        </pc:spChg>
        <pc:graphicFrameChg chg="mod">
          <ac:chgData name="Neemias Informatica Lima" userId="b77af7bd85500281" providerId="LiveId" clId="{D3630F35-01AE-42F3-9B5F-A4722332BC93}" dt="2025-02-08T15:14:40.676" v="139" actId="20577"/>
          <ac:graphicFrameMkLst>
            <pc:docMk/>
            <pc:sldMk cId="3902406419" sldId="283"/>
            <ac:graphicFrameMk id="24" creationId="{0F198D75-37F6-0046-1A93-BAF29A6A8139}"/>
          </ac:graphicFrameMkLst>
        </pc:graphicFrameChg>
        <pc:picChg chg="del">
          <ac:chgData name="Neemias Informatica Lima" userId="b77af7bd85500281" providerId="LiveId" clId="{D3630F35-01AE-42F3-9B5F-A4722332BC93}" dt="2025-02-08T15:06:57.239" v="60" actId="478"/>
          <ac:picMkLst>
            <pc:docMk/>
            <pc:sldMk cId="3902406419" sldId="283"/>
            <ac:picMk id="6" creationId="{2D46580E-FF95-B573-157E-11E32ED57E11}"/>
          </ac:picMkLst>
        </pc:picChg>
        <pc:picChg chg="add mod">
          <ac:chgData name="Neemias Informatica Lima" userId="b77af7bd85500281" providerId="LiveId" clId="{D3630F35-01AE-42F3-9B5F-A4722332BC93}" dt="2025-02-08T15:06:58.093" v="61"/>
          <ac:picMkLst>
            <pc:docMk/>
            <pc:sldMk cId="3902406419" sldId="283"/>
            <ac:picMk id="7" creationId="{D6814D7B-12AF-AF65-CD69-843A08ACC7EF}"/>
          </ac:picMkLst>
        </pc:picChg>
      </pc:sldChg>
      <pc:sldChg chg="addSp delSp modSp mod">
        <pc:chgData name="Neemias Informatica Lima" userId="b77af7bd85500281" providerId="LiveId" clId="{D3630F35-01AE-42F3-9B5F-A4722332BC93}" dt="2025-02-08T16:40:29.029" v="162" actId="20577"/>
        <pc:sldMkLst>
          <pc:docMk/>
          <pc:sldMk cId="2424059023" sldId="284"/>
        </pc:sldMkLst>
        <pc:spChg chg="add mod">
          <ac:chgData name="Neemias Informatica Lima" userId="b77af7bd85500281" providerId="LiveId" clId="{D3630F35-01AE-42F3-9B5F-A4722332BC93}" dt="2025-02-08T15:07:27.344" v="65"/>
          <ac:spMkLst>
            <pc:docMk/>
            <pc:sldMk cId="2424059023" sldId="284"/>
            <ac:spMk id="2" creationId="{D3593F47-9F45-28DF-B3BE-13DFD48726DF}"/>
          </ac:spMkLst>
        </pc:spChg>
        <pc:spChg chg="del">
          <ac:chgData name="Neemias Informatica Lima" userId="b77af7bd85500281" providerId="LiveId" clId="{D3630F35-01AE-42F3-9B5F-A4722332BC93}" dt="2025-02-08T15:07:26.794" v="64" actId="478"/>
          <ac:spMkLst>
            <pc:docMk/>
            <pc:sldMk cId="2424059023" sldId="284"/>
            <ac:spMk id="3" creationId="{8DC76FEE-A669-EE22-A86B-39C1F6356863}"/>
          </ac:spMkLst>
        </pc:spChg>
        <pc:spChg chg="add mod">
          <ac:chgData name="Neemias Informatica Lima" userId="b77af7bd85500281" providerId="LiveId" clId="{D3630F35-01AE-42F3-9B5F-A4722332BC93}" dt="2025-02-08T15:07:27.344" v="65"/>
          <ac:spMkLst>
            <pc:docMk/>
            <pc:sldMk cId="2424059023" sldId="284"/>
            <ac:spMk id="4" creationId="{D6B8E38B-0487-659F-AEE5-040CD2E09464}"/>
          </ac:spMkLst>
        </pc:spChg>
        <pc:spChg chg="del">
          <ac:chgData name="Neemias Informatica Lima" userId="b77af7bd85500281" providerId="LiveId" clId="{D3630F35-01AE-42F3-9B5F-A4722332BC93}" dt="2025-02-08T15:07:26.794" v="64" actId="478"/>
          <ac:spMkLst>
            <pc:docMk/>
            <pc:sldMk cId="2424059023" sldId="284"/>
            <ac:spMk id="5" creationId="{1B6A160A-3844-9D9D-DA62-3DEB6C34B89C}"/>
          </ac:spMkLst>
        </pc:spChg>
        <pc:spChg chg="mod">
          <ac:chgData name="Neemias Informatica Lima" userId="b77af7bd85500281" providerId="LiveId" clId="{D3630F35-01AE-42F3-9B5F-A4722332BC93}" dt="2025-02-08T16:39:04.282" v="151"/>
          <ac:spMkLst>
            <pc:docMk/>
            <pc:sldMk cId="2424059023" sldId="284"/>
            <ac:spMk id="14" creationId="{00000000-0000-0000-0000-000000000000}"/>
          </ac:spMkLst>
        </pc:spChg>
        <pc:graphicFrameChg chg="mod">
          <ac:chgData name="Neemias Informatica Lima" userId="b77af7bd85500281" providerId="LiveId" clId="{D3630F35-01AE-42F3-9B5F-A4722332BC93}" dt="2025-02-08T16:40:29.029" v="162" actId="20577"/>
          <ac:graphicFrameMkLst>
            <pc:docMk/>
            <pc:sldMk cId="2424059023" sldId="284"/>
            <ac:graphicFrameMk id="23" creationId="{0F7B369B-26CC-C133-ADA7-C66603F93153}"/>
          </ac:graphicFrameMkLst>
        </pc:graphicFrameChg>
        <pc:picChg chg="del">
          <ac:chgData name="Neemias Informatica Lima" userId="b77af7bd85500281" providerId="LiveId" clId="{D3630F35-01AE-42F3-9B5F-A4722332BC93}" dt="2025-02-08T15:07:26.794" v="64" actId="478"/>
          <ac:picMkLst>
            <pc:docMk/>
            <pc:sldMk cId="2424059023" sldId="284"/>
            <ac:picMk id="6" creationId="{3BFB1FA8-B93C-8C4E-1C04-A93CC2DF47CD}"/>
          </ac:picMkLst>
        </pc:picChg>
        <pc:picChg chg="add mod">
          <ac:chgData name="Neemias Informatica Lima" userId="b77af7bd85500281" providerId="LiveId" clId="{D3630F35-01AE-42F3-9B5F-A4722332BC93}" dt="2025-02-08T15:07:27.344" v="65"/>
          <ac:picMkLst>
            <pc:docMk/>
            <pc:sldMk cId="2424059023" sldId="284"/>
            <ac:picMk id="7" creationId="{13A12FB3-1B5D-C7E8-1614-82968ED13B87}"/>
          </ac:picMkLst>
        </pc:picChg>
      </pc:sldChg>
      <pc:sldChg chg="addSp delSp modSp mod">
        <pc:chgData name="Neemias Informatica Lima" userId="b77af7bd85500281" providerId="LiveId" clId="{D3630F35-01AE-42F3-9B5F-A4722332BC93}" dt="2025-02-08T16:44:04.382" v="212"/>
        <pc:sldMkLst>
          <pc:docMk/>
          <pc:sldMk cId="2241968852" sldId="285"/>
        </pc:sldMkLst>
        <pc:spChg chg="add mod">
          <ac:chgData name="Neemias Informatica Lima" userId="b77af7bd85500281" providerId="LiveId" clId="{D3630F35-01AE-42F3-9B5F-A4722332BC93}" dt="2025-02-08T15:07:38.130" v="70"/>
          <ac:spMkLst>
            <pc:docMk/>
            <pc:sldMk cId="2241968852" sldId="285"/>
            <ac:spMk id="2" creationId="{C9E4163A-BE4B-8B17-181F-0E8833D13FC1}"/>
          </ac:spMkLst>
        </pc:spChg>
        <pc:spChg chg="del">
          <ac:chgData name="Neemias Informatica Lima" userId="b77af7bd85500281" providerId="LiveId" clId="{D3630F35-01AE-42F3-9B5F-A4722332BC93}" dt="2025-02-08T15:07:37.692" v="69" actId="478"/>
          <ac:spMkLst>
            <pc:docMk/>
            <pc:sldMk cId="2241968852" sldId="285"/>
            <ac:spMk id="3" creationId="{D0A8D6C7-A53F-C481-8915-325A01A98D9A}"/>
          </ac:spMkLst>
        </pc:spChg>
        <pc:spChg chg="add mod">
          <ac:chgData name="Neemias Informatica Lima" userId="b77af7bd85500281" providerId="LiveId" clId="{D3630F35-01AE-42F3-9B5F-A4722332BC93}" dt="2025-02-08T15:07:38.130" v="70"/>
          <ac:spMkLst>
            <pc:docMk/>
            <pc:sldMk cId="2241968852" sldId="285"/>
            <ac:spMk id="4" creationId="{FBED5A7F-343A-C4A3-B12C-6C399BC06381}"/>
          </ac:spMkLst>
        </pc:spChg>
        <pc:spChg chg="del">
          <ac:chgData name="Neemias Informatica Lima" userId="b77af7bd85500281" providerId="LiveId" clId="{D3630F35-01AE-42F3-9B5F-A4722332BC93}" dt="2025-02-08T15:07:37.692" v="69" actId="478"/>
          <ac:spMkLst>
            <pc:docMk/>
            <pc:sldMk cId="2241968852" sldId="285"/>
            <ac:spMk id="5" creationId="{27012CDE-BBE9-50A4-691D-C73507EBFB50}"/>
          </ac:spMkLst>
        </pc:spChg>
        <pc:spChg chg="mod">
          <ac:chgData name="Neemias Informatica Lima" userId="b77af7bd85500281" providerId="LiveId" clId="{D3630F35-01AE-42F3-9B5F-A4722332BC93}" dt="2025-02-08T16:43:23.253" v="205"/>
          <ac:spMkLst>
            <pc:docMk/>
            <pc:sldMk cId="2241968852" sldId="285"/>
            <ac:spMk id="14" creationId="{00000000-0000-0000-0000-000000000000}"/>
          </ac:spMkLst>
        </pc:spChg>
        <pc:graphicFrameChg chg="mod">
          <ac:chgData name="Neemias Informatica Lima" userId="b77af7bd85500281" providerId="LiveId" clId="{D3630F35-01AE-42F3-9B5F-A4722332BC93}" dt="2025-02-08T16:44:04.382" v="212"/>
          <ac:graphicFrameMkLst>
            <pc:docMk/>
            <pc:sldMk cId="2241968852" sldId="285"/>
            <ac:graphicFrameMk id="11" creationId="{7B569677-0C14-5E67-A5C9-E93DED05F772}"/>
          </ac:graphicFrameMkLst>
        </pc:graphicFrameChg>
        <pc:picChg chg="del mod">
          <ac:chgData name="Neemias Informatica Lima" userId="b77af7bd85500281" providerId="LiveId" clId="{D3630F35-01AE-42F3-9B5F-A4722332BC93}" dt="2025-02-08T15:07:37.692" v="69" actId="478"/>
          <ac:picMkLst>
            <pc:docMk/>
            <pc:sldMk cId="2241968852" sldId="285"/>
            <ac:picMk id="6" creationId="{0029E782-9CEE-A632-8051-D7CA2F74D3C8}"/>
          </ac:picMkLst>
        </pc:picChg>
        <pc:picChg chg="add mod">
          <ac:chgData name="Neemias Informatica Lima" userId="b77af7bd85500281" providerId="LiveId" clId="{D3630F35-01AE-42F3-9B5F-A4722332BC93}" dt="2025-02-08T15:07:38.130" v="70"/>
          <ac:picMkLst>
            <pc:docMk/>
            <pc:sldMk cId="2241968852" sldId="285"/>
            <ac:picMk id="7" creationId="{60F39BC7-CB4E-7C93-3C3F-68B511754AA9}"/>
          </ac:picMkLst>
        </pc:picChg>
      </pc:sldChg>
      <pc:sldChg chg="addSp delSp modSp mod">
        <pc:chgData name="Neemias Informatica Lima" userId="b77af7bd85500281" providerId="LiveId" clId="{D3630F35-01AE-42F3-9B5F-A4722332BC93}" dt="2025-02-08T16:46:42.291" v="241"/>
        <pc:sldMkLst>
          <pc:docMk/>
          <pc:sldMk cId="1959249856" sldId="286"/>
        </pc:sldMkLst>
        <pc:spChg chg="add mod">
          <ac:chgData name="Neemias Informatica Lima" userId="b77af7bd85500281" providerId="LiveId" clId="{D3630F35-01AE-42F3-9B5F-A4722332BC93}" dt="2025-02-08T15:09:06.798" v="74"/>
          <ac:spMkLst>
            <pc:docMk/>
            <pc:sldMk cId="1959249856" sldId="286"/>
            <ac:spMk id="2" creationId="{CBB6EBBE-C523-E7C7-5FC4-0ED4FF24BFF8}"/>
          </ac:spMkLst>
        </pc:spChg>
        <pc:spChg chg="del">
          <ac:chgData name="Neemias Informatica Lima" userId="b77af7bd85500281" providerId="LiveId" clId="{D3630F35-01AE-42F3-9B5F-A4722332BC93}" dt="2025-02-08T15:09:06.496" v="73" actId="478"/>
          <ac:spMkLst>
            <pc:docMk/>
            <pc:sldMk cId="1959249856" sldId="286"/>
            <ac:spMk id="3" creationId="{94A2637B-E14B-3876-A11A-8D5B1F38ABDC}"/>
          </ac:spMkLst>
        </pc:spChg>
        <pc:spChg chg="add mod">
          <ac:chgData name="Neemias Informatica Lima" userId="b77af7bd85500281" providerId="LiveId" clId="{D3630F35-01AE-42F3-9B5F-A4722332BC93}" dt="2025-02-08T15:09:06.798" v="74"/>
          <ac:spMkLst>
            <pc:docMk/>
            <pc:sldMk cId="1959249856" sldId="286"/>
            <ac:spMk id="4" creationId="{75555ECB-9454-1FEA-890B-566F7A1981AA}"/>
          </ac:spMkLst>
        </pc:spChg>
        <pc:spChg chg="del">
          <ac:chgData name="Neemias Informatica Lima" userId="b77af7bd85500281" providerId="LiveId" clId="{D3630F35-01AE-42F3-9B5F-A4722332BC93}" dt="2025-02-08T15:09:06.496" v="73" actId="478"/>
          <ac:spMkLst>
            <pc:docMk/>
            <pc:sldMk cId="1959249856" sldId="286"/>
            <ac:spMk id="5" creationId="{13856ACF-6972-A549-CB32-87FE70635B72}"/>
          </ac:spMkLst>
        </pc:spChg>
        <pc:spChg chg="mod">
          <ac:chgData name="Neemias Informatica Lima" userId="b77af7bd85500281" providerId="LiveId" clId="{D3630F35-01AE-42F3-9B5F-A4722332BC93}" dt="2025-02-08T16:46:17.977" v="236"/>
          <ac:spMkLst>
            <pc:docMk/>
            <pc:sldMk cId="1959249856" sldId="286"/>
            <ac:spMk id="14" creationId="{00000000-0000-0000-0000-000000000000}"/>
          </ac:spMkLst>
        </pc:spChg>
        <pc:graphicFrameChg chg="mod">
          <ac:chgData name="Neemias Informatica Lima" userId="b77af7bd85500281" providerId="LiveId" clId="{D3630F35-01AE-42F3-9B5F-A4722332BC93}" dt="2025-02-08T16:46:42.291" v="241"/>
          <ac:graphicFrameMkLst>
            <pc:docMk/>
            <pc:sldMk cId="1959249856" sldId="286"/>
            <ac:graphicFrameMk id="11" creationId="{6ED512BB-1F8B-4D9E-259F-890C3457B8A1}"/>
          </ac:graphicFrameMkLst>
        </pc:graphicFrameChg>
        <pc:picChg chg="del">
          <ac:chgData name="Neemias Informatica Lima" userId="b77af7bd85500281" providerId="LiveId" clId="{D3630F35-01AE-42F3-9B5F-A4722332BC93}" dt="2025-02-08T15:09:06.496" v="73" actId="478"/>
          <ac:picMkLst>
            <pc:docMk/>
            <pc:sldMk cId="1959249856" sldId="286"/>
            <ac:picMk id="6" creationId="{F20F8929-3D0D-669F-9F64-DDB1A7507ACA}"/>
          </ac:picMkLst>
        </pc:picChg>
        <pc:picChg chg="add mod">
          <ac:chgData name="Neemias Informatica Lima" userId="b77af7bd85500281" providerId="LiveId" clId="{D3630F35-01AE-42F3-9B5F-A4722332BC93}" dt="2025-02-08T15:09:06.798" v="74"/>
          <ac:picMkLst>
            <pc:docMk/>
            <pc:sldMk cId="1959249856" sldId="286"/>
            <ac:picMk id="7" creationId="{963E4638-B693-4EEF-C619-AC5BA7F45E96}"/>
          </ac:picMkLst>
        </pc:picChg>
      </pc:sldChg>
      <pc:sldChg chg="addSp delSp modSp mod">
        <pc:chgData name="Neemias Informatica Lima" userId="b77af7bd85500281" providerId="LiveId" clId="{D3630F35-01AE-42F3-9B5F-A4722332BC93}" dt="2025-02-08T16:48:29.612" v="272" actId="20577"/>
        <pc:sldMkLst>
          <pc:docMk/>
          <pc:sldMk cId="2857006406" sldId="287"/>
        </pc:sldMkLst>
        <pc:spChg chg="add mod">
          <ac:chgData name="Neemias Informatica Lima" userId="b77af7bd85500281" providerId="LiveId" clId="{D3630F35-01AE-42F3-9B5F-A4722332BC93}" dt="2025-02-08T15:09:28.448" v="81"/>
          <ac:spMkLst>
            <pc:docMk/>
            <pc:sldMk cId="2857006406" sldId="287"/>
            <ac:spMk id="2" creationId="{3C5867E8-9DCC-0640-5250-B8848712F61F}"/>
          </ac:spMkLst>
        </pc:spChg>
        <pc:spChg chg="del">
          <ac:chgData name="Neemias Informatica Lima" userId="b77af7bd85500281" providerId="LiveId" clId="{D3630F35-01AE-42F3-9B5F-A4722332BC93}" dt="2025-02-08T15:09:28.122" v="80" actId="478"/>
          <ac:spMkLst>
            <pc:docMk/>
            <pc:sldMk cId="2857006406" sldId="287"/>
            <ac:spMk id="3" creationId="{1D0915B5-9C66-CF7C-7AE6-393D2F6B7F9B}"/>
          </ac:spMkLst>
        </pc:spChg>
        <pc:spChg chg="add mod">
          <ac:chgData name="Neemias Informatica Lima" userId="b77af7bd85500281" providerId="LiveId" clId="{D3630F35-01AE-42F3-9B5F-A4722332BC93}" dt="2025-02-08T15:09:28.448" v="81"/>
          <ac:spMkLst>
            <pc:docMk/>
            <pc:sldMk cId="2857006406" sldId="287"/>
            <ac:spMk id="4" creationId="{560EAC25-3054-CE8D-D90C-9670B7C9EF30}"/>
          </ac:spMkLst>
        </pc:spChg>
        <pc:spChg chg="del">
          <ac:chgData name="Neemias Informatica Lima" userId="b77af7bd85500281" providerId="LiveId" clId="{D3630F35-01AE-42F3-9B5F-A4722332BC93}" dt="2025-02-08T15:09:28.122" v="80" actId="478"/>
          <ac:spMkLst>
            <pc:docMk/>
            <pc:sldMk cId="2857006406" sldId="287"/>
            <ac:spMk id="5" creationId="{518F5ACD-14D1-CE60-8173-080529149D59}"/>
          </ac:spMkLst>
        </pc:spChg>
        <pc:spChg chg="mod">
          <ac:chgData name="Neemias Informatica Lima" userId="b77af7bd85500281" providerId="LiveId" clId="{D3630F35-01AE-42F3-9B5F-A4722332BC93}" dt="2025-02-08T16:48:29.612" v="272" actId="20577"/>
          <ac:spMkLst>
            <pc:docMk/>
            <pc:sldMk cId="2857006406" sldId="287"/>
            <ac:spMk id="16" creationId="{28D68641-D640-4BD7-9D5B-B3803DCCF9B3}"/>
          </ac:spMkLst>
        </pc:spChg>
        <pc:picChg chg="del">
          <ac:chgData name="Neemias Informatica Lima" userId="b77af7bd85500281" providerId="LiveId" clId="{D3630F35-01AE-42F3-9B5F-A4722332BC93}" dt="2025-02-08T15:09:28.122" v="80" actId="478"/>
          <ac:picMkLst>
            <pc:docMk/>
            <pc:sldMk cId="2857006406" sldId="287"/>
            <ac:picMk id="6" creationId="{03F5F7DC-57E9-F0F9-61EC-046E1A191AB4}"/>
          </ac:picMkLst>
        </pc:picChg>
        <pc:picChg chg="add mod">
          <ac:chgData name="Neemias Informatica Lima" userId="b77af7bd85500281" providerId="LiveId" clId="{D3630F35-01AE-42F3-9B5F-A4722332BC93}" dt="2025-02-08T15:09:28.448" v="81"/>
          <ac:picMkLst>
            <pc:docMk/>
            <pc:sldMk cId="2857006406" sldId="287"/>
            <ac:picMk id="7" creationId="{ACBF5B01-1F2B-B203-68A8-FDBD89821AEA}"/>
          </ac:picMkLst>
        </pc:picChg>
      </pc:sldChg>
      <pc:sldChg chg="addSp delSp modSp mod">
        <pc:chgData name="Neemias Informatica Lima" userId="b77af7bd85500281" providerId="LiveId" clId="{D3630F35-01AE-42F3-9B5F-A4722332BC93}" dt="2025-02-08T15:11:39.420" v="119" actId="20577"/>
        <pc:sldMkLst>
          <pc:docMk/>
          <pc:sldMk cId="2630436816" sldId="288"/>
        </pc:sldMkLst>
        <pc:spChg chg="del">
          <ac:chgData name="Neemias Informatica Lima" userId="b77af7bd85500281" providerId="LiveId" clId="{D3630F35-01AE-42F3-9B5F-A4722332BC93}" dt="2025-02-08T15:06:42.398" v="56" actId="478"/>
          <ac:spMkLst>
            <pc:docMk/>
            <pc:sldMk cId="2630436816" sldId="288"/>
            <ac:spMk id="2" creationId="{B2534977-879E-1C87-D369-106250E0794F}"/>
          </ac:spMkLst>
        </pc:spChg>
        <pc:spChg chg="add mod">
          <ac:chgData name="Neemias Informatica Lima" userId="b77af7bd85500281" providerId="LiveId" clId="{D3630F35-01AE-42F3-9B5F-A4722332BC93}" dt="2025-02-08T15:06:42.827" v="57"/>
          <ac:spMkLst>
            <pc:docMk/>
            <pc:sldMk cId="2630436816" sldId="288"/>
            <ac:spMk id="4" creationId="{7CCA0D45-214F-C3D7-363D-FC8D4AC99136}"/>
          </ac:spMkLst>
        </pc:spChg>
        <pc:spChg chg="add mod">
          <ac:chgData name="Neemias Informatica Lima" userId="b77af7bd85500281" providerId="LiveId" clId="{D3630F35-01AE-42F3-9B5F-A4722332BC93}" dt="2025-02-08T15:06:42.827" v="57"/>
          <ac:spMkLst>
            <pc:docMk/>
            <pc:sldMk cId="2630436816" sldId="288"/>
            <ac:spMk id="5" creationId="{976FC36C-D1E3-3076-B706-59795A93B500}"/>
          </ac:spMkLst>
        </pc:spChg>
        <pc:spChg chg="del">
          <ac:chgData name="Neemias Informatica Lima" userId="b77af7bd85500281" providerId="LiveId" clId="{D3630F35-01AE-42F3-9B5F-A4722332BC93}" dt="2025-02-08T15:06:42.398" v="56" actId="478"/>
          <ac:spMkLst>
            <pc:docMk/>
            <pc:sldMk cId="2630436816" sldId="288"/>
            <ac:spMk id="6" creationId="{788804E3-745E-904B-378E-DE4D5A01FBEF}"/>
          </ac:spMkLst>
        </pc:spChg>
        <pc:spChg chg="mod">
          <ac:chgData name="Neemias Informatica Lima" userId="b77af7bd85500281" providerId="LiveId" clId="{D3630F35-01AE-42F3-9B5F-A4722332BC93}" dt="2025-02-08T15:10:51.837" v="112"/>
          <ac:spMkLst>
            <pc:docMk/>
            <pc:sldMk cId="2630436816" sldId="288"/>
            <ac:spMk id="14" creationId="{00000000-0000-0000-0000-000000000000}"/>
          </ac:spMkLst>
        </pc:spChg>
        <pc:graphicFrameChg chg="mod">
          <ac:chgData name="Neemias Informatica Lima" userId="b77af7bd85500281" providerId="LiveId" clId="{D3630F35-01AE-42F3-9B5F-A4722332BC93}" dt="2025-02-08T15:11:39.420" v="119" actId="20577"/>
          <ac:graphicFrameMkLst>
            <pc:docMk/>
            <pc:sldMk cId="2630436816" sldId="288"/>
            <ac:graphicFrameMk id="11" creationId="{4CAB532F-3032-1305-E4A2-4F59C9A47543}"/>
          </ac:graphicFrameMkLst>
        </pc:graphicFrameChg>
        <pc:picChg chg="del">
          <ac:chgData name="Neemias Informatica Lima" userId="b77af7bd85500281" providerId="LiveId" clId="{D3630F35-01AE-42F3-9B5F-A4722332BC93}" dt="2025-02-08T15:06:42.398" v="56" actId="478"/>
          <ac:picMkLst>
            <pc:docMk/>
            <pc:sldMk cId="2630436816" sldId="288"/>
            <ac:picMk id="3" creationId="{C6D29588-054E-E714-4785-85E598D6F576}"/>
          </ac:picMkLst>
        </pc:picChg>
        <pc:picChg chg="add mod">
          <ac:chgData name="Neemias Informatica Lima" userId="b77af7bd85500281" providerId="LiveId" clId="{D3630F35-01AE-42F3-9B5F-A4722332BC93}" dt="2025-02-08T15:06:42.827" v="57"/>
          <ac:picMkLst>
            <pc:docMk/>
            <pc:sldMk cId="2630436816" sldId="288"/>
            <ac:picMk id="7" creationId="{74C27392-26E4-B360-A7E4-06CBCD2B88F4}"/>
          </ac:picMkLst>
        </pc:picChg>
      </pc:sldChg>
      <pc:sldChg chg="addSp delSp modSp mod">
        <pc:chgData name="Neemias Informatica Lima" userId="b77af7bd85500281" providerId="LiveId" clId="{D3630F35-01AE-42F3-9B5F-A4722332BC93}" dt="2025-02-08T16:49:00.548" v="274"/>
        <pc:sldMkLst>
          <pc:docMk/>
          <pc:sldMk cId="3032827026" sldId="289"/>
        </pc:sldMkLst>
        <pc:spChg chg="del">
          <ac:chgData name="Neemias Informatica Lima" userId="b77af7bd85500281" providerId="LiveId" clId="{D3630F35-01AE-42F3-9B5F-A4722332BC93}" dt="2025-02-08T15:07:21.778" v="62" actId="478"/>
          <ac:spMkLst>
            <pc:docMk/>
            <pc:sldMk cId="3032827026" sldId="289"/>
            <ac:spMk id="2" creationId="{2FD1D279-BD05-0141-F23C-3154AC9F3305}"/>
          </ac:spMkLst>
        </pc:spChg>
        <pc:spChg chg="add mod">
          <ac:chgData name="Neemias Informatica Lima" userId="b77af7bd85500281" providerId="LiveId" clId="{D3630F35-01AE-42F3-9B5F-A4722332BC93}" dt="2025-02-08T15:07:22.191" v="63"/>
          <ac:spMkLst>
            <pc:docMk/>
            <pc:sldMk cId="3032827026" sldId="289"/>
            <ac:spMk id="5" creationId="{2991E018-68DB-22E2-563B-CC76CFDBB030}"/>
          </ac:spMkLst>
        </pc:spChg>
        <pc:spChg chg="add mod">
          <ac:chgData name="Neemias Informatica Lima" userId="b77af7bd85500281" providerId="LiveId" clId="{D3630F35-01AE-42F3-9B5F-A4722332BC93}" dt="2025-02-08T15:07:22.191" v="63"/>
          <ac:spMkLst>
            <pc:docMk/>
            <pc:sldMk cId="3032827026" sldId="289"/>
            <ac:spMk id="6" creationId="{379CB34A-1CD9-F56E-19D6-5985A5E88F63}"/>
          </ac:spMkLst>
        </pc:spChg>
        <pc:spChg chg="del">
          <ac:chgData name="Neemias Informatica Lima" userId="b77af7bd85500281" providerId="LiveId" clId="{D3630F35-01AE-42F3-9B5F-A4722332BC93}" dt="2025-02-08T15:07:21.778" v="62" actId="478"/>
          <ac:spMkLst>
            <pc:docMk/>
            <pc:sldMk cId="3032827026" sldId="289"/>
            <ac:spMk id="7" creationId="{2CE165B9-DB40-C9F2-44BF-B5F8A374A91E}"/>
          </ac:spMkLst>
        </pc:spChg>
        <pc:spChg chg="mod">
          <ac:chgData name="Neemias Informatica Lima" userId="b77af7bd85500281" providerId="LiveId" clId="{D3630F35-01AE-42F3-9B5F-A4722332BC93}" dt="2025-02-08T15:15:09.861" v="144"/>
          <ac:spMkLst>
            <pc:docMk/>
            <pc:sldMk cId="3032827026" sldId="289"/>
            <ac:spMk id="12" creationId="{A64B78EF-EDA8-421A-88C9-45544BBCA9D1}"/>
          </ac:spMkLst>
        </pc:spChg>
        <pc:spChg chg="mod">
          <ac:chgData name="Neemias Informatica Lima" userId="b77af7bd85500281" providerId="LiveId" clId="{D3630F35-01AE-42F3-9B5F-A4722332BC93}" dt="2025-02-08T15:13:44.128" v="131"/>
          <ac:spMkLst>
            <pc:docMk/>
            <pc:sldMk cId="3032827026" sldId="289"/>
            <ac:spMk id="14" creationId="{00000000-0000-0000-0000-000000000000}"/>
          </ac:spMkLst>
        </pc:spChg>
        <pc:picChg chg="del">
          <ac:chgData name="Neemias Informatica Lima" userId="b77af7bd85500281" providerId="LiveId" clId="{D3630F35-01AE-42F3-9B5F-A4722332BC93}" dt="2025-02-08T16:49:00.111" v="273" actId="478"/>
          <ac:picMkLst>
            <pc:docMk/>
            <pc:sldMk cId="3032827026" sldId="289"/>
            <ac:picMk id="3" creationId="{3C37DD7D-ACD5-2082-0BA5-D8623C287CFA}"/>
          </ac:picMkLst>
        </pc:picChg>
        <pc:picChg chg="del">
          <ac:chgData name="Neemias Informatica Lima" userId="b77af7bd85500281" providerId="LiveId" clId="{D3630F35-01AE-42F3-9B5F-A4722332BC93}" dt="2025-02-08T15:07:21.778" v="62" actId="478"/>
          <ac:picMkLst>
            <pc:docMk/>
            <pc:sldMk cId="3032827026" sldId="289"/>
            <ac:picMk id="4" creationId="{E185E842-DC4C-05FF-8A87-94728FE88E76}"/>
          </ac:picMkLst>
        </pc:picChg>
        <pc:picChg chg="add mod">
          <ac:chgData name="Neemias Informatica Lima" userId="b77af7bd85500281" providerId="LiveId" clId="{D3630F35-01AE-42F3-9B5F-A4722332BC93}" dt="2025-02-08T15:07:22.191" v="63"/>
          <ac:picMkLst>
            <pc:docMk/>
            <pc:sldMk cId="3032827026" sldId="289"/>
            <ac:picMk id="8" creationId="{381BD2C8-FA63-DACA-DA52-999AF7C17A12}"/>
          </ac:picMkLst>
        </pc:picChg>
        <pc:picChg chg="add mod">
          <ac:chgData name="Neemias Informatica Lima" userId="b77af7bd85500281" providerId="LiveId" clId="{D3630F35-01AE-42F3-9B5F-A4722332BC93}" dt="2025-02-08T16:49:00.548" v="274"/>
          <ac:picMkLst>
            <pc:docMk/>
            <pc:sldMk cId="3032827026" sldId="289"/>
            <ac:picMk id="9" creationId="{EEA2D604-923A-D7C8-F408-A1D44503D167}"/>
          </ac:picMkLst>
        </pc:picChg>
      </pc:sldChg>
      <pc:sldChg chg="addSp delSp modSp mod">
        <pc:chgData name="Neemias Informatica Lima" userId="b77af7bd85500281" providerId="LiveId" clId="{D3630F35-01AE-42F3-9B5F-A4722332BC93}" dt="2025-02-08T16:42:23.093" v="200" actId="20577"/>
        <pc:sldMkLst>
          <pc:docMk/>
          <pc:sldMk cId="3772032319" sldId="290"/>
        </pc:sldMkLst>
        <pc:spChg chg="add mod">
          <ac:chgData name="Neemias Informatica Lima" userId="b77af7bd85500281" providerId="LiveId" clId="{D3630F35-01AE-42F3-9B5F-A4722332BC93}" dt="2025-02-08T15:07:32.985" v="67"/>
          <ac:spMkLst>
            <pc:docMk/>
            <pc:sldMk cId="3772032319" sldId="290"/>
            <ac:spMk id="2" creationId="{6D27D2F1-3C7F-76DD-BE03-8A98242C1E8C}"/>
          </ac:spMkLst>
        </pc:spChg>
        <pc:spChg chg="del">
          <ac:chgData name="Neemias Informatica Lima" userId="b77af7bd85500281" providerId="LiveId" clId="{D3630F35-01AE-42F3-9B5F-A4722332BC93}" dt="2025-02-08T15:07:32.572" v="66" actId="478"/>
          <ac:spMkLst>
            <pc:docMk/>
            <pc:sldMk cId="3772032319" sldId="290"/>
            <ac:spMk id="3" creationId="{80C627C4-9B75-E438-A119-0DF19B1FA51A}"/>
          </ac:spMkLst>
        </pc:spChg>
        <pc:spChg chg="add mod">
          <ac:chgData name="Neemias Informatica Lima" userId="b77af7bd85500281" providerId="LiveId" clId="{D3630F35-01AE-42F3-9B5F-A4722332BC93}" dt="2025-02-08T15:07:32.985" v="67"/>
          <ac:spMkLst>
            <pc:docMk/>
            <pc:sldMk cId="3772032319" sldId="290"/>
            <ac:spMk id="4" creationId="{FE543591-9010-8313-CDA8-3840D3F00BB3}"/>
          </ac:spMkLst>
        </pc:spChg>
        <pc:spChg chg="del">
          <ac:chgData name="Neemias Informatica Lima" userId="b77af7bd85500281" providerId="LiveId" clId="{D3630F35-01AE-42F3-9B5F-A4722332BC93}" dt="2025-02-08T15:07:32.572" v="66" actId="478"/>
          <ac:spMkLst>
            <pc:docMk/>
            <pc:sldMk cId="3772032319" sldId="290"/>
            <ac:spMk id="5" creationId="{79875E33-3724-BBA5-AB17-AC8020FCA354}"/>
          </ac:spMkLst>
        </pc:spChg>
        <pc:spChg chg="mod">
          <ac:chgData name="Neemias Informatica Lima" userId="b77af7bd85500281" providerId="LiveId" clId="{D3630F35-01AE-42F3-9B5F-A4722332BC93}" dt="2025-02-08T16:42:23.093" v="200" actId="20577"/>
          <ac:spMkLst>
            <pc:docMk/>
            <pc:sldMk cId="3772032319" sldId="290"/>
            <ac:spMk id="12" creationId="{8D5A143D-15FB-4DFE-B0EC-FEEB77A92B2C}"/>
          </ac:spMkLst>
        </pc:spChg>
        <pc:spChg chg="mod">
          <ac:chgData name="Neemias Informatica Lima" userId="b77af7bd85500281" providerId="LiveId" clId="{D3630F35-01AE-42F3-9B5F-A4722332BC93}" dt="2025-02-08T16:39:11.201" v="156"/>
          <ac:spMkLst>
            <pc:docMk/>
            <pc:sldMk cId="3772032319" sldId="290"/>
            <ac:spMk id="14" creationId="{00000000-0000-0000-0000-000000000000}"/>
          </ac:spMkLst>
        </pc:spChg>
        <pc:picChg chg="del">
          <ac:chgData name="Neemias Informatica Lima" userId="b77af7bd85500281" providerId="LiveId" clId="{D3630F35-01AE-42F3-9B5F-A4722332BC93}" dt="2025-02-08T15:07:32.572" v="66" actId="478"/>
          <ac:picMkLst>
            <pc:docMk/>
            <pc:sldMk cId="3772032319" sldId="290"/>
            <ac:picMk id="6" creationId="{4FA71EED-75BB-2982-4F89-C9C5AB946A6D}"/>
          </ac:picMkLst>
        </pc:picChg>
        <pc:picChg chg="add mod">
          <ac:chgData name="Neemias Informatica Lima" userId="b77af7bd85500281" providerId="LiveId" clId="{D3630F35-01AE-42F3-9B5F-A4722332BC93}" dt="2025-02-08T15:07:32.985" v="67"/>
          <ac:picMkLst>
            <pc:docMk/>
            <pc:sldMk cId="3772032319" sldId="290"/>
            <ac:picMk id="7" creationId="{AC723538-A4E2-D752-93FB-C141B777BAA6}"/>
          </ac:picMkLst>
        </pc:picChg>
      </pc:sldChg>
      <pc:sldChg chg="addSp delSp modSp mod">
        <pc:chgData name="Neemias Informatica Lima" userId="b77af7bd85500281" providerId="LiveId" clId="{D3630F35-01AE-42F3-9B5F-A4722332BC93}" dt="2025-02-08T16:46:02.602" v="231" actId="20577"/>
        <pc:sldMkLst>
          <pc:docMk/>
          <pc:sldMk cId="1768216317" sldId="291"/>
        </pc:sldMkLst>
        <pc:spChg chg="add mod">
          <ac:chgData name="Neemias Informatica Lima" userId="b77af7bd85500281" providerId="LiveId" clId="{D3630F35-01AE-42F3-9B5F-A4722332BC93}" dt="2025-02-08T15:07:42.929" v="72"/>
          <ac:spMkLst>
            <pc:docMk/>
            <pc:sldMk cId="1768216317" sldId="291"/>
            <ac:spMk id="2" creationId="{973BD036-B774-F785-FB4B-A4544877E0DC}"/>
          </ac:spMkLst>
        </pc:spChg>
        <pc:spChg chg="del">
          <ac:chgData name="Neemias Informatica Lima" userId="b77af7bd85500281" providerId="LiveId" clId="{D3630F35-01AE-42F3-9B5F-A4722332BC93}" dt="2025-02-08T15:07:42.533" v="71" actId="478"/>
          <ac:spMkLst>
            <pc:docMk/>
            <pc:sldMk cId="1768216317" sldId="291"/>
            <ac:spMk id="3" creationId="{8055A3C2-B159-7ECB-0249-90E5576FFE27}"/>
          </ac:spMkLst>
        </pc:spChg>
        <pc:spChg chg="add mod">
          <ac:chgData name="Neemias Informatica Lima" userId="b77af7bd85500281" providerId="LiveId" clId="{D3630F35-01AE-42F3-9B5F-A4722332BC93}" dt="2025-02-08T15:07:42.929" v="72"/>
          <ac:spMkLst>
            <pc:docMk/>
            <pc:sldMk cId="1768216317" sldId="291"/>
            <ac:spMk id="4" creationId="{DA4A6111-99BF-ADB4-77D3-C9182DC76A64}"/>
          </ac:spMkLst>
        </pc:spChg>
        <pc:spChg chg="del">
          <ac:chgData name="Neemias Informatica Lima" userId="b77af7bd85500281" providerId="LiveId" clId="{D3630F35-01AE-42F3-9B5F-A4722332BC93}" dt="2025-02-08T15:07:42.533" v="71" actId="478"/>
          <ac:spMkLst>
            <pc:docMk/>
            <pc:sldMk cId="1768216317" sldId="291"/>
            <ac:spMk id="5" creationId="{D1EA84B2-7A38-CA62-EA49-6E8A3066273D}"/>
          </ac:spMkLst>
        </pc:spChg>
        <pc:spChg chg="mod">
          <ac:chgData name="Neemias Informatica Lima" userId="b77af7bd85500281" providerId="LiveId" clId="{D3630F35-01AE-42F3-9B5F-A4722332BC93}" dt="2025-02-08T16:46:02.602" v="231" actId="20577"/>
          <ac:spMkLst>
            <pc:docMk/>
            <pc:sldMk cId="1768216317" sldId="291"/>
            <ac:spMk id="12" creationId="{FD5EC092-AC81-4728-9A45-4C4BB5B95C65}"/>
          </ac:spMkLst>
        </pc:spChg>
        <pc:spChg chg="mod">
          <ac:chgData name="Neemias Informatica Lima" userId="b77af7bd85500281" providerId="LiveId" clId="{D3630F35-01AE-42F3-9B5F-A4722332BC93}" dt="2025-02-08T16:43:32.390" v="210"/>
          <ac:spMkLst>
            <pc:docMk/>
            <pc:sldMk cId="1768216317" sldId="291"/>
            <ac:spMk id="14" creationId="{00000000-0000-0000-0000-000000000000}"/>
          </ac:spMkLst>
        </pc:spChg>
        <pc:picChg chg="del">
          <ac:chgData name="Neemias Informatica Lima" userId="b77af7bd85500281" providerId="LiveId" clId="{D3630F35-01AE-42F3-9B5F-A4722332BC93}" dt="2025-02-08T15:07:42.533" v="71" actId="478"/>
          <ac:picMkLst>
            <pc:docMk/>
            <pc:sldMk cId="1768216317" sldId="291"/>
            <ac:picMk id="6" creationId="{957CED0C-2108-DBC3-BA4F-D52E7C73C19C}"/>
          </ac:picMkLst>
        </pc:picChg>
        <pc:picChg chg="add mod">
          <ac:chgData name="Neemias Informatica Lima" userId="b77af7bd85500281" providerId="LiveId" clId="{D3630F35-01AE-42F3-9B5F-A4722332BC93}" dt="2025-02-08T15:07:42.929" v="72"/>
          <ac:picMkLst>
            <pc:docMk/>
            <pc:sldMk cId="1768216317" sldId="291"/>
            <ac:picMk id="8" creationId="{897EA88C-8582-CDE9-B96E-6D82AFB20126}"/>
          </ac:picMkLst>
        </pc:picChg>
      </pc:sldChg>
      <pc:sldChg chg="addSp delSp modSp mod">
        <pc:chgData name="Neemias Informatica Lima" userId="b77af7bd85500281" providerId="LiveId" clId="{D3630F35-01AE-42F3-9B5F-A4722332BC93}" dt="2025-02-08T16:47:07.494" v="244"/>
        <pc:sldMkLst>
          <pc:docMk/>
          <pc:sldMk cId="3757265641" sldId="292"/>
        </pc:sldMkLst>
        <pc:spChg chg="add mod">
          <ac:chgData name="Neemias Informatica Lima" userId="b77af7bd85500281" providerId="LiveId" clId="{D3630F35-01AE-42F3-9B5F-A4722332BC93}" dt="2025-02-08T15:09:13.071" v="77"/>
          <ac:spMkLst>
            <pc:docMk/>
            <pc:sldMk cId="3757265641" sldId="292"/>
            <ac:spMk id="2" creationId="{A4BEF480-30E0-BD83-E094-67E5FC7DC432}"/>
          </ac:spMkLst>
        </pc:spChg>
        <pc:spChg chg="del">
          <ac:chgData name="Neemias Informatica Lima" userId="b77af7bd85500281" providerId="LiveId" clId="{D3630F35-01AE-42F3-9B5F-A4722332BC93}" dt="2025-02-08T15:09:12.658" v="76" actId="478"/>
          <ac:spMkLst>
            <pc:docMk/>
            <pc:sldMk cId="3757265641" sldId="292"/>
            <ac:spMk id="3" creationId="{9DD346C0-28C1-8D51-3BBF-F15479F41D1D}"/>
          </ac:spMkLst>
        </pc:spChg>
        <pc:spChg chg="add mod">
          <ac:chgData name="Neemias Informatica Lima" userId="b77af7bd85500281" providerId="LiveId" clId="{D3630F35-01AE-42F3-9B5F-A4722332BC93}" dt="2025-02-08T15:09:13.071" v="77"/>
          <ac:spMkLst>
            <pc:docMk/>
            <pc:sldMk cId="3757265641" sldId="292"/>
            <ac:spMk id="4" creationId="{12301B70-59C0-5FAD-06AF-EB7C8B9F1C5E}"/>
          </ac:spMkLst>
        </pc:spChg>
        <pc:spChg chg="del">
          <ac:chgData name="Neemias Informatica Lima" userId="b77af7bd85500281" providerId="LiveId" clId="{D3630F35-01AE-42F3-9B5F-A4722332BC93}" dt="2025-02-08T15:09:12.658" v="76" actId="478"/>
          <ac:spMkLst>
            <pc:docMk/>
            <pc:sldMk cId="3757265641" sldId="292"/>
            <ac:spMk id="5" creationId="{86019CB7-C988-971F-5EFE-B7FD5A78798E}"/>
          </ac:spMkLst>
        </pc:spChg>
        <pc:spChg chg="mod">
          <ac:chgData name="Neemias Informatica Lima" userId="b77af7bd85500281" providerId="LiveId" clId="{D3630F35-01AE-42F3-9B5F-A4722332BC93}" dt="2025-02-08T16:47:07.494" v="244"/>
          <ac:spMkLst>
            <pc:docMk/>
            <pc:sldMk cId="3757265641" sldId="292"/>
            <ac:spMk id="12" creationId="{1EC42BAA-B890-43DD-B4F0-9AB5685AF2FE}"/>
          </ac:spMkLst>
        </pc:spChg>
        <pc:spChg chg="mod">
          <ac:chgData name="Neemias Informatica Lima" userId="b77af7bd85500281" providerId="LiveId" clId="{D3630F35-01AE-42F3-9B5F-A4722332BC93}" dt="2025-02-08T16:46:23.146" v="239"/>
          <ac:spMkLst>
            <pc:docMk/>
            <pc:sldMk cId="3757265641" sldId="292"/>
            <ac:spMk id="14" creationId="{00000000-0000-0000-0000-000000000000}"/>
          </ac:spMkLst>
        </pc:spChg>
        <pc:picChg chg="del mod">
          <ac:chgData name="Neemias Informatica Lima" userId="b77af7bd85500281" providerId="LiveId" clId="{D3630F35-01AE-42F3-9B5F-A4722332BC93}" dt="2025-02-08T15:09:12.658" v="76" actId="478"/>
          <ac:picMkLst>
            <pc:docMk/>
            <pc:sldMk cId="3757265641" sldId="292"/>
            <ac:picMk id="6" creationId="{34E80A32-EDA1-EFA6-9A00-3C1737D9933B}"/>
          </ac:picMkLst>
        </pc:picChg>
        <pc:picChg chg="add mod">
          <ac:chgData name="Neemias Informatica Lima" userId="b77af7bd85500281" providerId="LiveId" clId="{D3630F35-01AE-42F3-9B5F-A4722332BC93}" dt="2025-02-08T15:09:13.071" v="77"/>
          <ac:picMkLst>
            <pc:docMk/>
            <pc:sldMk cId="3757265641" sldId="292"/>
            <ac:picMk id="7" creationId="{05CBBE3B-815E-BAAC-27F6-E6BA7BC0FAAE}"/>
          </ac:picMkLst>
        </pc:picChg>
      </pc:sldChg>
      <pc:sldChg chg="addSp delSp modSp mod">
        <pc:chgData name="Neemias Informatica Lima" userId="b77af7bd85500281" providerId="LiveId" clId="{D3630F35-01AE-42F3-9B5F-A4722332BC93}" dt="2025-02-08T16:47:45.363" v="252" actId="6549"/>
        <pc:sldMkLst>
          <pc:docMk/>
          <pc:sldMk cId="3114938747" sldId="293"/>
        </pc:sldMkLst>
        <pc:spChg chg="add mod">
          <ac:chgData name="Neemias Informatica Lima" userId="b77af7bd85500281" providerId="LiveId" clId="{D3630F35-01AE-42F3-9B5F-A4722332BC93}" dt="2025-02-08T15:09:22.303" v="79"/>
          <ac:spMkLst>
            <pc:docMk/>
            <pc:sldMk cId="3114938747" sldId="293"/>
            <ac:spMk id="2" creationId="{E16E4586-A9AA-3041-C818-9A3F98E90CD8}"/>
          </ac:spMkLst>
        </pc:spChg>
        <pc:spChg chg="del">
          <ac:chgData name="Neemias Informatica Lima" userId="b77af7bd85500281" providerId="LiveId" clId="{D3630F35-01AE-42F3-9B5F-A4722332BC93}" dt="2025-02-08T15:09:21.946" v="78" actId="478"/>
          <ac:spMkLst>
            <pc:docMk/>
            <pc:sldMk cId="3114938747" sldId="293"/>
            <ac:spMk id="3" creationId="{F495396B-2D31-6146-717B-794311DBA442}"/>
          </ac:spMkLst>
        </pc:spChg>
        <pc:spChg chg="add mod">
          <ac:chgData name="Neemias Informatica Lima" userId="b77af7bd85500281" providerId="LiveId" clId="{D3630F35-01AE-42F3-9B5F-A4722332BC93}" dt="2025-02-08T15:09:22.303" v="79"/>
          <ac:spMkLst>
            <pc:docMk/>
            <pc:sldMk cId="3114938747" sldId="293"/>
            <ac:spMk id="4" creationId="{2C3DB30D-F3F2-6927-89EF-9922B42A6165}"/>
          </ac:spMkLst>
        </pc:spChg>
        <pc:spChg chg="del">
          <ac:chgData name="Neemias Informatica Lima" userId="b77af7bd85500281" providerId="LiveId" clId="{D3630F35-01AE-42F3-9B5F-A4722332BC93}" dt="2025-02-08T15:09:21.946" v="78" actId="478"/>
          <ac:spMkLst>
            <pc:docMk/>
            <pc:sldMk cId="3114938747" sldId="293"/>
            <ac:spMk id="5" creationId="{EE595F9D-2617-75D6-3145-D774489FFE1F}"/>
          </ac:spMkLst>
        </pc:spChg>
        <pc:spChg chg="mod">
          <ac:chgData name="Neemias Informatica Lima" userId="b77af7bd85500281" providerId="LiveId" clId="{D3630F35-01AE-42F3-9B5F-A4722332BC93}" dt="2025-02-08T16:47:45.363" v="252" actId="6549"/>
          <ac:spMkLst>
            <pc:docMk/>
            <pc:sldMk cId="3114938747" sldId="293"/>
            <ac:spMk id="16" creationId="{CFC8B9D9-C6ED-4706-A104-65D118A5B7F9}"/>
          </ac:spMkLst>
        </pc:spChg>
        <pc:picChg chg="del">
          <ac:chgData name="Neemias Informatica Lima" userId="b77af7bd85500281" providerId="LiveId" clId="{D3630F35-01AE-42F3-9B5F-A4722332BC93}" dt="2025-02-08T15:09:21.946" v="78" actId="478"/>
          <ac:picMkLst>
            <pc:docMk/>
            <pc:sldMk cId="3114938747" sldId="293"/>
            <ac:picMk id="6" creationId="{2C5A2697-24A7-E912-AEE3-7B61F6AC8769}"/>
          </ac:picMkLst>
        </pc:picChg>
        <pc:picChg chg="add mod">
          <ac:chgData name="Neemias Informatica Lima" userId="b77af7bd85500281" providerId="LiveId" clId="{D3630F35-01AE-42F3-9B5F-A4722332BC93}" dt="2025-02-08T15:09:22.303" v="79"/>
          <ac:picMkLst>
            <pc:docMk/>
            <pc:sldMk cId="3114938747" sldId="293"/>
            <ac:picMk id="7" creationId="{8436769D-C4D2-C4E7-C3CE-B035DCA87689}"/>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Informatica Lima" userId="b77af7bd85500281" providerId="LiveId" clId="{56BF5BE4-FF3B-4CCC-A0B5-C53BC9390CAF}"/>
    <pc:docChg chg="undo redo custSel modSld">
      <pc:chgData name="Neemias Informatica Lima" userId="b77af7bd85500281" providerId="LiveId" clId="{56BF5BE4-FF3B-4CCC-A0B5-C53BC9390CAF}" dt="2025-02-07T18:41:30.170" v="209" actId="20577"/>
      <pc:docMkLst>
        <pc:docMk/>
      </pc:docMkLst>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Informatica Lima" userId="b77af7bd85500281" providerId="LiveId" clId="{2E64E4F9-BAE7-4981-B8D5-682D0A10B8B1}"/>
    <pc:docChg chg="undo redo custSel modSld">
      <pc:chgData name="Neemias Informatica Lima" userId="b77af7bd85500281" providerId="LiveId" clId="{2E64E4F9-BAE7-4981-B8D5-682D0A10B8B1}" dt="2025-02-03T23:41:46.566" v="224" actId="20577"/>
      <pc:docMkLst>
        <pc:docMk/>
      </pc:docMkLst>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1. Leia Mateus 12:38-42. A quais partes da história de Jonas Jesus Se referiu ao Se dirigir aos escribas e fariseus? Quais lições sobre 0 juízo final </a:t>
          </a:r>
          <a:r>
            <a:rPr lang="pt-BR" dirty="0" err="1"/>
            <a:t>sâo</a:t>
          </a:r>
          <a:r>
            <a:rPr lang="pt-BR" dirty="0"/>
            <a:t> encontradas em Sua declaração?</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Quanto de Jonas você encontra em si mesmo? Como vencer essas atitudes erradas?</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2. Leia Jonas 3:5-10. Por que essa profecia não se cumpriu?</a:t>
          </a:r>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Que escolhas atuais ajudarão a fazer as escolhas certas diante da ameaça da besta?</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3. Que mensagens espirituais importantes tiramos de Daniel 5:1-31? O que, no fim das contas, levou </a:t>
          </a:r>
          <a:r>
            <a:rPr lang="pt-BR" dirty="0" err="1"/>
            <a:t>Belsazar</a:t>
          </a:r>
          <a:r>
            <a:rPr lang="pt-BR" dirty="0"/>
            <a:t> à destruição?</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4. Leia Daniel 5:18-31 e Apocalipse 16:12-19. Que paralelos você encontra entre as últimas pragas do Apocalipse e a história da queda de Babilônia?</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Leia Apocalipse 16:15. Em meio a essas advertências sobre </a:t>
          </a:r>
          <a:r>
            <a:rPr lang="pt-BR" dirty="0" err="1"/>
            <a:t>ofim</a:t>
          </a:r>
          <a:r>
            <a:rPr lang="pt-BR" dirty="0"/>
            <a:t> dos tempos, que mensagem do evangelho é encontrada nesse texto? 0 que significa não andar “nu”?</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5. Leia 2 Crônicas 36:22 e 23. Quais são as semelhanças e as diferenças entre a história de Ciro e a de Nabucodonosor? Qual é o significado desse decreto? Como ele impactou a primeira vinda de Jesus séculos depois?</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É fascinante que Deus tenha usado um rei pagão de maneira tão marcante para fazer Sua vontade. Apesar das aparências do mundo hoje, 0 que aprendemos com a verdade de que, em longo prazo, 0 Senhor realizará os eventos finais conforme profetizado?</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custLinFactNeighborX="1889" custLinFactNeighborY="751">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1. Leia Mateus 12:38-42. A quais partes da história de Jonas Jesus Se referiu ao Se dirigir aos escribas e fariseus? Quais lições sobre 0 juízo final </a:t>
          </a:r>
          <a:r>
            <a:rPr lang="pt-BR" sz="1900" kern="1200" dirty="0" err="1"/>
            <a:t>sâo</a:t>
          </a:r>
          <a:r>
            <a:rPr lang="pt-BR" sz="1900" kern="1200" dirty="0"/>
            <a:t> encontradas em Sua declaração?</a:t>
          </a:r>
          <a:endParaRPr lang="en-US" sz="19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Quanto de Jonas você encontra em si mesmo? Como vencer essas atitudes erradas?</a:t>
          </a:r>
          <a:endParaRPr lang="en-US" sz="1900"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BR" sz="2700" kern="1200" dirty="0"/>
            <a:t>2. Leia Jonas 3:5-10. Por que essa profecia não se cumpriu?</a:t>
          </a:r>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BR" sz="2700" kern="1200" dirty="0"/>
            <a:t>Que escolhas atuais ajudarão a fazer as escolhas certas diante da ameaça da besta?</a:t>
          </a:r>
          <a:endParaRPr lang="en-US" sz="2700" kern="1200" dirty="0"/>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3. Que mensagens espirituais importantes tiramos de Daniel 5:1-31? O que, no fim das contas, levou </a:t>
          </a:r>
          <a:r>
            <a:rPr lang="pt-BR" sz="2200" kern="1200" dirty="0" err="1"/>
            <a:t>Belsazar</a:t>
          </a:r>
          <a:r>
            <a:rPr lang="pt-BR" sz="2200" kern="1200" dirty="0"/>
            <a:t> à destruição?</a:t>
          </a:r>
          <a:endParaRPr lang="en-US" sz="22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a:t>4. Leia Daniel 5:18-31 e Apocalipse 16:12-19. Que paralelos você encontra entre as últimas pragas do Apocalipse e a história da queda de Babilônia?</a:t>
          </a:r>
          <a:endParaRPr lang="en-US" sz="21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a:t>Leia Apocalipse 16:15. Em meio a essas advertências sobre </a:t>
          </a:r>
          <a:r>
            <a:rPr lang="pt-BR" sz="2100" kern="1200" dirty="0" err="1"/>
            <a:t>ofim</a:t>
          </a:r>
          <a:r>
            <a:rPr lang="pt-BR" sz="2100" kern="1200" dirty="0"/>
            <a:t> dos tempos, que mensagem do evangelho é encontrada nesse texto? 0 que significa não andar “nu”?</a:t>
          </a:r>
          <a:endParaRPr lang="en-US" sz="2100"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5. Leia 2 Crônicas 36:22 e 23. Quais são as semelhanças e as diferenças entre a história de Ciro e a de Nabucodonosor? Qual é o significado desse decreto? Como ele impactou a primeira vinda de Jesus séculos depois?</a:t>
          </a:r>
          <a:endParaRPr lang="en-US" sz="1700" kern="1200" dirty="0"/>
        </a:p>
      </dsp:txBody>
      <dsp:txXfrm>
        <a:off x="453439" y="918894"/>
        <a:ext cx="3358396" cy="2085223"/>
      </dsp:txXfrm>
    </dsp:sp>
    <dsp:sp modelId="{96E74739-F242-442F-8EB3-721A8F78A3EB}">
      <dsp:nvSpPr>
        <dsp:cNvPr id="0" name=""/>
        <dsp:cNvSpPr/>
      </dsp:nvSpPr>
      <dsp:spPr>
        <a:xfrm>
          <a:off x="4265275" y="502461"/>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2846" y="870654"/>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É fascinante que Deus tenha usado um rei pagão de maneira tão marcante para fazer Sua vontade. Apesar das aparências do mundo hoje, 0 que aprendemos com a verdade de que, em longo prazo, 0 Senhor realizará os eventos finais conforme profetizado?</a:t>
          </a:r>
          <a:endParaRPr lang="en-US" sz="1700" kern="1200" dirty="0"/>
        </a:p>
      </dsp:txBody>
      <dsp:txXfrm>
        <a:off x="4717720" y="935528"/>
        <a:ext cx="3358396" cy="2085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09/02/2025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09/02/2025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2/9/2025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2/9/2025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2/9/2025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microsoft.com/office/2007/relationships/hdphoto" Target="../media/hdphoto1.wdp"/><Relationship Id="rId4" Type="http://schemas.openxmlformats.org/officeDocument/2006/relationships/diagramData" Target="../diagrams/data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microsoft.com/office/2007/relationships/hdphoto" Target="../media/hdphoto1.wdp"/><Relationship Id="rId4" Type="http://schemas.openxmlformats.org/officeDocument/2006/relationships/diagramData" Target="../diagrams/data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microsoft.com/office/2007/relationships/hdphoto" Target="../media/hdphoto1.wdp"/><Relationship Id="rId4" Type="http://schemas.openxmlformats.org/officeDocument/2006/relationships/diagramData" Target="../diagrams/data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Imagens do fim</a:t>
            </a: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“Jonas respondeu: - Eu sou hebreu e temo o Senhor, o Deus do céu, que fez o mar e a terra” (</a:t>
            </a:r>
            <a:r>
              <a:rPr lang="pt-BR" altLang="pt-BR" sz="1200" i="1" dirty="0" err="1">
                <a:latin typeface="Arial Black" panose="020B0A04020102020204" pitchFamily="34" charset="0"/>
                <a:cs typeface="Arial" panose="020B0604020202020204" pitchFamily="34" charset="0"/>
              </a:rPr>
              <a:t>Jn</a:t>
            </a:r>
            <a:r>
              <a:rPr lang="pt-BR" altLang="pt-BR" sz="1200" i="1" dirty="0">
                <a:latin typeface="Arial Black" panose="020B0A04020102020204" pitchFamily="34" charset="0"/>
                <a:cs typeface="Arial" panose="020B0604020202020204" pitchFamily="34" charset="0"/>
              </a:rPr>
              <a:t> 1:9).</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13</a:t>
            </a:r>
          </a:p>
        </p:txBody>
      </p:sp>
      <p:sp>
        <p:nvSpPr>
          <p:cNvPr id="16" name="Retângulo 15"/>
          <p:cNvSpPr>
            <a:spLocks noChangeArrowheads="1"/>
          </p:cNvSpPr>
          <p:nvPr/>
        </p:nvSpPr>
        <p:spPr bwMode="auto">
          <a:xfrm>
            <a:off x="1396334" y="4410017"/>
            <a:ext cx="7644148" cy="461665"/>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nl-NL" altLang="pt-BR" sz="1200" dirty="0">
                <a:latin typeface="Arial Black" panose="020B0A04020102020204" pitchFamily="34" charset="0"/>
                <a:cs typeface="Arial" panose="020B0604020202020204" pitchFamily="34" charset="0"/>
              </a:rPr>
              <a:t>Mt 12:38-42; Jn 3:540; Ap 18:4; Dn 5:1-31; Ap 16:12-19; 2Cr 36:22, 23</a:t>
            </a:r>
            <a:endParaRPr lang="pt-BR" altLang="pt-BR" sz="1200" dirty="0">
              <a:latin typeface="Arial Black" panose="020B0A04020102020204" pitchFamily="34" charset="0"/>
              <a:cs typeface="Arial" panose="020B0604020202020204" pitchFamily="34" charset="0"/>
            </a:endParaRPr>
          </a:p>
        </p:txBody>
      </p:sp>
      <p:pic>
        <p:nvPicPr>
          <p:cNvPr id="4" name="Imagem 3" descr="Uma imagem contendo comida&#10;&#10;Descrição gerada automaticamente">
            <a:extLst>
              <a:ext uri="{FF2B5EF4-FFF2-40B4-BE49-F238E27FC236}">
                <a16:creationId xmlns:a16="http://schemas.microsoft.com/office/drawing/2014/main" id="{A7677AF4-7F39-50A1-3737-B43577D1DACD}"/>
              </a:ext>
            </a:extLst>
          </p:cNvPr>
          <p:cNvPicPr>
            <a:picLocks noChangeAspect="1"/>
          </p:cNvPicPr>
          <p:nvPr/>
        </p:nvPicPr>
        <p:blipFill>
          <a:blip r:embed="rId4">
            <a:extLst>
              <a:ext uri="{28A0092B-C50C-407E-A947-70E740481C1C}">
                <a14:useLocalDpi xmlns:a14="http://schemas.microsoft.com/office/drawing/2010/main" val="0"/>
              </a:ext>
            </a:extLst>
          </a:blip>
          <a:srcRect l="-1" r="1337"/>
          <a:stretch/>
        </p:blipFill>
        <p:spPr>
          <a:xfrm>
            <a:off x="12396" y="17102"/>
            <a:ext cx="1514582" cy="2306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Lágrima 12">
            <a:extLst>
              <a:ext uri="{FF2B5EF4-FFF2-40B4-BE49-F238E27FC236}">
                <a16:creationId xmlns:a16="http://schemas.microsoft.com/office/drawing/2014/main" id="{D20B8D30-1532-76F8-D3FE-1DA061DF3B98}"/>
              </a:ext>
            </a:extLst>
          </p:cNvPr>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13</a:t>
            </a:r>
            <a:endParaRPr lang="pt-BR" sz="1020" dirty="0">
              <a:solidFill>
                <a:srgbClr val="452643"/>
              </a:solidFill>
              <a:latin typeface="Arial Black" panose="020B0A04020102020204" pitchFamily="34" charset="0"/>
            </a:endParaRPr>
          </a:p>
        </p:txBody>
      </p:sp>
      <p:pic>
        <p:nvPicPr>
          <p:cNvPr id="7" name="Imagem 6">
            <a:extLst>
              <a:ext uri="{FF2B5EF4-FFF2-40B4-BE49-F238E27FC236}">
                <a16:creationId xmlns:a16="http://schemas.microsoft.com/office/drawing/2014/main" id="{A1BB3B47-7FC0-B4B5-FF75-B1EB2F4BE6B4}"/>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2413494" y="599164"/>
            <a:ext cx="5992871" cy="2243516"/>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secamento do Eufrates</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Um dos pontos fortes de Babilônia era a maneira como o rio Eufrates passava por baixo de suas muralhas, fornecendo à cidade um suprimento ilimitado de água. Isso também provou ser sua fraqueza. </a:t>
            </a:r>
            <a:r>
              <a:rPr lang="pt-BR" altLang="pt-BR" sz="1600" dirty="0" err="1">
                <a:latin typeface="Arial Black" panose="020B0A04020102020204" pitchFamily="34" charset="0"/>
                <a:cs typeface="Arial" panose="020B0604020202020204" pitchFamily="34" charset="0"/>
              </a:rPr>
              <a:t>Nitócris</a:t>
            </a:r>
            <a:r>
              <a:rPr lang="pt-BR" altLang="pt-BR" sz="1600" dirty="0">
                <a:latin typeface="Arial Black" panose="020B0A04020102020204" pitchFamily="34" charset="0"/>
                <a:cs typeface="Arial" panose="020B0604020202020204" pitchFamily="34" charset="0"/>
              </a:rPr>
              <a:t>, uma antiga rainha babilônica, havia criado obras de terra ao longo do rio para desenvolvê-lo como uma rota para a cidade e, no processo, desviou o rio para um pântano, permitindo que as equipes trabalhassem confortavelmente. Ciro percebeu que poderia fazer a mesma coisa, secando o Eufrates o suficiente para que pudesse marchar confortavelmente com suas tropas sob o muro. Uma vez dentro dos muros da cidade, ele encontrou os muros defensivos que seguiam o rio pela cidade desprotegidos, e a cidade foi tomada em uma única noite. O antigo historiador grego Heródoto relata que “aqueles que viviam no centro de Babilônia não tinham ideia de que os subúrbios haviam caído, pois era uma época de festival.</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7" name="Imagem 6" descr="Uma imagem contendo comida&#10;&#10;Descrição gerada automaticamente">
            <a:extLst>
              <a:ext uri="{FF2B5EF4-FFF2-40B4-BE49-F238E27FC236}">
                <a16:creationId xmlns:a16="http://schemas.microsoft.com/office/drawing/2014/main" id="{EBEA91AD-FBFC-06C6-AEDD-D56016C92194}"/>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196A0A9-2A4F-1090-400F-EFDEBB69A319}"/>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4" name="Retângulo 3">
            <a:extLst>
              <a:ext uri="{FF2B5EF4-FFF2-40B4-BE49-F238E27FC236}">
                <a16:creationId xmlns:a16="http://schemas.microsoft.com/office/drawing/2014/main" id="{2F160DC8-3DB7-DB41-B3FD-BF46DA425F6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Mt 12:38-42; Jn 3:540; Ap 18:4; Dn 5:1-31; Ap 16:12-19; 2Cr 36:22, 23</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33CD65A0-9204-0DCE-9EF2-27435100A474}"/>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28220" y="25948"/>
            <a:ext cx="1733243" cy="648864"/>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Giro, o ungido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E64DBC2C-5661-7EEF-0516-5FF58775E531}"/>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69616315"/>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a16="http://schemas.microsoft.com/office/drawing/2014/main" id="{2BBCA67A-6FE9-0BFC-481D-43D82CE87A53}"/>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4" name="Retângulo 3">
            <a:extLst>
              <a:ext uri="{FF2B5EF4-FFF2-40B4-BE49-F238E27FC236}">
                <a16:creationId xmlns:a16="http://schemas.microsoft.com/office/drawing/2014/main" id="{193C9EF5-3689-24F4-F073-3EC544D55B8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Mt 12:38-42; Jn 3:540; Ap 18:4; Dn 5:1-31; Ap 16:12-19; 2Cr 36:22, 23</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F931C9AF-2C18-3612-7F12-BB2FB7EFCB9E}"/>
              </a:ext>
            </a:extLst>
          </p:cNvPr>
          <p:cNvPicPr>
            <a:picLocks noChangeAspect="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428220" y="25948"/>
            <a:ext cx="1733243" cy="648864"/>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Giro, o ungido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nossas Bíblias, 0 AT termina em Malaquias, mas, na ordem hebraica, ele termina em 2 Crônicas, com o decreto de Ciro. Portanto, o próximo episódio no cânon das Escrituras é Mateus, que começa com o nascimento de Cristo, o Ciro </a:t>
            </a:r>
            <a:r>
              <a:rPr lang="pt-BR" altLang="pt-BR" sz="1600" dirty="0" err="1">
                <a:latin typeface="Arial Black" panose="020B0A04020102020204" pitchFamily="34" charset="0"/>
                <a:cs typeface="Arial" panose="020B0604020202020204" pitchFamily="34" charset="0"/>
              </a:rPr>
              <a:t>antitípico</a:t>
            </a:r>
            <a:r>
              <a:rPr lang="pt-BR" altLang="pt-BR" sz="1600" dirty="0">
                <a:latin typeface="Arial Black" panose="020B0A04020102020204" pitchFamily="34" charset="0"/>
                <a:cs typeface="Arial" panose="020B0604020202020204" pitchFamily="34" charset="0"/>
              </a:rPr>
              <a:t>. 0 rei Ciro ordenou a reconstrução do templo terrestre; Jesus inaugurou Seu ministério no santuário celestial - que terminará com Seu retorno e nossa libertação.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É claro, Ciro não era uma representação perfeita de Cristo. Nenhum tipo se encaixa perfeitamente com 0 antítipo, e devemos ter cuidado para não nos prendermos a cada detalhe. Porém, em termos amplos, Ciro atuou como um “salvador”.</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omida&#10;&#10;Descrição gerada automaticamente">
            <a:extLst>
              <a:ext uri="{FF2B5EF4-FFF2-40B4-BE49-F238E27FC236}">
                <a16:creationId xmlns:a16="http://schemas.microsoft.com/office/drawing/2014/main" id="{E3D32FB3-29AE-D013-427A-15F3FF20D951}"/>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DA6FA61-D03F-7E9C-23C8-B161BD7013BF}"/>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4" name="Retângulo 3">
            <a:extLst>
              <a:ext uri="{FF2B5EF4-FFF2-40B4-BE49-F238E27FC236}">
                <a16:creationId xmlns:a16="http://schemas.microsoft.com/office/drawing/2014/main" id="{668A7F90-45E7-8446-1A6F-1C70BDA0A6B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Mt 12:38-42; Jn 3:540; Ap 18:4; Dn 5:1-31; Ap 16:12-19; 2Cr 36:22, 23</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D79A4D5-FD32-BB6D-C94B-9A2CD9473A1C}"/>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28220" y="25948"/>
            <a:ext cx="1733243" cy="648864"/>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cada nação que entra em cena tem sido dada a oportunidade de ocupar seu lugar na Terra, para que se avalie se ela cumpriu ou não os objetivos do santo Vigia. A profecia traçou 0 surgimento e 0 progresso dos grandes impérios mundiais: Babilônia, Média-Pérsia, Grécia e Roma. Com cada uma delas, bem como com as nações de menor poder, a história tem se repetido. Todas têm tido seu período de prova. Cada uma tem falhado; sua glória tem desaparecido, e seu poder, passado. Embora as nações tenham rejeitado os princípios de Deus, e nessa rejeição tenham causado a própria ruína, um divino e soberano propósito tem atuado claramente ao longo dos séculos” (Profetas e Reis, p. 311).</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Uma imagem contendo comida&#10;&#10;Descrição gerada automaticamente">
            <a:extLst>
              <a:ext uri="{FF2B5EF4-FFF2-40B4-BE49-F238E27FC236}">
                <a16:creationId xmlns:a16="http://schemas.microsoft.com/office/drawing/2014/main" id="{50EBD79E-DB85-DA39-D7F1-6A2195E68F39}"/>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609228F-887B-9BFC-60E5-783033C8C56B}"/>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4" name="Retângulo 3">
            <a:extLst>
              <a:ext uri="{FF2B5EF4-FFF2-40B4-BE49-F238E27FC236}">
                <a16:creationId xmlns:a16="http://schemas.microsoft.com/office/drawing/2014/main" id="{9EA5BED1-E66B-8572-29C2-F0C38459356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Mt 12:38-42; Jn 3:540; Ap 18:4; Dn 5:1-31; Ap 16:12-19; 2Cr 36:22, 23</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BE56291-0153-F8A9-0B04-3B2392717190}"/>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28220" y="25948"/>
            <a:ext cx="1733243" cy="648864"/>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Jesus disse que 0 juízo será menos rigoroso para Nínive do que para 0 povo de Deus que se afastou da verdade (</a:t>
            </a:r>
            <a:r>
              <a:rPr lang="pt-BR" altLang="pt-BR" sz="1500" dirty="0" err="1">
                <a:solidFill>
                  <a:srgbClr val="C00000"/>
                </a:solidFill>
                <a:latin typeface="Arial Black" panose="020B0A04020102020204" pitchFamily="34" charset="0"/>
                <a:cs typeface="Arial" panose="020B0604020202020204" pitchFamily="34" charset="0"/>
              </a:rPr>
              <a:t>Mt</a:t>
            </a:r>
            <a:r>
              <a:rPr lang="pt-BR" altLang="pt-BR" sz="1500" dirty="0">
                <a:solidFill>
                  <a:srgbClr val="C00000"/>
                </a:solidFill>
                <a:latin typeface="Arial Black" panose="020B0A04020102020204" pitchFamily="34" charset="0"/>
                <a:cs typeface="Arial" panose="020B0604020202020204" pitchFamily="34" charset="0"/>
              </a:rPr>
              <a:t> 12:39-42). Que lição tiramos dessa advertência?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Ellen G. White disse que, com os impérios que se sucedem, “a história tem se repetido”. Quais elementos em comum há nos impérios listados na profecia? Em que aspecto eles seguiram 0 mesmo caminho? O mundo atual também segue essa trilha?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Frequentemente não é a mente, o intelecto, que afasta as pessoas da fé, mas o coração. Esse fato impacta sua maneira de testemunhar aos outros?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BABE098D-313B-A0AA-BF7B-17B861C9F79C}"/>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2B2B0C9-EF06-F0BA-CF3B-8D1E84B8D6BD}"/>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4" name="Retângulo 3">
            <a:extLst>
              <a:ext uri="{FF2B5EF4-FFF2-40B4-BE49-F238E27FC236}">
                <a16:creationId xmlns:a16="http://schemas.microsoft.com/office/drawing/2014/main" id="{BFA6AA2A-2BCA-CBB5-3C6A-F5DB6321B41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Mt 12:38-42; Jn 3:540; Ap 18:4; Dn 5:1-31; Ap 16:12-19; 2Cr 36:22, 23</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71C20894-B0E9-CAA8-E06B-5AAED06B50F8}"/>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28220" y="25948"/>
            <a:ext cx="1733243" cy="648864"/>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104669" y="914408"/>
            <a:ext cx="817594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Nesta semana concluiremos nossos estudos sobre relatos bíblicos que ajudam a elucidar nossa compreensão dos eventos dos últimos dias. Desta vez, veremos a missão de Jonas em Nínive, a queda de Babilônia e a ascensão de Ciro, o rei persa que libertou o povo de Deus e lhe permitiu retornar à terra prometida. Assim como nas outras histórias que examinamos, esses relatos históricos têm significado profundo para cada geração. Contudo, também têm relevância especial para as gerações que vivem antes do retorno de Cristo. Podemos extrair desses relatos elementos que nos ajudam à compreender o que chamamos de “verdade presente”. Ao mesmo tempo, em relação a essas histórias que prenunciam os eventos dos últimos dias, ao estudar temas e alusões amplas, não podemos tentar analisar cada detalhe a ponto de criar especulações a respeito das profecias.</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Mt 12:38-42; Jn 3:540; Ap 18:4; Dn 5:1-31; Ap 16:12-19; 2Cr 36:22, 23</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descr="Uma imagem contendo comida&#10;&#10;Descrição gerada automaticamente">
            <a:extLst>
              <a:ext uri="{FF2B5EF4-FFF2-40B4-BE49-F238E27FC236}">
                <a16:creationId xmlns:a16="http://schemas.microsoft.com/office/drawing/2014/main" id="{0150F3F5-146A-247B-4EB5-9E2EB4876176}"/>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814221F2-62C0-CC9A-5E03-5E46818420BE}"/>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28220" y="25948"/>
            <a:ext cx="1733243" cy="648864"/>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profeta relutante</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748462A2-E0EB-B32D-4DA0-36D1F11B6DB0}"/>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2301904976"/>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tângulo 3">
            <a:extLst>
              <a:ext uri="{FF2B5EF4-FFF2-40B4-BE49-F238E27FC236}">
                <a16:creationId xmlns:a16="http://schemas.microsoft.com/office/drawing/2014/main" id="{0FBFD841-2319-9DEE-9361-20AD63351C52}"/>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5" name="Retângulo 4">
            <a:extLst>
              <a:ext uri="{FF2B5EF4-FFF2-40B4-BE49-F238E27FC236}">
                <a16:creationId xmlns:a16="http://schemas.microsoft.com/office/drawing/2014/main" id="{491DD2C3-99F1-66A3-9345-071112CFAAF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Mt 12:38-42; Jn 3:540; Ap 18:4; Dn 5:1-31; Ap 16:12-19; 2Cr 36:22, 23</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6CD4AC1E-A81E-4DB0-A1F1-D0B62401740E}"/>
              </a:ext>
            </a:extLst>
          </p:cNvPr>
          <p:cNvPicPr>
            <a:picLocks noChangeAspect="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428220" y="25948"/>
            <a:ext cx="1733243" cy="648864"/>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profeta relutante</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Jesus declarou que era maior que Jonas. Ele sabia que vir ao mundo envolveria a cruz, e, ainda assim, Ele “veio buscar e salvar o perdido” (</a:t>
            </a:r>
            <a:r>
              <a:rPr lang="pt-BR" altLang="pt-BR" sz="1600" dirty="0" err="1">
                <a:latin typeface="Arial Black" panose="020B0A04020102020204" pitchFamily="34" charset="0"/>
                <a:cs typeface="Arial" panose="020B0604020202020204" pitchFamily="34" charset="0"/>
              </a:rPr>
              <a:t>Lc</a:t>
            </a:r>
            <a:r>
              <a:rPr lang="pt-BR" altLang="pt-BR" sz="1600" dirty="0">
                <a:latin typeface="Arial Black" panose="020B0A04020102020204" pitchFamily="34" charset="0"/>
                <a:cs typeface="Arial" panose="020B0604020202020204" pitchFamily="34" charset="0"/>
              </a:rPr>
              <a:t> 19:10). Jonas passou três dias dentro do grande peixe por causa de seus pecados; Jesus passou três dias no túmulo por causa dos nossos pecados. Isso era necessário para salvar os perdidos.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Hoje, conhecemos Jonas como um profeta relutante, indisposto a ir a Nínive. Da perspectiva humana, é fácil entender a atitude dele: os assírios comandavam um governo violento. Os murais assírios estão repletos de cenas de crueldade incomum: povos conquistados eram mortos pelos métodos mais cruéis imagináveis. Quem gostaria de enfrentar a perspectiva de pregar arrependimento em uma capital assim? Quem de nós, ao testemunhar, não recebeu respostas negativas ou mesmo hostis? Precisamos entender que isso faz parte do trabalho.</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Uma imagem contendo comida&#10;&#10;Descrição gerada automaticamente">
            <a:extLst>
              <a:ext uri="{FF2B5EF4-FFF2-40B4-BE49-F238E27FC236}">
                <a16:creationId xmlns:a16="http://schemas.microsoft.com/office/drawing/2014/main" id="{B3C83730-5006-E0C7-99EE-1B7E692B7128}"/>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tângulo 3">
            <a:extLst>
              <a:ext uri="{FF2B5EF4-FFF2-40B4-BE49-F238E27FC236}">
                <a16:creationId xmlns:a16="http://schemas.microsoft.com/office/drawing/2014/main" id="{D8819848-FBA8-CD6F-AFF9-7A3DBCFBE97F}"/>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7" name="Retângulo 6">
            <a:extLst>
              <a:ext uri="{FF2B5EF4-FFF2-40B4-BE49-F238E27FC236}">
                <a16:creationId xmlns:a16="http://schemas.microsoft.com/office/drawing/2014/main" id="{192830AB-DF37-927E-0C39-F0EDB3FABA5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Mt 12:38-42; Jn 3:540; Ap 18:4; Dn 5:1-31; Ap 16:12-19; 2Cr 36:22, 23</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7920B8D3-ED3E-04B2-8138-D10B730AF079}"/>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28220" y="25948"/>
            <a:ext cx="1733243" cy="648864"/>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Obra de arrependimento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24A59A03-336A-6118-A02A-5CCF562F6206}"/>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4" name="CaixaDeTexto 15">
            <a:extLst>
              <a:ext uri="{FF2B5EF4-FFF2-40B4-BE49-F238E27FC236}">
                <a16:creationId xmlns:a16="http://schemas.microsoft.com/office/drawing/2014/main" id="{0F198D75-37F6-0046-1A93-BAF29A6A8139}"/>
              </a:ext>
            </a:extLst>
          </p:cNvPr>
          <p:cNvGraphicFramePr/>
          <p:nvPr>
            <p:extLst>
              <p:ext uri="{D42A27DB-BD31-4B8C-83A1-F6EECF244321}">
                <p14:modId xmlns:p14="http://schemas.microsoft.com/office/powerpoint/2010/main" val="1004197547"/>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a16="http://schemas.microsoft.com/office/drawing/2014/main" id="{F93BA911-3625-E377-4DBC-740509027906}"/>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4" name="Retângulo 3">
            <a:extLst>
              <a:ext uri="{FF2B5EF4-FFF2-40B4-BE49-F238E27FC236}">
                <a16:creationId xmlns:a16="http://schemas.microsoft.com/office/drawing/2014/main" id="{1A9272BA-3A5A-FCE9-FCFA-16CCD7E148D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Mt 12:38-42; Jn 3:540; Ap 18:4; Dn 5:1-31; Ap 16:12-19; 2Cr 36:22, 23</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668082C6-55FE-5BE4-72E6-B026A49D76FB}"/>
              </a:ext>
            </a:extLst>
          </p:cNvPr>
          <p:cNvPicPr>
            <a:picLocks noChangeAspect="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428220" y="25948"/>
            <a:ext cx="1733243" cy="648864"/>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Obra de arrependimento</a:t>
            </a: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Toda a cidade se arrependeu, e a condenação profetizada não se concretizou, pelo menos por um tempo. “Sua condenação foi evitada; o Deus de Israel fora exaltado e honrado em todo o mundo pagão, e Sua lei foi reverenciada. Apenas muitos anos mais tarde Nínive caiu presa das nações vizinhas por causa de seu esquecimento de Deus e vaidoso orgulho” (Ellen G. White, Profetas e Reis [CPB, 2021], p. 160). Podemos esperar algo assim nos últimos dias, com a mensagem final para 0 mundo caído? Sim e, ao mesmo tempo, não. Em todo o mundo, haverá muitas pessoas que atenderão ao chamado: “Saiam dela, povo Meu, para que vocês não sejam cúmplices em seus pecados e para que os seus flagelos não caiam sobre vocês”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18:4). Em todo 0 mundo, as pessoas tomarão posição e, desafiando a besta, guardarão “os mandamentos de Deus e a fé em Jesus”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14:12). Essas pessoas, como as de Nínive, serão livradas do juízo que recairá sobre </a:t>
            </a:r>
            <a:r>
              <a:rPr lang="pt-BR" altLang="pt-BR" sz="1600" dirty="0" err="1">
                <a:latin typeface="Arial Black" panose="020B0A04020102020204" pitchFamily="34" charset="0"/>
                <a:cs typeface="Arial" panose="020B0604020202020204" pitchFamily="34" charset="0"/>
              </a:rPr>
              <a:t>os'perdidos</a:t>
            </a:r>
            <a:r>
              <a:rPr lang="pt-BR" altLang="pt-BR" sz="1600" dirty="0">
                <a:latin typeface="Arial Black" panose="020B0A04020102020204" pitchFamily="34" charset="0"/>
                <a:cs typeface="Arial" panose="020B0604020202020204" pitchFamily="34" charset="0"/>
              </a:rPr>
              <a:t>.</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Uma imagem contendo comida&#10;&#10;Descrição gerada automaticamente">
            <a:extLst>
              <a:ext uri="{FF2B5EF4-FFF2-40B4-BE49-F238E27FC236}">
                <a16:creationId xmlns:a16="http://schemas.microsoft.com/office/drawing/2014/main" id="{EEA2D604-923A-D7C8-F408-A1D44503D167}"/>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0DE6019-80D9-DD8F-F598-E4D7FF7752CD}"/>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6" name="Retângulo 5">
            <a:extLst>
              <a:ext uri="{FF2B5EF4-FFF2-40B4-BE49-F238E27FC236}">
                <a16:creationId xmlns:a16="http://schemas.microsoft.com/office/drawing/2014/main" id="{150A6A59-03D8-D64C-033D-837A33C9C60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Mt 12:38-42; Jn 3:540; Ap 18:4; Dn 5:1-31; Ap 16:12-19; 2Cr 36:22, 23</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DE6A92DB-BDB5-AD33-1968-B08B72835028}"/>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28220" y="25948"/>
            <a:ext cx="1733243" cy="648864"/>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banquete de </a:t>
            </a:r>
            <a:r>
              <a:rPr lang="pt-BR" sz="2000" b="1" dirty="0" err="1">
                <a:solidFill>
                  <a:schemeClr val="tx1"/>
                </a:solidFill>
                <a:latin typeface="Arial Black" panose="020B0A04020102020204" pitchFamily="34" charset="0"/>
              </a:rPr>
              <a:t>Belsazar</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7873DDD9-D08E-C64D-4D7A-AD3EF28BB3C0}"/>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3307653059"/>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a16="http://schemas.microsoft.com/office/drawing/2014/main" id="{A95E438B-38A3-F07C-7443-217BF5FA960B}"/>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4" name="Retângulo 3">
            <a:extLst>
              <a:ext uri="{FF2B5EF4-FFF2-40B4-BE49-F238E27FC236}">
                <a16:creationId xmlns:a16="http://schemas.microsoft.com/office/drawing/2014/main" id="{FF675016-D7C7-92F1-E39A-3DC1FD57DC2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Mt 12:38-42; Jn 3:540; Ap 18:4; Dn 5:1-31; Ap 16:12-19; 2Cr 36:22, 23</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BEADA606-596B-4440-251B-1593FFAD7A57}"/>
              </a:ext>
            </a:extLst>
          </p:cNvPr>
          <p:cNvPicPr>
            <a:picLocks noChangeAspect="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428220" y="25948"/>
            <a:ext cx="1733243" cy="648864"/>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banquete de </a:t>
            </a:r>
            <a:r>
              <a:rPr lang="pt-BR" sz="2000" b="1" dirty="0" err="1">
                <a:solidFill>
                  <a:schemeClr val="tx1"/>
                </a:solidFill>
                <a:latin typeface="Arial Black" panose="020B0A04020102020204" pitchFamily="34" charset="0"/>
              </a:rPr>
              <a:t>Belsazar</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Assim como Nabucodonosor fez ao erguer a estátua de ouro, </a:t>
            </a:r>
            <a:r>
              <a:rPr lang="pt-BR" altLang="pt-BR" sz="1600" dirty="0" err="1">
                <a:latin typeface="Arial Black" panose="020B0A04020102020204" pitchFamily="34" charset="0"/>
                <a:cs typeface="Arial" panose="020B0604020202020204" pitchFamily="34" charset="0"/>
              </a:rPr>
              <a:t>Belsazar</a:t>
            </a:r>
            <a:r>
              <a:rPr lang="pt-BR" altLang="pt-BR" sz="1600" dirty="0">
                <a:latin typeface="Arial Black" panose="020B0A04020102020204" pitchFamily="34" charset="0"/>
                <a:cs typeface="Arial" panose="020B0604020202020204" pitchFamily="34" charset="0"/>
              </a:rPr>
              <a:t> estava desafiando o que o Deus de Daniel havia previsto. Ao usar os utensílios do templo de modo profano, ele provavelmente estava ressaltando o fato de que Babilônia havia conquistado os judeus e agora possuía os artigos religiosos de seu Deus. Ou seja, eles ainda tinham supremacia sobre esse Deus que havia previsto a queda do império.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Foi um ato de desafio total, embora </a:t>
            </a:r>
            <a:r>
              <a:rPr lang="pt-BR" altLang="pt-BR" sz="1600" dirty="0" err="1">
                <a:latin typeface="Arial Black" panose="020B0A04020102020204" pitchFamily="34" charset="0"/>
                <a:cs typeface="Arial" panose="020B0604020202020204" pitchFamily="34" charset="0"/>
              </a:rPr>
              <a:t>Belsazar</a:t>
            </a:r>
            <a:r>
              <a:rPr lang="pt-BR" altLang="pt-BR" sz="1600" dirty="0">
                <a:latin typeface="Arial Black" panose="020B0A04020102020204" pitchFamily="34" charset="0"/>
                <a:cs typeface="Arial" panose="020B0604020202020204" pitchFamily="34" charset="0"/>
              </a:rPr>
              <a:t> tivesse evidências mais do que suficientes, e até provas da verdade. Ele tinha conhecimento suficiente para entender a verdade. O problema era seu coração. Nos últimos dias, quando a crise final irromper sobre 0 mundo, as pessoas também terão a oportunidade de conhecer a verdade. O que determinará sua escolha, assim como aconteceu com </a:t>
            </a:r>
            <a:r>
              <a:rPr lang="pt-BR" altLang="pt-BR" sz="1600" dirty="0" err="1">
                <a:latin typeface="Arial Black" panose="020B0A04020102020204" pitchFamily="34" charset="0"/>
                <a:cs typeface="Arial" panose="020B0604020202020204" pitchFamily="34" charset="0"/>
              </a:rPr>
              <a:t>Belsazar</a:t>
            </a:r>
            <a:r>
              <a:rPr lang="pt-BR" altLang="pt-BR" sz="1600" dirty="0">
                <a:latin typeface="Arial Black" panose="020B0A04020102020204" pitchFamily="34" charset="0"/>
                <a:cs typeface="Arial" panose="020B0604020202020204" pitchFamily="34" charset="0"/>
              </a:rPr>
              <a:t>, será 0 coração.</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omida&#10;&#10;Descrição gerada automaticamente">
            <a:extLst>
              <a:ext uri="{FF2B5EF4-FFF2-40B4-BE49-F238E27FC236}">
                <a16:creationId xmlns:a16="http://schemas.microsoft.com/office/drawing/2014/main" id="{BBD38FE9-F724-DEC7-E0AC-DC7DF3238226}"/>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016DB83-B472-5192-3B69-4706E6272B5F}"/>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4" name="Retângulo 3">
            <a:extLst>
              <a:ext uri="{FF2B5EF4-FFF2-40B4-BE49-F238E27FC236}">
                <a16:creationId xmlns:a16="http://schemas.microsoft.com/office/drawing/2014/main" id="{C20FD235-F62B-C26E-4532-019E5EF2E93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Mt 12:38-42; Jn 3:540; Ap 18:4; Dn 5:1-31; Ap 16:12-19; 2Cr 36:22, 23</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BFB97B3-6640-1143-8CAD-30E9EF929E99}"/>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28220" y="25948"/>
            <a:ext cx="1733243" cy="648864"/>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secamento do Eufrates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7B535FFA-48DC-A780-9F8B-3B22EC16A607}"/>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405443717"/>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a16="http://schemas.microsoft.com/office/drawing/2014/main" id="{64F4004E-1B42-5867-F9CF-F5D6BC65150D}"/>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4" name="Retângulo 3">
            <a:extLst>
              <a:ext uri="{FF2B5EF4-FFF2-40B4-BE49-F238E27FC236}">
                <a16:creationId xmlns:a16="http://schemas.microsoft.com/office/drawing/2014/main" id="{1AE0C518-F928-F4F6-DD8E-AA9BD854DE6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Mt 12:38-42; Jn 3:540; Ap 18:4; Dn 5:1-31; Ap 16:12-19; 2Cr 36:22, 23</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CACCDABE-41E2-215C-45AC-9A3F4D4B7371}"/>
              </a:ext>
            </a:extLst>
          </p:cNvPr>
          <p:cNvPicPr>
            <a:picLocks noChangeAspect="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428220" y="25948"/>
            <a:ext cx="1733243" cy="648864"/>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4267</TotalTime>
  <Words>1962</Words>
  <Application>Microsoft Office PowerPoint</Application>
  <PresentationFormat>Personalizar</PresentationFormat>
  <Paragraphs>101</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 Light</vt:lpstr>
      <vt:lpstr>Arial Black</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2025-02-09T18:53:11Z</dcterms:modified>
</cp:coreProperties>
</file>