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5ADBEE-AF8A-471F-9C0A-24CCABF9C4BA}" v="49" dt="2025-02-09T17:32:25.6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7" y="24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</pc:docChg>
  </pc:docChgLst>
  <pc:docChgLst>
    <pc:chgData name="Neemias Informatica Lima" userId="b77af7bd85500281" providerId="LiveId" clId="{23692948-073E-4999-9247-2E5082C9BE2D}"/>
    <pc:docChg chg="undo redo custSel modSld">
      <pc:chgData name="Neemias Informatica Lima" userId="b77af7bd85500281" providerId="LiveId" clId="{23692948-073E-4999-9247-2E5082C9BE2D}" dt="2025-01-30T10:56:18.778" v="261" actId="26606"/>
      <pc:docMkLst>
        <pc:docMk/>
      </pc:docMkLst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  <pc:docChgLst>
    <pc:chgData name="Neemias Informatica Lima" userId="b77af7bd85500281" providerId="LiveId" clId="{214B213F-D2DA-4032-B86F-EF753B25B703}"/>
    <pc:docChg chg="undo redo custSel modSld">
      <pc:chgData name="Neemias Informatica Lima" userId="b77af7bd85500281" providerId="LiveId" clId="{214B213F-D2DA-4032-B86F-EF753B25B703}" dt="2025-02-05T23:56:39.109" v="243" actId="20577"/>
      <pc:docMkLst>
        <pc:docMk/>
      </pc:docMkLst>
      <pc:sldChg chg="addSp delSp modSp mod">
        <pc:chgData name="Neemias Informatica Lima" userId="b77af7bd85500281" providerId="LiveId" clId="{214B213F-D2DA-4032-B86F-EF753B25B703}" dt="2025-02-05T23:30:56.076" v="27" actId="20577"/>
        <pc:sldMkLst>
          <pc:docMk/>
          <pc:sldMk cId="2232331225" sldId="280"/>
        </pc:sldMkLst>
        <pc:spChg chg="mod">
          <ac:chgData name="Neemias Informatica Lima" userId="b77af7bd85500281" providerId="LiveId" clId="{214B213F-D2DA-4032-B86F-EF753B25B703}" dt="2025-02-05T23:26:12.441" v="3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27:45.541" v="19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30:49.829" v="23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14B213F-D2DA-4032-B86F-EF753B25B703}" dt="2025-02-05T23:28:14.271" v="22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4:21.442" v="124"/>
        <pc:sldMkLst>
          <pc:docMk/>
          <pc:sldMk cId="3902406419" sldId="283"/>
        </pc:sldMkLst>
        <pc:spChg chg="mod">
          <ac:chgData name="Neemias Informatica Lima" userId="b77af7bd85500281" providerId="LiveId" clId="{214B213F-D2DA-4032-B86F-EF753B25B703}" dt="2025-02-05T23:43:44.607" v="115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44:21.442" v="124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46:52.470" v="150"/>
        <pc:sldMkLst>
          <pc:docMk/>
          <pc:sldMk cId="2424059023" sldId="284"/>
        </pc:sldMkLst>
        <pc:spChg chg="mod">
          <ac:chgData name="Neemias Informatica Lima" userId="b77af7bd85500281" providerId="LiveId" clId="{214B213F-D2DA-4032-B86F-EF753B25B703}" dt="2025-02-05T23:46:16.212" v="145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214B213F-D2DA-4032-B86F-EF753B25B703}" dt="2025-02-05T23:46:52.470" v="150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214B213F-D2DA-4032-B86F-EF753B25B703}" dt="2025-02-05T23:45:55.033" v="137" actId="20577"/>
        <pc:sldMkLst>
          <pc:docMk/>
          <pc:sldMk cId="3032827026" sldId="289"/>
        </pc:sldMkLst>
        <pc:spChg chg="mod">
          <ac:chgData name="Neemias Informatica Lima" userId="b77af7bd85500281" providerId="LiveId" clId="{214B213F-D2DA-4032-B86F-EF753B25B703}" dt="2025-02-05T23:45:55.033" v="137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14B213F-D2DA-4032-B86F-EF753B25B703}" dt="2025-02-05T23:43:50.368" v="120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214B213F-D2DA-4032-B86F-EF753B25B703}" dt="2025-02-05T23:47:39.839" v="164" actId="20577"/>
        <pc:sldMkLst>
          <pc:docMk/>
          <pc:sldMk cId="3772032319" sldId="290"/>
        </pc:sldMkLst>
        <pc:spChg chg="mod">
          <ac:chgData name="Neemias Informatica Lima" userId="b77af7bd85500281" providerId="LiveId" clId="{214B213F-D2DA-4032-B86F-EF753B25B703}" dt="2025-02-05T23:47:39.839" v="16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14B213F-D2DA-4032-B86F-EF753B25B703}" dt="2025-02-05T23:46:23.276" v="146"/>
          <ac:spMkLst>
            <pc:docMk/>
            <pc:sldMk cId="3772032319" sldId="290"/>
            <ac:spMk id="14" creationId="{00000000-0000-0000-0000-000000000000}"/>
          </ac:spMkLst>
        </pc:spChg>
      </pc:sldChg>
    </pc:docChg>
  </pc:docChgLst>
  <pc:docChgLst>
    <pc:chgData name="Neemias Informatica Lima" userId="b77af7bd85500281" providerId="LiveId" clId="{6E979F34-F177-4ACC-BB9F-8EC283135287}"/>
    <pc:docChg chg="undo redo custSel modSld">
      <pc:chgData name="Neemias Informatica Lima" userId="b77af7bd85500281" providerId="LiveId" clId="{6E979F34-F177-4ACC-BB9F-8EC283135287}" dt="2025-02-04T00:03:28.653" v="247" actId="6549"/>
      <pc:docMkLst>
        <pc:docMk/>
      </pc:docMkLst>
    </pc:docChg>
  </pc:docChgLst>
  <pc:docChgLst>
    <pc:chgData name="Neemias Informatica Lima" userId="b77af7bd85500281" providerId="LiveId" clId="{34BB7131-2C98-4DFD-B62C-4E695AEA193A}"/>
    <pc:docChg chg="undo redo custSel modSld">
      <pc:chgData name="Neemias Informatica Lima" userId="b77af7bd85500281" providerId="LiveId" clId="{34BB7131-2C98-4DFD-B62C-4E695AEA193A}" dt="2025-02-07T19:06:03.665" v="289" actId="20577"/>
      <pc:docMkLst>
        <pc:docMk/>
      </pc:docMkLst>
      <pc:sldChg chg="modSp">
        <pc:chgData name="Neemias Informatica Lima" userId="b77af7bd85500281" providerId="LiveId" clId="{34BB7131-2C98-4DFD-B62C-4E695AEA193A}" dt="2025-02-07T19:04:09.679" v="242"/>
        <pc:sldMkLst>
          <pc:docMk/>
          <pc:sldMk cId="2241968852" sldId="285"/>
        </pc:sldMkLst>
        <pc:graphicFrameChg chg="mod">
          <ac:chgData name="Neemias Informatica Lima" userId="b77af7bd85500281" providerId="LiveId" clId="{34BB7131-2C98-4DFD-B62C-4E695AEA193A}" dt="2025-02-07T19:04:09.679" v="242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modSp mod">
        <pc:chgData name="Neemias Informatica Lima" userId="b77af7bd85500281" providerId="LiveId" clId="{34BB7131-2C98-4DFD-B62C-4E695AEA193A}" dt="2025-02-07T19:05:04.835" v="264"/>
        <pc:sldMkLst>
          <pc:docMk/>
          <pc:sldMk cId="1959249856" sldId="286"/>
        </pc:sldMkLst>
        <pc:spChg chg="mod">
          <ac:chgData name="Neemias Informatica Lima" userId="b77af7bd85500281" providerId="LiveId" clId="{34BB7131-2C98-4DFD-B62C-4E695AEA193A}" dt="2025-02-07T19:04:33.696" v="250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34BB7131-2C98-4DFD-B62C-4E695AEA193A}" dt="2025-02-07T19:05:04.835" v="264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modSp mod">
        <pc:chgData name="Neemias Informatica Lima" userId="b77af7bd85500281" providerId="LiveId" clId="{34BB7131-2C98-4DFD-B62C-4E695AEA193A}" dt="2025-02-07T19:05:56.317" v="288" actId="6549"/>
        <pc:sldMkLst>
          <pc:docMk/>
          <pc:sldMk cId="2857006406" sldId="287"/>
        </pc:sldMkLst>
        <pc:spChg chg="mod">
          <ac:chgData name="Neemias Informatica Lima" userId="b77af7bd85500281" providerId="LiveId" clId="{34BB7131-2C98-4DFD-B62C-4E695AEA193A}" dt="2025-02-07T19:05:56.317" v="288" actId="6549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Informatica Lima" userId="b77af7bd85500281" providerId="LiveId" clId="{34BB7131-2C98-4DFD-B62C-4E695AEA193A}" dt="2025-02-07T19:04:23.047" v="247" actId="313"/>
        <pc:sldMkLst>
          <pc:docMk/>
          <pc:sldMk cId="1768216317" sldId="291"/>
        </pc:sldMkLst>
        <pc:spChg chg="mod">
          <ac:chgData name="Neemias Informatica Lima" userId="b77af7bd85500281" providerId="LiveId" clId="{34BB7131-2C98-4DFD-B62C-4E695AEA193A}" dt="2025-02-07T19:04:23.047" v="247" actId="313"/>
          <ac:spMkLst>
            <pc:docMk/>
            <pc:sldMk cId="1768216317" sldId="291"/>
            <ac:spMk id="12" creationId="{FD5EC092-AC81-4728-9A45-4C4BB5B95C65}"/>
          </ac:spMkLst>
        </pc:spChg>
      </pc:sldChg>
      <pc:sldChg chg="modSp mod">
        <pc:chgData name="Neemias Informatica Lima" userId="b77af7bd85500281" providerId="LiveId" clId="{34BB7131-2C98-4DFD-B62C-4E695AEA193A}" dt="2025-02-07T19:06:03.665" v="289" actId="20577"/>
        <pc:sldMkLst>
          <pc:docMk/>
          <pc:sldMk cId="3757265641" sldId="292"/>
        </pc:sldMkLst>
        <pc:spChg chg="mod">
          <ac:chgData name="Neemias Informatica Lima" userId="b77af7bd85500281" providerId="LiveId" clId="{34BB7131-2C98-4DFD-B62C-4E695AEA193A}" dt="2025-02-07T19:06:03.665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4BB7131-2C98-4DFD-B62C-4E695AEA193A}" dt="2025-02-07T19:04:38.847" v="25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34BB7131-2C98-4DFD-B62C-4E695AEA193A}" dt="2025-02-07T19:05:31.731" v="273"/>
        <pc:sldMkLst>
          <pc:docMk/>
          <pc:sldMk cId="3114938747" sldId="293"/>
        </pc:sldMkLst>
        <pc:spChg chg="mod">
          <ac:chgData name="Neemias Informatica Lima" userId="b77af7bd85500281" providerId="LiveId" clId="{34BB7131-2C98-4DFD-B62C-4E695AEA193A}" dt="2025-02-07T19:05:31.731" v="27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2E64E4F9-BAE7-4981-B8D5-682D0A10B8B1}"/>
    <pc:docChg chg="undo redo custSel modSld">
      <pc:chgData name="Neemias Informatica Lima" userId="b77af7bd85500281" providerId="LiveId" clId="{2E64E4F9-BAE7-4981-B8D5-682D0A10B8B1}" dt="2025-02-03T23:41:46.566" v="224" actId="20577"/>
      <pc:docMkLst>
        <pc:docMk/>
      </pc:docMkLst>
    </pc:docChg>
  </pc:docChgLst>
  <pc:docChgLst>
    <pc:chgData name="Neemias Informatica Lima" userId="b77af7bd85500281" providerId="LiveId" clId="{D3630F35-01AE-42F3-9B5F-A4722332BC93}"/>
    <pc:docChg chg="undo redo custSel modSld">
      <pc:chgData name="Neemias Informatica Lima" userId="b77af7bd85500281" providerId="LiveId" clId="{D3630F35-01AE-42F3-9B5F-A4722332BC93}" dt="2025-02-08T16:49:00.548" v="274"/>
      <pc:docMkLst>
        <pc:docMk/>
      </pc:docMkLst>
      <pc:sldChg chg="addSp delSp modSp mod">
        <pc:chgData name="Neemias Informatica Lima" userId="b77af7bd85500281" providerId="LiveId" clId="{D3630F35-01AE-42F3-9B5F-A4722332BC93}" dt="2025-02-08T15:05:10.319" v="44"/>
        <pc:sldMkLst>
          <pc:docMk/>
          <pc:sldMk cId="2232331225" sldId="280"/>
        </pc:sldMkLst>
        <pc:spChg chg="mod">
          <ac:chgData name="Neemias Informatica Lima" userId="b77af7bd85500281" providerId="LiveId" clId="{D3630F35-01AE-42F3-9B5F-A4722332BC93}" dt="2025-02-08T15:01:58.849" v="19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3630F35-01AE-42F3-9B5F-A4722332BC93}" dt="2025-02-08T15:02:24.988" v="30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3630F35-01AE-42F3-9B5F-A4722332BC93}" dt="2025-02-08T15:01:28.829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D3630F35-01AE-42F3-9B5F-A4722332BC93}" dt="2025-02-08T15:01:36.421" v="5" actId="20577"/>
          <ac:spMkLst>
            <pc:docMk/>
            <pc:sldMk cId="2232331225" sldId="280"/>
            <ac:spMk id="13" creationId="{D20B8D30-1532-76F8-D3FE-1DA061DF3B98}"/>
          </ac:spMkLst>
        </pc:spChg>
        <pc:spChg chg="mod">
          <ac:chgData name="Neemias Informatica Lima" userId="b77af7bd85500281" providerId="LiveId" clId="{D3630F35-01AE-42F3-9B5F-A4722332BC93}" dt="2025-02-08T15:02:48.309" v="35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D3630F35-01AE-42F3-9B5F-A4722332BC93}" dt="2025-02-08T15:04:39.992" v="36" actId="478"/>
          <ac:picMkLst>
            <pc:docMk/>
            <pc:sldMk cId="2232331225" sldId="280"/>
            <ac:picMk id="3" creationId="{D912D6E6-6E62-F274-84BE-929EAE025E56}"/>
          </ac:picMkLst>
        </pc:picChg>
        <pc:picChg chg="add mod">
          <ac:chgData name="Neemias Informatica Lima" userId="b77af7bd85500281" providerId="LiveId" clId="{D3630F35-01AE-42F3-9B5F-A4722332BC93}" dt="2025-02-08T15:05:10.319" v="44"/>
          <ac:picMkLst>
            <pc:docMk/>
            <pc:sldMk cId="2232331225" sldId="280"/>
            <ac:picMk id="7" creationId="{EA7B20E6-C366-2C8C-E3A7-0325298AC2F3}"/>
          </ac:picMkLst>
        </pc:picChg>
      </pc:sldChg>
      <pc:sldChg chg="addSp delSp modSp mod">
        <pc:chgData name="Neemias Informatica Lima" userId="b77af7bd85500281" providerId="LiveId" clId="{D3630F35-01AE-42F3-9B5F-A4722332BC93}" dt="2025-02-08T15:10:39.171" v="109" actId="313"/>
        <pc:sldMkLst>
          <pc:docMk/>
          <pc:sldMk cId="2103443556" sldId="281"/>
        </pc:sldMkLst>
        <pc:spChg chg="mod">
          <ac:chgData name="Neemias Informatica Lima" userId="b77af7bd85500281" providerId="LiveId" clId="{D3630F35-01AE-42F3-9B5F-A4722332BC93}" dt="2025-02-08T15:10:39.171" v="109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3630F35-01AE-42F3-9B5F-A4722332BC93}" dt="2025-02-08T15:06:11.955" v="5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D3630F35-01AE-42F3-9B5F-A4722332BC93}" dt="2025-02-08T15:06:01.875" v="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D3630F35-01AE-42F3-9B5F-A4722332BC93}" dt="2025-02-08T15:06:19.113" v="52" actId="478"/>
          <ac:picMkLst>
            <pc:docMk/>
            <pc:sldMk cId="2103443556" sldId="281"/>
            <ac:picMk id="2" creationId="{D5E488C5-5236-E15E-7625-D4BD9FDBF00B}"/>
          </ac:picMkLst>
        </pc:picChg>
        <pc:picChg chg="add mod">
          <ac:chgData name="Neemias Informatica Lima" userId="b77af7bd85500281" providerId="LiveId" clId="{D3630F35-01AE-42F3-9B5F-A4722332BC93}" dt="2025-02-08T15:06:27.115" v="55" actId="14100"/>
          <ac:picMkLst>
            <pc:docMk/>
            <pc:sldMk cId="2103443556" sldId="281"/>
            <ac:picMk id="3" creationId="{D3EEAF25-FF9A-4FCF-9CC0-5000F99E073F}"/>
          </ac:picMkLst>
        </pc:picChg>
      </pc:sldChg>
      <pc:sldChg chg="addSp delSp modSp mod">
        <pc:chgData name="Neemias Informatica Lima" userId="b77af7bd85500281" providerId="LiveId" clId="{D3630F35-01AE-42F3-9B5F-A4722332BC93}" dt="2025-02-08T15:12:17.113" v="125" actId="20577"/>
        <pc:sldMkLst>
          <pc:docMk/>
          <pc:sldMk cId="3683219421" sldId="282"/>
        </pc:sldMkLst>
        <pc:spChg chg="del">
          <ac:chgData name="Neemias Informatica Lima" userId="b77af7bd85500281" providerId="LiveId" clId="{D3630F35-01AE-42F3-9B5F-A4722332BC93}" dt="2025-02-08T15:06:49.766" v="58" actId="478"/>
          <ac:spMkLst>
            <pc:docMk/>
            <pc:sldMk cId="3683219421" sldId="282"/>
            <ac:spMk id="2" creationId="{E7117BE4-DED7-0C1D-2AB4-5BB9456BEADC}"/>
          </ac:spMkLst>
        </pc:spChg>
        <pc:spChg chg="add mod">
          <ac:chgData name="Neemias Informatica Lima" userId="b77af7bd85500281" providerId="LiveId" clId="{D3630F35-01AE-42F3-9B5F-A4722332BC93}" dt="2025-02-08T15:06:50.188" v="59"/>
          <ac:spMkLst>
            <pc:docMk/>
            <pc:sldMk cId="3683219421" sldId="282"/>
            <ac:spMk id="4" creationId="{B3577B44-3F7A-47D4-D938-3AEABFF7AD8E}"/>
          </ac:spMkLst>
        </pc:spChg>
        <pc:spChg chg="del">
          <ac:chgData name="Neemias Informatica Lima" userId="b77af7bd85500281" providerId="LiveId" clId="{D3630F35-01AE-42F3-9B5F-A4722332BC93}" dt="2025-02-08T15:06:49.766" v="58" actId="478"/>
          <ac:spMkLst>
            <pc:docMk/>
            <pc:sldMk cId="3683219421" sldId="282"/>
            <ac:spMk id="6" creationId="{648B34F2-113D-1072-88AC-1CAFDCC7C738}"/>
          </ac:spMkLst>
        </pc:spChg>
        <pc:spChg chg="add mod">
          <ac:chgData name="Neemias Informatica Lima" userId="b77af7bd85500281" providerId="LiveId" clId="{D3630F35-01AE-42F3-9B5F-A4722332BC93}" dt="2025-02-08T15:06:50.188" v="59"/>
          <ac:spMkLst>
            <pc:docMk/>
            <pc:sldMk cId="3683219421" sldId="282"/>
            <ac:spMk id="7" creationId="{3F367516-F7FB-3222-067F-98866AE4F160}"/>
          </ac:spMkLst>
        </pc:spChg>
        <pc:spChg chg="mod">
          <ac:chgData name="Neemias Informatica Lima" userId="b77af7bd85500281" providerId="LiveId" clId="{D3630F35-01AE-42F3-9B5F-A4722332BC93}" dt="2025-02-08T15:12:17.113" v="125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D3630F35-01AE-42F3-9B5F-A4722332BC93}" dt="2025-02-08T15:10:57.934" v="11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D3630F35-01AE-42F3-9B5F-A4722332BC93}" dt="2025-02-08T15:06:49.766" v="58" actId="478"/>
          <ac:picMkLst>
            <pc:docMk/>
            <pc:sldMk cId="3683219421" sldId="282"/>
            <ac:picMk id="5" creationId="{F32875B4-3D78-19CD-73E7-909B90E55F70}"/>
          </ac:picMkLst>
        </pc:picChg>
        <pc:picChg chg="add mod">
          <ac:chgData name="Neemias Informatica Lima" userId="b77af7bd85500281" providerId="LiveId" clId="{D3630F35-01AE-42F3-9B5F-A4722332BC93}" dt="2025-02-08T15:06:50.188" v="59"/>
          <ac:picMkLst>
            <pc:docMk/>
            <pc:sldMk cId="3683219421" sldId="282"/>
            <ac:picMk id="8" creationId="{60587EF1-1133-E86D-82CD-D28A6911F6A1}"/>
          </ac:picMkLst>
        </pc:picChg>
      </pc:sldChg>
      <pc:sldChg chg="addSp delSp modSp mod">
        <pc:chgData name="Neemias Informatica Lima" userId="b77af7bd85500281" providerId="LiveId" clId="{D3630F35-01AE-42F3-9B5F-A4722332BC93}" dt="2025-02-08T15:14:40.676" v="139" actId="20577"/>
        <pc:sldMkLst>
          <pc:docMk/>
          <pc:sldMk cId="3902406419" sldId="283"/>
        </pc:sldMkLst>
        <pc:spChg chg="add mod">
          <ac:chgData name="Neemias Informatica Lima" userId="b77af7bd85500281" providerId="LiveId" clId="{D3630F35-01AE-42F3-9B5F-A4722332BC93}" dt="2025-02-08T15:06:58.093" v="61"/>
          <ac:spMkLst>
            <pc:docMk/>
            <pc:sldMk cId="3902406419" sldId="283"/>
            <ac:spMk id="2" creationId="{B24254B6-0734-7316-5FEE-D266D7893B34}"/>
          </ac:spMkLst>
        </pc:spChg>
        <pc:spChg chg="del">
          <ac:chgData name="Neemias Informatica Lima" userId="b77af7bd85500281" providerId="LiveId" clId="{D3630F35-01AE-42F3-9B5F-A4722332BC93}" dt="2025-02-08T15:06:57.239" v="60" actId="478"/>
          <ac:spMkLst>
            <pc:docMk/>
            <pc:sldMk cId="3902406419" sldId="283"/>
            <ac:spMk id="3" creationId="{89F91099-62B5-F1E6-DEBD-42C55CD938BE}"/>
          </ac:spMkLst>
        </pc:spChg>
        <pc:spChg chg="add mod">
          <ac:chgData name="Neemias Informatica Lima" userId="b77af7bd85500281" providerId="LiveId" clId="{D3630F35-01AE-42F3-9B5F-A4722332BC93}" dt="2025-02-08T15:06:58.093" v="61"/>
          <ac:spMkLst>
            <pc:docMk/>
            <pc:sldMk cId="3902406419" sldId="283"/>
            <ac:spMk id="4" creationId="{5343E78C-E9D9-E538-B086-B9DC3A7362FD}"/>
          </ac:spMkLst>
        </pc:spChg>
        <pc:spChg chg="del">
          <ac:chgData name="Neemias Informatica Lima" userId="b77af7bd85500281" providerId="LiveId" clId="{D3630F35-01AE-42F3-9B5F-A4722332BC93}" dt="2025-02-08T15:06:57.239" v="60" actId="478"/>
          <ac:spMkLst>
            <pc:docMk/>
            <pc:sldMk cId="3902406419" sldId="283"/>
            <ac:spMk id="5" creationId="{040BBC61-13BD-0496-8705-170835353098}"/>
          </ac:spMkLst>
        </pc:spChg>
        <pc:spChg chg="mod">
          <ac:chgData name="Neemias Informatica Lima" userId="b77af7bd85500281" providerId="LiveId" clId="{D3630F35-01AE-42F3-9B5F-A4722332BC93}" dt="2025-02-08T15:13:39.871" v="128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D3630F35-01AE-42F3-9B5F-A4722332BC93}" dt="2025-02-08T15:14:40.676" v="139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  <pc:picChg chg="del">
          <ac:chgData name="Neemias Informatica Lima" userId="b77af7bd85500281" providerId="LiveId" clId="{D3630F35-01AE-42F3-9B5F-A4722332BC93}" dt="2025-02-08T15:06:57.239" v="60" actId="478"/>
          <ac:picMkLst>
            <pc:docMk/>
            <pc:sldMk cId="3902406419" sldId="283"/>
            <ac:picMk id="6" creationId="{2D46580E-FF95-B573-157E-11E32ED57E11}"/>
          </ac:picMkLst>
        </pc:picChg>
        <pc:picChg chg="add mod">
          <ac:chgData name="Neemias Informatica Lima" userId="b77af7bd85500281" providerId="LiveId" clId="{D3630F35-01AE-42F3-9B5F-A4722332BC93}" dt="2025-02-08T15:06:58.093" v="61"/>
          <ac:picMkLst>
            <pc:docMk/>
            <pc:sldMk cId="3902406419" sldId="283"/>
            <ac:picMk id="7" creationId="{D6814D7B-12AF-AF65-CD69-843A08ACC7EF}"/>
          </ac:picMkLst>
        </pc:picChg>
      </pc:sldChg>
      <pc:sldChg chg="addSp delSp modSp mod">
        <pc:chgData name="Neemias Informatica Lima" userId="b77af7bd85500281" providerId="LiveId" clId="{D3630F35-01AE-42F3-9B5F-A4722332BC93}" dt="2025-02-08T16:40:29.029" v="162" actId="20577"/>
        <pc:sldMkLst>
          <pc:docMk/>
          <pc:sldMk cId="2424059023" sldId="284"/>
        </pc:sldMkLst>
        <pc:spChg chg="add mod">
          <ac:chgData name="Neemias Informatica Lima" userId="b77af7bd85500281" providerId="LiveId" clId="{D3630F35-01AE-42F3-9B5F-A4722332BC93}" dt="2025-02-08T15:07:27.344" v="65"/>
          <ac:spMkLst>
            <pc:docMk/>
            <pc:sldMk cId="2424059023" sldId="284"/>
            <ac:spMk id="2" creationId="{D3593F47-9F45-28DF-B3BE-13DFD48726DF}"/>
          </ac:spMkLst>
        </pc:spChg>
        <pc:spChg chg="del">
          <ac:chgData name="Neemias Informatica Lima" userId="b77af7bd85500281" providerId="LiveId" clId="{D3630F35-01AE-42F3-9B5F-A4722332BC93}" dt="2025-02-08T15:07:26.794" v="64" actId="478"/>
          <ac:spMkLst>
            <pc:docMk/>
            <pc:sldMk cId="2424059023" sldId="284"/>
            <ac:spMk id="3" creationId="{8DC76FEE-A669-EE22-A86B-39C1F6356863}"/>
          </ac:spMkLst>
        </pc:spChg>
        <pc:spChg chg="add mod">
          <ac:chgData name="Neemias Informatica Lima" userId="b77af7bd85500281" providerId="LiveId" clId="{D3630F35-01AE-42F3-9B5F-A4722332BC93}" dt="2025-02-08T15:07:27.344" v="65"/>
          <ac:spMkLst>
            <pc:docMk/>
            <pc:sldMk cId="2424059023" sldId="284"/>
            <ac:spMk id="4" creationId="{D6B8E38B-0487-659F-AEE5-040CD2E09464}"/>
          </ac:spMkLst>
        </pc:spChg>
        <pc:spChg chg="del">
          <ac:chgData name="Neemias Informatica Lima" userId="b77af7bd85500281" providerId="LiveId" clId="{D3630F35-01AE-42F3-9B5F-A4722332BC93}" dt="2025-02-08T15:07:26.794" v="64" actId="478"/>
          <ac:spMkLst>
            <pc:docMk/>
            <pc:sldMk cId="2424059023" sldId="284"/>
            <ac:spMk id="5" creationId="{1B6A160A-3844-9D9D-DA62-3DEB6C34B89C}"/>
          </ac:spMkLst>
        </pc:spChg>
        <pc:spChg chg="mod">
          <ac:chgData name="Neemias Informatica Lima" userId="b77af7bd85500281" providerId="LiveId" clId="{D3630F35-01AE-42F3-9B5F-A4722332BC93}" dt="2025-02-08T16:39:04.282" v="151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D3630F35-01AE-42F3-9B5F-A4722332BC93}" dt="2025-02-08T16:40:29.029" v="162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del">
          <ac:chgData name="Neemias Informatica Lima" userId="b77af7bd85500281" providerId="LiveId" clId="{D3630F35-01AE-42F3-9B5F-A4722332BC93}" dt="2025-02-08T15:07:26.794" v="64" actId="478"/>
          <ac:picMkLst>
            <pc:docMk/>
            <pc:sldMk cId="2424059023" sldId="284"/>
            <ac:picMk id="6" creationId="{3BFB1FA8-B93C-8C4E-1C04-A93CC2DF47CD}"/>
          </ac:picMkLst>
        </pc:picChg>
        <pc:picChg chg="add mod">
          <ac:chgData name="Neemias Informatica Lima" userId="b77af7bd85500281" providerId="LiveId" clId="{D3630F35-01AE-42F3-9B5F-A4722332BC93}" dt="2025-02-08T15:07:27.344" v="65"/>
          <ac:picMkLst>
            <pc:docMk/>
            <pc:sldMk cId="2424059023" sldId="284"/>
            <ac:picMk id="7" creationId="{13A12FB3-1B5D-C7E8-1614-82968ED13B87}"/>
          </ac:picMkLst>
        </pc:picChg>
      </pc:sldChg>
      <pc:sldChg chg="addSp delSp modSp mod">
        <pc:chgData name="Neemias Informatica Lima" userId="b77af7bd85500281" providerId="LiveId" clId="{D3630F35-01AE-42F3-9B5F-A4722332BC93}" dt="2025-02-08T16:44:04.382" v="212"/>
        <pc:sldMkLst>
          <pc:docMk/>
          <pc:sldMk cId="2241968852" sldId="285"/>
        </pc:sldMkLst>
        <pc:spChg chg="add mod">
          <ac:chgData name="Neemias Informatica Lima" userId="b77af7bd85500281" providerId="LiveId" clId="{D3630F35-01AE-42F3-9B5F-A4722332BC93}" dt="2025-02-08T15:07:38.130" v="70"/>
          <ac:spMkLst>
            <pc:docMk/>
            <pc:sldMk cId="2241968852" sldId="285"/>
            <ac:spMk id="2" creationId="{C9E4163A-BE4B-8B17-181F-0E8833D13FC1}"/>
          </ac:spMkLst>
        </pc:spChg>
        <pc:spChg chg="del">
          <ac:chgData name="Neemias Informatica Lima" userId="b77af7bd85500281" providerId="LiveId" clId="{D3630F35-01AE-42F3-9B5F-A4722332BC93}" dt="2025-02-08T15:07:37.692" v="69" actId="478"/>
          <ac:spMkLst>
            <pc:docMk/>
            <pc:sldMk cId="2241968852" sldId="285"/>
            <ac:spMk id="3" creationId="{D0A8D6C7-A53F-C481-8915-325A01A98D9A}"/>
          </ac:spMkLst>
        </pc:spChg>
        <pc:spChg chg="add mod">
          <ac:chgData name="Neemias Informatica Lima" userId="b77af7bd85500281" providerId="LiveId" clId="{D3630F35-01AE-42F3-9B5F-A4722332BC93}" dt="2025-02-08T15:07:38.130" v="70"/>
          <ac:spMkLst>
            <pc:docMk/>
            <pc:sldMk cId="2241968852" sldId="285"/>
            <ac:spMk id="4" creationId="{FBED5A7F-343A-C4A3-B12C-6C399BC06381}"/>
          </ac:spMkLst>
        </pc:spChg>
        <pc:spChg chg="del">
          <ac:chgData name="Neemias Informatica Lima" userId="b77af7bd85500281" providerId="LiveId" clId="{D3630F35-01AE-42F3-9B5F-A4722332BC93}" dt="2025-02-08T15:07:37.692" v="69" actId="478"/>
          <ac:spMkLst>
            <pc:docMk/>
            <pc:sldMk cId="2241968852" sldId="285"/>
            <ac:spMk id="5" creationId="{27012CDE-BBE9-50A4-691D-C73507EBFB50}"/>
          </ac:spMkLst>
        </pc:spChg>
        <pc:spChg chg="mod">
          <ac:chgData name="Neemias Informatica Lima" userId="b77af7bd85500281" providerId="LiveId" clId="{D3630F35-01AE-42F3-9B5F-A4722332BC93}" dt="2025-02-08T16:43:23.253" v="205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D3630F35-01AE-42F3-9B5F-A4722332BC93}" dt="2025-02-08T16:44:04.382" v="212"/>
          <ac:graphicFrameMkLst>
            <pc:docMk/>
            <pc:sldMk cId="2241968852" sldId="285"/>
            <ac:graphicFrameMk id="11" creationId="{7B569677-0C14-5E67-A5C9-E93DED05F772}"/>
          </ac:graphicFrameMkLst>
        </pc:graphicFrameChg>
        <pc:picChg chg="del mod">
          <ac:chgData name="Neemias Informatica Lima" userId="b77af7bd85500281" providerId="LiveId" clId="{D3630F35-01AE-42F3-9B5F-A4722332BC93}" dt="2025-02-08T15:07:37.692" v="69" actId="478"/>
          <ac:picMkLst>
            <pc:docMk/>
            <pc:sldMk cId="2241968852" sldId="285"/>
            <ac:picMk id="6" creationId="{0029E782-9CEE-A632-8051-D7CA2F74D3C8}"/>
          </ac:picMkLst>
        </pc:picChg>
        <pc:picChg chg="add mod">
          <ac:chgData name="Neemias Informatica Lima" userId="b77af7bd85500281" providerId="LiveId" clId="{D3630F35-01AE-42F3-9B5F-A4722332BC93}" dt="2025-02-08T15:07:38.130" v="70"/>
          <ac:picMkLst>
            <pc:docMk/>
            <pc:sldMk cId="2241968852" sldId="285"/>
            <ac:picMk id="7" creationId="{60F39BC7-CB4E-7C93-3C3F-68B511754AA9}"/>
          </ac:picMkLst>
        </pc:picChg>
      </pc:sldChg>
      <pc:sldChg chg="addSp delSp modSp mod">
        <pc:chgData name="Neemias Informatica Lima" userId="b77af7bd85500281" providerId="LiveId" clId="{D3630F35-01AE-42F3-9B5F-A4722332BC93}" dt="2025-02-08T16:46:42.291" v="241"/>
        <pc:sldMkLst>
          <pc:docMk/>
          <pc:sldMk cId="1959249856" sldId="286"/>
        </pc:sldMkLst>
        <pc:spChg chg="add mod">
          <ac:chgData name="Neemias Informatica Lima" userId="b77af7bd85500281" providerId="LiveId" clId="{D3630F35-01AE-42F3-9B5F-A4722332BC93}" dt="2025-02-08T15:09:06.798" v="74"/>
          <ac:spMkLst>
            <pc:docMk/>
            <pc:sldMk cId="1959249856" sldId="286"/>
            <ac:spMk id="2" creationId="{CBB6EBBE-C523-E7C7-5FC4-0ED4FF24BFF8}"/>
          </ac:spMkLst>
        </pc:spChg>
        <pc:spChg chg="del">
          <ac:chgData name="Neemias Informatica Lima" userId="b77af7bd85500281" providerId="LiveId" clId="{D3630F35-01AE-42F3-9B5F-A4722332BC93}" dt="2025-02-08T15:09:06.496" v="73" actId="478"/>
          <ac:spMkLst>
            <pc:docMk/>
            <pc:sldMk cId="1959249856" sldId="286"/>
            <ac:spMk id="3" creationId="{94A2637B-E14B-3876-A11A-8D5B1F38ABDC}"/>
          </ac:spMkLst>
        </pc:spChg>
        <pc:spChg chg="add mod">
          <ac:chgData name="Neemias Informatica Lima" userId="b77af7bd85500281" providerId="LiveId" clId="{D3630F35-01AE-42F3-9B5F-A4722332BC93}" dt="2025-02-08T15:09:06.798" v="74"/>
          <ac:spMkLst>
            <pc:docMk/>
            <pc:sldMk cId="1959249856" sldId="286"/>
            <ac:spMk id="4" creationId="{75555ECB-9454-1FEA-890B-566F7A1981AA}"/>
          </ac:spMkLst>
        </pc:spChg>
        <pc:spChg chg="del">
          <ac:chgData name="Neemias Informatica Lima" userId="b77af7bd85500281" providerId="LiveId" clId="{D3630F35-01AE-42F3-9B5F-A4722332BC93}" dt="2025-02-08T15:09:06.496" v="73" actId="478"/>
          <ac:spMkLst>
            <pc:docMk/>
            <pc:sldMk cId="1959249856" sldId="286"/>
            <ac:spMk id="5" creationId="{13856ACF-6972-A549-CB32-87FE70635B72}"/>
          </ac:spMkLst>
        </pc:spChg>
        <pc:spChg chg="mod">
          <ac:chgData name="Neemias Informatica Lima" userId="b77af7bd85500281" providerId="LiveId" clId="{D3630F35-01AE-42F3-9B5F-A4722332BC93}" dt="2025-02-08T16:46:17.977" v="236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D3630F35-01AE-42F3-9B5F-A4722332BC93}" dt="2025-02-08T16:46:42.291" v="241"/>
          <ac:graphicFrameMkLst>
            <pc:docMk/>
            <pc:sldMk cId="1959249856" sldId="286"/>
            <ac:graphicFrameMk id="11" creationId="{6ED512BB-1F8B-4D9E-259F-890C3457B8A1}"/>
          </ac:graphicFrameMkLst>
        </pc:graphicFrameChg>
        <pc:picChg chg="del">
          <ac:chgData name="Neemias Informatica Lima" userId="b77af7bd85500281" providerId="LiveId" clId="{D3630F35-01AE-42F3-9B5F-A4722332BC93}" dt="2025-02-08T15:09:06.496" v="73" actId="478"/>
          <ac:picMkLst>
            <pc:docMk/>
            <pc:sldMk cId="1959249856" sldId="286"/>
            <ac:picMk id="6" creationId="{F20F8929-3D0D-669F-9F64-DDB1A7507ACA}"/>
          </ac:picMkLst>
        </pc:picChg>
        <pc:picChg chg="add mod">
          <ac:chgData name="Neemias Informatica Lima" userId="b77af7bd85500281" providerId="LiveId" clId="{D3630F35-01AE-42F3-9B5F-A4722332BC93}" dt="2025-02-08T15:09:06.798" v="74"/>
          <ac:picMkLst>
            <pc:docMk/>
            <pc:sldMk cId="1959249856" sldId="286"/>
            <ac:picMk id="7" creationId="{963E4638-B693-4EEF-C619-AC5BA7F45E96}"/>
          </ac:picMkLst>
        </pc:picChg>
      </pc:sldChg>
      <pc:sldChg chg="addSp delSp modSp mod">
        <pc:chgData name="Neemias Informatica Lima" userId="b77af7bd85500281" providerId="LiveId" clId="{D3630F35-01AE-42F3-9B5F-A4722332BC93}" dt="2025-02-08T16:48:29.612" v="272" actId="20577"/>
        <pc:sldMkLst>
          <pc:docMk/>
          <pc:sldMk cId="2857006406" sldId="287"/>
        </pc:sldMkLst>
        <pc:spChg chg="add mod">
          <ac:chgData name="Neemias Informatica Lima" userId="b77af7bd85500281" providerId="LiveId" clId="{D3630F35-01AE-42F3-9B5F-A4722332BC93}" dt="2025-02-08T15:09:28.448" v="81"/>
          <ac:spMkLst>
            <pc:docMk/>
            <pc:sldMk cId="2857006406" sldId="287"/>
            <ac:spMk id="2" creationId="{3C5867E8-9DCC-0640-5250-B8848712F61F}"/>
          </ac:spMkLst>
        </pc:spChg>
        <pc:spChg chg="del">
          <ac:chgData name="Neemias Informatica Lima" userId="b77af7bd85500281" providerId="LiveId" clId="{D3630F35-01AE-42F3-9B5F-A4722332BC93}" dt="2025-02-08T15:09:28.122" v="80" actId="478"/>
          <ac:spMkLst>
            <pc:docMk/>
            <pc:sldMk cId="2857006406" sldId="287"/>
            <ac:spMk id="3" creationId="{1D0915B5-9C66-CF7C-7AE6-393D2F6B7F9B}"/>
          </ac:spMkLst>
        </pc:spChg>
        <pc:spChg chg="add mod">
          <ac:chgData name="Neemias Informatica Lima" userId="b77af7bd85500281" providerId="LiveId" clId="{D3630F35-01AE-42F3-9B5F-A4722332BC93}" dt="2025-02-08T15:09:28.448" v="81"/>
          <ac:spMkLst>
            <pc:docMk/>
            <pc:sldMk cId="2857006406" sldId="287"/>
            <ac:spMk id="4" creationId="{560EAC25-3054-CE8D-D90C-9670B7C9EF30}"/>
          </ac:spMkLst>
        </pc:spChg>
        <pc:spChg chg="del">
          <ac:chgData name="Neemias Informatica Lima" userId="b77af7bd85500281" providerId="LiveId" clId="{D3630F35-01AE-42F3-9B5F-A4722332BC93}" dt="2025-02-08T15:09:28.122" v="80" actId="478"/>
          <ac:spMkLst>
            <pc:docMk/>
            <pc:sldMk cId="2857006406" sldId="287"/>
            <ac:spMk id="5" creationId="{518F5ACD-14D1-CE60-8173-080529149D59}"/>
          </ac:spMkLst>
        </pc:spChg>
        <pc:spChg chg="mod">
          <ac:chgData name="Neemias Informatica Lima" userId="b77af7bd85500281" providerId="LiveId" clId="{D3630F35-01AE-42F3-9B5F-A4722332BC93}" dt="2025-02-08T16:48:29.612" v="272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D3630F35-01AE-42F3-9B5F-A4722332BC93}" dt="2025-02-08T15:09:28.122" v="80" actId="478"/>
          <ac:picMkLst>
            <pc:docMk/>
            <pc:sldMk cId="2857006406" sldId="287"/>
            <ac:picMk id="6" creationId="{03F5F7DC-57E9-F0F9-61EC-046E1A191AB4}"/>
          </ac:picMkLst>
        </pc:picChg>
        <pc:picChg chg="add mod">
          <ac:chgData name="Neemias Informatica Lima" userId="b77af7bd85500281" providerId="LiveId" clId="{D3630F35-01AE-42F3-9B5F-A4722332BC93}" dt="2025-02-08T15:09:28.448" v="81"/>
          <ac:picMkLst>
            <pc:docMk/>
            <pc:sldMk cId="2857006406" sldId="287"/>
            <ac:picMk id="7" creationId="{ACBF5B01-1F2B-B203-68A8-FDBD89821AEA}"/>
          </ac:picMkLst>
        </pc:picChg>
      </pc:sldChg>
      <pc:sldChg chg="addSp delSp modSp mod">
        <pc:chgData name="Neemias Informatica Lima" userId="b77af7bd85500281" providerId="LiveId" clId="{D3630F35-01AE-42F3-9B5F-A4722332BC93}" dt="2025-02-08T15:11:39.420" v="119" actId="20577"/>
        <pc:sldMkLst>
          <pc:docMk/>
          <pc:sldMk cId="2630436816" sldId="288"/>
        </pc:sldMkLst>
        <pc:spChg chg="del">
          <ac:chgData name="Neemias Informatica Lima" userId="b77af7bd85500281" providerId="LiveId" clId="{D3630F35-01AE-42F3-9B5F-A4722332BC93}" dt="2025-02-08T15:06:42.398" v="56" actId="478"/>
          <ac:spMkLst>
            <pc:docMk/>
            <pc:sldMk cId="2630436816" sldId="288"/>
            <ac:spMk id="2" creationId="{B2534977-879E-1C87-D369-106250E0794F}"/>
          </ac:spMkLst>
        </pc:spChg>
        <pc:spChg chg="add mod">
          <ac:chgData name="Neemias Informatica Lima" userId="b77af7bd85500281" providerId="LiveId" clId="{D3630F35-01AE-42F3-9B5F-A4722332BC93}" dt="2025-02-08T15:06:42.827" v="57"/>
          <ac:spMkLst>
            <pc:docMk/>
            <pc:sldMk cId="2630436816" sldId="288"/>
            <ac:spMk id="4" creationId="{7CCA0D45-214F-C3D7-363D-FC8D4AC99136}"/>
          </ac:spMkLst>
        </pc:spChg>
        <pc:spChg chg="add mod">
          <ac:chgData name="Neemias Informatica Lima" userId="b77af7bd85500281" providerId="LiveId" clId="{D3630F35-01AE-42F3-9B5F-A4722332BC93}" dt="2025-02-08T15:06:42.827" v="57"/>
          <ac:spMkLst>
            <pc:docMk/>
            <pc:sldMk cId="2630436816" sldId="288"/>
            <ac:spMk id="5" creationId="{976FC36C-D1E3-3076-B706-59795A93B500}"/>
          </ac:spMkLst>
        </pc:spChg>
        <pc:spChg chg="del">
          <ac:chgData name="Neemias Informatica Lima" userId="b77af7bd85500281" providerId="LiveId" clId="{D3630F35-01AE-42F3-9B5F-A4722332BC93}" dt="2025-02-08T15:06:42.398" v="56" actId="478"/>
          <ac:spMkLst>
            <pc:docMk/>
            <pc:sldMk cId="2630436816" sldId="288"/>
            <ac:spMk id="6" creationId="{788804E3-745E-904B-378E-DE4D5A01FBEF}"/>
          </ac:spMkLst>
        </pc:spChg>
        <pc:spChg chg="mod">
          <ac:chgData name="Neemias Informatica Lima" userId="b77af7bd85500281" providerId="LiveId" clId="{D3630F35-01AE-42F3-9B5F-A4722332BC93}" dt="2025-02-08T15:10:51.837" v="112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D3630F35-01AE-42F3-9B5F-A4722332BC93}" dt="2025-02-08T15:11:39.420" v="119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del">
          <ac:chgData name="Neemias Informatica Lima" userId="b77af7bd85500281" providerId="LiveId" clId="{D3630F35-01AE-42F3-9B5F-A4722332BC93}" dt="2025-02-08T15:06:42.398" v="56" actId="478"/>
          <ac:picMkLst>
            <pc:docMk/>
            <pc:sldMk cId="2630436816" sldId="288"/>
            <ac:picMk id="3" creationId="{C6D29588-054E-E714-4785-85E598D6F576}"/>
          </ac:picMkLst>
        </pc:picChg>
        <pc:picChg chg="add mod">
          <ac:chgData name="Neemias Informatica Lima" userId="b77af7bd85500281" providerId="LiveId" clId="{D3630F35-01AE-42F3-9B5F-A4722332BC93}" dt="2025-02-08T15:06:42.827" v="57"/>
          <ac:picMkLst>
            <pc:docMk/>
            <pc:sldMk cId="2630436816" sldId="288"/>
            <ac:picMk id="7" creationId="{74C27392-26E4-B360-A7E4-06CBCD2B88F4}"/>
          </ac:picMkLst>
        </pc:picChg>
      </pc:sldChg>
      <pc:sldChg chg="addSp delSp modSp mod">
        <pc:chgData name="Neemias Informatica Lima" userId="b77af7bd85500281" providerId="LiveId" clId="{D3630F35-01AE-42F3-9B5F-A4722332BC93}" dt="2025-02-08T16:49:00.548" v="274"/>
        <pc:sldMkLst>
          <pc:docMk/>
          <pc:sldMk cId="3032827026" sldId="289"/>
        </pc:sldMkLst>
        <pc:spChg chg="del">
          <ac:chgData name="Neemias Informatica Lima" userId="b77af7bd85500281" providerId="LiveId" clId="{D3630F35-01AE-42F3-9B5F-A4722332BC93}" dt="2025-02-08T15:07:21.778" v="62" actId="478"/>
          <ac:spMkLst>
            <pc:docMk/>
            <pc:sldMk cId="3032827026" sldId="289"/>
            <ac:spMk id="2" creationId="{2FD1D279-BD05-0141-F23C-3154AC9F3305}"/>
          </ac:spMkLst>
        </pc:spChg>
        <pc:spChg chg="add mod">
          <ac:chgData name="Neemias Informatica Lima" userId="b77af7bd85500281" providerId="LiveId" clId="{D3630F35-01AE-42F3-9B5F-A4722332BC93}" dt="2025-02-08T15:07:22.191" v="63"/>
          <ac:spMkLst>
            <pc:docMk/>
            <pc:sldMk cId="3032827026" sldId="289"/>
            <ac:spMk id="5" creationId="{2991E018-68DB-22E2-563B-CC76CFDBB030}"/>
          </ac:spMkLst>
        </pc:spChg>
        <pc:spChg chg="add mod">
          <ac:chgData name="Neemias Informatica Lima" userId="b77af7bd85500281" providerId="LiveId" clId="{D3630F35-01AE-42F3-9B5F-A4722332BC93}" dt="2025-02-08T15:07:22.191" v="63"/>
          <ac:spMkLst>
            <pc:docMk/>
            <pc:sldMk cId="3032827026" sldId="289"/>
            <ac:spMk id="6" creationId="{379CB34A-1CD9-F56E-19D6-5985A5E88F63}"/>
          </ac:spMkLst>
        </pc:spChg>
        <pc:spChg chg="del">
          <ac:chgData name="Neemias Informatica Lima" userId="b77af7bd85500281" providerId="LiveId" clId="{D3630F35-01AE-42F3-9B5F-A4722332BC93}" dt="2025-02-08T15:07:21.778" v="62" actId="478"/>
          <ac:spMkLst>
            <pc:docMk/>
            <pc:sldMk cId="3032827026" sldId="289"/>
            <ac:spMk id="7" creationId="{2CE165B9-DB40-C9F2-44BF-B5F8A374A91E}"/>
          </ac:spMkLst>
        </pc:spChg>
        <pc:spChg chg="mod">
          <ac:chgData name="Neemias Informatica Lima" userId="b77af7bd85500281" providerId="LiveId" clId="{D3630F35-01AE-42F3-9B5F-A4722332BC93}" dt="2025-02-08T15:15:09.861" v="144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3630F35-01AE-42F3-9B5F-A4722332BC93}" dt="2025-02-08T15:13:44.128" v="13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D3630F35-01AE-42F3-9B5F-A4722332BC93}" dt="2025-02-08T16:49:00.111" v="273" actId="478"/>
          <ac:picMkLst>
            <pc:docMk/>
            <pc:sldMk cId="3032827026" sldId="289"/>
            <ac:picMk id="3" creationId="{3C37DD7D-ACD5-2082-0BA5-D8623C287CFA}"/>
          </ac:picMkLst>
        </pc:picChg>
        <pc:picChg chg="del">
          <ac:chgData name="Neemias Informatica Lima" userId="b77af7bd85500281" providerId="LiveId" clId="{D3630F35-01AE-42F3-9B5F-A4722332BC93}" dt="2025-02-08T15:07:21.778" v="62" actId="478"/>
          <ac:picMkLst>
            <pc:docMk/>
            <pc:sldMk cId="3032827026" sldId="289"/>
            <ac:picMk id="4" creationId="{E185E842-DC4C-05FF-8A87-94728FE88E76}"/>
          </ac:picMkLst>
        </pc:picChg>
        <pc:picChg chg="add mod">
          <ac:chgData name="Neemias Informatica Lima" userId="b77af7bd85500281" providerId="LiveId" clId="{D3630F35-01AE-42F3-9B5F-A4722332BC93}" dt="2025-02-08T15:07:22.191" v="63"/>
          <ac:picMkLst>
            <pc:docMk/>
            <pc:sldMk cId="3032827026" sldId="289"/>
            <ac:picMk id="8" creationId="{381BD2C8-FA63-DACA-DA52-999AF7C17A12}"/>
          </ac:picMkLst>
        </pc:picChg>
        <pc:picChg chg="add mod">
          <ac:chgData name="Neemias Informatica Lima" userId="b77af7bd85500281" providerId="LiveId" clId="{D3630F35-01AE-42F3-9B5F-A4722332BC93}" dt="2025-02-08T16:49:00.548" v="274"/>
          <ac:picMkLst>
            <pc:docMk/>
            <pc:sldMk cId="3032827026" sldId="289"/>
            <ac:picMk id="9" creationId="{EEA2D604-923A-D7C8-F408-A1D44503D167}"/>
          </ac:picMkLst>
        </pc:picChg>
      </pc:sldChg>
      <pc:sldChg chg="addSp delSp modSp mod">
        <pc:chgData name="Neemias Informatica Lima" userId="b77af7bd85500281" providerId="LiveId" clId="{D3630F35-01AE-42F3-9B5F-A4722332BC93}" dt="2025-02-08T16:42:23.093" v="200" actId="20577"/>
        <pc:sldMkLst>
          <pc:docMk/>
          <pc:sldMk cId="3772032319" sldId="290"/>
        </pc:sldMkLst>
        <pc:spChg chg="add mod">
          <ac:chgData name="Neemias Informatica Lima" userId="b77af7bd85500281" providerId="LiveId" clId="{D3630F35-01AE-42F3-9B5F-A4722332BC93}" dt="2025-02-08T15:07:32.985" v="67"/>
          <ac:spMkLst>
            <pc:docMk/>
            <pc:sldMk cId="3772032319" sldId="290"/>
            <ac:spMk id="2" creationId="{6D27D2F1-3C7F-76DD-BE03-8A98242C1E8C}"/>
          </ac:spMkLst>
        </pc:spChg>
        <pc:spChg chg="del">
          <ac:chgData name="Neemias Informatica Lima" userId="b77af7bd85500281" providerId="LiveId" clId="{D3630F35-01AE-42F3-9B5F-A4722332BC93}" dt="2025-02-08T15:07:32.572" v="66" actId="478"/>
          <ac:spMkLst>
            <pc:docMk/>
            <pc:sldMk cId="3772032319" sldId="290"/>
            <ac:spMk id="3" creationId="{80C627C4-9B75-E438-A119-0DF19B1FA51A}"/>
          </ac:spMkLst>
        </pc:spChg>
        <pc:spChg chg="add mod">
          <ac:chgData name="Neemias Informatica Lima" userId="b77af7bd85500281" providerId="LiveId" clId="{D3630F35-01AE-42F3-9B5F-A4722332BC93}" dt="2025-02-08T15:07:32.985" v="67"/>
          <ac:spMkLst>
            <pc:docMk/>
            <pc:sldMk cId="3772032319" sldId="290"/>
            <ac:spMk id="4" creationId="{FE543591-9010-8313-CDA8-3840D3F00BB3}"/>
          </ac:spMkLst>
        </pc:spChg>
        <pc:spChg chg="del">
          <ac:chgData name="Neemias Informatica Lima" userId="b77af7bd85500281" providerId="LiveId" clId="{D3630F35-01AE-42F3-9B5F-A4722332BC93}" dt="2025-02-08T15:07:32.572" v="66" actId="478"/>
          <ac:spMkLst>
            <pc:docMk/>
            <pc:sldMk cId="3772032319" sldId="290"/>
            <ac:spMk id="5" creationId="{79875E33-3724-BBA5-AB17-AC8020FCA354}"/>
          </ac:spMkLst>
        </pc:spChg>
        <pc:spChg chg="mod">
          <ac:chgData name="Neemias Informatica Lima" userId="b77af7bd85500281" providerId="LiveId" clId="{D3630F35-01AE-42F3-9B5F-A4722332BC93}" dt="2025-02-08T16:42:23.093" v="200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3630F35-01AE-42F3-9B5F-A4722332BC93}" dt="2025-02-08T16:39:11.201" v="156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D3630F35-01AE-42F3-9B5F-A4722332BC93}" dt="2025-02-08T15:07:32.572" v="66" actId="478"/>
          <ac:picMkLst>
            <pc:docMk/>
            <pc:sldMk cId="3772032319" sldId="290"/>
            <ac:picMk id="6" creationId="{4FA71EED-75BB-2982-4F89-C9C5AB946A6D}"/>
          </ac:picMkLst>
        </pc:picChg>
        <pc:picChg chg="add mod">
          <ac:chgData name="Neemias Informatica Lima" userId="b77af7bd85500281" providerId="LiveId" clId="{D3630F35-01AE-42F3-9B5F-A4722332BC93}" dt="2025-02-08T15:07:32.985" v="67"/>
          <ac:picMkLst>
            <pc:docMk/>
            <pc:sldMk cId="3772032319" sldId="290"/>
            <ac:picMk id="7" creationId="{AC723538-A4E2-D752-93FB-C141B777BAA6}"/>
          </ac:picMkLst>
        </pc:picChg>
      </pc:sldChg>
      <pc:sldChg chg="addSp delSp modSp mod">
        <pc:chgData name="Neemias Informatica Lima" userId="b77af7bd85500281" providerId="LiveId" clId="{D3630F35-01AE-42F3-9B5F-A4722332BC93}" dt="2025-02-08T16:46:02.602" v="231" actId="20577"/>
        <pc:sldMkLst>
          <pc:docMk/>
          <pc:sldMk cId="1768216317" sldId="291"/>
        </pc:sldMkLst>
        <pc:spChg chg="add mod">
          <ac:chgData name="Neemias Informatica Lima" userId="b77af7bd85500281" providerId="LiveId" clId="{D3630F35-01AE-42F3-9B5F-A4722332BC93}" dt="2025-02-08T15:07:42.929" v="72"/>
          <ac:spMkLst>
            <pc:docMk/>
            <pc:sldMk cId="1768216317" sldId="291"/>
            <ac:spMk id="2" creationId="{973BD036-B774-F785-FB4B-A4544877E0DC}"/>
          </ac:spMkLst>
        </pc:spChg>
        <pc:spChg chg="del">
          <ac:chgData name="Neemias Informatica Lima" userId="b77af7bd85500281" providerId="LiveId" clId="{D3630F35-01AE-42F3-9B5F-A4722332BC93}" dt="2025-02-08T15:07:42.533" v="71" actId="478"/>
          <ac:spMkLst>
            <pc:docMk/>
            <pc:sldMk cId="1768216317" sldId="291"/>
            <ac:spMk id="3" creationId="{8055A3C2-B159-7ECB-0249-90E5576FFE27}"/>
          </ac:spMkLst>
        </pc:spChg>
        <pc:spChg chg="add mod">
          <ac:chgData name="Neemias Informatica Lima" userId="b77af7bd85500281" providerId="LiveId" clId="{D3630F35-01AE-42F3-9B5F-A4722332BC93}" dt="2025-02-08T15:07:42.929" v="72"/>
          <ac:spMkLst>
            <pc:docMk/>
            <pc:sldMk cId="1768216317" sldId="291"/>
            <ac:spMk id="4" creationId="{DA4A6111-99BF-ADB4-77D3-C9182DC76A64}"/>
          </ac:spMkLst>
        </pc:spChg>
        <pc:spChg chg="del">
          <ac:chgData name="Neemias Informatica Lima" userId="b77af7bd85500281" providerId="LiveId" clId="{D3630F35-01AE-42F3-9B5F-A4722332BC93}" dt="2025-02-08T15:07:42.533" v="71" actId="478"/>
          <ac:spMkLst>
            <pc:docMk/>
            <pc:sldMk cId="1768216317" sldId="291"/>
            <ac:spMk id="5" creationId="{D1EA84B2-7A38-CA62-EA49-6E8A3066273D}"/>
          </ac:spMkLst>
        </pc:spChg>
        <pc:spChg chg="mod">
          <ac:chgData name="Neemias Informatica Lima" userId="b77af7bd85500281" providerId="LiveId" clId="{D3630F35-01AE-42F3-9B5F-A4722332BC93}" dt="2025-02-08T16:46:02.602" v="231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3630F35-01AE-42F3-9B5F-A4722332BC93}" dt="2025-02-08T16:43:32.390" v="210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D3630F35-01AE-42F3-9B5F-A4722332BC93}" dt="2025-02-08T15:07:42.533" v="71" actId="478"/>
          <ac:picMkLst>
            <pc:docMk/>
            <pc:sldMk cId="1768216317" sldId="291"/>
            <ac:picMk id="6" creationId="{957CED0C-2108-DBC3-BA4F-D52E7C73C19C}"/>
          </ac:picMkLst>
        </pc:picChg>
        <pc:picChg chg="add mod">
          <ac:chgData name="Neemias Informatica Lima" userId="b77af7bd85500281" providerId="LiveId" clId="{D3630F35-01AE-42F3-9B5F-A4722332BC93}" dt="2025-02-08T15:07:42.929" v="72"/>
          <ac:picMkLst>
            <pc:docMk/>
            <pc:sldMk cId="1768216317" sldId="291"/>
            <ac:picMk id="8" creationId="{897EA88C-8582-CDE9-B96E-6D82AFB20126}"/>
          </ac:picMkLst>
        </pc:picChg>
      </pc:sldChg>
      <pc:sldChg chg="addSp delSp modSp mod">
        <pc:chgData name="Neemias Informatica Lima" userId="b77af7bd85500281" providerId="LiveId" clId="{D3630F35-01AE-42F3-9B5F-A4722332BC93}" dt="2025-02-08T16:47:07.494" v="244"/>
        <pc:sldMkLst>
          <pc:docMk/>
          <pc:sldMk cId="3757265641" sldId="292"/>
        </pc:sldMkLst>
        <pc:spChg chg="add mod">
          <ac:chgData name="Neemias Informatica Lima" userId="b77af7bd85500281" providerId="LiveId" clId="{D3630F35-01AE-42F3-9B5F-A4722332BC93}" dt="2025-02-08T15:09:13.071" v="77"/>
          <ac:spMkLst>
            <pc:docMk/>
            <pc:sldMk cId="3757265641" sldId="292"/>
            <ac:spMk id="2" creationId="{A4BEF480-30E0-BD83-E094-67E5FC7DC432}"/>
          </ac:spMkLst>
        </pc:spChg>
        <pc:spChg chg="del">
          <ac:chgData name="Neemias Informatica Lima" userId="b77af7bd85500281" providerId="LiveId" clId="{D3630F35-01AE-42F3-9B5F-A4722332BC93}" dt="2025-02-08T15:09:12.658" v="76" actId="478"/>
          <ac:spMkLst>
            <pc:docMk/>
            <pc:sldMk cId="3757265641" sldId="292"/>
            <ac:spMk id="3" creationId="{9DD346C0-28C1-8D51-3BBF-F15479F41D1D}"/>
          </ac:spMkLst>
        </pc:spChg>
        <pc:spChg chg="add mod">
          <ac:chgData name="Neemias Informatica Lima" userId="b77af7bd85500281" providerId="LiveId" clId="{D3630F35-01AE-42F3-9B5F-A4722332BC93}" dt="2025-02-08T15:09:13.071" v="77"/>
          <ac:spMkLst>
            <pc:docMk/>
            <pc:sldMk cId="3757265641" sldId="292"/>
            <ac:spMk id="4" creationId="{12301B70-59C0-5FAD-06AF-EB7C8B9F1C5E}"/>
          </ac:spMkLst>
        </pc:spChg>
        <pc:spChg chg="del">
          <ac:chgData name="Neemias Informatica Lima" userId="b77af7bd85500281" providerId="LiveId" clId="{D3630F35-01AE-42F3-9B5F-A4722332BC93}" dt="2025-02-08T15:09:12.658" v="76" actId="478"/>
          <ac:spMkLst>
            <pc:docMk/>
            <pc:sldMk cId="3757265641" sldId="292"/>
            <ac:spMk id="5" creationId="{86019CB7-C988-971F-5EFE-B7FD5A78798E}"/>
          </ac:spMkLst>
        </pc:spChg>
        <pc:spChg chg="mod">
          <ac:chgData name="Neemias Informatica Lima" userId="b77af7bd85500281" providerId="LiveId" clId="{D3630F35-01AE-42F3-9B5F-A4722332BC93}" dt="2025-02-08T16:47:07.494" v="24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3630F35-01AE-42F3-9B5F-A4722332BC93}" dt="2025-02-08T16:46:23.146" v="239"/>
          <ac:spMkLst>
            <pc:docMk/>
            <pc:sldMk cId="3757265641" sldId="292"/>
            <ac:spMk id="14" creationId="{00000000-0000-0000-0000-000000000000}"/>
          </ac:spMkLst>
        </pc:spChg>
        <pc:picChg chg="del mod">
          <ac:chgData name="Neemias Informatica Lima" userId="b77af7bd85500281" providerId="LiveId" clId="{D3630F35-01AE-42F3-9B5F-A4722332BC93}" dt="2025-02-08T15:09:12.658" v="76" actId="478"/>
          <ac:picMkLst>
            <pc:docMk/>
            <pc:sldMk cId="3757265641" sldId="292"/>
            <ac:picMk id="6" creationId="{34E80A32-EDA1-EFA6-9A00-3C1737D9933B}"/>
          </ac:picMkLst>
        </pc:picChg>
        <pc:picChg chg="add mod">
          <ac:chgData name="Neemias Informatica Lima" userId="b77af7bd85500281" providerId="LiveId" clId="{D3630F35-01AE-42F3-9B5F-A4722332BC93}" dt="2025-02-08T15:09:13.071" v="77"/>
          <ac:picMkLst>
            <pc:docMk/>
            <pc:sldMk cId="3757265641" sldId="292"/>
            <ac:picMk id="7" creationId="{05CBBE3B-815E-BAAC-27F6-E6BA7BC0FAAE}"/>
          </ac:picMkLst>
        </pc:picChg>
      </pc:sldChg>
      <pc:sldChg chg="addSp delSp modSp mod">
        <pc:chgData name="Neemias Informatica Lima" userId="b77af7bd85500281" providerId="LiveId" clId="{D3630F35-01AE-42F3-9B5F-A4722332BC93}" dt="2025-02-08T16:47:45.363" v="252" actId="6549"/>
        <pc:sldMkLst>
          <pc:docMk/>
          <pc:sldMk cId="3114938747" sldId="293"/>
        </pc:sldMkLst>
        <pc:spChg chg="add mod">
          <ac:chgData name="Neemias Informatica Lima" userId="b77af7bd85500281" providerId="LiveId" clId="{D3630F35-01AE-42F3-9B5F-A4722332BC93}" dt="2025-02-08T15:09:22.303" v="79"/>
          <ac:spMkLst>
            <pc:docMk/>
            <pc:sldMk cId="3114938747" sldId="293"/>
            <ac:spMk id="2" creationId="{E16E4586-A9AA-3041-C818-9A3F98E90CD8}"/>
          </ac:spMkLst>
        </pc:spChg>
        <pc:spChg chg="del">
          <ac:chgData name="Neemias Informatica Lima" userId="b77af7bd85500281" providerId="LiveId" clId="{D3630F35-01AE-42F3-9B5F-A4722332BC93}" dt="2025-02-08T15:09:21.946" v="78" actId="478"/>
          <ac:spMkLst>
            <pc:docMk/>
            <pc:sldMk cId="3114938747" sldId="293"/>
            <ac:spMk id="3" creationId="{F495396B-2D31-6146-717B-794311DBA442}"/>
          </ac:spMkLst>
        </pc:spChg>
        <pc:spChg chg="add mod">
          <ac:chgData name="Neemias Informatica Lima" userId="b77af7bd85500281" providerId="LiveId" clId="{D3630F35-01AE-42F3-9B5F-A4722332BC93}" dt="2025-02-08T15:09:22.303" v="79"/>
          <ac:spMkLst>
            <pc:docMk/>
            <pc:sldMk cId="3114938747" sldId="293"/>
            <ac:spMk id="4" creationId="{2C3DB30D-F3F2-6927-89EF-9922B42A6165}"/>
          </ac:spMkLst>
        </pc:spChg>
        <pc:spChg chg="del">
          <ac:chgData name="Neemias Informatica Lima" userId="b77af7bd85500281" providerId="LiveId" clId="{D3630F35-01AE-42F3-9B5F-A4722332BC93}" dt="2025-02-08T15:09:21.946" v="78" actId="478"/>
          <ac:spMkLst>
            <pc:docMk/>
            <pc:sldMk cId="3114938747" sldId="293"/>
            <ac:spMk id="5" creationId="{EE595F9D-2617-75D6-3145-D774489FFE1F}"/>
          </ac:spMkLst>
        </pc:spChg>
        <pc:spChg chg="mod">
          <ac:chgData name="Neemias Informatica Lima" userId="b77af7bd85500281" providerId="LiveId" clId="{D3630F35-01AE-42F3-9B5F-A4722332BC93}" dt="2025-02-08T16:47:45.363" v="252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D3630F35-01AE-42F3-9B5F-A4722332BC93}" dt="2025-02-08T15:09:21.946" v="78" actId="478"/>
          <ac:picMkLst>
            <pc:docMk/>
            <pc:sldMk cId="3114938747" sldId="293"/>
            <ac:picMk id="6" creationId="{2C5A2697-24A7-E912-AEE3-7B61F6AC8769}"/>
          </ac:picMkLst>
        </pc:picChg>
        <pc:picChg chg="add mod">
          <ac:chgData name="Neemias Informatica Lima" userId="b77af7bd85500281" providerId="LiveId" clId="{D3630F35-01AE-42F3-9B5F-A4722332BC93}" dt="2025-02-08T15:09:22.303" v="79"/>
          <ac:picMkLst>
            <pc:docMk/>
            <pc:sldMk cId="3114938747" sldId="293"/>
            <ac:picMk id="7" creationId="{8436769D-C4D2-C4E7-C3CE-B035DCA87689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</pc:sldChg>
    </pc:docChg>
  </pc:docChgLst>
  <pc:docChgLst>
    <pc:chgData name="Neemias Informatica Lima" userId="b77af7bd85500281" providerId="LiveId" clId="{56BF5BE4-FF3B-4CCC-A0B5-C53BC9390CAF}"/>
    <pc:docChg chg="undo redo custSel modSld">
      <pc:chgData name="Neemias Informatica Lima" userId="b77af7bd85500281" providerId="LiveId" clId="{56BF5BE4-FF3B-4CCC-A0B5-C53BC9390CAF}" dt="2025-02-07T18:41:30.170" v="209" actId="20577"/>
      <pc:docMkLst>
        <pc:docMk/>
      </pc:docMkLst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</pc:docChg>
  </pc:docChgLst>
  <pc:docChgLst>
    <pc:chgData name="Neemias Informatica Lima" userId="b77af7bd85500281" providerId="LiveId" clId="{2535BA73-51C6-4271-BC9F-D3B1D250262C}"/>
    <pc:docChg chg="undo redo custSel modSld">
      <pc:chgData name="Neemias Informatica Lima" userId="b77af7bd85500281" providerId="LiveId" clId="{2535BA73-51C6-4271-BC9F-D3B1D250262C}" dt="2025-02-04T21:09:51.896" v="268" actId="6549"/>
      <pc:docMkLst>
        <pc:docMk/>
      </pc:docMkLst>
    </pc:docChg>
  </pc:docChgLst>
  <pc:docChgLst>
    <pc:chgData name="Neemias Informatica Lima" userId="b77af7bd85500281" providerId="LiveId" clId="{1428C61E-6512-4404-8F6E-F52468E3ABD1}"/>
    <pc:docChg chg="undo redo custSel modSld">
      <pc:chgData name="Neemias Informatica Lima" userId="b77af7bd85500281" providerId="LiveId" clId="{1428C61E-6512-4404-8F6E-F52468E3ABD1}" dt="2025-02-07T18:07:00.145" v="418" actId="20577"/>
      <pc:docMkLst>
        <pc:docMk/>
      </pc:docMkLst>
      <pc:sldChg chg="addSp delSp modSp mod">
        <pc:chgData name="Neemias Informatica Lima" userId="b77af7bd85500281" providerId="LiveId" clId="{1428C61E-6512-4404-8F6E-F52468E3ABD1}" dt="2025-02-07T17:37:35.396" v="97" actId="6549"/>
        <pc:sldMkLst>
          <pc:docMk/>
          <pc:sldMk cId="2103443556" sldId="281"/>
        </pc:sldMkLst>
        <pc:spChg chg="mod">
          <ac:chgData name="Neemias Informatica Lima" userId="b77af7bd85500281" providerId="LiveId" clId="{1428C61E-6512-4404-8F6E-F52468E3ABD1}" dt="2025-02-07T17:37:35.396" v="97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428C61E-6512-4404-8F6E-F52468E3ABD1}" dt="2025-02-07T17:34:26.358" v="3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1428C61E-6512-4404-8F6E-F52468E3ABD1}" dt="2025-02-07T17:34:08.231" v="32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1428C61E-6512-4404-8F6E-F52468E3ABD1}" dt="2025-02-07T17:40:15.452" v="136" actId="6549"/>
        <pc:sldMkLst>
          <pc:docMk/>
          <pc:sldMk cId="3683219421" sldId="282"/>
        </pc:sldMkLst>
        <pc:spChg chg="mod">
          <ac:chgData name="Neemias Informatica Lima" userId="b77af7bd85500281" providerId="LiveId" clId="{1428C61E-6512-4404-8F6E-F52468E3ABD1}" dt="2025-02-07T17:40:15.452" v="13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428C61E-6512-4404-8F6E-F52468E3ABD1}" dt="2025-02-07T17:37:50.071" v="105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1428C61E-6512-4404-8F6E-F52468E3ABD1}" dt="2025-02-07T17:38:29.590" v="111" actId="20577"/>
        <pc:sldMkLst>
          <pc:docMk/>
          <pc:sldMk cId="2630436816" sldId="288"/>
        </pc:sldMkLst>
        <pc:spChg chg="mod">
          <ac:chgData name="Neemias Informatica Lima" userId="b77af7bd85500281" providerId="LiveId" clId="{1428C61E-6512-4404-8F6E-F52468E3ABD1}" dt="2025-02-07T17:37:45.044" v="100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1428C61E-6512-4404-8F6E-F52468E3ABD1}" dt="2025-02-07T17:38:29.590" v="111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4CD2CD9C-24F5-4144-96B8-6F849555065D}" dt="2024-08-21T11:26:40.594" v="129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4CD2CD9C-24F5-4144-96B8-6F849555065D}" dt="2024-08-21T11:29:23.221" v="163" actId="6549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4CD2CD9C-24F5-4144-96B8-6F849555065D}" dt="2024-08-21T11:31:34.604" v="191" actId="20577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4CD2CD9C-24F5-4144-96B8-6F849555065D}" dt="2024-08-21T11:35:01.454" v="232" actId="313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4CD2CD9C-24F5-4144-96B8-6F849555065D}" dt="2024-08-21T12:00:52.496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4CD2CD9C-24F5-4144-96B8-6F849555065D}" dt="2024-08-21T12:04:20.383" v="346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4CD2CD9C-24F5-4144-96B8-6F849555065D}" dt="2024-08-21T11:28:47.002" v="154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4CD2CD9C-24F5-4144-96B8-6F849555065D}" dt="2024-08-21T11:33:22.644" v="196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4CD2CD9C-24F5-4144-96B8-6F849555065D}" dt="2024-08-21T12:04:34.443" v="347" actId="313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4CD2CD9C-24F5-4144-96B8-6F849555065D}" dt="2024-08-21T12:03:51.470" v="333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Informatica Lima" userId="b77af7bd85500281" providerId="LiveId" clId="{CD5ADBEE-AF8A-471F-9C0A-24CCABF9C4BA}"/>
    <pc:docChg chg="undo redo custSel modSld">
      <pc:chgData name="Neemias Informatica Lima" userId="b77af7bd85500281" providerId="LiveId" clId="{CD5ADBEE-AF8A-471F-9C0A-24CCABF9C4BA}" dt="2025-02-09T17:32:39.537" v="324" actId="6549"/>
      <pc:docMkLst>
        <pc:docMk/>
      </pc:docMkLst>
      <pc:sldChg chg="modSp">
        <pc:chgData name="Neemias Informatica Lima" userId="b77af7bd85500281" providerId="LiveId" clId="{CD5ADBEE-AF8A-471F-9C0A-24CCABF9C4BA}" dt="2025-02-09T17:29:30.425" v="224"/>
        <pc:sldMkLst>
          <pc:docMk/>
          <pc:sldMk cId="2241968852" sldId="285"/>
        </pc:sldMkLst>
        <pc:graphicFrameChg chg="mod">
          <ac:chgData name="Neemias Informatica Lima" userId="b77af7bd85500281" providerId="LiveId" clId="{CD5ADBEE-AF8A-471F-9C0A-24CCABF9C4BA}" dt="2025-02-09T17:29:30.425" v="224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modSp mod">
        <pc:chgData name="Neemias Informatica Lima" userId="b77af7bd85500281" providerId="LiveId" clId="{CD5ADBEE-AF8A-471F-9C0A-24CCABF9C4BA}" dt="2025-02-09T17:30:51.019" v="255"/>
        <pc:sldMkLst>
          <pc:docMk/>
          <pc:sldMk cId="1959249856" sldId="286"/>
        </pc:sldMkLst>
        <pc:spChg chg="mod">
          <ac:chgData name="Neemias Informatica Lima" userId="b77af7bd85500281" providerId="LiveId" clId="{CD5ADBEE-AF8A-471F-9C0A-24CCABF9C4BA}" dt="2025-02-09T17:30:20.296" v="240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CD5ADBEE-AF8A-471F-9C0A-24CCABF9C4BA}" dt="2025-02-09T17:30:51.019" v="255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modSp mod">
        <pc:chgData name="Neemias Informatica Lima" userId="b77af7bd85500281" providerId="LiveId" clId="{CD5ADBEE-AF8A-471F-9C0A-24CCABF9C4BA}" dt="2025-02-09T17:32:39.537" v="324" actId="6549"/>
        <pc:sldMkLst>
          <pc:docMk/>
          <pc:sldMk cId="2857006406" sldId="287"/>
        </pc:sldMkLst>
        <pc:spChg chg="mod">
          <ac:chgData name="Neemias Informatica Lima" userId="b77af7bd85500281" providerId="LiveId" clId="{CD5ADBEE-AF8A-471F-9C0A-24CCABF9C4BA}" dt="2025-02-09T17:32:39.537" v="324" actId="6549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Informatica Lima" userId="b77af7bd85500281" providerId="LiveId" clId="{CD5ADBEE-AF8A-471F-9C0A-24CCABF9C4BA}" dt="2025-02-09T17:30:06.597" v="233"/>
        <pc:sldMkLst>
          <pc:docMk/>
          <pc:sldMk cId="1768216317" sldId="291"/>
        </pc:sldMkLst>
        <pc:spChg chg="mod">
          <ac:chgData name="Neemias Informatica Lima" userId="b77af7bd85500281" providerId="LiveId" clId="{CD5ADBEE-AF8A-471F-9C0A-24CCABF9C4BA}" dt="2025-02-09T17:30:06.597" v="233"/>
          <ac:spMkLst>
            <pc:docMk/>
            <pc:sldMk cId="1768216317" sldId="291"/>
            <ac:spMk id="12" creationId="{FD5EC092-AC81-4728-9A45-4C4BB5B95C65}"/>
          </ac:spMkLst>
        </pc:spChg>
      </pc:sldChg>
      <pc:sldChg chg="modSp mod">
        <pc:chgData name="Neemias Informatica Lima" userId="b77af7bd85500281" providerId="LiveId" clId="{CD5ADBEE-AF8A-471F-9C0A-24CCABF9C4BA}" dt="2025-02-09T17:31:35.866" v="287" actId="6549"/>
        <pc:sldMkLst>
          <pc:docMk/>
          <pc:sldMk cId="3757265641" sldId="292"/>
        </pc:sldMkLst>
        <pc:spChg chg="mod">
          <ac:chgData name="Neemias Informatica Lima" userId="b77af7bd85500281" providerId="LiveId" clId="{CD5ADBEE-AF8A-471F-9C0A-24CCABF9C4BA}" dt="2025-02-09T17:31:35.866" v="287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CD5ADBEE-AF8A-471F-9C0A-24CCABF9C4BA}" dt="2025-02-09T17:30:24.645" v="24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Informatica Lima" userId="b77af7bd85500281" providerId="LiveId" clId="{CD5ADBEE-AF8A-471F-9C0A-24CCABF9C4BA}" dt="2025-02-09T17:32:01.444" v="305" actId="6549"/>
        <pc:sldMkLst>
          <pc:docMk/>
          <pc:sldMk cId="3114938747" sldId="293"/>
        </pc:sldMkLst>
        <pc:spChg chg="mod">
          <ac:chgData name="Neemias Informatica Lima" userId="b77af7bd85500281" providerId="LiveId" clId="{CD5ADBEE-AF8A-471F-9C0A-24CCABF9C4BA}" dt="2025-02-09T17:32:01.444" v="305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55141655-6CA5-4E28-A27F-E9EA1826681A}"/>
    <pc:docChg chg="undo redo custSel modSld">
      <pc:chgData name="Neemias Informatica Lima" userId="b77af7bd85500281" providerId="LiveId" clId="{55141655-6CA5-4E28-A27F-E9EA1826681A}" dt="2025-02-06T10:47:12.823" v="218" actId="6549"/>
      <pc:docMkLst>
        <pc:docMk/>
      </pc:docMkLst>
      <pc:sldChg chg="addSp delSp modSp mod">
        <pc:chgData name="Neemias Informatica Lima" userId="b77af7bd85500281" providerId="LiveId" clId="{55141655-6CA5-4E28-A27F-E9EA1826681A}" dt="2025-02-06T10:20:11.951" v="28"/>
        <pc:sldMkLst>
          <pc:docMk/>
          <pc:sldMk cId="2232331225" sldId="280"/>
        </pc:sldMkLst>
        <pc:spChg chg="mod">
          <ac:chgData name="Neemias Informatica Lima" userId="b77af7bd85500281" providerId="LiveId" clId="{55141655-6CA5-4E28-A27F-E9EA1826681A}" dt="2025-02-06T10:19:33.217" v="1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19:52.947" v="25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18:55.498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0:11.951" v="28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3:29.546" v="83" actId="6549"/>
        <pc:sldMkLst>
          <pc:docMk/>
          <pc:sldMk cId="2103443556" sldId="281"/>
        </pc:sldMkLst>
        <pc:spChg chg="mod">
          <ac:chgData name="Neemias Informatica Lima" userId="b77af7bd85500281" providerId="LiveId" clId="{55141655-6CA5-4E28-A27F-E9EA1826681A}" dt="2025-02-06T10:23:29.546" v="83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0:27.230" v="3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0:55.901" v="38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5:13.275" v="104" actId="20577"/>
        <pc:sldMkLst>
          <pc:docMk/>
          <pc:sldMk cId="3683219421" sldId="282"/>
        </pc:sldMkLst>
        <pc:spChg chg="mod">
          <ac:chgData name="Neemias Informatica Lima" userId="b77af7bd85500281" providerId="LiveId" clId="{55141655-6CA5-4E28-A27F-E9EA1826681A}" dt="2025-02-06T10:25:13.275" v="10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5141655-6CA5-4E28-A27F-E9EA1826681A}" dt="2025-02-06T10:23:48.457" v="91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6:23.643" v="129" actId="20577"/>
        <pc:sldMkLst>
          <pc:docMk/>
          <pc:sldMk cId="3902406419" sldId="283"/>
        </pc:sldMkLst>
        <pc:spChg chg="mod">
          <ac:chgData name="Neemias Informatica Lima" userId="b77af7bd85500281" providerId="LiveId" clId="{55141655-6CA5-4E28-A27F-E9EA1826681A}" dt="2025-02-06T10:25:26.878" v="109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6:23.643" v="129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28:01.345" v="153" actId="20577"/>
        <pc:sldMkLst>
          <pc:docMk/>
          <pc:sldMk cId="2424059023" sldId="284"/>
        </pc:sldMkLst>
        <pc:spChg chg="mod">
          <ac:chgData name="Neemias Informatica Lima" userId="b77af7bd85500281" providerId="LiveId" clId="{55141655-6CA5-4E28-A27F-E9EA1826681A}" dt="2025-02-06T10:27:31.462" v="149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8:01.345" v="153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29:45.746" v="172"/>
        <pc:sldMkLst>
          <pc:docMk/>
          <pc:sldMk cId="2241968852" sldId="285"/>
        </pc:sldMkLst>
        <pc:spChg chg="mod">
          <ac:chgData name="Neemias Informatica Lima" userId="b77af7bd85500281" providerId="LiveId" clId="{55141655-6CA5-4E28-A27F-E9EA1826681A}" dt="2025-02-06T10:28:56.776" v="167" actId="2057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9:45.746" v="172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32:10.311" v="189"/>
        <pc:sldMkLst>
          <pc:docMk/>
          <pc:sldMk cId="1959249856" sldId="286"/>
        </pc:sldMkLst>
        <pc:spChg chg="mod">
          <ac:chgData name="Neemias Informatica Lima" userId="b77af7bd85500281" providerId="LiveId" clId="{55141655-6CA5-4E28-A27F-E9EA1826681A}" dt="2025-02-06T10:30:17.106" v="178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32:10.311" v="189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47:12.823" v="218" actId="6549"/>
        <pc:sldMkLst>
          <pc:docMk/>
          <pc:sldMk cId="2857006406" sldId="287"/>
        </pc:sldMkLst>
        <pc:spChg chg="mod">
          <ac:chgData name="Neemias Informatica Lima" userId="b77af7bd85500281" providerId="LiveId" clId="{55141655-6CA5-4E28-A27F-E9EA1826681A}" dt="2025-02-06T10:47:12.823" v="218" actId="6549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55141655-6CA5-4E28-A27F-E9EA1826681A}" dt="2025-02-06T10:24:17.777" v="95"/>
        <pc:sldMkLst>
          <pc:docMk/>
          <pc:sldMk cId="2630436816" sldId="288"/>
        </pc:sldMkLst>
        <pc:spChg chg="mod">
          <ac:chgData name="Neemias Informatica Lima" userId="b77af7bd85500281" providerId="LiveId" clId="{55141655-6CA5-4E28-A27F-E9EA1826681A}" dt="2025-02-06T10:23:43.812" v="88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55141655-6CA5-4E28-A27F-E9EA1826681A}" dt="2025-02-06T10:24:17.777" v="95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55141655-6CA5-4E28-A27F-E9EA1826681A}" dt="2025-02-06T10:26:49.343" v="135" actId="6549"/>
        <pc:sldMkLst>
          <pc:docMk/>
          <pc:sldMk cId="3032827026" sldId="289"/>
        </pc:sldMkLst>
        <pc:spChg chg="mod">
          <ac:chgData name="Neemias Informatica Lima" userId="b77af7bd85500281" providerId="LiveId" clId="{55141655-6CA5-4E28-A27F-E9EA1826681A}" dt="2025-02-06T10:26:49.343" v="13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5141655-6CA5-4E28-A27F-E9EA1826681A}" dt="2025-02-06T10:25:38.654" v="116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28:30.579" v="160" actId="20577"/>
        <pc:sldMkLst>
          <pc:docMk/>
          <pc:sldMk cId="3772032319" sldId="290"/>
        </pc:sldMkLst>
        <pc:spChg chg="mod">
          <ac:chgData name="Neemias Informatica Lima" userId="b77af7bd85500281" providerId="LiveId" clId="{55141655-6CA5-4E28-A27F-E9EA1826681A}" dt="2025-02-06T10:28:30.579" v="160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5141655-6CA5-4E28-A27F-E9EA1826681A}" dt="2025-02-06T10:27:36.358" v="150" actId="20577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30:02.746" v="175"/>
        <pc:sldMkLst>
          <pc:docMk/>
          <pc:sldMk cId="1768216317" sldId="291"/>
        </pc:sldMkLst>
        <pc:spChg chg="mod">
          <ac:chgData name="Neemias Informatica Lima" userId="b77af7bd85500281" providerId="LiveId" clId="{55141655-6CA5-4E28-A27F-E9EA1826681A}" dt="2025-02-06T10:30:02.746" v="17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5141655-6CA5-4E28-A27F-E9EA1826681A}" dt="2025-02-06T10:29:07.967" v="16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45:49.703" v="194"/>
        <pc:sldMkLst>
          <pc:docMk/>
          <pc:sldMk cId="3757265641" sldId="292"/>
        </pc:sldMkLst>
        <pc:spChg chg="mod">
          <ac:chgData name="Neemias Informatica Lima" userId="b77af7bd85500281" providerId="LiveId" clId="{55141655-6CA5-4E28-A27F-E9EA1826681A}" dt="2025-02-06T10:45:49.703" v="19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5141655-6CA5-4E28-A27F-E9EA1826681A}" dt="2025-02-06T10:30:26.028" v="183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5141655-6CA5-4E28-A27F-E9EA1826681A}" dt="2025-02-06T10:46:36.762" v="205" actId="20577"/>
        <pc:sldMkLst>
          <pc:docMk/>
          <pc:sldMk cId="3114938747" sldId="293"/>
        </pc:sldMkLst>
        <pc:spChg chg="mod">
          <ac:chgData name="Neemias Informatica Lima" userId="b77af7bd85500281" providerId="LiveId" clId="{55141655-6CA5-4E28-A27F-E9EA1826681A}" dt="2025-02-06T10:46:36.762" v="205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</pc:sldChg>
    </pc:docChg>
  </pc:docChgLst>
  <pc:docChgLst>
    <pc:chgData name="Neemias Informatica Lima" userId="b77af7bd85500281" providerId="LiveId" clId="{7800BFF1-6EAE-4D8F-82F2-056FB41E014F}"/>
    <pc:docChg chg="undo redo custSel modSld">
      <pc:chgData name="Neemias Informatica Lima" userId="b77af7bd85500281" providerId="LiveId" clId="{7800BFF1-6EAE-4D8F-82F2-056FB41E014F}" dt="2025-02-06T18:02:36.381" v="223" actId="20577"/>
      <pc:docMkLst>
        <pc:docMk/>
      </pc:docMkLst>
      <pc:sldChg chg="addSp delSp modSp mod">
        <pc:chgData name="Neemias Informatica Lima" userId="b77af7bd85500281" providerId="LiveId" clId="{7800BFF1-6EAE-4D8F-82F2-056FB41E014F}" dt="2025-02-06T17:41:26.365" v="24"/>
        <pc:sldMkLst>
          <pc:docMk/>
          <pc:sldMk cId="2232331225" sldId="280"/>
        </pc:sldMkLst>
        <pc:spChg chg="mod">
          <ac:chgData name="Neemias Informatica Lima" userId="b77af7bd85500281" providerId="LiveId" clId="{7800BFF1-6EAE-4D8F-82F2-056FB41E014F}" dt="2025-02-06T17:41:10.765" v="21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0:45.849" v="1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1:26.365" v="24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46:07.019" v="91" actId="313"/>
        <pc:sldMkLst>
          <pc:docMk/>
          <pc:sldMk cId="2103443556" sldId="281"/>
        </pc:sldMkLst>
        <pc:spChg chg="mod">
          <ac:chgData name="Neemias Informatica Lima" userId="b77af7bd85500281" providerId="LiveId" clId="{7800BFF1-6EAE-4D8F-82F2-056FB41E014F}" dt="2025-02-06T17:46:07.019" v="91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2:06.299" v="2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2:58.803" v="35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47:52.394" v="104" actId="20577"/>
        <pc:sldMkLst>
          <pc:docMk/>
          <pc:sldMk cId="3683219421" sldId="282"/>
        </pc:sldMkLst>
        <pc:spChg chg="mod">
          <ac:chgData name="Neemias Informatica Lima" userId="b77af7bd85500281" providerId="LiveId" clId="{7800BFF1-6EAE-4D8F-82F2-056FB41E014F}" dt="2025-02-06T17:47:52.394" v="104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800BFF1-6EAE-4D8F-82F2-056FB41E014F}" dt="2025-02-06T17:46:49.412" v="97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8:02:22.531" v="221" actId="20577"/>
        <pc:sldMkLst>
          <pc:docMk/>
          <pc:sldMk cId="3902406419" sldId="283"/>
        </pc:sldMkLst>
        <pc:spChg chg="mod">
          <ac:chgData name="Neemias Informatica Lima" userId="b77af7bd85500281" providerId="LiveId" clId="{7800BFF1-6EAE-4D8F-82F2-056FB41E014F}" dt="2025-02-06T17:48:09.939" v="109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8:02:22.531" v="221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0:32.114" v="133"/>
        <pc:sldMkLst>
          <pc:docMk/>
          <pc:sldMk cId="2424059023" sldId="284"/>
        </pc:sldMkLst>
        <pc:spChg chg="mod">
          <ac:chgData name="Neemias Informatica Lima" userId="b77af7bd85500281" providerId="LiveId" clId="{7800BFF1-6EAE-4D8F-82F2-056FB41E014F}" dt="2025-02-06T17:50:00.325" v="126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7:50:32.114" v="133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4:11.682" v="170" actId="20577"/>
        <pc:sldMkLst>
          <pc:docMk/>
          <pc:sldMk cId="2241968852" sldId="285"/>
        </pc:sldMkLst>
        <pc:spChg chg="mod">
          <ac:chgData name="Neemias Informatica Lima" userId="b77af7bd85500281" providerId="LiveId" clId="{7800BFF1-6EAE-4D8F-82F2-056FB41E014F}" dt="2025-02-06T17:52:36.655" v="147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7:54:11.682" v="170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6:09.774" v="196"/>
        <pc:sldMkLst>
          <pc:docMk/>
          <pc:sldMk cId="1959249856" sldId="286"/>
        </pc:sldMkLst>
        <pc:spChg chg="mod">
          <ac:chgData name="Neemias Informatica Lima" userId="b77af7bd85500281" providerId="LiveId" clId="{7800BFF1-6EAE-4D8F-82F2-056FB41E014F}" dt="2025-02-06T17:55:45.063" v="189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7:56:09.774" v="196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57:25.108" v="218" actId="20577"/>
        <pc:sldMkLst>
          <pc:docMk/>
          <pc:sldMk cId="2857006406" sldId="287"/>
        </pc:sldMkLst>
        <pc:spChg chg="mod">
          <ac:chgData name="Neemias Informatica Lima" userId="b77af7bd85500281" providerId="LiveId" clId="{7800BFF1-6EAE-4D8F-82F2-056FB41E014F}" dt="2025-02-06T17:57:25.108" v="21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7800BFF1-6EAE-4D8F-82F2-056FB41E014F}" dt="2025-02-06T18:02:36.381" v="223" actId="20577"/>
        <pc:sldMkLst>
          <pc:docMk/>
          <pc:sldMk cId="2630436816" sldId="288"/>
        </pc:sldMkLst>
        <pc:spChg chg="mod">
          <ac:chgData name="Neemias Informatica Lima" userId="b77af7bd85500281" providerId="LiveId" clId="{7800BFF1-6EAE-4D8F-82F2-056FB41E014F}" dt="2025-02-06T17:46:43.751" v="94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7800BFF1-6EAE-4D8F-82F2-056FB41E014F}" dt="2025-02-06T18:02:36.381" v="223" actId="20577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7800BFF1-6EAE-4D8F-82F2-056FB41E014F}" dt="2025-02-06T17:49:46.910" v="121"/>
        <pc:sldMkLst>
          <pc:docMk/>
          <pc:sldMk cId="3032827026" sldId="289"/>
        </pc:sldMkLst>
        <pc:spChg chg="mod">
          <ac:chgData name="Neemias Informatica Lima" userId="b77af7bd85500281" providerId="LiveId" clId="{7800BFF1-6EAE-4D8F-82F2-056FB41E014F}" dt="2025-02-06T17:49:46.910" v="121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800BFF1-6EAE-4D8F-82F2-056FB41E014F}" dt="2025-02-06T17:48:16.091" v="112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51:18.421" v="142" actId="20577"/>
        <pc:sldMkLst>
          <pc:docMk/>
          <pc:sldMk cId="3772032319" sldId="290"/>
        </pc:sldMkLst>
        <pc:spChg chg="mod">
          <ac:chgData name="Neemias Informatica Lima" userId="b77af7bd85500281" providerId="LiveId" clId="{7800BFF1-6EAE-4D8F-82F2-056FB41E014F}" dt="2025-02-06T17:51:18.421" v="142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800BFF1-6EAE-4D8F-82F2-056FB41E014F}" dt="2025-02-06T17:50:05.219" v="129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54:55.145" v="184" actId="313"/>
        <pc:sldMkLst>
          <pc:docMk/>
          <pc:sldMk cId="1768216317" sldId="291"/>
        </pc:sldMkLst>
        <pc:spChg chg="mod">
          <ac:chgData name="Neemias Informatica Lima" userId="b77af7bd85500281" providerId="LiveId" clId="{7800BFF1-6EAE-4D8F-82F2-056FB41E014F}" dt="2025-02-06T17:54:55.145" v="184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800BFF1-6EAE-4D8F-82F2-056FB41E014F}" dt="2025-02-06T17:52:42.187" v="152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8:01:56.847" v="219" actId="20577"/>
        <pc:sldMkLst>
          <pc:docMk/>
          <pc:sldMk cId="3757265641" sldId="292"/>
        </pc:sldMkLst>
        <pc:spChg chg="mod">
          <ac:chgData name="Neemias Informatica Lima" userId="b77af7bd85500281" providerId="LiveId" clId="{7800BFF1-6EAE-4D8F-82F2-056FB41E014F}" dt="2025-02-06T18:01:56.847" v="21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800BFF1-6EAE-4D8F-82F2-056FB41E014F}" dt="2025-02-06T17:55:50.077" v="192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7800BFF1-6EAE-4D8F-82F2-056FB41E014F}" dt="2025-02-06T17:56:53.643" v="207" actId="313"/>
        <pc:sldMkLst>
          <pc:docMk/>
          <pc:sldMk cId="3114938747" sldId="293"/>
        </pc:sldMkLst>
        <pc:spChg chg="mod">
          <ac:chgData name="Neemias Informatica Lima" userId="b77af7bd85500281" providerId="LiveId" clId="{7800BFF1-6EAE-4D8F-82F2-056FB41E014F}" dt="2025-02-06T17:56:53.643" v="207" actId="31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1. Leia Daniel 2:31-45. Qual foi o sonho de Nabucodonosor e qual a interpretação dada por Daniel?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Como Daniel 2 mostra que Deus conhece o futuro e está no comando dele?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2. Leia Daniel 3:1-12. A estátua era toda de ouro e 0 rei exigiu que ela fosse adorada. Qual é a relevância desses fatos?</a:t>
          </a:r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3. Quais palavras dos três rapazes hebreus desafiaram 0 rei? 0 que isso nos ensina sobre fé e o que às vezes ela pode exigir de nós? </a:t>
          </a:r>
          <a:r>
            <a:rPr lang="pt-BR" dirty="0" err="1"/>
            <a:t>Dn</a:t>
          </a:r>
          <a:r>
            <a:rPr lang="pt-BR" dirty="0"/>
            <a:t> 3:17,18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4. Que contraste 0 Apocalipse apresenta entre os mandamentos de Deus e os mandamentos humanos? </a:t>
          </a:r>
          <a:r>
            <a:rPr lang="pt-BR" dirty="0" err="1"/>
            <a:t>Ap</a:t>
          </a:r>
          <a:r>
            <a:rPr lang="pt-BR" dirty="0"/>
            <a:t> 13:11-17; 14:9,11,12; 16:2; 19:20; 20:4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5. Leia Romanos 1:18-25 e veja a ligação entre Romanos 1:18 e Apocalipse 14:9,10, acerca da “ira de Deus”. A adoração à imagem seria apenas mais uma manifestação do princípio relacionado com a autoridade a quem realmente adoramos?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6. Quais elementos de Atos 12:1-17 prenunciam os eventos finais?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Depois de dizer a Pedro como ele </a:t>
          </a:r>
          <a:r>
            <a:rPr lang="pt-BR" dirty="0" err="1"/>
            <a:t>morrería</a:t>
          </a:r>
          <a:r>
            <a:rPr lang="pt-BR" dirty="0"/>
            <a:t>, Jesus concluiu: “Siga-Me” (</a:t>
          </a:r>
          <a:r>
            <a:rPr lang="pt-BR" dirty="0" err="1"/>
            <a:t>Jo</a:t>
          </a:r>
          <a:r>
            <a:rPr lang="pt-BR" dirty="0"/>
            <a:t> 21.19). Isso fortalece nossa decisão de seguir a Jesus, mesmo diante de uma ameaça de morte?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7. Leia Mateus 12:9-14 e João 5:1-16. 0 que levou os líderes religiosos a querer matar Jesus?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Que justificativas alguém poderia usar para evitar a morte por causa da lei de Deus?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 custLinFactNeighborX="1889" custLinFactNeighborY="751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1. Leia Daniel 2:31-45. Qual foi o sonho de Nabucodonosor e qual a interpretação dada por Daniel?</a:t>
          </a:r>
          <a:endParaRPr lang="en-US" sz="26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Como Daniel 2 mostra que Deus conhece o futuro e está no comando dele?</a:t>
          </a:r>
          <a:endParaRPr lang="en-US" sz="2600" kern="1200" dirty="0"/>
        </a:p>
      </dsp:txBody>
      <dsp:txXfrm>
        <a:off x="4716726" y="918894"/>
        <a:ext cx="3358396" cy="208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2. Leia Daniel 3:1-12. A estátua era toda de ouro e 0 rei exigiu que ela fosse adorada. Qual é a relevância desses fatos?</a:t>
          </a:r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3. Quais palavras dos três rapazes hebreus desafiaram 0 rei? 0 que isso nos ensina sobre fé e o que às vezes ela pode exigir de nós? </a:t>
          </a:r>
          <a:r>
            <a:rPr lang="pt-BR" sz="2200" kern="1200" dirty="0" err="1"/>
            <a:t>Dn</a:t>
          </a:r>
          <a:r>
            <a:rPr lang="pt-BR" sz="2200" kern="1200" dirty="0"/>
            <a:t> 3:17,18</a:t>
          </a:r>
          <a:endParaRPr lang="en-US" sz="2200" kern="1200" dirty="0"/>
        </a:p>
      </dsp:txBody>
      <dsp:txXfrm>
        <a:off x="4716726" y="918894"/>
        <a:ext cx="3358396" cy="2085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4. Que contraste 0 Apocalipse apresenta entre os mandamentos de Deus e os mandamentos humanos? </a:t>
          </a:r>
          <a:r>
            <a:rPr lang="pt-BR" sz="1700" kern="1200" dirty="0" err="1"/>
            <a:t>Ap</a:t>
          </a:r>
          <a:r>
            <a:rPr lang="pt-BR" sz="1700" kern="1200" dirty="0"/>
            <a:t> 13:11-17; 14:9,11,12; 16:2; 19:20; 20:4</a:t>
          </a:r>
          <a:endParaRPr lang="en-US" sz="17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5. Leia Romanos 1:18-25 e veja a ligação entre Romanos 1:18 e Apocalipse 14:9,10, acerca da “ira de Deus”. A adoração à imagem seria apenas mais uma manifestação do princípio relacionado com a autoridade a quem realmente adoramos?</a:t>
          </a:r>
          <a:endParaRPr lang="en-US" sz="1700" kern="1200" dirty="0"/>
        </a:p>
      </dsp:txBody>
      <dsp:txXfrm>
        <a:off x="4716726" y="918894"/>
        <a:ext cx="3358396" cy="2085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6. Quais elementos de Atos 12:1-17 prenunciam os eventos finais?</a:t>
          </a:r>
          <a:endParaRPr lang="en-US" sz="20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Depois de dizer a Pedro como ele </a:t>
          </a:r>
          <a:r>
            <a:rPr lang="pt-BR" sz="2000" kern="1200" dirty="0" err="1"/>
            <a:t>morrería</a:t>
          </a:r>
          <a:r>
            <a:rPr lang="pt-BR" sz="2000" kern="1200" dirty="0"/>
            <a:t>, Jesus concluiu: “Siga-Me” (</a:t>
          </a:r>
          <a:r>
            <a:rPr lang="pt-BR" sz="2000" kern="1200" dirty="0" err="1"/>
            <a:t>Jo</a:t>
          </a:r>
          <a:r>
            <a:rPr lang="pt-BR" sz="2000" kern="1200" dirty="0"/>
            <a:t> 21.19). Isso fortalece nossa decisão de seguir a Jesus, mesmo diante de uma ameaça de morte?</a:t>
          </a:r>
          <a:endParaRPr lang="en-US" sz="2000" kern="1200" dirty="0"/>
        </a:p>
      </dsp:txBody>
      <dsp:txXfrm>
        <a:off x="4716726" y="918894"/>
        <a:ext cx="3358396" cy="2085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7. Leia Mateus 12:9-14 e João 5:1-16. 0 que levou os líderes religiosos a querer matar Jesus?</a:t>
          </a:r>
          <a:endParaRPr lang="en-US" sz="26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5275" y="502461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2846" y="870654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Que justificativas alguém poderia usar para evitar a morte por causa da lei de Deus?</a:t>
          </a:r>
          <a:endParaRPr lang="en-US" sz="2600" kern="1200" dirty="0"/>
        </a:p>
      </dsp:txBody>
      <dsp:txXfrm>
        <a:off x="4717720" y="935528"/>
        <a:ext cx="3358396" cy="2085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09/02/2025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09/02/2025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10" Type="http://schemas.microsoft.com/office/2007/relationships/hdphoto" Target="../media/hdphoto1.wdp"/><Relationship Id="rId4" Type="http://schemas.openxmlformats.org/officeDocument/2006/relationships/diagramData" Target="../diagrams/data5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microsoft.com/office/2007/relationships/hdphoto" Target="../media/hdphoto1.wdp"/><Relationship Id="rId4" Type="http://schemas.openxmlformats.org/officeDocument/2006/relationships/diagramData" Target="../diagrams/data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microsoft.com/office/2007/relationships/hdphoto" Target="../media/hdphoto1.wdp"/><Relationship Id="rId4" Type="http://schemas.openxmlformats.org/officeDocument/2006/relationships/diagramData" Target="../diagrams/data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Precursores dos eventos finais</a:t>
            </a: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“Porque Deus não nos deu espírito de covardia, mas de poder, de amor e de moderação” (2Tm 1:7).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12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396334" y="4410017"/>
            <a:ext cx="7644148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2:31-45; 3:1-12,17,18; Ap 13:11-17; Rm 1:18-25; At 12:1-17; Mt 12:9-14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A7677AF4-7F39-50A1-3737-B43577D1DA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12396" y="17102"/>
            <a:ext cx="1514582" cy="230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Lágrima 12">
            <a:extLst>
              <a:ext uri="{FF2B5EF4-FFF2-40B4-BE49-F238E27FC236}">
                <a16:creationId xmlns:a16="http://schemas.microsoft.com/office/drawing/2014/main" id="{D20B8D30-1532-76F8-D3FE-1DA061DF3B98}"/>
              </a:ext>
            </a:extLst>
          </p:cNvPr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12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99FFF9-E85E-853D-7B1A-D9175EA2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3210" y="579023"/>
            <a:ext cx="5785803" cy="2196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Perseguição à igreja apostólica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Tiago havia sido decapitado, e Pedro seria 0 próximo; os cristãos enfrentavam pena de morte. Um dos aspectos notáveis da história é que Pedro estava dormindo naquela noite terrível em sua vida! O anjo teve que tocar no lado dele para acordá-lo!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Pedro foi libertado miraculosamente e se dirigiu a uma reunião de crentes que tiveram dificuldade em acreditar que ele realmente havia sido libertado, embora estivessem orando por isso. Eles ficaram admirados - 0 que nos faz pensar com que frequência oramos e mal ousamos acreditar que Deus realmente nos responderá. Alguns crentes foram livrados, mas outros foram mortos. À medida que nos aproximamos do fim dos tempos, isso também acontecerá. Até Pedro, embora liberto naquela ocasião, acabou morrendo por sua fé.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7" name="Imagem 6" descr="Uma imagem contendo comida&#10;&#10;Descrição gerada automaticamente">
            <a:extLst>
              <a:ext uri="{FF2B5EF4-FFF2-40B4-BE49-F238E27FC236}">
                <a16:creationId xmlns:a16="http://schemas.microsoft.com/office/drawing/2014/main" id="{EBEA91AD-FBFC-06C6-AEDD-D56016C92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6DBD4F6-C35A-0A69-9587-D87C9ECB4E7D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8FFB9F9-42AF-A196-4E1B-23D4A9E2F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2:31-45; 3:1-12,17,18; Ap 13:11-17; Rm 1:18-25; At 12:1-17; Mt 12:9-14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436B3CE-1D2A-9F67-E41E-567CAE2B20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825" y="30322"/>
            <a:ext cx="180263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marca da besta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E64DBC2C-5661-7EEF-0516-5FF58775E5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6ED512BB-1F8B-4D9E-259F-890C3457B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1072653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72C892E3-3E10-51E0-6BDC-4A2A7C5B7D6D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BC92CFE-2F73-7639-4F31-615D597B4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2:31-45; 3:1-12,17,18; Ap 13:11-17; Rm 1:18-25; At 12:1-17; Mt 12:9-14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8BD29B-7E61-861E-B818-21882C47635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825" y="30322"/>
            <a:ext cx="180263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marca da besta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 Mateus 12, depois que Jesus curou no sábado 0 homem com a mão ressequida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12:9-13) como os líderes religiosos reagiram? “Mas os fariseus, saindo dali, conspiravam contra Ele, procurando ver como O matariam”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12:14). Eles procuraram matar Jesus por causa do sábado? Em João 5:1-16, depois de outra cura miraculosa ocorrida no dia sagrado, os líderes “perseguiam Jesus, porque fazia essas coisas no sábado”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5:16). O desejo de matar por causa da tradição (a Bíblia não proíbe curas no sábado, assim como nenhum texto bíblico colocou a guarda do domingo em lugar da observância do sábado) versus a maneira correta de observar o sábado? Embora a questão específica com Jesus não seja a mesma dos eventos finais, é bem próxima: lei humana versus a lei de Deus - e, em ambos os casos, a lei contestada gira em torno do sábado bíblico.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E3D32FB3-29AE-D013-427A-15F3FF20D9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24BC1D5E-02B3-2E57-73E4-403077B88355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A97970-9144-6F40-A4A4-57612E61B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2:31-45; 3:1-12,17,18; Ap 13:11-17; Rm 1:18-25; At 12:1-17; Mt 12:9-14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5E58E50-0C1C-FF2E-8FE9-D1D071DAF9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825" y="30322"/>
            <a:ext cx="180263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“Muitas vezes, anjos aparecem em forma humana nas assembleias dos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justos. Eles visitam também as reuniões dos ímpios, assim como foram a Sodoma, para fazer um relatório de suas ações e verificar se passaram dos limites da paciência de Deus. O Senhor tem prazer na misericórdia; e, por amor aos poucos que realmente O servem, restringe as calamidades, prolongando a tranquilidade das multidões. Aqueles que pecam contra Deus mal compreendem que devem sua própria vida aos poucos fiéis que eles gostam de ridicularizar e oprimir” (O Grande Conflito, p. 524).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50EBD79E-DB85-DA39-D7F1-6A2195E68F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3A0C47D8-CFBC-BAAD-1FA6-8A22D7BBCAC3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4E2DED7-4CCA-9617-BC8B-F792DD224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2:31-45; 3:1-12,17,18; Ap 13:11-17; Rm 1:18-25; At 12:1-17; Mt 12:9-14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F2FA60A-B177-1705-44A3-F84B28F4F6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825" y="30322"/>
            <a:ext cx="180263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2 Timóteo 1:7. Que aspectos das profecias mais o preocupam? Como nos livrar do medo e ver esperança nas profecias?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Pode ser difícil ver como o sábado e o domingo se tornarão 0 centro das atenções no fim, mas o mundo pode mudar. Devemos basear nossa fé em eventos que podem mudar em um instante, ou unicamente na Palavra?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Os impérios de Daniel 2 e 7 surgiram e desapareceram como previsto. De nossa perspectiva hoje, apenas mais um reino está por vir. Qual é esse reino, e por que podemos ter certeza de que ele, de fato, virá como previsto?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BABE098D-313B-A0AA-BF7B-17B861C9F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D3600E7-D041-50E1-D3A8-3BF6E2FD9982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329692-042B-608C-9606-B0F6372FD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2:31-45; 3:1-12,17,18; Ap 13:11-17; Rm 1:18-25; At 12:1-17; Mt 12:9-14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61E11F5-25FA-83CF-B2EF-08F9E03A25C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825" y="30322"/>
            <a:ext cx="180263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104669" y="914408"/>
            <a:ext cx="8175940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Nesta semana, estudaremos outras duas histórias bíblicas que prenunciam os eventos dos últimos dias em detalhes notáveis. Primeiramente, examinaremos o relato de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Sadraque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Mesaque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e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Abede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-Nego, que tem paralelos com as questões retratadas em Apocalipse 13. Então, voltaremos ao NT, onde descobrimos que a experiência dos primeiros cristãos pode nos ajudar a entender o que esperar antes do retorno de Cristo. Ambos os exemplos destacam uma coragem notável e apresentam chaves para encontrar paz de espírito mesmo nas circunstâncias mais difíceis. Repetidamente, Jesus fez declarações como “Não tenham medo” e “Por que vocês estão assustados?”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6:20; 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24:38). É importante lembrar que o foco da profecia é Cristo e, sendo assim, em todas as cenas retratadas nos momentos finais da Terra devemos seguir o Seu conselho: “Que o coração de vocês não fique angustiado. Vocês creem em Deus, creiam também em Mim”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14:1).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2:31-45; 3:1-12,17,18; Ap 13:11-17; Rm 1:18-25; At 12:1-17; Mt 12:9-14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comida&#10;&#10;Descrição gerada automaticamente">
            <a:extLst>
              <a:ext uri="{FF2B5EF4-FFF2-40B4-BE49-F238E27FC236}">
                <a16:creationId xmlns:a16="http://schemas.microsoft.com/office/drawing/2014/main" id="{0150F3F5-146A-247B-4EB5-9E2EB4876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44482F1-72EA-A01F-181C-9DC2A209F6F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825" y="30322"/>
            <a:ext cx="180263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Daniel 2 e a interpretação historicista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48462A2-E0EB-B32D-4DA0-36D1F11B6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4CAB532F-3032-1305-E4A2-4F59C9A47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803385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FC28D0E9-018F-AD01-B0E1-0870376AF92C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E7E449E-D97C-7D24-441F-4EE586736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2:31-45; 3:1-12,17,18; Ap 13:11-17; Rm 1:18-25; At 12:1-17; Mt 12:9-14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5F06DE4-3ACC-4463-EE52-9B372B737910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825" y="30322"/>
            <a:ext cx="180263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Daniel 2 e a interpretação historicista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Uma das profecias mais poderosas de toda a Bíblia é Daniel 2. Escrevendo mais de 500 anos antes de Cristo, o profeta predisse a história mundial, começando em seu próprio tempo na Babilônia, e depois passando pela Média-Pérsia, Grécia, Roma e a divisão de Roma nas nações da Europa moderna como existem até hoje. Todas as profecias de Daniel seguem 0 fundamento estabelecido no capítulo 2. O restante das profecias do livro, assim como Daniel 2, apresenta a sequência de um império mundial após 0 outro até que Deus estabeleça Seu reino eterno (ver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2:44; 7:13,14). Em outras palavras, as profecias se cumprem ao longo da história em uma sequência ininterrupta de impérios, começando na época do profeta e terminando no futuro, com 0 reino eterno de Deus. Essa é a interpretação historicista das profecias, que se fundamenta no próprio texto bíblico. Esse entendimento é crucial para entender os eventos dos últimos dias, especialmente como são descritos no Apocalipse.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Uma imagem contendo comida&#10;&#10;Descrição gerada automaticamente">
            <a:extLst>
              <a:ext uri="{FF2B5EF4-FFF2-40B4-BE49-F238E27FC236}">
                <a16:creationId xmlns:a16="http://schemas.microsoft.com/office/drawing/2014/main" id="{B3C83730-5006-E0C7-99EE-1B7E692B7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ACFEAC72-5399-564F-EFB6-F305FD0C76AB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7C875E9-59E1-9D5D-7F5F-BBA95C804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2:31-45; 3:1-12,17,18; Ap 13:11-17; Rm 1:18-25; At 12:1-17; Mt 12:9-14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ECB83F-1B43-6BB4-76D8-B995B876CD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825" y="30322"/>
            <a:ext cx="180263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Adorando a imagem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24A59A03-336A-6118-A02A-5CCF562F62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4" name="CaixaDeTexto 15">
            <a:extLst>
              <a:ext uri="{FF2B5EF4-FFF2-40B4-BE49-F238E27FC236}">
                <a16:creationId xmlns:a16="http://schemas.microsoft.com/office/drawing/2014/main" id="{0F198D75-37F6-0046-1A93-BAF29A6A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506786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FF5909F9-A04C-C361-C1CA-E66F726ADCB0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0B62F65-8330-9F84-B648-80D194C59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2:31-45; 3:1-12,17,18; Ap 13:11-17; Rm 1:18-25; At 12:1-17; Mt 12:9-14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8F805D7-FAD5-FEA8-76D6-7612371B702D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825" y="30322"/>
            <a:ext cx="180263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Adorando a imagem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rei ressaltou seu desafio à mensagem dada por Deus construindo uma estátua inteiramente de ouro. Que ideia ele queria transmitir com isso? Babilônia jamais cairia, e Nabucodonosor sempre seria rei. E quem ousasse desafiar essa ideia seria morto. Isso é um forte lembrete de que o desejo humano por autodeterminação pode nos cegar para a verdade sobre como o grande conflito se desenrolará. Muito facilmente esses três homens poderiam ter apresentado justificativas para sair daquela situação perigosa. Afinal, eles não estavam sendo fanáticos, dispostos a ser queimados vivos simplesmente por causa da questão de se curvarem? Usando uma linguagem atual, eles não poderiam ter simplesmente fingido, curvando-se para amarrar seus cadarços enquanto oravam ao Deus verdadeiro? Realmente valia a pena o que estavam enfrentando? Sem dúvida eles acreditavam que sim, embora suas palavras mostrassem que sabiam que talvez não escapassem vivos.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 descr="Uma imagem contendo comida&#10;&#10;Descrição gerada automaticamente">
            <a:extLst>
              <a:ext uri="{FF2B5EF4-FFF2-40B4-BE49-F238E27FC236}">
                <a16:creationId xmlns:a16="http://schemas.microsoft.com/office/drawing/2014/main" id="{EEA2D604-923A-D7C8-F408-A1D44503D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72567F9-AAAB-583E-8D07-90C6C0E24CC2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3B3BAD9-119C-6B85-21B1-F93D24D31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2:31-45; 3:1-12,17,18; Ap 13:11-17; Rm 1:18-25; At 12:1-17; Mt 12:9-14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2B69A1F-3BEC-C162-DED1-1F7204D1DD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825" y="30322"/>
            <a:ext cx="180263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Adorando a imagem - novamente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873DDD9-D08E-C64D-4D7A-AD3EF28BB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3" name="CaixaDeTexto 15">
            <a:extLst>
              <a:ext uri="{FF2B5EF4-FFF2-40B4-BE49-F238E27FC236}">
                <a16:creationId xmlns:a16="http://schemas.microsoft.com/office/drawing/2014/main" id="{0F7B369B-26CC-C133-ADA7-C66603F93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962252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766607A7-C70A-CDD4-FC4F-A9C92F5E0520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1B22D8A-BC94-2C52-8748-E997EFC7B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2:31-45; 3:1-12,17,18; Ap 13:11-17; Rm 1:18-25; At 12:1-17; Mt 12:9-14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00E361A-C467-F258-DEF0-C99E19DEB18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825" y="30322"/>
            <a:ext cx="180263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Adorando a imagem - novamente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0 povo de Deus é chamado a adorar o Criador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14:7), em oposição à besta e sua imagem. Os três rapazes hebreus, enfrentando uma ameaça semelhante, recusaram-se a adorar qualquer coisa que não fosse Deus, 0 Criador. Portanto, por mais diferentes que sejam as circunstâncias entre o que aconteceu na planície de Dura, com a ordem para adorar a imagem, em oposição ao Criador, e o que acontecerá no mundo com o chamado para adorar a imagem também em oposição ao Criador, o princípio é 0 mesmo. Adoração não significa necessariamente curvar-se e oferecer incenso, embora possa incluir essas práticas. Adoramos tudo aquilo a quem prestamos lealdade suprema. Quando consideramos quem Deus é, nosso Criador e Redentor, então fica claro que somente Ele deve ser adorado. Adorar outra coisa é idolatria. Talvez isso ajude a explicar as palavras aparentemente duras de Jesus: “Quem não é por Mim é contra Mim; e quem Comigo não ajunta espalha”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12:30). Os eventos finais são uma manifestação mais intensa dessa verdade.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BBD38FE9-F724-DEC7-E0AC-DC7DF323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868F1F8-0265-E3A4-CD66-59FA9E63B6A6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E3256E6-D1FA-48E9-334E-0CE02499C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2:31-45; 3:1-12,17,18; Ap 13:11-17; Rm 1:18-25; At 12:1-17; Mt 12:9-14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61BFB10-CEA9-8BA6-C844-FAC7DAF42BE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825" y="30322"/>
            <a:ext cx="180263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Perseguição à igreja apostólica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 descr="Uma imagem contendo comida&#10;&#10;Descrição gerada automaticamente">
            <a:extLst>
              <a:ext uri="{FF2B5EF4-FFF2-40B4-BE49-F238E27FC236}">
                <a16:creationId xmlns:a16="http://schemas.microsoft.com/office/drawing/2014/main" id="{7B535FFA-48DC-A780-9F8B-3B22EC16A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337"/>
          <a:stretch/>
        </p:blipFill>
        <p:spPr>
          <a:xfrm>
            <a:off x="8239319" y="3494784"/>
            <a:ext cx="902197" cy="137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7B569677-0C14-5E67-A5C9-E93DED05F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8441282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id="{A1AF2F08-6A31-F934-6607-E1CEA0480908}"/>
              </a:ext>
            </a:extLst>
          </p:cNvPr>
          <p:cNvSpPr/>
          <p:nvPr/>
        </p:nvSpPr>
        <p:spPr>
          <a:xfrm>
            <a:off x="7681773" y="674812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12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21808F1-FC7C-B0AB-D06D-D08B8D2CA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i-FI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 </a:t>
            </a:r>
            <a:r>
              <a:rPr lang="en-US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Dn</a:t>
            </a:r>
            <a:r>
              <a:rPr lang="en-US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2:31-45; 3:1-12,17,18; Ap 13:11-17; Rm 1:18-25; At 12:1-17; Mt 12:9-14</a:t>
            </a:r>
            <a:endParaRPr lang="pt-BR" altLang="pt-BR" sz="1200" dirty="0">
              <a:solidFill>
                <a:schemeClr val="accent3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475D72B-416B-B6A9-C6E5-3344BEFF4187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825" y="30322"/>
            <a:ext cx="1802638" cy="70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4188</TotalTime>
  <Words>1946</Words>
  <Application>Microsoft Office PowerPoint</Application>
  <PresentationFormat>Personalizar</PresentationFormat>
  <Paragraphs>101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 Light</vt:lpstr>
      <vt:lpstr>Arial Black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2025-02-09T17:32:45Z</dcterms:modified>
</cp:coreProperties>
</file>