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8C61E-6512-4404-8F6E-F52468E3ABD1}" v="87" dt="2025-02-07T18:04:45.751"/>
    <p1510:client id="{34BB7131-2C98-4DFD-B62C-4E695AEA193A}" v="50" dt="2025-02-07T19:05:04.835"/>
    <p1510:client id="{56BF5BE4-FF3B-4CCC-A0B5-C53BC9390CAF}" v="44" dt="2025-02-07T18:38:53.084"/>
    <p1510:client id="{D3630F35-01AE-42F3-9B5F-A4722332BC93}" v="39" dt="2025-02-08T16:49:00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29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1-30T10:56:18.778" v="261" actId="26606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Informatica Lima" userId="b77af7bd85500281" providerId="LiveId" clId="{214B213F-D2DA-4032-B86F-EF753B25B703}"/>
    <pc:docChg chg="undo redo custSel modSld">
      <pc:chgData name="Neemias Informatica Lima" userId="b77af7bd85500281" providerId="LiveId" clId="{214B213F-D2DA-4032-B86F-EF753B25B703}" dt="2025-02-05T23:56:39.109" v="243" actId="20577"/>
      <pc:docMkLst>
        <pc:docMk/>
      </pc:docMkLst>
      <pc:sldChg chg="addSp delSp modSp mod">
        <pc:chgData name="Neemias Informatica Lima" userId="b77af7bd85500281" providerId="LiveId" clId="{214B213F-D2DA-4032-B86F-EF753B25B703}" dt="2025-02-05T23:30:56.076" v="27" actId="20577"/>
        <pc:sldMkLst>
          <pc:docMk/>
          <pc:sldMk cId="2232331225" sldId="280"/>
        </pc:sldMkLst>
        <pc:spChg chg="mod">
          <ac:chgData name="Neemias Informatica Lima" userId="b77af7bd85500281" providerId="LiveId" clId="{214B213F-D2DA-4032-B86F-EF753B25B703}" dt="2025-02-05T23:26:12.441" v="3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27:45.541" v="1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0:49.829" v="23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28:14.271" v="22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4:21.442" v="124"/>
        <pc:sldMkLst>
          <pc:docMk/>
          <pc:sldMk cId="3902406419" sldId="283"/>
        </pc:sldMkLst>
        <pc:spChg chg="mod">
          <ac:chgData name="Neemias Informatica Lima" userId="b77af7bd85500281" providerId="LiveId" clId="{214B213F-D2DA-4032-B86F-EF753B25B703}" dt="2025-02-05T23:43:44.607" v="115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4:21.442" v="124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46:52.470" v="150"/>
        <pc:sldMkLst>
          <pc:docMk/>
          <pc:sldMk cId="2424059023" sldId="284"/>
        </pc:sldMkLst>
        <pc:spChg chg="mod">
          <ac:chgData name="Neemias Informatica Lima" userId="b77af7bd85500281" providerId="LiveId" clId="{214B213F-D2DA-4032-B86F-EF753B25B703}" dt="2025-02-05T23:46:16.212" v="145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6:52.470" v="150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45:55.033" v="137" actId="20577"/>
        <pc:sldMkLst>
          <pc:docMk/>
          <pc:sldMk cId="3032827026" sldId="289"/>
        </pc:sldMkLst>
        <pc:spChg chg="mod">
          <ac:chgData name="Neemias Informatica Lima" userId="b77af7bd85500281" providerId="LiveId" clId="{214B213F-D2DA-4032-B86F-EF753B25B703}" dt="2025-02-05T23:45:55.033" v="13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14B213F-D2DA-4032-B86F-EF753B25B703}" dt="2025-02-05T23:43:50.368" v="120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7:39.839" v="164" actId="20577"/>
        <pc:sldMkLst>
          <pc:docMk/>
          <pc:sldMk cId="3772032319" sldId="290"/>
        </pc:sldMkLst>
        <pc:spChg chg="mod">
          <ac:chgData name="Neemias Informatica Lima" userId="b77af7bd85500281" providerId="LiveId" clId="{214B213F-D2DA-4032-B86F-EF753B25B703}" dt="2025-02-05T23:47:39.839" v="16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14B213F-D2DA-4032-B86F-EF753B25B703}" dt="2025-02-05T23:46:23.276" v="146"/>
          <ac:spMkLst>
            <pc:docMk/>
            <pc:sldMk cId="3772032319" sldId="290"/>
            <ac:spMk id="14" creationId="{00000000-0000-0000-0000-000000000000}"/>
          </ac:spMkLst>
        </pc:spChg>
      </pc:sldChg>
    </pc:docChg>
  </pc:docChgLst>
  <pc:docChgLst>
    <pc:chgData name="Neemias Informatica Lima" userId="b77af7bd85500281" providerId="LiveId" clId="{6E979F34-F177-4ACC-BB9F-8EC283135287}"/>
    <pc:docChg chg="undo redo custSel modSld">
      <pc:chgData name="Neemias Informatica Lima" userId="b77af7bd85500281" providerId="LiveId" clId="{6E979F34-F177-4ACC-BB9F-8EC283135287}" dt="2025-02-04T00:03:28.653" v="247" actId="6549"/>
      <pc:docMkLst>
        <pc:docMk/>
      </pc:docMkLst>
    </pc:docChg>
  </pc:docChgLst>
  <pc:docChgLst>
    <pc:chgData name="Neemias Informatica Lima" userId="b77af7bd85500281" providerId="LiveId" clId="{34BB7131-2C98-4DFD-B62C-4E695AEA193A}"/>
    <pc:docChg chg="undo redo custSel modSld">
      <pc:chgData name="Neemias Informatica Lima" userId="b77af7bd85500281" providerId="LiveId" clId="{34BB7131-2C98-4DFD-B62C-4E695AEA193A}" dt="2025-02-07T19:06:03.665" v="289" actId="20577"/>
      <pc:docMkLst>
        <pc:docMk/>
      </pc:docMkLst>
      <pc:sldChg chg="modSp">
        <pc:chgData name="Neemias Informatica Lima" userId="b77af7bd85500281" providerId="LiveId" clId="{34BB7131-2C98-4DFD-B62C-4E695AEA193A}" dt="2025-02-07T19:04:09.679" v="242"/>
        <pc:sldMkLst>
          <pc:docMk/>
          <pc:sldMk cId="2241968852" sldId="285"/>
        </pc:sldMkLst>
        <pc:graphicFrameChg chg="mod">
          <ac:chgData name="Neemias Informatica Lima" userId="b77af7bd85500281" providerId="LiveId" clId="{34BB7131-2C98-4DFD-B62C-4E695AEA193A}" dt="2025-02-07T19:04:09.679" v="242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modSp mod">
        <pc:chgData name="Neemias Informatica Lima" userId="b77af7bd85500281" providerId="LiveId" clId="{34BB7131-2C98-4DFD-B62C-4E695AEA193A}" dt="2025-02-07T19:05:04.835" v="264"/>
        <pc:sldMkLst>
          <pc:docMk/>
          <pc:sldMk cId="1959249856" sldId="286"/>
        </pc:sldMkLst>
        <pc:spChg chg="mod">
          <ac:chgData name="Neemias Informatica Lima" userId="b77af7bd85500281" providerId="LiveId" clId="{34BB7131-2C98-4DFD-B62C-4E695AEA193A}" dt="2025-02-07T19:04:33.696" v="250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34BB7131-2C98-4DFD-B62C-4E695AEA193A}" dt="2025-02-07T19:05:04.835" v="264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modSp mod">
        <pc:chgData name="Neemias Informatica Lima" userId="b77af7bd85500281" providerId="LiveId" clId="{34BB7131-2C98-4DFD-B62C-4E695AEA193A}" dt="2025-02-07T19:05:56.317" v="288" actId="6549"/>
        <pc:sldMkLst>
          <pc:docMk/>
          <pc:sldMk cId="2857006406" sldId="287"/>
        </pc:sldMkLst>
        <pc:spChg chg="mod">
          <ac:chgData name="Neemias Informatica Lima" userId="b77af7bd85500281" providerId="LiveId" clId="{34BB7131-2C98-4DFD-B62C-4E695AEA193A}" dt="2025-02-07T19:05:56.317" v="288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34BB7131-2C98-4DFD-B62C-4E695AEA193A}" dt="2025-02-07T19:04:23.047" v="247" actId="313"/>
        <pc:sldMkLst>
          <pc:docMk/>
          <pc:sldMk cId="1768216317" sldId="291"/>
        </pc:sldMkLst>
        <pc:spChg chg="mod">
          <ac:chgData name="Neemias Informatica Lima" userId="b77af7bd85500281" providerId="LiveId" clId="{34BB7131-2C98-4DFD-B62C-4E695AEA193A}" dt="2025-02-07T19:04:23.047" v="247" actId="313"/>
          <ac:spMkLst>
            <pc:docMk/>
            <pc:sldMk cId="1768216317" sldId="291"/>
            <ac:spMk id="12" creationId="{FD5EC092-AC81-4728-9A45-4C4BB5B95C65}"/>
          </ac:spMkLst>
        </pc:spChg>
      </pc:sldChg>
      <pc:sldChg chg="modSp mod">
        <pc:chgData name="Neemias Informatica Lima" userId="b77af7bd85500281" providerId="LiveId" clId="{34BB7131-2C98-4DFD-B62C-4E695AEA193A}" dt="2025-02-07T19:06:03.665" v="289" actId="20577"/>
        <pc:sldMkLst>
          <pc:docMk/>
          <pc:sldMk cId="3757265641" sldId="292"/>
        </pc:sldMkLst>
        <pc:spChg chg="mod">
          <ac:chgData name="Neemias Informatica Lima" userId="b77af7bd85500281" providerId="LiveId" clId="{34BB7131-2C98-4DFD-B62C-4E695AEA193A}" dt="2025-02-07T19:06:03.665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4BB7131-2C98-4DFD-B62C-4E695AEA193A}" dt="2025-02-07T19:04:38.847" v="25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34BB7131-2C98-4DFD-B62C-4E695AEA193A}" dt="2025-02-07T19:05:31.731" v="273"/>
        <pc:sldMkLst>
          <pc:docMk/>
          <pc:sldMk cId="3114938747" sldId="293"/>
        </pc:sldMkLst>
        <pc:spChg chg="mod">
          <ac:chgData name="Neemias Informatica Lima" userId="b77af7bd85500281" providerId="LiveId" clId="{34BB7131-2C98-4DFD-B62C-4E695AEA193A}" dt="2025-02-07T19:05:31.731" v="27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2E64E4F9-BAE7-4981-B8D5-682D0A10B8B1}"/>
    <pc:docChg chg="undo redo custSel modSld">
      <pc:chgData name="Neemias Informatica Lima" userId="b77af7bd85500281" providerId="LiveId" clId="{2E64E4F9-BAE7-4981-B8D5-682D0A10B8B1}" dt="2025-02-03T23:41:46.566" v="224" actId="20577"/>
      <pc:docMkLst>
        <pc:docMk/>
      </pc:docMkLst>
    </pc:docChg>
  </pc:docChgLst>
  <pc:docChgLst>
    <pc:chgData name="Neemias Informatica Lima" userId="b77af7bd85500281" providerId="LiveId" clId="{D3630F35-01AE-42F3-9B5F-A4722332BC93}"/>
    <pc:docChg chg="undo redo custSel modSld">
      <pc:chgData name="Neemias Informatica Lima" userId="b77af7bd85500281" providerId="LiveId" clId="{D3630F35-01AE-42F3-9B5F-A4722332BC93}" dt="2025-02-08T16:49:00.548" v="274"/>
      <pc:docMkLst>
        <pc:docMk/>
      </pc:docMkLst>
      <pc:sldChg chg="addSp delSp modSp mod">
        <pc:chgData name="Neemias Informatica Lima" userId="b77af7bd85500281" providerId="LiveId" clId="{D3630F35-01AE-42F3-9B5F-A4722332BC93}" dt="2025-02-08T15:05:10.319" v="44"/>
        <pc:sldMkLst>
          <pc:docMk/>
          <pc:sldMk cId="2232331225" sldId="280"/>
        </pc:sldMkLst>
        <pc:spChg chg="mod">
          <ac:chgData name="Neemias Informatica Lima" userId="b77af7bd85500281" providerId="LiveId" clId="{D3630F35-01AE-42F3-9B5F-A4722332BC93}" dt="2025-02-08T15:01:58.849" v="19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02:24.988" v="30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01:28.829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01:36.421" v="5" actId="20577"/>
          <ac:spMkLst>
            <pc:docMk/>
            <pc:sldMk cId="2232331225" sldId="280"/>
            <ac:spMk id="13" creationId="{D20B8D30-1532-76F8-D3FE-1DA061DF3B98}"/>
          </ac:spMkLst>
        </pc:spChg>
        <pc:spChg chg="mod">
          <ac:chgData name="Neemias Informatica Lima" userId="b77af7bd85500281" providerId="LiveId" clId="{D3630F35-01AE-42F3-9B5F-A4722332BC93}" dt="2025-02-08T15:02:48.309" v="35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5:04:39.992" v="36" actId="478"/>
          <ac:picMkLst>
            <pc:docMk/>
            <pc:sldMk cId="2232331225" sldId="280"/>
            <ac:picMk id="3" creationId="{D912D6E6-6E62-F274-84BE-929EAE025E56}"/>
          </ac:picMkLst>
        </pc:picChg>
        <pc:picChg chg="add mod">
          <ac:chgData name="Neemias Informatica Lima" userId="b77af7bd85500281" providerId="LiveId" clId="{D3630F35-01AE-42F3-9B5F-A4722332BC93}" dt="2025-02-08T15:05:10.319" v="44"/>
          <ac:picMkLst>
            <pc:docMk/>
            <pc:sldMk cId="2232331225" sldId="280"/>
            <ac:picMk id="7" creationId="{EA7B20E6-C366-2C8C-E3A7-0325298AC2F3}"/>
          </ac:picMkLst>
        </pc:picChg>
      </pc:sldChg>
      <pc:sldChg chg="addSp delSp modSp mod">
        <pc:chgData name="Neemias Informatica Lima" userId="b77af7bd85500281" providerId="LiveId" clId="{D3630F35-01AE-42F3-9B5F-A4722332BC93}" dt="2025-02-08T15:10:39.171" v="109" actId="313"/>
        <pc:sldMkLst>
          <pc:docMk/>
          <pc:sldMk cId="2103443556" sldId="281"/>
        </pc:sldMkLst>
        <pc:spChg chg="mod">
          <ac:chgData name="Neemias Informatica Lima" userId="b77af7bd85500281" providerId="LiveId" clId="{D3630F35-01AE-42F3-9B5F-A4722332BC93}" dt="2025-02-08T15:10:39.171" v="109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06:11.955" v="5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06:01.875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5:06:19.113" v="52" actId="478"/>
          <ac:picMkLst>
            <pc:docMk/>
            <pc:sldMk cId="2103443556" sldId="281"/>
            <ac:picMk id="2" creationId="{D5E488C5-5236-E15E-7625-D4BD9FDBF00B}"/>
          </ac:picMkLst>
        </pc:picChg>
        <pc:picChg chg="add mod">
          <ac:chgData name="Neemias Informatica Lima" userId="b77af7bd85500281" providerId="LiveId" clId="{D3630F35-01AE-42F3-9B5F-A4722332BC93}" dt="2025-02-08T15:06:27.115" v="55" actId="14100"/>
          <ac:picMkLst>
            <pc:docMk/>
            <pc:sldMk cId="2103443556" sldId="281"/>
            <ac:picMk id="3" creationId="{D3EEAF25-FF9A-4FCF-9CC0-5000F99E073F}"/>
          </ac:picMkLst>
        </pc:picChg>
      </pc:sldChg>
      <pc:sldChg chg="addSp delSp modSp mod">
        <pc:chgData name="Neemias Informatica Lima" userId="b77af7bd85500281" providerId="LiveId" clId="{D3630F35-01AE-42F3-9B5F-A4722332BC93}" dt="2025-02-08T15:12:17.113" v="125" actId="20577"/>
        <pc:sldMkLst>
          <pc:docMk/>
          <pc:sldMk cId="3683219421" sldId="282"/>
        </pc:sldMkLst>
        <pc:spChg chg="del">
          <ac:chgData name="Neemias Informatica Lima" userId="b77af7bd85500281" providerId="LiveId" clId="{D3630F35-01AE-42F3-9B5F-A4722332BC93}" dt="2025-02-08T15:06:49.766" v="58" actId="478"/>
          <ac:spMkLst>
            <pc:docMk/>
            <pc:sldMk cId="3683219421" sldId="282"/>
            <ac:spMk id="2" creationId="{E7117BE4-DED7-0C1D-2AB4-5BB9456BEADC}"/>
          </ac:spMkLst>
        </pc:spChg>
        <pc:spChg chg="add mod">
          <ac:chgData name="Neemias Informatica Lima" userId="b77af7bd85500281" providerId="LiveId" clId="{D3630F35-01AE-42F3-9B5F-A4722332BC93}" dt="2025-02-08T15:06:50.188" v="59"/>
          <ac:spMkLst>
            <pc:docMk/>
            <pc:sldMk cId="3683219421" sldId="282"/>
            <ac:spMk id="4" creationId="{B3577B44-3F7A-47D4-D938-3AEABFF7AD8E}"/>
          </ac:spMkLst>
        </pc:spChg>
        <pc:spChg chg="del">
          <ac:chgData name="Neemias Informatica Lima" userId="b77af7bd85500281" providerId="LiveId" clId="{D3630F35-01AE-42F3-9B5F-A4722332BC93}" dt="2025-02-08T15:06:49.766" v="58" actId="478"/>
          <ac:spMkLst>
            <pc:docMk/>
            <pc:sldMk cId="3683219421" sldId="282"/>
            <ac:spMk id="6" creationId="{648B34F2-113D-1072-88AC-1CAFDCC7C738}"/>
          </ac:spMkLst>
        </pc:spChg>
        <pc:spChg chg="add mod">
          <ac:chgData name="Neemias Informatica Lima" userId="b77af7bd85500281" providerId="LiveId" clId="{D3630F35-01AE-42F3-9B5F-A4722332BC93}" dt="2025-02-08T15:06:50.188" v="59"/>
          <ac:spMkLst>
            <pc:docMk/>
            <pc:sldMk cId="3683219421" sldId="282"/>
            <ac:spMk id="7" creationId="{3F367516-F7FB-3222-067F-98866AE4F160}"/>
          </ac:spMkLst>
        </pc:spChg>
        <pc:spChg chg="mod">
          <ac:chgData name="Neemias Informatica Lima" userId="b77af7bd85500281" providerId="LiveId" clId="{D3630F35-01AE-42F3-9B5F-A4722332BC93}" dt="2025-02-08T15:12:17.113" v="12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10:57.93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5:06:49.766" v="58" actId="478"/>
          <ac:picMkLst>
            <pc:docMk/>
            <pc:sldMk cId="3683219421" sldId="282"/>
            <ac:picMk id="5" creationId="{F32875B4-3D78-19CD-73E7-909B90E55F70}"/>
          </ac:picMkLst>
        </pc:picChg>
        <pc:picChg chg="add mod">
          <ac:chgData name="Neemias Informatica Lima" userId="b77af7bd85500281" providerId="LiveId" clId="{D3630F35-01AE-42F3-9B5F-A4722332BC93}" dt="2025-02-08T15:06:50.188" v="59"/>
          <ac:picMkLst>
            <pc:docMk/>
            <pc:sldMk cId="3683219421" sldId="282"/>
            <ac:picMk id="8" creationId="{60587EF1-1133-E86D-82CD-D28A6911F6A1}"/>
          </ac:picMkLst>
        </pc:picChg>
      </pc:sldChg>
      <pc:sldChg chg="addSp delSp modSp mod">
        <pc:chgData name="Neemias Informatica Lima" userId="b77af7bd85500281" providerId="LiveId" clId="{D3630F35-01AE-42F3-9B5F-A4722332BC93}" dt="2025-02-08T15:14:40.676" v="139" actId="20577"/>
        <pc:sldMkLst>
          <pc:docMk/>
          <pc:sldMk cId="3902406419" sldId="283"/>
        </pc:sldMkLst>
        <pc:spChg chg="add mod">
          <ac:chgData name="Neemias Informatica Lima" userId="b77af7bd85500281" providerId="LiveId" clId="{D3630F35-01AE-42F3-9B5F-A4722332BC93}" dt="2025-02-08T15:06:58.093" v="61"/>
          <ac:spMkLst>
            <pc:docMk/>
            <pc:sldMk cId="3902406419" sldId="283"/>
            <ac:spMk id="2" creationId="{B24254B6-0734-7316-5FEE-D266D7893B34}"/>
          </ac:spMkLst>
        </pc:spChg>
        <pc:spChg chg="del">
          <ac:chgData name="Neemias Informatica Lima" userId="b77af7bd85500281" providerId="LiveId" clId="{D3630F35-01AE-42F3-9B5F-A4722332BC93}" dt="2025-02-08T15:06:57.239" v="60" actId="478"/>
          <ac:spMkLst>
            <pc:docMk/>
            <pc:sldMk cId="3902406419" sldId="283"/>
            <ac:spMk id="3" creationId="{89F91099-62B5-F1E6-DEBD-42C55CD938BE}"/>
          </ac:spMkLst>
        </pc:spChg>
        <pc:spChg chg="add mod">
          <ac:chgData name="Neemias Informatica Lima" userId="b77af7bd85500281" providerId="LiveId" clId="{D3630F35-01AE-42F3-9B5F-A4722332BC93}" dt="2025-02-08T15:06:58.093" v="61"/>
          <ac:spMkLst>
            <pc:docMk/>
            <pc:sldMk cId="3902406419" sldId="283"/>
            <ac:spMk id="4" creationId="{5343E78C-E9D9-E538-B086-B9DC3A7362FD}"/>
          </ac:spMkLst>
        </pc:spChg>
        <pc:spChg chg="del">
          <ac:chgData name="Neemias Informatica Lima" userId="b77af7bd85500281" providerId="LiveId" clId="{D3630F35-01AE-42F3-9B5F-A4722332BC93}" dt="2025-02-08T15:06:57.239" v="60" actId="478"/>
          <ac:spMkLst>
            <pc:docMk/>
            <pc:sldMk cId="3902406419" sldId="283"/>
            <ac:spMk id="5" creationId="{040BBC61-13BD-0496-8705-170835353098}"/>
          </ac:spMkLst>
        </pc:spChg>
        <pc:spChg chg="mod">
          <ac:chgData name="Neemias Informatica Lima" userId="b77af7bd85500281" providerId="LiveId" clId="{D3630F35-01AE-42F3-9B5F-A4722332BC93}" dt="2025-02-08T15:13:39.871" v="128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D3630F35-01AE-42F3-9B5F-A4722332BC93}" dt="2025-02-08T15:14:40.676" v="139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del">
          <ac:chgData name="Neemias Informatica Lima" userId="b77af7bd85500281" providerId="LiveId" clId="{D3630F35-01AE-42F3-9B5F-A4722332BC93}" dt="2025-02-08T15:06:57.239" v="60" actId="478"/>
          <ac:picMkLst>
            <pc:docMk/>
            <pc:sldMk cId="3902406419" sldId="283"/>
            <ac:picMk id="6" creationId="{2D46580E-FF95-B573-157E-11E32ED57E11}"/>
          </ac:picMkLst>
        </pc:picChg>
        <pc:picChg chg="add mod">
          <ac:chgData name="Neemias Informatica Lima" userId="b77af7bd85500281" providerId="LiveId" clId="{D3630F35-01AE-42F3-9B5F-A4722332BC93}" dt="2025-02-08T15:06:58.093" v="61"/>
          <ac:picMkLst>
            <pc:docMk/>
            <pc:sldMk cId="3902406419" sldId="283"/>
            <ac:picMk id="7" creationId="{D6814D7B-12AF-AF65-CD69-843A08ACC7EF}"/>
          </ac:picMkLst>
        </pc:picChg>
      </pc:sldChg>
      <pc:sldChg chg="addSp delSp modSp mod">
        <pc:chgData name="Neemias Informatica Lima" userId="b77af7bd85500281" providerId="LiveId" clId="{D3630F35-01AE-42F3-9B5F-A4722332BC93}" dt="2025-02-08T16:40:29.029" v="162" actId="20577"/>
        <pc:sldMkLst>
          <pc:docMk/>
          <pc:sldMk cId="2424059023" sldId="284"/>
        </pc:sldMkLst>
        <pc:spChg chg="add mod">
          <ac:chgData name="Neemias Informatica Lima" userId="b77af7bd85500281" providerId="LiveId" clId="{D3630F35-01AE-42F3-9B5F-A4722332BC93}" dt="2025-02-08T15:07:27.344" v="65"/>
          <ac:spMkLst>
            <pc:docMk/>
            <pc:sldMk cId="2424059023" sldId="284"/>
            <ac:spMk id="2" creationId="{D3593F47-9F45-28DF-B3BE-13DFD48726DF}"/>
          </ac:spMkLst>
        </pc:spChg>
        <pc:spChg chg="del">
          <ac:chgData name="Neemias Informatica Lima" userId="b77af7bd85500281" providerId="LiveId" clId="{D3630F35-01AE-42F3-9B5F-A4722332BC93}" dt="2025-02-08T15:07:26.794" v="64" actId="478"/>
          <ac:spMkLst>
            <pc:docMk/>
            <pc:sldMk cId="2424059023" sldId="284"/>
            <ac:spMk id="3" creationId="{8DC76FEE-A669-EE22-A86B-39C1F6356863}"/>
          </ac:spMkLst>
        </pc:spChg>
        <pc:spChg chg="add mod">
          <ac:chgData name="Neemias Informatica Lima" userId="b77af7bd85500281" providerId="LiveId" clId="{D3630F35-01AE-42F3-9B5F-A4722332BC93}" dt="2025-02-08T15:07:27.344" v="65"/>
          <ac:spMkLst>
            <pc:docMk/>
            <pc:sldMk cId="2424059023" sldId="284"/>
            <ac:spMk id="4" creationId="{D6B8E38B-0487-659F-AEE5-040CD2E09464}"/>
          </ac:spMkLst>
        </pc:spChg>
        <pc:spChg chg="del">
          <ac:chgData name="Neemias Informatica Lima" userId="b77af7bd85500281" providerId="LiveId" clId="{D3630F35-01AE-42F3-9B5F-A4722332BC93}" dt="2025-02-08T15:07:26.794" v="64" actId="478"/>
          <ac:spMkLst>
            <pc:docMk/>
            <pc:sldMk cId="2424059023" sldId="284"/>
            <ac:spMk id="5" creationId="{1B6A160A-3844-9D9D-DA62-3DEB6C34B89C}"/>
          </ac:spMkLst>
        </pc:spChg>
        <pc:spChg chg="mod">
          <ac:chgData name="Neemias Informatica Lima" userId="b77af7bd85500281" providerId="LiveId" clId="{D3630F35-01AE-42F3-9B5F-A4722332BC93}" dt="2025-02-08T16:39:04.282" v="151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D3630F35-01AE-42F3-9B5F-A4722332BC93}" dt="2025-02-08T16:40:29.029" v="162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del">
          <ac:chgData name="Neemias Informatica Lima" userId="b77af7bd85500281" providerId="LiveId" clId="{D3630F35-01AE-42F3-9B5F-A4722332BC93}" dt="2025-02-08T15:07:26.794" v="64" actId="478"/>
          <ac:picMkLst>
            <pc:docMk/>
            <pc:sldMk cId="2424059023" sldId="284"/>
            <ac:picMk id="6" creationId="{3BFB1FA8-B93C-8C4E-1C04-A93CC2DF47CD}"/>
          </ac:picMkLst>
        </pc:picChg>
        <pc:picChg chg="add mod">
          <ac:chgData name="Neemias Informatica Lima" userId="b77af7bd85500281" providerId="LiveId" clId="{D3630F35-01AE-42F3-9B5F-A4722332BC93}" dt="2025-02-08T15:07:27.344" v="65"/>
          <ac:picMkLst>
            <pc:docMk/>
            <pc:sldMk cId="2424059023" sldId="284"/>
            <ac:picMk id="7" creationId="{13A12FB3-1B5D-C7E8-1614-82968ED13B87}"/>
          </ac:picMkLst>
        </pc:picChg>
      </pc:sldChg>
      <pc:sldChg chg="addSp delSp modSp mod">
        <pc:chgData name="Neemias Informatica Lima" userId="b77af7bd85500281" providerId="LiveId" clId="{D3630F35-01AE-42F3-9B5F-A4722332BC93}" dt="2025-02-08T16:44:04.382" v="212"/>
        <pc:sldMkLst>
          <pc:docMk/>
          <pc:sldMk cId="2241968852" sldId="285"/>
        </pc:sldMkLst>
        <pc:spChg chg="add mod">
          <ac:chgData name="Neemias Informatica Lima" userId="b77af7bd85500281" providerId="LiveId" clId="{D3630F35-01AE-42F3-9B5F-A4722332BC93}" dt="2025-02-08T15:07:38.130" v="70"/>
          <ac:spMkLst>
            <pc:docMk/>
            <pc:sldMk cId="2241968852" sldId="285"/>
            <ac:spMk id="2" creationId="{C9E4163A-BE4B-8B17-181F-0E8833D13FC1}"/>
          </ac:spMkLst>
        </pc:spChg>
        <pc:spChg chg="del">
          <ac:chgData name="Neemias Informatica Lima" userId="b77af7bd85500281" providerId="LiveId" clId="{D3630F35-01AE-42F3-9B5F-A4722332BC93}" dt="2025-02-08T15:07:37.692" v="69" actId="478"/>
          <ac:spMkLst>
            <pc:docMk/>
            <pc:sldMk cId="2241968852" sldId="285"/>
            <ac:spMk id="3" creationId="{D0A8D6C7-A53F-C481-8915-325A01A98D9A}"/>
          </ac:spMkLst>
        </pc:spChg>
        <pc:spChg chg="add mod">
          <ac:chgData name="Neemias Informatica Lima" userId="b77af7bd85500281" providerId="LiveId" clId="{D3630F35-01AE-42F3-9B5F-A4722332BC93}" dt="2025-02-08T15:07:38.130" v="70"/>
          <ac:spMkLst>
            <pc:docMk/>
            <pc:sldMk cId="2241968852" sldId="285"/>
            <ac:spMk id="4" creationId="{FBED5A7F-343A-C4A3-B12C-6C399BC06381}"/>
          </ac:spMkLst>
        </pc:spChg>
        <pc:spChg chg="del">
          <ac:chgData name="Neemias Informatica Lima" userId="b77af7bd85500281" providerId="LiveId" clId="{D3630F35-01AE-42F3-9B5F-A4722332BC93}" dt="2025-02-08T15:07:37.692" v="69" actId="478"/>
          <ac:spMkLst>
            <pc:docMk/>
            <pc:sldMk cId="2241968852" sldId="285"/>
            <ac:spMk id="5" creationId="{27012CDE-BBE9-50A4-691D-C73507EBFB50}"/>
          </ac:spMkLst>
        </pc:spChg>
        <pc:spChg chg="mod">
          <ac:chgData name="Neemias Informatica Lima" userId="b77af7bd85500281" providerId="LiveId" clId="{D3630F35-01AE-42F3-9B5F-A4722332BC93}" dt="2025-02-08T16:43:23.253" v="205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D3630F35-01AE-42F3-9B5F-A4722332BC93}" dt="2025-02-08T16:44:04.382" v="212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del mod">
          <ac:chgData name="Neemias Informatica Lima" userId="b77af7bd85500281" providerId="LiveId" clId="{D3630F35-01AE-42F3-9B5F-A4722332BC93}" dt="2025-02-08T15:07:37.692" v="69" actId="478"/>
          <ac:picMkLst>
            <pc:docMk/>
            <pc:sldMk cId="2241968852" sldId="285"/>
            <ac:picMk id="6" creationId="{0029E782-9CEE-A632-8051-D7CA2F74D3C8}"/>
          </ac:picMkLst>
        </pc:picChg>
        <pc:picChg chg="add mod">
          <ac:chgData name="Neemias Informatica Lima" userId="b77af7bd85500281" providerId="LiveId" clId="{D3630F35-01AE-42F3-9B5F-A4722332BC93}" dt="2025-02-08T15:07:38.130" v="70"/>
          <ac:picMkLst>
            <pc:docMk/>
            <pc:sldMk cId="2241968852" sldId="285"/>
            <ac:picMk id="7" creationId="{60F39BC7-CB4E-7C93-3C3F-68B511754AA9}"/>
          </ac:picMkLst>
        </pc:picChg>
      </pc:sldChg>
      <pc:sldChg chg="addSp delSp modSp mod">
        <pc:chgData name="Neemias Informatica Lima" userId="b77af7bd85500281" providerId="LiveId" clId="{D3630F35-01AE-42F3-9B5F-A4722332BC93}" dt="2025-02-08T16:46:42.291" v="241"/>
        <pc:sldMkLst>
          <pc:docMk/>
          <pc:sldMk cId="1959249856" sldId="286"/>
        </pc:sldMkLst>
        <pc:spChg chg="add mod">
          <ac:chgData name="Neemias Informatica Lima" userId="b77af7bd85500281" providerId="LiveId" clId="{D3630F35-01AE-42F3-9B5F-A4722332BC93}" dt="2025-02-08T15:09:06.798" v="74"/>
          <ac:spMkLst>
            <pc:docMk/>
            <pc:sldMk cId="1959249856" sldId="286"/>
            <ac:spMk id="2" creationId="{CBB6EBBE-C523-E7C7-5FC4-0ED4FF24BFF8}"/>
          </ac:spMkLst>
        </pc:spChg>
        <pc:spChg chg="del">
          <ac:chgData name="Neemias Informatica Lima" userId="b77af7bd85500281" providerId="LiveId" clId="{D3630F35-01AE-42F3-9B5F-A4722332BC93}" dt="2025-02-08T15:09:06.496" v="73" actId="478"/>
          <ac:spMkLst>
            <pc:docMk/>
            <pc:sldMk cId="1959249856" sldId="286"/>
            <ac:spMk id="3" creationId="{94A2637B-E14B-3876-A11A-8D5B1F38ABDC}"/>
          </ac:spMkLst>
        </pc:spChg>
        <pc:spChg chg="add mod">
          <ac:chgData name="Neemias Informatica Lima" userId="b77af7bd85500281" providerId="LiveId" clId="{D3630F35-01AE-42F3-9B5F-A4722332BC93}" dt="2025-02-08T15:09:06.798" v="74"/>
          <ac:spMkLst>
            <pc:docMk/>
            <pc:sldMk cId="1959249856" sldId="286"/>
            <ac:spMk id="4" creationId="{75555ECB-9454-1FEA-890B-566F7A1981AA}"/>
          </ac:spMkLst>
        </pc:spChg>
        <pc:spChg chg="del">
          <ac:chgData name="Neemias Informatica Lima" userId="b77af7bd85500281" providerId="LiveId" clId="{D3630F35-01AE-42F3-9B5F-A4722332BC93}" dt="2025-02-08T15:09:06.496" v="73" actId="478"/>
          <ac:spMkLst>
            <pc:docMk/>
            <pc:sldMk cId="1959249856" sldId="286"/>
            <ac:spMk id="5" creationId="{13856ACF-6972-A549-CB32-87FE70635B72}"/>
          </ac:spMkLst>
        </pc:spChg>
        <pc:spChg chg="mod">
          <ac:chgData name="Neemias Informatica Lima" userId="b77af7bd85500281" providerId="LiveId" clId="{D3630F35-01AE-42F3-9B5F-A4722332BC93}" dt="2025-02-08T16:46:17.977" v="236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D3630F35-01AE-42F3-9B5F-A4722332BC93}" dt="2025-02-08T16:46:42.291" v="241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del">
          <ac:chgData name="Neemias Informatica Lima" userId="b77af7bd85500281" providerId="LiveId" clId="{D3630F35-01AE-42F3-9B5F-A4722332BC93}" dt="2025-02-08T15:09:06.496" v="73" actId="478"/>
          <ac:picMkLst>
            <pc:docMk/>
            <pc:sldMk cId="1959249856" sldId="286"/>
            <ac:picMk id="6" creationId="{F20F8929-3D0D-669F-9F64-DDB1A7507ACA}"/>
          </ac:picMkLst>
        </pc:picChg>
        <pc:picChg chg="add mod">
          <ac:chgData name="Neemias Informatica Lima" userId="b77af7bd85500281" providerId="LiveId" clId="{D3630F35-01AE-42F3-9B5F-A4722332BC93}" dt="2025-02-08T15:09:06.798" v="74"/>
          <ac:picMkLst>
            <pc:docMk/>
            <pc:sldMk cId="1959249856" sldId="286"/>
            <ac:picMk id="7" creationId="{963E4638-B693-4EEF-C619-AC5BA7F45E96}"/>
          </ac:picMkLst>
        </pc:picChg>
      </pc:sldChg>
      <pc:sldChg chg="addSp delSp modSp mod">
        <pc:chgData name="Neemias Informatica Lima" userId="b77af7bd85500281" providerId="LiveId" clId="{D3630F35-01AE-42F3-9B5F-A4722332BC93}" dt="2025-02-08T16:48:29.612" v="272" actId="20577"/>
        <pc:sldMkLst>
          <pc:docMk/>
          <pc:sldMk cId="2857006406" sldId="287"/>
        </pc:sldMkLst>
        <pc:spChg chg="add mod">
          <ac:chgData name="Neemias Informatica Lima" userId="b77af7bd85500281" providerId="LiveId" clId="{D3630F35-01AE-42F3-9B5F-A4722332BC93}" dt="2025-02-08T15:09:28.448" v="81"/>
          <ac:spMkLst>
            <pc:docMk/>
            <pc:sldMk cId="2857006406" sldId="287"/>
            <ac:spMk id="2" creationId="{3C5867E8-9DCC-0640-5250-B8848712F61F}"/>
          </ac:spMkLst>
        </pc:spChg>
        <pc:spChg chg="del">
          <ac:chgData name="Neemias Informatica Lima" userId="b77af7bd85500281" providerId="LiveId" clId="{D3630F35-01AE-42F3-9B5F-A4722332BC93}" dt="2025-02-08T15:09:28.122" v="80" actId="478"/>
          <ac:spMkLst>
            <pc:docMk/>
            <pc:sldMk cId="2857006406" sldId="287"/>
            <ac:spMk id="3" creationId="{1D0915B5-9C66-CF7C-7AE6-393D2F6B7F9B}"/>
          </ac:spMkLst>
        </pc:spChg>
        <pc:spChg chg="add mod">
          <ac:chgData name="Neemias Informatica Lima" userId="b77af7bd85500281" providerId="LiveId" clId="{D3630F35-01AE-42F3-9B5F-A4722332BC93}" dt="2025-02-08T15:09:28.448" v="81"/>
          <ac:spMkLst>
            <pc:docMk/>
            <pc:sldMk cId="2857006406" sldId="287"/>
            <ac:spMk id="4" creationId="{560EAC25-3054-CE8D-D90C-9670B7C9EF30}"/>
          </ac:spMkLst>
        </pc:spChg>
        <pc:spChg chg="del">
          <ac:chgData name="Neemias Informatica Lima" userId="b77af7bd85500281" providerId="LiveId" clId="{D3630F35-01AE-42F3-9B5F-A4722332BC93}" dt="2025-02-08T15:09:28.122" v="80" actId="478"/>
          <ac:spMkLst>
            <pc:docMk/>
            <pc:sldMk cId="2857006406" sldId="287"/>
            <ac:spMk id="5" creationId="{518F5ACD-14D1-CE60-8173-080529149D59}"/>
          </ac:spMkLst>
        </pc:spChg>
        <pc:spChg chg="mod">
          <ac:chgData name="Neemias Informatica Lima" userId="b77af7bd85500281" providerId="LiveId" clId="{D3630F35-01AE-42F3-9B5F-A4722332BC93}" dt="2025-02-08T16:48:29.612" v="272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D3630F35-01AE-42F3-9B5F-A4722332BC93}" dt="2025-02-08T15:09:28.122" v="80" actId="478"/>
          <ac:picMkLst>
            <pc:docMk/>
            <pc:sldMk cId="2857006406" sldId="287"/>
            <ac:picMk id="6" creationId="{03F5F7DC-57E9-F0F9-61EC-046E1A191AB4}"/>
          </ac:picMkLst>
        </pc:picChg>
        <pc:picChg chg="add mod">
          <ac:chgData name="Neemias Informatica Lima" userId="b77af7bd85500281" providerId="LiveId" clId="{D3630F35-01AE-42F3-9B5F-A4722332BC93}" dt="2025-02-08T15:09:28.448" v="81"/>
          <ac:picMkLst>
            <pc:docMk/>
            <pc:sldMk cId="2857006406" sldId="287"/>
            <ac:picMk id="7" creationId="{ACBF5B01-1F2B-B203-68A8-FDBD89821AEA}"/>
          </ac:picMkLst>
        </pc:picChg>
      </pc:sldChg>
      <pc:sldChg chg="addSp delSp modSp mod">
        <pc:chgData name="Neemias Informatica Lima" userId="b77af7bd85500281" providerId="LiveId" clId="{D3630F35-01AE-42F3-9B5F-A4722332BC93}" dt="2025-02-08T15:11:39.420" v="119" actId="20577"/>
        <pc:sldMkLst>
          <pc:docMk/>
          <pc:sldMk cId="2630436816" sldId="288"/>
        </pc:sldMkLst>
        <pc:spChg chg="del">
          <ac:chgData name="Neemias Informatica Lima" userId="b77af7bd85500281" providerId="LiveId" clId="{D3630F35-01AE-42F3-9B5F-A4722332BC93}" dt="2025-02-08T15:06:42.398" v="56" actId="478"/>
          <ac:spMkLst>
            <pc:docMk/>
            <pc:sldMk cId="2630436816" sldId="288"/>
            <ac:spMk id="2" creationId="{B2534977-879E-1C87-D369-106250E0794F}"/>
          </ac:spMkLst>
        </pc:spChg>
        <pc:spChg chg="add mod">
          <ac:chgData name="Neemias Informatica Lima" userId="b77af7bd85500281" providerId="LiveId" clId="{D3630F35-01AE-42F3-9B5F-A4722332BC93}" dt="2025-02-08T15:06:42.827" v="57"/>
          <ac:spMkLst>
            <pc:docMk/>
            <pc:sldMk cId="2630436816" sldId="288"/>
            <ac:spMk id="4" creationId="{7CCA0D45-214F-C3D7-363D-FC8D4AC99136}"/>
          </ac:spMkLst>
        </pc:spChg>
        <pc:spChg chg="add mod">
          <ac:chgData name="Neemias Informatica Lima" userId="b77af7bd85500281" providerId="LiveId" clId="{D3630F35-01AE-42F3-9B5F-A4722332BC93}" dt="2025-02-08T15:06:42.827" v="57"/>
          <ac:spMkLst>
            <pc:docMk/>
            <pc:sldMk cId="2630436816" sldId="288"/>
            <ac:spMk id="5" creationId="{976FC36C-D1E3-3076-B706-59795A93B500}"/>
          </ac:spMkLst>
        </pc:spChg>
        <pc:spChg chg="del">
          <ac:chgData name="Neemias Informatica Lima" userId="b77af7bd85500281" providerId="LiveId" clId="{D3630F35-01AE-42F3-9B5F-A4722332BC93}" dt="2025-02-08T15:06:42.398" v="56" actId="478"/>
          <ac:spMkLst>
            <pc:docMk/>
            <pc:sldMk cId="2630436816" sldId="288"/>
            <ac:spMk id="6" creationId="{788804E3-745E-904B-378E-DE4D5A01FBEF}"/>
          </ac:spMkLst>
        </pc:spChg>
        <pc:spChg chg="mod">
          <ac:chgData name="Neemias Informatica Lima" userId="b77af7bd85500281" providerId="LiveId" clId="{D3630F35-01AE-42F3-9B5F-A4722332BC93}" dt="2025-02-08T15:10:51.837" v="112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D3630F35-01AE-42F3-9B5F-A4722332BC93}" dt="2025-02-08T15:11:39.420" v="119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del">
          <ac:chgData name="Neemias Informatica Lima" userId="b77af7bd85500281" providerId="LiveId" clId="{D3630F35-01AE-42F3-9B5F-A4722332BC93}" dt="2025-02-08T15:06:42.398" v="56" actId="478"/>
          <ac:picMkLst>
            <pc:docMk/>
            <pc:sldMk cId="2630436816" sldId="288"/>
            <ac:picMk id="3" creationId="{C6D29588-054E-E714-4785-85E598D6F576}"/>
          </ac:picMkLst>
        </pc:picChg>
        <pc:picChg chg="add mod">
          <ac:chgData name="Neemias Informatica Lima" userId="b77af7bd85500281" providerId="LiveId" clId="{D3630F35-01AE-42F3-9B5F-A4722332BC93}" dt="2025-02-08T15:06:42.827" v="57"/>
          <ac:picMkLst>
            <pc:docMk/>
            <pc:sldMk cId="2630436816" sldId="288"/>
            <ac:picMk id="7" creationId="{74C27392-26E4-B360-A7E4-06CBCD2B88F4}"/>
          </ac:picMkLst>
        </pc:picChg>
      </pc:sldChg>
      <pc:sldChg chg="addSp delSp modSp mod">
        <pc:chgData name="Neemias Informatica Lima" userId="b77af7bd85500281" providerId="LiveId" clId="{D3630F35-01AE-42F3-9B5F-A4722332BC93}" dt="2025-02-08T16:49:00.548" v="274"/>
        <pc:sldMkLst>
          <pc:docMk/>
          <pc:sldMk cId="3032827026" sldId="289"/>
        </pc:sldMkLst>
        <pc:spChg chg="del">
          <ac:chgData name="Neemias Informatica Lima" userId="b77af7bd85500281" providerId="LiveId" clId="{D3630F35-01AE-42F3-9B5F-A4722332BC93}" dt="2025-02-08T15:07:21.778" v="62" actId="478"/>
          <ac:spMkLst>
            <pc:docMk/>
            <pc:sldMk cId="3032827026" sldId="289"/>
            <ac:spMk id="2" creationId="{2FD1D279-BD05-0141-F23C-3154AC9F3305}"/>
          </ac:spMkLst>
        </pc:spChg>
        <pc:spChg chg="add mod">
          <ac:chgData name="Neemias Informatica Lima" userId="b77af7bd85500281" providerId="LiveId" clId="{D3630F35-01AE-42F3-9B5F-A4722332BC93}" dt="2025-02-08T15:07:22.191" v="63"/>
          <ac:spMkLst>
            <pc:docMk/>
            <pc:sldMk cId="3032827026" sldId="289"/>
            <ac:spMk id="5" creationId="{2991E018-68DB-22E2-563B-CC76CFDBB030}"/>
          </ac:spMkLst>
        </pc:spChg>
        <pc:spChg chg="add mod">
          <ac:chgData name="Neemias Informatica Lima" userId="b77af7bd85500281" providerId="LiveId" clId="{D3630F35-01AE-42F3-9B5F-A4722332BC93}" dt="2025-02-08T15:07:22.191" v="63"/>
          <ac:spMkLst>
            <pc:docMk/>
            <pc:sldMk cId="3032827026" sldId="289"/>
            <ac:spMk id="6" creationId="{379CB34A-1CD9-F56E-19D6-5985A5E88F63}"/>
          </ac:spMkLst>
        </pc:spChg>
        <pc:spChg chg="del">
          <ac:chgData name="Neemias Informatica Lima" userId="b77af7bd85500281" providerId="LiveId" clId="{D3630F35-01AE-42F3-9B5F-A4722332BC93}" dt="2025-02-08T15:07:21.778" v="62" actId="478"/>
          <ac:spMkLst>
            <pc:docMk/>
            <pc:sldMk cId="3032827026" sldId="289"/>
            <ac:spMk id="7" creationId="{2CE165B9-DB40-C9F2-44BF-B5F8A374A91E}"/>
          </ac:spMkLst>
        </pc:spChg>
        <pc:spChg chg="mod">
          <ac:chgData name="Neemias Informatica Lima" userId="b77af7bd85500281" providerId="LiveId" clId="{D3630F35-01AE-42F3-9B5F-A4722332BC93}" dt="2025-02-08T15:15:09.861" v="144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3630F35-01AE-42F3-9B5F-A4722332BC93}" dt="2025-02-08T15:13:44.128" v="13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6:49:00.111" v="273" actId="478"/>
          <ac:picMkLst>
            <pc:docMk/>
            <pc:sldMk cId="3032827026" sldId="289"/>
            <ac:picMk id="3" creationId="{3C37DD7D-ACD5-2082-0BA5-D8623C287CFA}"/>
          </ac:picMkLst>
        </pc:picChg>
        <pc:picChg chg="del">
          <ac:chgData name="Neemias Informatica Lima" userId="b77af7bd85500281" providerId="LiveId" clId="{D3630F35-01AE-42F3-9B5F-A4722332BC93}" dt="2025-02-08T15:07:21.778" v="62" actId="478"/>
          <ac:picMkLst>
            <pc:docMk/>
            <pc:sldMk cId="3032827026" sldId="289"/>
            <ac:picMk id="4" creationId="{E185E842-DC4C-05FF-8A87-94728FE88E76}"/>
          </ac:picMkLst>
        </pc:picChg>
        <pc:picChg chg="add mod">
          <ac:chgData name="Neemias Informatica Lima" userId="b77af7bd85500281" providerId="LiveId" clId="{D3630F35-01AE-42F3-9B5F-A4722332BC93}" dt="2025-02-08T15:07:22.191" v="63"/>
          <ac:picMkLst>
            <pc:docMk/>
            <pc:sldMk cId="3032827026" sldId="289"/>
            <ac:picMk id="8" creationId="{381BD2C8-FA63-DACA-DA52-999AF7C17A12}"/>
          </ac:picMkLst>
        </pc:picChg>
        <pc:picChg chg="add mod">
          <ac:chgData name="Neemias Informatica Lima" userId="b77af7bd85500281" providerId="LiveId" clId="{D3630F35-01AE-42F3-9B5F-A4722332BC93}" dt="2025-02-08T16:49:00.548" v="274"/>
          <ac:picMkLst>
            <pc:docMk/>
            <pc:sldMk cId="3032827026" sldId="289"/>
            <ac:picMk id="9" creationId="{EEA2D604-923A-D7C8-F408-A1D44503D167}"/>
          </ac:picMkLst>
        </pc:picChg>
      </pc:sldChg>
      <pc:sldChg chg="addSp delSp modSp mod">
        <pc:chgData name="Neemias Informatica Lima" userId="b77af7bd85500281" providerId="LiveId" clId="{D3630F35-01AE-42F3-9B5F-A4722332BC93}" dt="2025-02-08T16:42:23.093" v="200" actId="20577"/>
        <pc:sldMkLst>
          <pc:docMk/>
          <pc:sldMk cId="3772032319" sldId="290"/>
        </pc:sldMkLst>
        <pc:spChg chg="add mod">
          <ac:chgData name="Neemias Informatica Lima" userId="b77af7bd85500281" providerId="LiveId" clId="{D3630F35-01AE-42F3-9B5F-A4722332BC93}" dt="2025-02-08T15:07:32.985" v="67"/>
          <ac:spMkLst>
            <pc:docMk/>
            <pc:sldMk cId="3772032319" sldId="290"/>
            <ac:spMk id="2" creationId="{6D27D2F1-3C7F-76DD-BE03-8A98242C1E8C}"/>
          </ac:spMkLst>
        </pc:spChg>
        <pc:spChg chg="del">
          <ac:chgData name="Neemias Informatica Lima" userId="b77af7bd85500281" providerId="LiveId" clId="{D3630F35-01AE-42F3-9B5F-A4722332BC93}" dt="2025-02-08T15:07:32.572" v="66" actId="478"/>
          <ac:spMkLst>
            <pc:docMk/>
            <pc:sldMk cId="3772032319" sldId="290"/>
            <ac:spMk id="3" creationId="{80C627C4-9B75-E438-A119-0DF19B1FA51A}"/>
          </ac:spMkLst>
        </pc:spChg>
        <pc:spChg chg="add mod">
          <ac:chgData name="Neemias Informatica Lima" userId="b77af7bd85500281" providerId="LiveId" clId="{D3630F35-01AE-42F3-9B5F-A4722332BC93}" dt="2025-02-08T15:07:32.985" v="67"/>
          <ac:spMkLst>
            <pc:docMk/>
            <pc:sldMk cId="3772032319" sldId="290"/>
            <ac:spMk id="4" creationId="{FE543591-9010-8313-CDA8-3840D3F00BB3}"/>
          </ac:spMkLst>
        </pc:spChg>
        <pc:spChg chg="del">
          <ac:chgData name="Neemias Informatica Lima" userId="b77af7bd85500281" providerId="LiveId" clId="{D3630F35-01AE-42F3-9B5F-A4722332BC93}" dt="2025-02-08T15:07:32.572" v="66" actId="478"/>
          <ac:spMkLst>
            <pc:docMk/>
            <pc:sldMk cId="3772032319" sldId="290"/>
            <ac:spMk id="5" creationId="{79875E33-3724-BBA5-AB17-AC8020FCA354}"/>
          </ac:spMkLst>
        </pc:spChg>
        <pc:spChg chg="mod">
          <ac:chgData name="Neemias Informatica Lima" userId="b77af7bd85500281" providerId="LiveId" clId="{D3630F35-01AE-42F3-9B5F-A4722332BC93}" dt="2025-02-08T16:42:23.093" v="20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3630F35-01AE-42F3-9B5F-A4722332BC93}" dt="2025-02-08T16:39:11.201" v="15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5:07:32.572" v="66" actId="478"/>
          <ac:picMkLst>
            <pc:docMk/>
            <pc:sldMk cId="3772032319" sldId="290"/>
            <ac:picMk id="6" creationId="{4FA71EED-75BB-2982-4F89-C9C5AB946A6D}"/>
          </ac:picMkLst>
        </pc:picChg>
        <pc:picChg chg="add mod">
          <ac:chgData name="Neemias Informatica Lima" userId="b77af7bd85500281" providerId="LiveId" clId="{D3630F35-01AE-42F3-9B5F-A4722332BC93}" dt="2025-02-08T15:07:32.985" v="67"/>
          <ac:picMkLst>
            <pc:docMk/>
            <pc:sldMk cId="3772032319" sldId="290"/>
            <ac:picMk id="7" creationId="{AC723538-A4E2-D752-93FB-C141B777BAA6}"/>
          </ac:picMkLst>
        </pc:picChg>
      </pc:sldChg>
      <pc:sldChg chg="addSp delSp modSp mod">
        <pc:chgData name="Neemias Informatica Lima" userId="b77af7bd85500281" providerId="LiveId" clId="{D3630F35-01AE-42F3-9B5F-A4722332BC93}" dt="2025-02-08T16:46:02.602" v="231" actId="20577"/>
        <pc:sldMkLst>
          <pc:docMk/>
          <pc:sldMk cId="1768216317" sldId="291"/>
        </pc:sldMkLst>
        <pc:spChg chg="add mod">
          <ac:chgData name="Neemias Informatica Lima" userId="b77af7bd85500281" providerId="LiveId" clId="{D3630F35-01AE-42F3-9B5F-A4722332BC93}" dt="2025-02-08T15:07:42.929" v="72"/>
          <ac:spMkLst>
            <pc:docMk/>
            <pc:sldMk cId="1768216317" sldId="291"/>
            <ac:spMk id="2" creationId="{973BD036-B774-F785-FB4B-A4544877E0DC}"/>
          </ac:spMkLst>
        </pc:spChg>
        <pc:spChg chg="del">
          <ac:chgData name="Neemias Informatica Lima" userId="b77af7bd85500281" providerId="LiveId" clId="{D3630F35-01AE-42F3-9B5F-A4722332BC93}" dt="2025-02-08T15:07:42.533" v="71" actId="478"/>
          <ac:spMkLst>
            <pc:docMk/>
            <pc:sldMk cId="1768216317" sldId="291"/>
            <ac:spMk id="3" creationId="{8055A3C2-B159-7ECB-0249-90E5576FFE27}"/>
          </ac:spMkLst>
        </pc:spChg>
        <pc:spChg chg="add mod">
          <ac:chgData name="Neemias Informatica Lima" userId="b77af7bd85500281" providerId="LiveId" clId="{D3630F35-01AE-42F3-9B5F-A4722332BC93}" dt="2025-02-08T15:07:42.929" v="72"/>
          <ac:spMkLst>
            <pc:docMk/>
            <pc:sldMk cId="1768216317" sldId="291"/>
            <ac:spMk id="4" creationId="{DA4A6111-99BF-ADB4-77D3-C9182DC76A64}"/>
          </ac:spMkLst>
        </pc:spChg>
        <pc:spChg chg="del">
          <ac:chgData name="Neemias Informatica Lima" userId="b77af7bd85500281" providerId="LiveId" clId="{D3630F35-01AE-42F3-9B5F-A4722332BC93}" dt="2025-02-08T15:07:42.533" v="71" actId="478"/>
          <ac:spMkLst>
            <pc:docMk/>
            <pc:sldMk cId="1768216317" sldId="291"/>
            <ac:spMk id="5" creationId="{D1EA84B2-7A38-CA62-EA49-6E8A3066273D}"/>
          </ac:spMkLst>
        </pc:spChg>
        <pc:spChg chg="mod">
          <ac:chgData name="Neemias Informatica Lima" userId="b77af7bd85500281" providerId="LiveId" clId="{D3630F35-01AE-42F3-9B5F-A4722332BC93}" dt="2025-02-08T16:46:02.602" v="231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3630F35-01AE-42F3-9B5F-A4722332BC93}" dt="2025-02-08T16:43:32.390" v="21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5:07:42.533" v="71" actId="478"/>
          <ac:picMkLst>
            <pc:docMk/>
            <pc:sldMk cId="1768216317" sldId="291"/>
            <ac:picMk id="6" creationId="{957CED0C-2108-DBC3-BA4F-D52E7C73C19C}"/>
          </ac:picMkLst>
        </pc:picChg>
        <pc:picChg chg="add mod">
          <ac:chgData name="Neemias Informatica Lima" userId="b77af7bd85500281" providerId="LiveId" clId="{D3630F35-01AE-42F3-9B5F-A4722332BC93}" dt="2025-02-08T15:07:42.929" v="72"/>
          <ac:picMkLst>
            <pc:docMk/>
            <pc:sldMk cId="1768216317" sldId="291"/>
            <ac:picMk id="8" creationId="{897EA88C-8582-CDE9-B96E-6D82AFB20126}"/>
          </ac:picMkLst>
        </pc:picChg>
      </pc:sldChg>
      <pc:sldChg chg="addSp delSp modSp mod">
        <pc:chgData name="Neemias Informatica Lima" userId="b77af7bd85500281" providerId="LiveId" clId="{D3630F35-01AE-42F3-9B5F-A4722332BC93}" dt="2025-02-08T16:47:07.494" v="244"/>
        <pc:sldMkLst>
          <pc:docMk/>
          <pc:sldMk cId="3757265641" sldId="292"/>
        </pc:sldMkLst>
        <pc:spChg chg="add mod">
          <ac:chgData name="Neemias Informatica Lima" userId="b77af7bd85500281" providerId="LiveId" clId="{D3630F35-01AE-42F3-9B5F-A4722332BC93}" dt="2025-02-08T15:09:13.071" v="77"/>
          <ac:spMkLst>
            <pc:docMk/>
            <pc:sldMk cId="3757265641" sldId="292"/>
            <ac:spMk id="2" creationId="{A4BEF480-30E0-BD83-E094-67E5FC7DC432}"/>
          </ac:spMkLst>
        </pc:spChg>
        <pc:spChg chg="del">
          <ac:chgData name="Neemias Informatica Lima" userId="b77af7bd85500281" providerId="LiveId" clId="{D3630F35-01AE-42F3-9B5F-A4722332BC93}" dt="2025-02-08T15:09:12.658" v="76" actId="478"/>
          <ac:spMkLst>
            <pc:docMk/>
            <pc:sldMk cId="3757265641" sldId="292"/>
            <ac:spMk id="3" creationId="{9DD346C0-28C1-8D51-3BBF-F15479F41D1D}"/>
          </ac:spMkLst>
        </pc:spChg>
        <pc:spChg chg="add mod">
          <ac:chgData name="Neemias Informatica Lima" userId="b77af7bd85500281" providerId="LiveId" clId="{D3630F35-01AE-42F3-9B5F-A4722332BC93}" dt="2025-02-08T15:09:13.071" v="77"/>
          <ac:spMkLst>
            <pc:docMk/>
            <pc:sldMk cId="3757265641" sldId="292"/>
            <ac:spMk id="4" creationId="{12301B70-59C0-5FAD-06AF-EB7C8B9F1C5E}"/>
          </ac:spMkLst>
        </pc:spChg>
        <pc:spChg chg="del">
          <ac:chgData name="Neemias Informatica Lima" userId="b77af7bd85500281" providerId="LiveId" clId="{D3630F35-01AE-42F3-9B5F-A4722332BC93}" dt="2025-02-08T15:09:12.658" v="76" actId="478"/>
          <ac:spMkLst>
            <pc:docMk/>
            <pc:sldMk cId="3757265641" sldId="292"/>
            <ac:spMk id="5" creationId="{86019CB7-C988-971F-5EFE-B7FD5A78798E}"/>
          </ac:spMkLst>
        </pc:spChg>
        <pc:spChg chg="mod">
          <ac:chgData name="Neemias Informatica Lima" userId="b77af7bd85500281" providerId="LiveId" clId="{D3630F35-01AE-42F3-9B5F-A4722332BC93}" dt="2025-02-08T16:47:07.494" v="24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3630F35-01AE-42F3-9B5F-A4722332BC93}" dt="2025-02-08T16:46:23.146" v="239"/>
          <ac:spMkLst>
            <pc:docMk/>
            <pc:sldMk cId="3757265641" sldId="292"/>
            <ac:spMk id="14" creationId="{00000000-0000-0000-0000-000000000000}"/>
          </ac:spMkLst>
        </pc:spChg>
        <pc:picChg chg="del mod">
          <ac:chgData name="Neemias Informatica Lima" userId="b77af7bd85500281" providerId="LiveId" clId="{D3630F35-01AE-42F3-9B5F-A4722332BC93}" dt="2025-02-08T15:09:12.658" v="76" actId="478"/>
          <ac:picMkLst>
            <pc:docMk/>
            <pc:sldMk cId="3757265641" sldId="292"/>
            <ac:picMk id="6" creationId="{34E80A32-EDA1-EFA6-9A00-3C1737D9933B}"/>
          </ac:picMkLst>
        </pc:picChg>
        <pc:picChg chg="add mod">
          <ac:chgData name="Neemias Informatica Lima" userId="b77af7bd85500281" providerId="LiveId" clId="{D3630F35-01AE-42F3-9B5F-A4722332BC93}" dt="2025-02-08T15:09:13.071" v="77"/>
          <ac:picMkLst>
            <pc:docMk/>
            <pc:sldMk cId="3757265641" sldId="292"/>
            <ac:picMk id="7" creationId="{05CBBE3B-815E-BAAC-27F6-E6BA7BC0FAAE}"/>
          </ac:picMkLst>
        </pc:picChg>
      </pc:sldChg>
      <pc:sldChg chg="addSp delSp modSp mod">
        <pc:chgData name="Neemias Informatica Lima" userId="b77af7bd85500281" providerId="LiveId" clId="{D3630F35-01AE-42F3-9B5F-A4722332BC93}" dt="2025-02-08T16:47:45.363" v="252" actId="6549"/>
        <pc:sldMkLst>
          <pc:docMk/>
          <pc:sldMk cId="3114938747" sldId="293"/>
        </pc:sldMkLst>
        <pc:spChg chg="add mod">
          <ac:chgData name="Neemias Informatica Lima" userId="b77af7bd85500281" providerId="LiveId" clId="{D3630F35-01AE-42F3-9B5F-A4722332BC93}" dt="2025-02-08T15:09:22.303" v="79"/>
          <ac:spMkLst>
            <pc:docMk/>
            <pc:sldMk cId="3114938747" sldId="293"/>
            <ac:spMk id="2" creationId="{E16E4586-A9AA-3041-C818-9A3F98E90CD8}"/>
          </ac:spMkLst>
        </pc:spChg>
        <pc:spChg chg="del">
          <ac:chgData name="Neemias Informatica Lima" userId="b77af7bd85500281" providerId="LiveId" clId="{D3630F35-01AE-42F3-9B5F-A4722332BC93}" dt="2025-02-08T15:09:21.946" v="78" actId="478"/>
          <ac:spMkLst>
            <pc:docMk/>
            <pc:sldMk cId="3114938747" sldId="293"/>
            <ac:spMk id="3" creationId="{F495396B-2D31-6146-717B-794311DBA442}"/>
          </ac:spMkLst>
        </pc:spChg>
        <pc:spChg chg="add mod">
          <ac:chgData name="Neemias Informatica Lima" userId="b77af7bd85500281" providerId="LiveId" clId="{D3630F35-01AE-42F3-9B5F-A4722332BC93}" dt="2025-02-08T15:09:22.303" v="79"/>
          <ac:spMkLst>
            <pc:docMk/>
            <pc:sldMk cId="3114938747" sldId="293"/>
            <ac:spMk id="4" creationId="{2C3DB30D-F3F2-6927-89EF-9922B42A6165}"/>
          </ac:spMkLst>
        </pc:spChg>
        <pc:spChg chg="del">
          <ac:chgData name="Neemias Informatica Lima" userId="b77af7bd85500281" providerId="LiveId" clId="{D3630F35-01AE-42F3-9B5F-A4722332BC93}" dt="2025-02-08T15:09:21.946" v="78" actId="478"/>
          <ac:spMkLst>
            <pc:docMk/>
            <pc:sldMk cId="3114938747" sldId="293"/>
            <ac:spMk id="5" creationId="{EE595F9D-2617-75D6-3145-D774489FFE1F}"/>
          </ac:spMkLst>
        </pc:spChg>
        <pc:spChg chg="mod">
          <ac:chgData name="Neemias Informatica Lima" userId="b77af7bd85500281" providerId="LiveId" clId="{D3630F35-01AE-42F3-9B5F-A4722332BC93}" dt="2025-02-08T16:47:45.363" v="252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D3630F35-01AE-42F3-9B5F-A4722332BC93}" dt="2025-02-08T15:09:21.946" v="78" actId="478"/>
          <ac:picMkLst>
            <pc:docMk/>
            <pc:sldMk cId="3114938747" sldId="293"/>
            <ac:picMk id="6" creationId="{2C5A2697-24A7-E912-AEE3-7B61F6AC8769}"/>
          </ac:picMkLst>
        </pc:picChg>
        <pc:picChg chg="add mod">
          <ac:chgData name="Neemias Informatica Lima" userId="b77af7bd85500281" providerId="LiveId" clId="{D3630F35-01AE-42F3-9B5F-A4722332BC93}" dt="2025-02-08T15:09:22.303" v="79"/>
          <ac:picMkLst>
            <pc:docMk/>
            <pc:sldMk cId="3114938747" sldId="293"/>
            <ac:picMk id="7" creationId="{8436769D-C4D2-C4E7-C3CE-B035DCA8768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56BF5BE4-FF3B-4CCC-A0B5-C53BC9390CAF}"/>
    <pc:docChg chg="undo redo custSel modSld">
      <pc:chgData name="Neemias Informatica Lima" userId="b77af7bd85500281" providerId="LiveId" clId="{56BF5BE4-FF3B-4CCC-A0B5-C53BC9390CAF}" dt="2025-02-07T18:41:30.170" v="209" actId="20577"/>
      <pc:docMkLst>
        <pc:docMk/>
      </pc:docMkLst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</pc:docChg>
  </pc:docChgLst>
  <pc:docChgLst>
    <pc:chgData name="Neemias Informatica Lima" userId="b77af7bd85500281" providerId="LiveId" clId="{2535BA73-51C6-4271-BC9F-D3B1D250262C}"/>
    <pc:docChg chg="undo redo custSel modSld">
      <pc:chgData name="Neemias Informatica Lima" userId="b77af7bd85500281" providerId="LiveId" clId="{2535BA73-51C6-4271-BC9F-D3B1D250262C}" dt="2025-02-04T21:09:51.896" v="268" actId="6549"/>
      <pc:docMkLst>
        <pc:docMk/>
      </pc:docMkLst>
    </pc:docChg>
  </pc:docChgLst>
  <pc:docChgLst>
    <pc:chgData name="Neemias Informatica Lima" userId="b77af7bd85500281" providerId="LiveId" clId="{1428C61E-6512-4404-8F6E-F52468E3ABD1}"/>
    <pc:docChg chg="undo redo custSel modSld">
      <pc:chgData name="Neemias Informatica Lima" userId="b77af7bd85500281" providerId="LiveId" clId="{1428C61E-6512-4404-8F6E-F52468E3ABD1}" dt="2025-02-07T18:07:00.145" v="418" actId="20577"/>
      <pc:docMkLst>
        <pc:docMk/>
      </pc:docMkLst>
      <pc:sldChg chg="addSp delSp modSp mod">
        <pc:chgData name="Neemias Informatica Lima" userId="b77af7bd85500281" providerId="LiveId" clId="{1428C61E-6512-4404-8F6E-F52468E3ABD1}" dt="2025-02-07T17:37:35.396" v="97" actId="6549"/>
        <pc:sldMkLst>
          <pc:docMk/>
          <pc:sldMk cId="2103443556" sldId="281"/>
        </pc:sldMkLst>
        <pc:spChg chg="mod">
          <ac:chgData name="Neemias Informatica Lima" userId="b77af7bd85500281" providerId="LiveId" clId="{1428C61E-6512-4404-8F6E-F52468E3ABD1}" dt="2025-02-07T17:37:35.396" v="9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4:26.358" v="3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4:08.231" v="3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428C61E-6512-4404-8F6E-F52468E3ABD1}" dt="2025-02-07T17:34:50.463" v="40" actId="1440"/>
          <ac:picMkLst>
            <pc:docMk/>
            <pc:sldMk cId="2103443556" sldId="281"/>
            <ac:picMk id="2" creationId="{7B0A816F-5F31-1710-ECCC-04AECF168105}"/>
          </ac:picMkLst>
        </pc:picChg>
        <pc:picChg chg="del">
          <ac:chgData name="Neemias Informatica Lima" userId="b77af7bd85500281" providerId="LiveId" clId="{1428C61E-6512-4404-8F6E-F52468E3ABD1}" dt="2025-02-07T17:34:28.501" v="35" actId="478"/>
          <ac:picMkLst>
            <pc:docMk/>
            <pc:sldMk cId="2103443556" sldId="281"/>
            <ac:picMk id="3" creationId="{3DC3DBB8-3482-06EC-1F26-9DEF8D2131F1}"/>
          </ac:picMkLst>
        </pc:picChg>
      </pc:sldChg>
      <pc:sldChg chg="addSp delSp modSp mod">
        <pc:chgData name="Neemias Informatica Lima" userId="b77af7bd85500281" providerId="LiveId" clId="{1428C61E-6512-4404-8F6E-F52468E3ABD1}" dt="2025-02-07T17:40:15.452" v="136" actId="6549"/>
        <pc:sldMkLst>
          <pc:docMk/>
          <pc:sldMk cId="3683219421" sldId="282"/>
        </pc:sldMkLst>
        <pc:spChg chg="add mod">
          <ac:chgData name="Neemias Informatica Lima" userId="b77af7bd85500281" providerId="LiveId" clId="{1428C61E-6512-4404-8F6E-F52468E3ABD1}" dt="2025-02-07T17:35:16.490" v="45"/>
          <ac:spMkLst>
            <pc:docMk/>
            <pc:sldMk cId="3683219421" sldId="282"/>
            <ac:spMk id="2" creationId="{7E5927AB-F728-AE20-1360-7150CE57665E}"/>
          </ac:spMkLst>
        </pc:spChg>
        <pc:spChg chg="del">
          <ac:chgData name="Neemias Informatica Lima" userId="b77af7bd85500281" providerId="LiveId" clId="{1428C61E-6512-4404-8F6E-F52468E3ABD1}" dt="2025-02-07T17:35:16.100" v="44" actId="478"/>
          <ac:spMkLst>
            <pc:docMk/>
            <pc:sldMk cId="3683219421" sldId="282"/>
            <ac:spMk id="4" creationId="{68CDD5B1-B1BD-31C6-FA83-9E86E4B198C4}"/>
          </ac:spMkLst>
        </pc:spChg>
        <pc:spChg chg="add mod">
          <ac:chgData name="Neemias Informatica Lima" userId="b77af7bd85500281" providerId="LiveId" clId="{1428C61E-6512-4404-8F6E-F52468E3ABD1}" dt="2025-02-07T17:35:16.490" v="45"/>
          <ac:spMkLst>
            <pc:docMk/>
            <pc:sldMk cId="3683219421" sldId="282"/>
            <ac:spMk id="5" creationId="{2AC0EE7C-5F22-1140-EC60-FCA9C134F7B6}"/>
          </ac:spMkLst>
        </pc:spChg>
        <pc:spChg chg="del">
          <ac:chgData name="Neemias Informatica Lima" userId="b77af7bd85500281" providerId="LiveId" clId="{1428C61E-6512-4404-8F6E-F52468E3ABD1}" dt="2025-02-07T17:35:16.100" v="44" actId="478"/>
          <ac:spMkLst>
            <pc:docMk/>
            <pc:sldMk cId="3683219421" sldId="282"/>
            <ac:spMk id="6" creationId="{1FDAB127-3BC2-BAF9-2C0D-284807CB6264}"/>
          </ac:spMkLst>
        </pc:spChg>
        <pc:spChg chg="mod">
          <ac:chgData name="Neemias Informatica Lima" userId="b77af7bd85500281" providerId="LiveId" clId="{1428C61E-6512-4404-8F6E-F52468E3ABD1}" dt="2025-02-07T17:40:15.452" v="13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7:50.071" v="10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1428C61E-6512-4404-8F6E-F52468E3ABD1}" dt="2025-02-07T17:35:16.100" v="44" actId="478"/>
          <ac:picMkLst>
            <pc:docMk/>
            <pc:sldMk cId="3683219421" sldId="282"/>
            <ac:picMk id="7" creationId="{7D7CA883-3245-2E3C-1FBB-667315531D31}"/>
          </ac:picMkLst>
        </pc:picChg>
        <pc:picChg chg="add mod">
          <ac:chgData name="Neemias Informatica Lima" userId="b77af7bd85500281" providerId="LiveId" clId="{1428C61E-6512-4404-8F6E-F52468E3ABD1}" dt="2025-02-07T17:35:16.490" v="45"/>
          <ac:picMkLst>
            <pc:docMk/>
            <pc:sldMk cId="3683219421" sldId="282"/>
            <ac:picMk id="8" creationId="{87EB5AA1-CD2E-0FE2-D656-4C9365FB8977}"/>
          </ac:picMkLst>
        </pc:picChg>
      </pc:sldChg>
      <pc:sldChg chg="addSp delSp modSp mod">
        <pc:chgData name="Neemias Informatica Lima" userId="b77af7bd85500281" providerId="LiveId" clId="{1428C61E-6512-4404-8F6E-F52468E3ABD1}" dt="2025-02-07T17:38:29.590" v="111" actId="20577"/>
        <pc:sldMkLst>
          <pc:docMk/>
          <pc:sldMk cId="2630436816" sldId="288"/>
        </pc:sldMkLst>
        <pc:spChg chg="add mod">
          <ac:chgData name="Neemias Informatica Lima" userId="b77af7bd85500281" providerId="LiveId" clId="{1428C61E-6512-4404-8F6E-F52468E3ABD1}" dt="2025-02-07T17:35:09.721" v="43"/>
          <ac:spMkLst>
            <pc:docMk/>
            <pc:sldMk cId="2630436816" sldId="288"/>
            <ac:spMk id="2" creationId="{219AD98C-4C57-551B-3F74-F7FA2165EEE3}"/>
          </ac:spMkLst>
        </pc:spChg>
        <pc:spChg chg="add mod">
          <ac:chgData name="Neemias Informatica Lima" userId="b77af7bd85500281" providerId="LiveId" clId="{1428C61E-6512-4404-8F6E-F52468E3ABD1}" dt="2025-02-07T17:35:09.721" v="43"/>
          <ac:spMkLst>
            <pc:docMk/>
            <pc:sldMk cId="2630436816" sldId="288"/>
            <ac:spMk id="3" creationId="{12931840-0907-8967-29B2-B600D730AF4B}"/>
          </ac:spMkLst>
        </pc:spChg>
        <pc:spChg chg="del">
          <ac:chgData name="Neemias Informatica Lima" userId="b77af7bd85500281" providerId="LiveId" clId="{1428C61E-6512-4404-8F6E-F52468E3ABD1}" dt="2025-02-07T17:35:09.307" v="42" actId="478"/>
          <ac:spMkLst>
            <pc:docMk/>
            <pc:sldMk cId="2630436816" sldId="288"/>
            <ac:spMk id="5" creationId="{CE8FB4D9-3472-0C84-54A7-494B1765167F}"/>
          </ac:spMkLst>
        </pc:spChg>
        <pc:spChg chg="del">
          <ac:chgData name="Neemias Informatica Lima" userId="b77af7bd85500281" providerId="LiveId" clId="{1428C61E-6512-4404-8F6E-F52468E3ABD1}" dt="2025-02-07T17:35:09.307" v="42" actId="478"/>
          <ac:spMkLst>
            <pc:docMk/>
            <pc:sldMk cId="2630436816" sldId="288"/>
            <ac:spMk id="6" creationId="{CA811EB1-EDCE-B423-9477-E5DA92EEBC31}"/>
          </ac:spMkLst>
        </pc:spChg>
        <pc:spChg chg="mod">
          <ac:chgData name="Neemias Informatica Lima" userId="b77af7bd85500281" providerId="LiveId" clId="{1428C61E-6512-4404-8F6E-F52468E3ABD1}" dt="2025-02-07T17:37:45.044" v="100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1428C61E-6512-4404-8F6E-F52468E3ABD1}" dt="2025-02-07T17:38:29.590" v="111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1428C61E-6512-4404-8F6E-F52468E3ABD1}" dt="2025-02-07T17:35:09.721" v="43"/>
          <ac:picMkLst>
            <pc:docMk/>
            <pc:sldMk cId="2630436816" sldId="288"/>
            <ac:picMk id="4" creationId="{298712B1-B26B-C78B-B3D5-D68165439647}"/>
          </ac:picMkLst>
        </pc:picChg>
        <pc:picChg chg="del">
          <ac:chgData name="Neemias Informatica Lima" userId="b77af7bd85500281" providerId="LiveId" clId="{1428C61E-6512-4404-8F6E-F52468E3ABD1}" dt="2025-02-07T17:35:09.307" v="42" actId="478"/>
          <ac:picMkLst>
            <pc:docMk/>
            <pc:sldMk cId="2630436816" sldId="288"/>
            <ac:picMk id="7" creationId="{92B7ED73-BE20-B250-00AE-82DCE77931B7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Informatica Lima" userId="b77af7bd85500281" providerId="LiveId" clId="{55141655-6CA5-4E28-A27F-E9EA1826681A}"/>
    <pc:docChg chg="undo redo custSel modSld">
      <pc:chgData name="Neemias Informatica Lima" userId="b77af7bd85500281" providerId="LiveId" clId="{55141655-6CA5-4E28-A27F-E9EA1826681A}" dt="2025-02-06T10:47:12.823" v="218" actId="6549"/>
      <pc:docMkLst>
        <pc:docMk/>
      </pc:docMkLst>
      <pc:sldChg chg="addSp delSp modSp mod">
        <pc:chgData name="Neemias Informatica Lima" userId="b77af7bd85500281" providerId="LiveId" clId="{55141655-6CA5-4E28-A27F-E9EA1826681A}" dt="2025-02-06T10:20:11.951" v="28"/>
        <pc:sldMkLst>
          <pc:docMk/>
          <pc:sldMk cId="2232331225" sldId="280"/>
        </pc:sldMkLst>
        <pc:spChg chg="mod">
          <ac:chgData name="Neemias Informatica Lima" userId="b77af7bd85500281" providerId="LiveId" clId="{55141655-6CA5-4E28-A27F-E9EA1826681A}" dt="2025-02-06T10:19:33.217" v="1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9:52.947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8:55.498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11.951" v="28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3:29.546" v="83" actId="6549"/>
        <pc:sldMkLst>
          <pc:docMk/>
          <pc:sldMk cId="2103443556" sldId="281"/>
        </pc:sldMkLst>
        <pc:spChg chg="mod">
          <ac:chgData name="Neemias Informatica Lima" userId="b77af7bd85500281" providerId="LiveId" clId="{55141655-6CA5-4E28-A27F-E9EA1826681A}" dt="2025-02-06T10:23:29.546" v="83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27.230" v="3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55.901" v="38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5:13.275" v="104" actId="20577"/>
        <pc:sldMkLst>
          <pc:docMk/>
          <pc:sldMk cId="3683219421" sldId="282"/>
        </pc:sldMkLst>
        <pc:spChg chg="mod">
          <ac:chgData name="Neemias Informatica Lima" userId="b77af7bd85500281" providerId="LiveId" clId="{55141655-6CA5-4E28-A27F-E9EA1826681A}" dt="2025-02-06T10:25:13.275" v="10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3:48.457" v="91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6:23.643" v="129" actId="20577"/>
        <pc:sldMkLst>
          <pc:docMk/>
          <pc:sldMk cId="3902406419" sldId="283"/>
        </pc:sldMkLst>
        <pc:spChg chg="mod">
          <ac:chgData name="Neemias Informatica Lima" userId="b77af7bd85500281" providerId="LiveId" clId="{55141655-6CA5-4E28-A27F-E9EA1826681A}" dt="2025-02-06T10:25:26.878" v="109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6:23.643" v="129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8:01.345" v="153" actId="20577"/>
        <pc:sldMkLst>
          <pc:docMk/>
          <pc:sldMk cId="2424059023" sldId="284"/>
        </pc:sldMkLst>
        <pc:spChg chg="mod">
          <ac:chgData name="Neemias Informatica Lima" userId="b77af7bd85500281" providerId="LiveId" clId="{55141655-6CA5-4E28-A27F-E9EA1826681A}" dt="2025-02-06T10:27:31.462" v="149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8:01.345" v="153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9:45.746" v="172"/>
        <pc:sldMkLst>
          <pc:docMk/>
          <pc:sldMk cId="2241968852" sldId="285"/>
        </pc:sldMkLst>
        <pc:spChg chg="mod">
          <ac:chgData name="Neemias Informatica Lima" userId="b77af7bd85500281" providerId="LiveId" clId="{55141655-6CA5-4E28-A27F-E9EA1826681A}" dt="2025-02-06T10:28:56.776" v="167" actId="2057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9:45.746" v="172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32:10.311" v="189"/>
        <pc:sldMkLst>
          <pc:docMk/>
          <pc:sldMk cId="1959249856" sldId="286"/>
        </pc:sldMkLst>
        <pc:spChg chg="mod">
          <ac:chgData name="Neemias Informatica Lima" userId="b77af7bd85500281" providerId="LiveId" clId="{55141655-6CA5-4E28-A27F-E9EA1826681A}" dt="2025-02-06T10:30:17.106" v="178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32:10.311" v="189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47:12.823" v="218" actId="6549"/>
        <pc:sldMkLst>
          <pc:docMk/>
          <pc:sldMk cId="2857006406" sldId="287"/>
        </pc:sldMkLst>
        <pc:spChg chg="mod">
          <ac:chgData name="Neemias Informatica Lima" userId="b77af7bd85500281" providerId="LiveId" clId="{55141655-6CA5-4E28-A27F-E9EA1826681A}" dt="2025-02-06T10:47:12.823" v="218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55141655-6CA5-4E28-A27F-E9EA1826681A}" dt="2025-02-06T10:24:17.777" v="95"/>
        <pc:sldMkLst>
          <pc:docMk/>
          <pc:sldMk cId="2630436816" sldId="288"/>
        </pc:sldMkLst>
        <pc:spChg chg="mod">
          <ac:chgData name="Neemias Informatica Lima" userId="b77af7bd85500281" providerId="LiveId" clId="{55141655-6CA5-4E28-A27F-E9EA1826681A}" dt="2025-02-06T10:23:43.812" v="88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4:17.777" v="95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6:49.343" v="135" actId="6549"/>
        <pc:sldMkLst>
          <pc:docMk/>
          <pc:sldMk cId="3032827026" sldId="289"/>
        </pc:sldMkLst>
        <pc:spChg chg="mod">
          <ac:chgData name="Neemias Informatica Lima" userId="b77af7bd85500281" providerId="LiveId" clId="{55141655-6CA5-4E28-A27F-E9EA1826681A}" dt="2025-02-06T10:26:49.343" v="13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5141655-6CA5-4E28-A27F-E9EA1826681A}" dt="2025-02-06T10:25:38.654" v="116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8:30.579" v="160" actId="20577"/>
        <pc:sldMkLst>
          <pc:docMk/>
          <pc:sldMk cId="3772032319" sldId="290"/>
        </pc:sldMkLst>
        <pc:spChg chg="mod">
          <ac:chgData name="Neemias Informatica Lima" userId="b77af7bd85500281" providerId="LiveId" clId="{55141655-6CA5-4E28-A27F-E9EA1826681A}" dt="2025-02-06T10:28:30.579" v="16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5141655-6CA5-4E28-A27F-E9EA1826681A}" dt="2025-02-06T10:27:36.358" v="150" actId="20577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30:02.746" v="175"/>
        <pc:sldMkLst>
          <pc:docMk/>
          <pc:sldMk cId="1768216317" sldId="291"/>
        </pc:sldMkLst>
        <pc:spChg chg="mod">
          <ac:chgData name="Neemias Informatica Lima" userId="b77af7bd85500281" providerId="LiveId" clId="{55141655-6CA5-4E28-A27F-E9EA1826681A}" dt="2025-02-06T10:30:02.746" v="17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5141655-6CA5-4E28-A27F-E9EA1826681A}" dt="2025-02-06T10:29:07.967" v="16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45:49.703" v="194"/>
        <pc:sldMkLst>
          <pc:docMk/>
          <pc:sldMk cId="3757265641" sldId="292"/>
        </pc:sldMkLst>
        <pc:spChg chg="mod">
          <ac:chgData name="Neemias Informatica Lima" userId="b77af7bd85500281" providerId="LiveId" clId="{55141655-6CA5-4E28-A27F-E9EA1826681A}" dt="2025-02-06T10:45:49.703" v="19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5141655-6CA5-4E28-A27F-E9EA1826681A}" dt="2025-02-06T10:30:26.028" v="183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46:36.762" v="205" actId="20577"/>
        <pc:sldMkLst>
          <pc:docMk/>
          <pc:sldMk cId="3114938747" sldId="293"/>
        </pc:sldMkLst>
        <pc:spChg chg="mod">
          <ac:chgData name="Neemias Informatica Lima" userId="b77af7bd85500281" providerId="LiveId" clId="{55141655-6CA5-4E28-A27F-E9EA1826681A}" dt="2025-02-06T10:46:36.762" v="205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</pc:docChg>
  </pc:docChgLst>
  <pc:docChgLst>
    <pc:chgData name="Neemias Informatica Lima" userId="b77af7bd85500281" providerId="LiveId" clId="{7800BFF1-6EAE-4D8F-82F2-056FB41E014F}"/>
    <pc:docChg chg="undo redo custSel modSld">
      <pc:chgData name="Neemias Informatica Lima" userId="b77af7bd85500281" providerId="LiveId" clId="{7800BFF1-6EAE-4D8F-82F2-056FB41E014F}" dt="2025-02-06T18:02:36.381" v="223" actId="20577"/>
      <pc:docMkLst>
        <pc:docMk/>
      </pc:docMkLst>
      <pc:sldChg chg="addSp delSp modSp mod">
        <pc:chgData name="Neemias Informatica Lima" userId="b77af7bd85500281" providerId="LiveId" clId="{7800BFF1-6EAE-4D8F-82F2-056FB41E014F}" dt="2025-02-06T17:41:26.365" v="24"/>
        <pc:sldMkLst>
          <pc:docMk/>
          <pc:sldMk cId="2232331225" sldId="280"/>
        </pc:sldMkLst>
        <pc:spChg chg="mod">
          <ac:chgData name="Neemias Informatica Lima" userId="b77af7bd85500281" providerId="LiveId" clId="{7800BFF1-6EAE-4D8F-82F2-056FB41E014F}" dt="2025-02-06T17:41:10.765" v="21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0:45.849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1:26.365" v="24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46:07.019" v="91" actId="313"/>
        <pc:sldMkLst>
          <pc:docMk/>
          <pc:sldMk cId="2103443556" sldId="281"/>
        </pc:sldMkLst>
        <pc:spChg chg="mod">
          <ac:chgData name="Neemias Informatica Lima" userId="b77af7bd85500281" providerId="LiveId" clId="{7800BFF1-6EAE-4D8F-82F2-056FB41E014F}" dt="2025-02-06T17:46:07.019" v="91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2:06.299" v="2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2:58.803" v="35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47:52.394" v="104" actId="20577"/>
        <pc:sldMkLst>
          <pc:docMk/>
          <pc:sldMk cId="3683219421" sldId="282"/>
        </pc:sldMkLst>
        <pc:spChg chg="mod">
          <ac:chgData name="Neemias Informatica Lima" userId="b77af7bd85500281" providerId="LiveId" clId="{7800BFF1-6EAE-4D8F-82F2-056FB41E014F}" dt="2025-02-06T17:47:52.394" v="10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6:49.412" v="97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8:02:22.531" v="221" actId="20577"/>
        <pc:sldMkLst>
          <pc:docMk/>
          <pc:sldMk cId="3902406419" sldId="283"/>
        </pc:sldMkLst>
        <pc:spChg chg="mod">
          <ac:chgData name="Neemias Informatica Lima" userId="b77af7bd85500281" providerId="LiveId" clId="{7800BFF1-6EAE-4D8F-82F2-056FB41E014F}" dt="2025-02-06T17:48:09.939" v="109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8:02:22.531" v="221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0:32.114" v="133"/>
        <pc:sldMkLst>
          <pc:docMk/>
          <pc:sldMk cId="2424059023" sldId="284"/>
        </pc:sldMkLst>
        <pc:spChg chg="mod">
          <ac:chgData name="Neemias Informatica Lima" userId="b77af7bd85500281" providerId="LiveId" clId="{7800BFF1-6EAE-4D8F-82F2-056FB41E014F}" dt="2025-02-06T17:50:00.325" v="126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0:32.114" v="133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4:11.682" v="170" actId="20577"/>
        <pc:sldMkLst>
          <pc:docMk/>
          <pc:sldMk cId="2241968852" sldId="285"/>
        </pc:sldMkLst>
        <pc:spChg chg="mod">
          <ac:chgData name="Neemias Informatica Lima" userId="b77af7bd85500281" providerId="LiveId" clId="{7800BFF1-6EAE-4D8F-82F2-056FB41E014F}" dt="2025-02-06T17:52:36.655" v="14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4:11.682" v="170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6:09.774" v="196"/>
        <pc:sldMkLst>
          <pc:docMk/>
          <pc:sldMk cId="1959249856" sldId="286"/>
        </pc:sldMkLst>
        <pc:spChg chg="mod">
          <ac:chgData name="Neemias Informatica Lima" userId="b77af7bd85500281" providerId="LiveId" clId="{7800BFF1-6EAE-4D8F-82F2-056FB41E014F}" dt="2025-02-06T17:55:45.063" v="189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6:09.774" v="196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7:25.108" v="218" actId="20577"/>
        <pc:sldMkLst>
          <pc:docMk/>
          <pc:sldMk cId="2857006406" sldId="287"/>
        </pc:sldMkLst>
        <pc:spChg chg="mod">
          <ac:chgData name="Neemias Informatica Lima" userId="b77af7bd85500281" providerId="LiveId" clId="{7800BFF1-6EAE-4D8F-82F2-056FB41E014F}" dt="2025-02-06T17:57:25.108" v="21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7800BFF1-6EAE-4D8F-82F2-056FB41E014F}" dt="2025-02-06T18:02:36.381" v="223" actId="20577"/>
        <pc:sldMkLst>
          <pc:docMk/>
          <pc:sldMk cId="2630436816" sldId="288"/>
        </pc:sldMkLst>
        <pc:spChg chg="mod">
          <ac:chgData name="Neemias Informatica Lima" userId="b77af7bd85500281" providerId="LiveId" clId="{7800BFF1-6EAE-4D8F-82F2-056FB41E014F}" dt="2025-02-06T17:46:43.751" v="94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8:02:36.381" v="223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49:46.910" v="121"/>
        <pc:sldMkLst>
          <pc:docMk/>
          <pc:sldMk cId="3032827026" sldId="289"/>
        </pc:sldMkLst>
        <pc:spChg chg="mod">
          <ac:chgData name="Neemias Informatica Lima" userId="b77af7bd85500281" providerId="LiveId" clId="{7800BFF1-6EAE-4D8F-82F2-056FB41E014F}" dt="2025-02-06T17:49:46.910" v="12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800BFF1-6EAE-4D8F-82F2-056FB41E014F}" dt="2025-02-06T17:48:16.091" v="112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1:18.421" v="142" actId="20577"/>
        <pc:sldMkLst>
          <pc:docMk/>
          <pc:sldMk cId="3772032319" sldId="290"/>
        </pc:sldMkLst>
        <pc:spChg chg="mod">
          <ac:chgData name="Neemias Informatica Lima" userId="b77af7bd85500281" providerId="LiveId" clId="{7800BFF1-6EAE-4D8F-82F2-056FB41E014F}" dt="2025-02-06T17:51:18.421" v="142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800BFF1-6EAE-4D8F-82F2-056FB41E014F}" dt="2025-02-06T17:50:05.219" v="129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4:55.145" v="184" actId="313"/>
        <pc:sldMkLst>
          <pc:docMk/>
          <pc:sldMk cId="1768216317" sldId="291"/>
        </pc:sldMkLst>
        <pc:spChg chg="mod">
          <ac:chgData name="Neemias Informatica Lima" userId="b77af7bd85500281" providerId="LiveId" clId="{7800BFF1-6EAE-4D8F-82F2-056FB41E014F}" dt="2025-02-06T17:54:55.145" v="18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800BFF1-6EAE-4D8F-82F2-056FB41E014F}" dt="2025-02-06T17:52:42.187" v="152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8:01:56.847" v="219" actId="20577"/>
        <pc:sldMkLst>
          <pc:docMk/>
          <pc:sldMk cId="3757265641" sldId="292"/>
        </pc:sldMkLst>
        <pc:spChg chg="mod">
          <ac:chgData name="Neemias Informatica Lima" userId="b77af7bd85500281" providerId="LiveId" clId="{7800BFF1-6EAE-4D8F-82F2-056FB41E014F}" dt="2025-02-06T18:01:56.847" v="21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800BFF1-6EAE-4D8F-82F2-056FB41E014F}" dt="2025-02-06T17:55:50.077" v="192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6:53.643" v="207" actId="313"/>
        <pc:sldMkLst>
          <pc:docMk/>
          <pc:sldMk cId="3114938747" sldId="293"/>
        </pc:sldMkLst>
        <pc:spChg chg="mod">
          <ac:chgData name="Neemias Informatica Lima" userId="b77af7bd85500281" providerId="LiveId" clId="{7800BFF1-6EAE-4D8F-82F2-056FB41E014F}" dt="2025-02-06T17:56:53.643" v="207" actId="31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Quais dificuldades Noemi e Rute enfrentaram, e 0 que as causaram? Como isso reflete a situação que toda a raça humana enfrenta? </a:t>
          </a:r>
          <a:r>
            <a:rPr lang="pt-BR" dirty="0" err="1"/>
            <a:t>Rt</a:t>
          </a:r>
          <a:r>
            <a:rPr lang="pt-BR" dirty="0"/>
            <a:t> 1:1-5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Com cerca de seis mil anos de pecado, a Terra ainda revela o amor e o poder de Deus?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Leia Rute 2:5-20. Qual foi 0 momento crucial na história? Por que a descoberta de Noemi sobre a identidade de seu benfeitor foi tão boa?</a:t>
          </a:r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O Criador não apenas Se tornou parte de Sua criação, mas também morreu por ela. Essa verdade extraordinária transforma nossa maneira de ver a nossa existência?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O que Satanás reivindica? Jó 1:6-11; </a:t>
          </a:r>
          <a:r>
            <a:rPr lang="pt-BR" dirty="0" err="1"/>
            <a:t>Mt</a:t>
          </a:r>
          <a:r>
            <a:rPr lang="pt-BR" dirty="0"/>
            <a:t> 4:8,9; </a:t>
          </a:r>
          <a:r>
            <a:rPr lang="pt-BR" dirty="0" err="1"/>
            <a:t>Jd</a:t>
          </a:r>
          <a:r>
            <a:rPr lang="pt-BR" dirty="0"/>
            <a:t> 9; </a:t>
          </a:r>
          <a:r>
            <a:rPr lang="pt-BR" dirty="0" err="1"/>
            <a:t>Lc</a:t>
          </a:r>
          <a:r>
            <a:rPr lang="pt-BR" dirty="0"/>
            <a:t> 22:31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Cristo nos ama, mas há um “parente mais próximo” que também tem uma reivindicação - Satanás.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4. Leia Ester 3:1-14; Apocalipse 12:14-17; 13:15. Que paralelos vemos entre essas passagens? Como a descrição da igreja remanescente em Ester é semelhante à descrição do povo de Deus no Apocalipse?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Se fazemos concessões nos “pequenos” testes, como nos sairemos no teste final?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5- Leia Ester 4:13,14; 5:1-3; 9:20-28. Que lições tiramos dessas passagens sobre nossa situação nos momentos finais da história da Terra?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Na história de Ester, tudo terminou bem para 0 povo de Deus. Mas nem sempre ocorre assim. Por que devemos ter uma visão mais ampla dos acontecimentos para fortalecer a esperança em Cristo?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 custLinFactNeighborX="1889" custLinFactNeighborY="751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1. Quais dificuldades Noemi e Rute enfrentaram, e 0 que as causaram? Como isso reflete a situação que toda a raça humana enfrenta? </a:t>
          </a:r>
          <a:r>
            <a:rPr lang="pt-BR" sz="2200" kern="1200" dirty="0" err="1"/>
            <a:t>Rt</a:t>
          </a:r>
          <a:r>
            <a:rPr lang="pt-BR" sz="2200" kern="1200" dirty="0"/>
            <a:t> 1:1-5</a:t>
          </a:r>
          <a:endParaRPr lang="en-US" sz="2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Com cerca de seis mil anos de pecado, a Terra ainda revela o amor e o poder de Deus?</a:t>
          </a:r>
          <a:endParaRPr lang="en-US" sz="22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2. Leia Rute 2:5-20. Qual foi 0 momento crucial na história? Por que a descoberta de Noemi sobre a identidade de seu benfeitor foi tão boa?</a:t>
          </a:r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 Criador não apenas Se tornou parte de Sua criação, mas também morreu por ela. Essa verdade extraordinária transforma nossa maneira de ver a nossa existência?</a:t>
          </a:r>
          <a:endParaRPr lang="en-US" sz="2100" kern="1200" dirty="0"/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3. O que Satanás reivindica? Jó 1:6-11; </a:t>
          </a:r>
          <a:r>
            <a:rPr lang="pt-BR" sz="2600" kern="1200" dirty="0" err="1"/>
            <a:t>Mt</a:t>
          </a:r>
          <a:r>
            <a:rPr lang="pt-BR" sz="2600" kern="1200" dirty="0"/>
            <a:t> 4:8,9; </a:t>
          </a:r>
          <a:r>
            <a:rPr lang="pt-BR" sz="2600" kern="1200" dirty="0" err="1"/>
            <a:t>Jd</a:t>
          </a:r>
          <a:r>
            <a:rPr lang="pt-BR" sz="2600" kern="1200" dirty="0"/>
            <a:t> 9; </a:t>
          </a:r>
          <a:r>
            <a:rPr lang="pt-BR" sz="2600" kern="1200" dirty="0" err="1"/>
            <a:t>Lc</a:t>
          </a:r>
          <a:r>
            <a:rPr lang="pt-BR" sz="2600" kern="1200" dirty="0"/>
            <a:t> 22:31</a:t>
          </a:r>
          <a:endParaRPr lang="en-US" sz="26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Cristo nos ama, mas há um “parente mais próximo” que também tem uma reivindicação - Satanás.</a:t>
          </a:r>
          <a:endParaRPr lang="en-US" sz="26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4. Leia Ester 3:1-14; Apocalipse 12:14-17; 13:15. Que paralelos vemos entre essas passagens? Como a descrição da igreja remanescente em Ester é semelhante à descrição do povo de Deus no Apocalipse?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Se fazemos concessões nos “pequenos” testes, como nos sairemos no teste final?</a:t>
          </a:r>
          <a:endParaRPr lang="en-US" sz="19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5- Leia Ester 4:13,14; 5:1-3; 9:20-28. Que lições tiramos dessas passagens sobre nossa situação nos momentos finais da história da Terra?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5275" y="502461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2846" y="870654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Na história de Ester, tudo terminou bem para 0 povo de Deus. Mas nem sempre ocorre assim. Por que devemos ter uma visão mais ampla dos acontecimentos para fortalecer a esperança em Cristo?</a:t>
          </a:r>
          <a:endParaRPr lang="en-US" sz="1900" kern="1200" dirty="0"/>
        </a:p>
      </dsp:txBody>
      <dsp:txXfrm>
        <a:off x="4717720" y="935528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08/02/2025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1.wdp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Rute e Ester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“Quando o rei viu a rainha Ester parada no pátio, ela alcançou favor diante dele, e o rei estendeu-lhe o cetro de ouro que tinha na mão. Ester se aproximou e tocou na ponta do cetro” (Et 5:2).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396334" y="4410017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A7677AF4-7F39-50A1-3737-B43577D1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12396" y="17102"/>
            <a:ext cx="1514582" cy="230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Lágrima 12">
            <a:extLst>
              <a:ext uri="{FF2B5EF4-FFF2-40B4-BE49-F238E27FC236}">
                <a16:creationId xmlns:a16="http://schemas.microsoft.com/office/drawing/2014/main" id="{D20B8D30-1532-76F8-D3FE-1DA061DF3B98}"/>
              </a:ext>
            </a:extLst>
          </p:cNvPr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A7B20E6-C366-2C8C-E3A7-0325298AC2F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8101" y="599164"/>
            <a:ext cx="5960614" cy="224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Hamã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e Satanás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livro do Apocalipse, vemos que a cobiça de Satanás por poder e adoração levará este mundo à crise final. Seus enganos convencerão 0 mundo a se maravilhar diante da besta e segui-la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13:3, 4), e serão relativamente poucas as exceções notáveis que se recusarão a adorar o inimigo. Com essas pessoas, ele recorrerá à força.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Hamã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percebeu que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Mordecai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que fazia parte do povo escolhido de Deus, não se submeteria a ele nem reconheceria seu suposto direito de ser “adorado”. Assim,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Hamã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“encheu-se de furor” e se tornou determinado a eliminar todo o povo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Mordecai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da face da Terra (Et 3:5, 6). Satanás reivindica este mundo, mas a presença de pessoas que permanecem leais a Deus, que guardam Seus mandamentos, desmente sua reivindicação de supremacia completa. “Como 0 sábado se tornou 0 ponto especial de controvérsia no cristianismo”.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Imagem 6" descr="Uma imagem contendo comida&#10;&#10;Descrição gerada automaticamente">
            <a:extLst>
              <a:ext uri="{FF2B5EF4-FFF2-40B4-BE49-F238E27FC236}">
                <a16:creationId xmlns:a16="http://schemas.microsoft.com/office/drawing/2014/main" id="{EBEA91AD-FBFC-06C6-AEDD-D56016C9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73BD036-B774-F785-FB4B-A4544877E0DC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4A6111-99BF-ADB4-77D3-C9182DC76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7EA88C-8582-CDE9-B96E-6D82AFB201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Para um tempo como este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64DBC2C-5661-7EEF-0516-5FF58775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14264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CBB6EBBE-C523-E7C7-5FC4-0ED4FF24BFF8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5555ECB-9454-1FEA-890B-566F7A198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63E4638-B693-4EEF-C619-AC5BA7F45E9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Para um tempo como este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levantou Sua igreja remanescente para um momento específico da história. À medida que os 1.260 dias se aproximavam do fim, Deus tirou Sua noiva do esconderijo (ver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12:14) para levar Sua mensagem final de misericórdia ao mundo: as três mensagens angélicas. Estamos aqui “para um momento como este” (Et 4:14, NVI).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Ester descobriu que não estava sozinha para enfrentar a perseguição que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Hamã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havia desencadeado sobre seu povo: ela encontrou o favor do rei, e seu povo foi finalmente libertado. Não estamos sozinhos ao entrarmos nos momentos finais da história da Terra - 0 Rei está do nosso lado, e o povo de Deus também será libertado.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3D32FB3-29AE-D013-427A-15F3FF20D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4BEF480-30E0-BD83-E094-67E5FC7DC432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2301B70-59C0-5FAD-06AF-EB7C8B9F1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5CBBE3B-815E-BAAC-27F6-E6BA7BC0FA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Satanás suscitará indignação contra a minoria que recusar aceitar costumes e tradições populares. Pessoas importantes e famosas se unirão com criminosos e indivíduos sem escrúpulos para se aconselharem contra os que fazem parte do povo de Deus. [...] Governantes perseguidores, pastores e membros de igreja conspirarão contra eles. Por discursos falados e escritos, por ameaças e zombarias, procurarão destruir sua fé. Por meio de informações falsas e apelos enfurecidos, despertarão a ira do povo contra os fiéis. Sem encontrar nenhum ‘assim dizem as Escrituras’ para apresentar contra os defensores do sábado bíblico, eles recorrerão a leis opressivas que supram sua falta de razão. Para assegurar popularidade e aprovação, os legisladores cederão às solicitações para que se promulgam leis dominicais. Mas os que temem a Deus não podem aceitar uma instituição que viole um preceito do Decálogo.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50EBD79E-DB85-DA39-D7F1-6A2195E6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16E4586-A9AA-3041-C818-9A3F98E90CD8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C3DB30D-F3F2-6927-89EF-9922B42A6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436769D-C4D2-C4E7-C3CE-B035DCA8768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Por que Deus permite que Seu povo passe por aflições? Qual é o propósito disso?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Como nos prepararmos para dificuldades que podemos enfrentar por causa da nossa fidelidade a Cristo? Onde encontramos esperança?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Por que temos a tendência de enfatizar os aspectos sombrios das profecias e permitimos que eles ofusquem o quadro mais amplo das boas-novas?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Uma amiga diz a você que achou o Apocalipse “aterrorizante”. Como você a ajudaria a entender o livro e a encontrar nele paz?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Alguém diz: “Não acredito que Deus deseja me salvar. Já errei muito.” Que resposta você daria? As histórias de Rute e Ester ajudam a responder?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ABE098D-313B-A0AA-BF7B-17B861C9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C5867E8-9DCC-0640-5250-B8848712F61F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0EAC25-3054-CE8D-D90C-9670B7C9E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BF5B01-1F2B-B203-68A8-FDBD89821A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104669" y="914408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Nossa atenção se volta para duas mulheres importantes cujas histórias tocaram o coração de inúmeras gerações: Rute e Ester. A primeira era uma viúva sem recursos que encontrou esperança após conhecer o gentil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Boaz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, seu parente resgatador. O casamento deles se tornou uma das histórias de amor mais admiradas da Bíblia, pela maneira como reflete o amor de Cristo por nós. A segunda era uma jovem que vivia em terra estrangeira, tomou conhecimento de uma conspiração para destruir seu povo e se viu empurrada para o palco principal do drama que se desenrolou para salvá-los. Sabemos que, nas profecias, mulher é um símbolo poderoso da igreja de Deus, o que nos diz muito sobre como Ele considera Seu povo. Vamos examinar os relatos bíblicos dessas duas mulheres, cujas circunstâncias de vida foram imortalizadas na Palavra de Deus, e tirar todas as lições que pudermos da experiência delas.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0150F3F5-146A-247B-4EB5-9E2EB4876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3EEAF25-FF9A-4FCF-9CC0-5000F99E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Fome na casa do pão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48462A2-E0EB-B32D-4DA0-36D1F11B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17285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7CCA0D45-214F-C3D7-363D-FC8D4AC99136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76FC36C-D1E3-3076-B706-59795A93B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C27392-26E4-B360-A7E4-06CBCD2B88F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Fome na casa do pão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início dessa história é bastante irônico: houve uma fome que afetou Belém, uma cidade cujo nome significa “casa do pão”. Podemos nos lembrar da abundância do Éden, onde Deus disse a Adão e Eva: “De toda árvore do jardim você pode comer livremente”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2:16). A raça humana começou sua existência com muita fartura, sob os cuidados de um Criador generoso, mas depois trocou seu papel como administradores da criação pela escravidão do pecado. Deus disse a Adão: “No suor do seu rosto você comerá o seu pão, até que volte à terra”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3:19).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Assim como Noemi, perdemos a herança que Deus planejou originalmente para nós, e nossa vida se tornou fonte de sofrimento. Recebemos 0 Éden como um presente, mas não incondicionalmente: os seres humanos tinham liberdade para se rebelar, mas se isso ocorresse eles teriam que assumir a responsabilidade de buscar seu próprio bem-estar.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B3C83730-5006-E0C7-99EE-1B7E692B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3577B44-3F7A-47D4-D938-3AEABFF7AD8E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F367516-F7FB-3222-067F-98866AE4F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0587EF1-1133-E86D-82CD-D28A6911F6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Rute e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Boaz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24A59A03-336A-6118-A02A-5CCF562F6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3153218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B24254B6-0734-7316-5FEE-D266D7893B34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343E78C-E9D9-E538-B086-B9DC3A736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814D7B-12AF-AF65-CD69-843A08ACC7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Rute e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Boaz</a:t>
            </a:r>
            <a:endParaRPr lang="pt-BR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Noemi não poderia tomar posse da terra de seu marido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Elimeleque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sem obter assistência da família de seu marido. Ela espera que Rute possa se casar com um parente próximo de seu falecido marido e ter um filho em nome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Elimeleque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Deus fez provisão em Israel para que indivíduos reivindicassem sua herança na terra prometida: era necessário um parente próximo para redimir a herança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Elimeleque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Boaz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não era apenas um fazendeiro gentil; ele era um parente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Elimeleque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que poderia redimir a terra. “Se alguém do seu povo empobrecer e vender alguma parte das suas propriedades, então virá 0 seu resgatador, seu parente, e resgatará 0 que esse seu irmão vendeu”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25:25).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descoberta de que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Boaz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não era apenas bondoso, mas um parente, foi a melhor notícia: a pobreza daquelas mulheres não precisava durar para sempre.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991E018-68DB-22E2-563B-CC76CFDBB030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9CB34A-1CD9-F56E-19D6-5985A5E88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81BD2C8-FA63-DACA-DA52-999AF7C17A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EEA2D604-923A-D7C8-F408-A1D44503D1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Boaz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, o resgatador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873DDD9-D08E-C64D-4D7A-AD3EF28BB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089702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D3593F47-9F45-28DF-B3BE-13DFD48726DF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6B8E38B-0487-659F-AEE5-040CD2E0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3A12FB3-1B5D-C7E8-1614-82968ED13B8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Boaz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, o resgatador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Satanás disse que rodeava a terra e passeava por ela (Jó 1:7). Quando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Deus lhe perguntou se ele tinha reparado 0 justo Jó, 0 diabo 0 reivindicou como seu, sugerindo que o coração de Jó não pertencia ao Senhor. Satanás estava dizendo: “Ele Te segue porque és bom para com ele. Mas para de abençoá-lo e verás a quem ele serve.” Depois que Moisés foi sepultado por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34:6), foi ressuscitado. Embora não tenhamos os detalhes, a Bíblia diz que Miguel discutiu com o diabo “a respeito do corpo de Moisés”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Jd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9), indicando que Satanás 0 reivindicou como sendo dele. “Pela primeira vez, Cristo estava para dar vida aos mortos.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Boaz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foi ao portão de Belém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4:1-12), a cidade em que nasceu Cristo, nosso Parente. Os anciãos se reuniram e uma sandália (símbolo de propriedade) foi trocada.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BD38FE9-F724-DEC7-E0AC-DC7DF323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D27D2F1-3C7F-76DD-BE03-8A98242C1E8C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E543591-9010-8313-CDA8-3840D3F00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723538-A4E2-D752-93FB-C141B777BA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Hamã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e Satanás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B535FFA-48DC-A780-9F8B-3B22EC16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17513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C9E4163A-BE4B-8B17-181F-0E8833D13FC1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BED5A7F-343A-C4A3-B12C-6C399BC06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Rt 1:1-5; 2:5-20;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Jó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1:6-11; Mt 4:8, 9; Et 3:1-14; Ap 12:14-17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0F39BC7-CB4E-7C93-3C3F-68B511754AA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9935" y="0"/>
            <a:ext cx="1751527" cy="66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4172</TotalTime>
  <Words>1988</Words>
  <Application>Microsoft Office PowerPoint</Application>
  <PresentationFormat>Personalizar</PresentationFormat>
  <Paragraphs>107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Arial Black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2025-02-08T16:49:09Z</dcterms:modified>
</cp:coreProperties>
</file>